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317" r:id="rId4"/>
    <p:sldId id="316" r:id="rId5"/>
    <p:sldId id="315" r:id="rId6"/>
    <p:sldId id="322" r:id="rId7"/>
    <p:sldId id="257" r:id="rId8"/>
    <p:sldId id="320" r:id="rId9"/>
    <p:sldId id="266" r:id="rId10"/>
    <p:sldId id="318" r:id="rId11"/>
    <p:sldId id="319" r:id="rId12"/>
    <p:sldId id="321" r:id="rId13"/>
    <p:sldId id="312" r:id="rId14"/>
    <p:sldId id="31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4642C-CCB3-4644-8993-8FDA4C315E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36B21-7E3D-4726-A4F1-E6C61F185F2E}">
      <dgm:prSet phldrT="[Text]"/>
      <dgm:spPr/>
      <dgm:t>
        <a:bodyPr/>
        <a:lstStyle/>
        <a:p>
          <a:r>
            <a:rPr lang="en-US" dirty="0" smtClean="0"/>
            <a:t>Survival</a:t>
          </a:r>
          <a:endParaRPr lang="en-US" dirty="0"/>
        </a:p>
      </dgm:t>
    </dgm:pt>
    <dgm:pt modelId="{A6F9DD7C-155D-42CA-BA65-D56AB3B17638}" type="parTrans" cxnId="{F5BC6165-A719-4773-A383-B44D0BCA498B}">
      <dgm:prSet/>
      <dgm:spPr/>
      <dgm:t>
        <a:bodyPr/>
        <a:lstStyle/>
        <a:p>
          <a:endParaRPr lang="en-US"/>
        </a:p>
      </dgm:t>
    </dgm:pt>
    <dgm:pt modelId="{C7DAF27A-1483-4AB1-9773-387BA3325901}" type="sibTrans" cxnId="{F5BC6165-A719-4773-A383-B44D0BCA498B}">
      <dgm:prSet/>
      <dgm:spPr/>
      <dgm:t>
        <a:bodyPr/>
        <a:lstStyle/>
        <a:p>
          <a:endParaRPr lang="en-US"/>
        </a:p>
      </dgm:t>
    </dgm:pt>
    <dgm:pt modelId="{6F3C0A7C-AAB6-4F01-B03A-4CA5662FCC5F}">
      <dgm:prSet phldrT="[Text]"/>
      <dgm:spPr/>
      <dgm:t>
        <a:bodyPr/>
        <a:lstStyle/>
        <a:p>
          <a:r>
            <a:rPr lang="en-US" dirty="0" smtClean="0"/>
            <a:t>Capture-recapture</a:t>
          </a:r>
          <a:endParaRPr lang="en-US" dirty="0"/>
        </a:p>
      </dgm:t>
    </dgm:pt>
    <dgm:pt modelId="{6FAE4501-338E-4B3D-BDFB-7FEB97B1B641}" type="parTrans" cxnId="{6B6C74AD-533E-4A12-A734-DE383A6B3B92}">
      <dgm:prSet/>
      <dgm:spPr/>
      <dgm:t>
        <a:bodyPr/>
        <a:lstStyle/>
        <a:p>
          <a:endParaRPr lang="en-US"/>
        </a:p>
      </dgm:t>
    </dgm:pt>
    <dgm:pt modelId="{286304EB-A6DE-4B6D-AEA6-4684B2653D37}" type="sibTrans" cxnId="{6B6C74AD-533E-4A12-A734-DE383A6B3B92}">
      <dgm:prSet/>
      <dgm:spPr/>
      <dgm:t>
        <a:bodyPr/>
        <a:lstStyle/>
        <a:p>
          <a:endParaRPr lang="en-US"/>
        </a:p>
      </dgm:t>
    </dgm:pt>
    <dgm:pt modelId="{29147205-391A-4833-AA72-FF5DD2614F61}">
      <dgm:prSet/>
      <dgm:spPr/>
      <dgm:t>
        <a:bodyPr/>
        <a:lstStyle/>
        <a:p>
          <a:r>
            <a:rPr lang="en-US" dirty="0" smtClean="0"/>
            <a:t>Abundance</a:t>
          </a:r>
          <a:endParaRPr lang="en-US" dirty="0"/>
        </a:p>
      </dgm:t>
    </dgm:pt>
    <dgm:pt modelId="{F532518D-E310-45C3-B7E7-414A0404310D}" type="parTrans" cxnId="{C32113B6-AAC4-4861-8568-D684E31B70AB}">
      <dgm:prSet/>
      <dgm:spPr/>
      <dgm:t>
        <a:bodyPr/>
        <a:lstStyle/>
        <a:p>
          <a:endParaRPr lang="en-US"/>
        </a:p>
      </dgm:t>
    </dgm:pt>
    <dgm:pt modelId="{93344C5F-E4AC-4CB6-AB0C-418A02F33E87}" type="sibTrans" cxnId="{C32113B6-AAC4-4861-8568-D684E31B70AB}">
      <dgm:prSet/>
      <dgm:spPr/>
      <dgm:t>
        <a:bodyPr/>
        <a:lstStyle/>
        <a:p>
          <a:endParaRPr lang="en-US"/>
        </a:p>
      </dgm:t>
    </dgm:pt>
    <dgm:pt modelId="{537F4989-E41B-49B5-961D-1387080CA2E6}">
      <dgm:prSet/>
      <dgm:spPr/>
      <dgm:t>
        <a:bodyPr/>
        <a:lstStyle/>
        <a:p>
          <a:r>
            <a:rPr lang="en-US" dirty="0" smtClean="0"/>
            <a:t>Catch rate (</a:t>
          </a:r>
          <a:r>
            <a:rPr lang="en-US" i="1" dirty="0" smtClean="0"/>
            <a:t>C/f</a:t>
          </a:r>
          <a:r>
            <a:rPr lang="en-US" dirty="0" smtClean="0"/>
            <a:t>)</a:t>
          </a:r>
          <a:endParaRPr lang="en-US" dirty="0"/>
        </a:p>
      </dgm:t>
    </dgm:pt>
    <dgm:pt modelId="{AB8B4C5D-8B4C-49AA-9101-6B6017393B7E}" type="parTrans" cxnId="{D4129A26-27BC-47DF-87C1-EC5962662EBF}">
      <dgm:prSet/>
      <dgm:spPr/>
      <dgm:t>
        <a:bodyPr/>
        <a:lstStyle/>
        <a:p>
          <a:endParaRPr lang="en-US"/>
        </a:p>
      </dgm:t>
    </dgm:pt>
    <dgm:pt modelId="{622FDD53-CF81-4B18-8D71-2772DF75D6EA}" type="sibTrans" cxnId="{D4129A26-27BC-47DF-87C1-EC5962662EBF}">
      <dgm:prSet/>
      <dgm:spPr/>
      <dgm:t>
        <a:bodyPr/>
        <a:lstStyle/>
        <a:p>
          <a:endParaRPr lang="en-US"/>
        </a:p>
      </dgm:t>
    </dgm:pt>
    <dgm:pt modelId="{F1095B2E-5434-4862-8BDD-627467149432}">
      <dgm:prSet/>
      <dgm:spPr/>
      <dgm:t>
        <a:bodyPr/>
        <a:lstStyle/>
        <a:p>
          <a:r>
            <a:rPr lang="en-US" dirty="0" smtClean="0"/>
            <a:t>Proportion positive catch (</a:t>
          </a:r>
          <a:r>
            <a:rPr lang="en-US" dirty="0" err="1" smtClean="0"/>
            <a:t>Ep</a:t>
          </a:r>
          <a:r>
            <a:rPr lang="en-US" dirty="0" smtClean="0"/>
            <a:t>)</a:t>
          </a:r>
          <a:endParaRPr lang="en-US" dirty="0"/>
        </a:p>
      </dgm:t>
    </dgm:pt>
    <dgm:pt modelId="{7417F0D0-6ED3-462D-98D3-EF0678CBB81D}" type="parTrans" cxnId="{9A9D94CF-C049-4E53-B7D7-6998AFA81C0C}">
      <dgm:prSet/>
      <dgm:spPr/>
      <dgm:t>
        <a:bodyPr/>
        <a:lstStyle/>
        <a:p>
          <a:endParaRPr lang="en-US"/>
        </a:p>
      </dgm:t>
    </dgm:pt>
    <dgm:pt modelId="{ED3B91AB-D71A-4478-B535-4CF2E179CF91}" type="sibTrans" cxnId="{9A9D94CF-C049-4E53-B7D7-6998AFA81C0C}">
      <dgm:prSet/>
      <dgm:spPr/>
      <dgm:t>
        <a:bodyPr/>
        <a:lstStyle/>
        <a:p>
          <a:endParaRPr lang="en-US"/>
        </a:p>
      </dgm:t>
    </dgm:pt>
    <dgm:pt modelId="{683E1B46-4686-4DDE-BD5F-08BEB817B0E6}">
      <dgm:prSet/>
      <dgm:spPr/>
      <dgm:t>
        <a:bodyPr/>
        <a:lstStyle/>
        <a:p>
          <a:r>
            <a:rPr lang="en-US" dirty="0" smtClean="0"/>
            <a:t>Capture-recapture</a:t>
          </a:r>
          <a:endParaRPr lang="en-US" dirty="0"/>
        </a:p>
      </dgm:t>
    </dgm:pt>
    <dgm:pt modelId="{95FB7F58-AC75-4672-8175-044E7515EEBB}" type="parTrans" cxnId="{3B0DFECA-9AA7-4566-AB38-3CFAECA974A4}">
      <dgm:prSet/>
      <dgm:spPr/>
      <dgm:t>
        <a:bodyPr/>
        <a:lstStyle/>
        <a:p>
          <a:endParaRPr lang="en-US"/>
        </a:p>
      </dgm:t>
    </dgm:pt>
    <dgm:pt modelId="{BFF3E136-879C-4362-9E91-45451EE70D6E}" type="sibTrans" cxnId="{3B0DFECA-9AA7-4566-AB38-3CFAECA974A4}">
      <dgm:prSet/>
      <dgm:spPr/>
      <dgm:t>
        <a:bodyPr/>
        <a:lstStyle/>
        <a:p>
          <a:endParaRPr lang="en-US"/>
        </a:p>
      </dgm:t>
    </dgm:pt>
    <dgm:pt modelId="{2D1840C7-2739-4639-AE20-0C91FF09BB45}">
      <dgm:prSet/>
      <dgm:spPr/>
      <dgm:t>
        <a:bodyPr/>
        <a:lstStyle/>
        <a:p>
          <a:r>
            <a:rPr lang="en-US" dirty="0" smtClean="0"/>
            <a:t>ANOVA</a:t>
          </a:r>
          <a:endParaRPr lang="en-US" dirty="0"/>
        </a:p>
      </dgm:t>
    </dgm:pt>
    <dgm:pt modelId="{4E1E75DA-64F3-4F58-B27E-DDE629044C8D}" type="parTrans" cxnId="{8DA13D38-95A3-4C13-9707-B90D9B20428B}">
      <dgm:prSet/>
      <dgm:spPr/>
      <dgm:t>
        <a:bodyPr/>
        <a:lstStyle/>
        <a:p>
          <a:endParaRPr lang="en-US"/>
        </a:p>
      </dgm:t>
    </dgm:pt>
    <dgm:pt modelId="{DCE5053F-AD8E-468C-A8A4-EA8C687AB0F8}" type="sibTrans" cxnId="{8DA13D38-95A3-4C13-9707-B90D9B20428B}">
      <dgm:prSet/>
      <dgm:spPr/>
      <dgm:t>
        <a:bodyPr/>
        <a:lstStyle/>
        <a:p>
          <a:endParaRPr lang="en-US"/>
        </a:p>
      </dgm:t>
    </dgm:pt>
    <dgm:pt modelId="{40AD9E02-D950-4E5C-B13E-25074B14C33D}">
      <dgm:prSet/>
      <dgm:spPr/>
      <dgm:t>
        <a:bodyPr/>
        <a:lstStyle/>
        <a:p>
          <a:r>
            <a:rPr lang="en-US" dirty="0" smtClean="0"/>
            <a:t>Binomial Logistic Regression</a:t>
          </a:r>
          <a:endParaRPr lang="en-US" dirty="0"/>
        </a:p>
      </dgm:t>
    </dgm:pt>
    <dgm:pt modelId="{3E5112FF-90D0-4C72-B213-E4B2BE6C230F}" type="parTrans" cxnId="{D485333B-9E2C-4A04-838D-89F24A083144}">
      <dgm:prSet/>
      <dgm:spPr/>
      <dgm:t>
        <a:bodyPr/>
        <a:lstStyle/>
        <a:p>
          <a:endParaRPr lang="en-US"/>
        </a:p>
      </dgm:t>
    </dgm:pt>
    <dgm:pt modelId="{A9525CB9-9FF3-4FD0-B3B4-CBCA49964F96}" type="sibTrans" cxnId="{D485333B-9E2C-4A04-838D-89F24A083144}">
      <dgm:prSet/>
      <dgm:spPr/>
      <dgm:t>
        <a:bodyPr/>
        <a:lstStyle/>
        <a:p>
          <a:endParaRPr lang="en-US"/>
        </a:p>
      </dgm:t>
    </dgm:pt>
    <dgm:pt modelId="{412F1005-A501-410F-90C1-24DAB7D48B6D}">
      <dgm:prSet/>
      <dgm:spPr/>
      <dgm:t>
        <a:bodyPr/>
        <a:lstStyle/>
        <a:p>
          <a:r>
            <a:rPr lang="en-US" dirty="0" smtClean="0"/>
            <a:t>Robust Design</a:t>
          </a:r>
          <a:endParaRPr lang="en-US" dirty="0"/>
        </a:p>
      </dgm:t>
    </dgm:pt>
    <dgm:pt modelId="{15C7AC4A-25B7-4C8D-A852-4116A4E38C44}" type="parTrans" cxnId="{B155FAE1-C6D2-4244-B3FA-B4B690DA1B14}">
      <dgm:prSet/>
      <dgm:spPr/>
      <dgm:t>
        <a:bodyPr/>
        <a:lstStyle/>
        <a:p>
          <a:endParaRPr lang="en-US"/>
        </a:p>
      </dgm:t>
    </dgm:pt>
    <dgm:pt modelId="{B7041B69-3A7D-437C-BF37-0FDEFE3E3C24}" type="sibTrans" cxnId="{B155FAE1-C6D2-4244-B3FA-B4B690DA1B14}">
      <dgm:prSet/>
      <dgm:spPr/>
      <dgm:t>
        <a:bodyPr/>
        <a:lstStyle/>
        <a:p>
          <a:endParaRPr lang="en-US"/>
        </a:p>
      </dgm:t>
    </dgm:pt>
    <dgm:pt modelId="{0F1155A2-DA2B-46D8-907A-9BD5C3C7CE88}">
      <dgm:prSet/>
      <dgm:spPr/>
      <dgm:t>
        <a:bodyPr/>
        <a:lstStyle/>
        <a:p>
          <a:r>
            <a:rPr lang="en-US" dirty="0" smtClean="0"/>
            <a:t>Robust Design</a:t>
          </a:r>
          <a:endParaRPr lang="en-US" dirty="0"/>
        </a:p>
      </dgm:t>
    </dgm:pt>
    <dgm:pt modelId="{3413FF27-78CC-4AD0-A9D6-0A75F37DB5B8}" type="parTrans" cxnId="{9508323D-142C-49E8-B34D-67695F73C1E5}">
      <dgm:prSet/>
      <dgm:spPr/>
      <dgm:t>
        <a:bodyPr/>
        <a:lstStyle/>
        <a:p>
          <a:endParaRPr lang="en-US"/>
        </a:p>
      </dgm:t>
    </dgm:pt>
    <dgm:pt modelId="{83C8CCFE-3B80-4347-B695-B72D83B4F33C}" type="sibTrans" cxnId="{9508323D-142C-49E8-B34D-67695F73C1E5}">
      <dgm:prSet/>
      <dgm:spPr/>
      <dgm:t>
        <a:bodyPr/>
        <a:lstStyle/>
        <a:p>
          <a:endParaRPr lang="en-US"/>
        </a:p>
      </dgm:t>
    </dgm:pt>
    <dgm:pt modelId="{DFBE7159-81BB-46D1-A1F5-424797FDC086}" type="pres">
      <dgm:prSet presAssocID="{B074642C-CCB3-4644-8993-8FDA4C315E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69A39-E247-43CE-AB4E-786B33DAC59B}" type="pres">
      <dgm:prSet presAssocID="{29147205-391A-4833-AA72-FF5DD2614F61}" presName="root1" presStyleCnt="0"/>
      <dgm:spPr/>
    </dgm:pt>
    <dgm:pt modelId="{8D42E209-71EE-4128-980B-F0C821A472C6}" type="pres">
      <dgm:prSet presAssocID="{29147205-391A-4833-AA72-FF5DD2614F61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A8B3A-1DED-4245-8839-86B224CF446A}" type="pres">
      <dgm:prSet presAssocID="{29147205-391A-4833-AA72-FF5DD2614F61}" presName="level2hierChild" presStyleCnt="0"/>
      <dgm:spPr/>
    </dgm:pt>
    <dgm:pt modelId="{50A69490-6DB7-46A1-B3EF-F964D03495C4}" type="pres">
      <dgm:prSet presAssocID="{AB8B4C5D-8B4C-49AA-9101-6B6017393B7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4A8637D-7830-43C2-B08C-1D99D3E18AE5}" type="pres">
      <dgm:prSet presAssocID="{AB8B4C5D-8B4C-49AA-9101-6B6017393B7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0199887-55F5-435C-A546-66B97787487F}" type="pres">
      <dgm:prSet presAssocID="{537F4989-E41B-49B5-961D-1387080CA2E6}" presName="root2" presStyleCnt="0"/>
      <dgm:spPr/>
    </dgm:pt>
    <dgm:pt modelId="{F46538B6-8DC1-43F6-B54E-D92F37DCAD40}" type="pres">
      <dgm:prSet presAssocID="{537F4989-E41B-49B5-961D-1387080CA2E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28B3CD-0A91-4207-8F6C-544EF6DB51FC}" type="pres">
      <dgm:prSet presAssocID="{537F4989-E41B-49B5-961D-1387080CA2E6}" presName="level3hierChild" presStyleCnt="0"/>
      <dgm:spPr/>
    </dgm:pt>
    <dgm:pt modelId="{B6F9F797-D52B-4843-B8EC-1F1457F3A0E9}" type="pres">
      <dgm:prSet presAssocID="{4E1E75DA-64F3-4F58-B27E-DDE629044C8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56B1088F-9727-4593-90CB-BA91AEC049AA}" type="pres">
      <dgm:prSet presAssocID="{4E1E75DA-64F3-4F58-B27E-DDE629044C8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2CE7C029-4C32-49C7-B5EF-0E4A2F70E191}" type="pres">
      <dgm:prSet presAssocID="{2D1840C7-2739-4639-AE20-0C91FF09BB45}" presName="root2" presStyleCnt="0"/>
      <dgm:spPr/>
    </dgm:pt>
    <dgm:pt modelId="{FCF88D78-5BDA-4424-AC5C-C723E51D52A7}" type="pres">
      <dgm:prSet presAssocID="{2D1840C7-2739-4639-AE20-0C91FF09BB4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CE782-6026-4306-A513-6E0267348221}" type="pres">
      <dgm:prSet presAssocID="{2D1840C7-2739-4639-AE20-0C91FF09BB45}" presName="level3hierChild" presStyleCnt="0"/>
      <dgm:spPr/>
    </dgm:pt>
    <dgm:pt modelId="{DF609680-9659-4096-A926-D7899D287D3A}" type="pres">
      <dgm:prSet presAssocID="{7417F0D0-6ED3-462D-98D3-EF0678CBB81D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CE5DECD-E14C-4109-BB9F-2E626D05453E}" type="pres">
      <dgm:prSet presAssocID="{7417F0D0-6ED3-462D-98D3-EF0678CBB81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D28E622-2F54-4251-822E-12785D3A6DC3}" type="pres">
      <dgm:prSet presAssocID="{F1095B2E-5434-4862-8BDD-627467149432}" presName="root2" presStyleCnt="0"/>
      <dgm:spPr/>
    </dgm:pt>
    <dgm:pt modelId="{9637A79A-F610-4AB7-B68B-C6EA4D3D098B}" type="pres">
      <dgm:prSet presAssocID="{F1095B2E-5434-4862-8BDD-62746714943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10FD4-7810-4501-A563-B7C075C66B22}" type="pres">
      <dgm:prSet presAssocID="{F1095B2E-5434-4862-8BDD-627467149432}" presName="level3hierChild" presStyleCnt="0"/>
      <dgm:spPr/>
    </dgm:pt>
    <dgm:pt modelId="{6FE9F459-792A-423C-899E-50ADB93AB82D}" type="pres">
      <dgm:prSet presAssocID="{3E5112FF-90D0-4C72-B213-E4B2BE6C230F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A24A547-2F19-4757-8901-CFCB78774030}" type="pres">
      <dgm:prSet presAssocID="{3E5112FF-90D0-4C72-B213-E4B2BE6C230F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2CEDD9F-F1A4-4C6A-B184-C8043935C927}" type="pres">
      <dgm:prSet presAssocID="{40AD9E02-D950-4E5C-B13E-25074B14C33D}" presName="root2" presStyleCnt="0"/>
      <dgm:spPr/>
    </dgm:pt>
    <dgm:pt modelId="{8DE974CE-A17E-4836-9C33-A37170BA922B}" type="pres">
      <dgm:prSet presAssocID="{40AD9E02-D950-4E5C-B13E-25074B14C33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D52B1-C5B2-4B82-887B-99591998F9AD}" type="pres">
      <dgm:prSet presAssocID="{40AD9E02-D950-4E5C-B13E-25074B14C33D}" presName="level3hierChild" presStyleCnt="0"/>
      <dgm:spPr/>
    </dgm:pt>
    <dgm:pt modelId="{D3666CD0-D801-4178-896B-78828DDCA4ED}" type="pres">
      <dgm:prSet presAssocID="{95FB7F58-AC75-4672-8175-044E7515EEB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5AF07E9B-B86D-4C9E-8B63-BB2A01026EDC}" type="pres">
      <dgm:prSet presAssocID="{95FB7F58-AC75-4672-8175-044E7515EEB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7488D32-DD17-4651-8240-3CC922B2A973}" type="pres">
      <dgm:prSet presAssocID="{683E1B46-4686-4DDE-BD5F-08BEB817B0E6}" presName="root2" presStyleCnt="0"/>
      <dgm:spPr/>
    </dgm:pt>
    <dgm:pt modelId="{DB323595-1EDD-4DBA-AB3E-C1F97EA4AFA2}" type="pres">
      <dgm:prSet presAssocID="{683E1B46-4686-4DDE-BD5F-08BEB817B0E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697C14-C144-4134-B9BC-CC06D4D6106F}" type="pres">
      <dgm:prSet presAssocID="{683E1B46-4686-4DDE-BD5F-08BEB817B0E6}" presName="level3hierChild" presStyleCnt="0"/>
      <dgm:spPr/>
    </dgm:pt>
    <dgm:pt modelId="{34B96E17-BD5C-4F18-9800-23A46F1C5E5E}" type="pres">
      <dgm:prSet presAssocID="{15C7AC4A-25B7-4C8D-A852-4116A4E38C44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06F9C9A-4E64-4903-BB6D-AB3685AC4F6E}" type="pres">
      <dgm:prSet presAssocID="{15C7AC4A-25B7-4C8D-A852-4116A4E38C44}" presName="connTx" presStyleLbl="parChTrans1D3" presStyleIdx="2" presStyleCnt="4"/>
      <dgm:spPr/>
      <dgm:t>
        <a:bodyPr/>
        <a:lstStyle/>
        <a:p>
          <a:endParaRPr lang="en-US"/>
        </a:p>
      </dgm:t>
    </dgm:pt>
    <dgm:pt modelId="{3960156F-FDAB-4D4B-A4D9-B80E1E7C8D16}" type="pres">
      <dgm:prSet presAssocID="{412F1005-A501-410F-90C1-24DAB7D48B6D}" presName="root2" presStyleCnt="0"/>
      <dgm:spPr/>
    </dgm:pt>
    <dgm:pt modelId="{58DC97B1-2E25-4EC0-80E9-90013D684A29}" type="pres">
      <dgm:prSet presAssocID="{412F1005-A501-410F-90C1-24DAB7D48B6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6F034E-72F7-4581-B6C4-E448E121C986}" type="pres">
      <dgm:prSet presAssocID="{412F1005-A501-410F-90C1-24DAB7D48B6D}" presName="level3hierChild" presStyleCnt="0"/>
      <dgm:spPr/>
    </dgm:pt>
    <dgm:pt modelId="{8B5B24A3-E860-4F91-8974-E761F77CAC1C}" type="pres">
      <dgm:prSet presAssocID="{12E36B21-7E3D-4726-A4F1-E6C61F185F2E}" presName="root1" presStyleCnt="0"/>
      <dgm:spPr/>
    </dgm:pt>
    <dgm:pt modelId="{AA0E41AF-CCE9-4B0F-B191-1B7393B902DF}" type="pres">
      <dgm:prSet presAssocID="{12E36B21-7E3D-4726-A4F1-E6C61F185F2E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0CCC46-50B0-491C-98BE-9EDDF9CFCC78}" type="pres">
      <dgm:prSet presAssocID="{12E36B21-7E3D-4726-A4F1-E6C61F185F2E}" presName="level2hierChild" presStyleCnt="0"/>
      <dgm:spPr/>
    </dgm:pt>
    <dgm:pt modelId="{30CCF6EE-91C6-4435-8F02-3C61C179DFF6}" type="pres">
      <dgm:prSet presAssocID="{6FAE4501-338E-4B3D-BDFB-7FEB97B1B64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2D06482-4208-4EA7-819C-A1C8C10A8A79}" type="pres">
      <dgm:prSet presAssocID="{6FAE4501-338E-4B3D-BDFB-7FEB97B1B64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B59D6C1-77DC-4DEE-9ED4-2FB173BD14BB}" type="pres">
      <dgm:prSet presAssocID="{6F3C0A7C-AAB6-4F01-B03A-4CA5662FCC5F}" presName="root2" presStyleCnt="0"/>
      <dgm:spPr/>
    </dgm:pt>
    <dgm:pt modelId="{E67E49D6-F436-4930-ACFB-59B1746CDF02}" type="pres">
      <dgm:prSet presAssocID="{6F3C0A7C-AAB6-4F01-B03A-4CA5662FCC5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5A2FF-C43C-4413-A15E-B49016811797}" type="pres">
      <dgm:prSet presAssocID="{6F3C0A7C-AAB6-4F01-B03A-4CA5662FCC5F}" presName="level3hierChild" presStyleCnt="0"/>
      <dgm:spPr/>
    </dgm:pt>
    <dgm:pt modelId="{5876C634-B028-45B2-9259-4E545D2A8701}" type="pres">
      <dgm:prSet presAssocID="{3413FF27-78CC-4AD0-A9D6-0A75F37DB5B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9CC340A-0B2E-4785-9124-E279FBEFFA32}" type="pres">
      <dgm:prSet presAssocID="{3413FF27-78CC-4AD0-A9D6-0A75F37DB5B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FAEDB69F-540B-492B-8C72-91482D730FD5}" type="pres">
      <dgm:prSet presAssocID="{0F1155A2-DA2B-46D8-907A-9BD5C3C7CE88}" presName="root2" presStyleCnt="0"/>
      <dgm:spPr/>
    </dgm:pt>
    <dgm:pt modelId="{8DD386D2-BA8C-4CFB-8B75-3889DBF68D9D}" type="pres">
      <dgm:prSet presAssocID="{0F1155A2-DA2B-46D8-907A-9BD5C3C7CE8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0925BF-C9EE-4BF4-B30A-22CA3473311F}" type="pres">
      <dgm:prSet presAssocID="{0F1155A2-DA2B-46D8-907A-9BD5C3C7CE88}" presName="level3hierChild" presStyleCnt="0"/>
      <dgm:spPr/>
    </dgm:pt>
  </dgm:ptLst>
  <dgm:cxnLst>
    <dgm:cxn modelId="{1EB25C71-D787-4B42-8734-82E3B7FB67FA}" type="presOf" srcId="{6F3C0A7C-AAB6-4F01-B03A-4CA5662FCC5F}" destId="{E67E49D6-F436-4930-ACFB-59B1746CDF02}" srcOrd="0" destOrd="0" presId="urn:microsoft.com/office/officeart/2005/8/layout/hierarchy2"/>
    <dgm:cxn modelId="{F5BC6165-A719-4773-A383-B44D0BCA498B}" srcId="{B074642C-CCB3-4644-8993-8FDA4C315E96}" destId="{12E36B21-7E3D-4726-A4F1-E6C61F185F2E}" srcOrd="1" destOrd="0" parTransId="{A6F9DD7C-155D-42CA-BA65-D56AB3B17638}" sibTransId="{C7DAF27A-1483-4AB1-9773-387BA3325901}"/>
    <dgm:cxn modelId="{DDCBE90F-B817-4935-AABB-81AA71D3F857}" type="presOf" srcId="{AB8B4C5D-8B4C-49AA-9101-6B6017393B7E}" destId="{74A8637D-7830-43C2-B08C-1D99D3E18AE5}" srcOrd="1" destOrd="0" presId="urn:microsoft.com/office/officeart/2005/8/layout/hierarchy2"/>
    <dgm:cxn modelId="{3B0DFECA-9AA7-4566-AB38-3CFAECA974A4}" srcId="{29147205-391A-4833-AA72-FF5DD2614F61}" destId="{683E1B46-4686-4DDE-BD5F-08BEB817B0E6}" srcOrd="2" destOrd="0" parTransId="{95FB7F58-AC75-4672-8175-044E7515EEBB}" sibTransId="{BFF3E136-879C-4362-9E91-45451EE70D6E}"/>
    <dgm:cxn modelId="{6604B1C2-0082-48DE-9AFD-81FA4F4797EA}" type="presOf" srcId="{3E5112FF-90D0-4C72-B213-E4B2BE6C230F}" destId="{3A24A547-2F19-4757-8901-CFCB78774030}" srcOrd="1" destOrd="0" presId="urn:microsoft.com/office/officeart/2005/8/layout/hierarchy2"/>
    <dgm:cxn modelId="{60184F06-99D3-4E1F-9896-A739A7BC6874}" type="presOf" srcId="{6FAE4501-338E-4B3D-BDFB-7FEB97B1B641}" destId="{E2D06482-4208-4EA7-819C-A1C8C10A8A79}" srcOrd="1" destOrd="0" presId="urn:microsoft.com/office/officeart/2005/8/layout/hierarchy2"/>
    <dgm:cxn modelId="{B3EF0B10-13C2-4F86-8B08-30CDA598F4C0}" type="presOf" srcId="{683E1B46-4686-4DDE-BD5F-08BEB817B0E6}" destId="{DB323595-1EDD-4DBA-AB3E-C1F97EA4AFA2}" srcOrd="0" destOrd="0" presId="urn:microsoft.com/office/officeart/2005/8/layout/hierarchy2"/>
    <dgm:cxn modelId="{708F369E-E8D8-4A02-B20F-A9EB8EEE355D}" type="presOf" srcId="{95FB7F58-AC75-4672-8175-044E7515EEBB}" destId="{D3666CD0-D801-4178-896B-78828DDCA4ED}" srcOrd="0" destOrd="0" presId="urn:microsoft.com/office/officeart/2005/8/layout/hierarchy2"/>
    <dgm:cxn modelId="{B155FAE1-C6D2-4244-B3FA-B4B690DA1B14}" srcId="{683E1B46-4686-4DDE-BD5F-08BEB817B0E6}" destId="{412F1005-A501-410F-90C1-24DAB7D48B6D}" srcOrd="0" destOrd="0" parTransId="{15C7AC4A-25B7-4C8D-A852-4116A4E38C44}" sibTransId="{B7041B69-3A7D-437C-BF37-0FDEFE3E3C24}"/>
    <dgm:cxn modelId="{6ECE1C6D-125E-4ED9-BD3A-BF59332AFF55}" type="presOf" srcId="{7417F0D0-6ED3-462D-98D3-EF0678CBB81D}" destId="{DF609680-9659-4096-A926-D7899D287D3A}" srcOrd="0" destOrd="0" presId="urn:microsoft.com/office/officeart/2005/8/layout/hierarchy2"/>
    <dgm:cxn modelId="{9508323D-142C-49E8-B34D-67695F73C1E5}" srcId="{6F3C0A7C-AAB6-4F01-B03A-4CA5662FCC5F}" destId="{0F1155A2-DA2B-46D8-907A-9BD5C3C7CE88}" srcOrd="0" destOrd="0" parTransId="{3413FF27-78CC-4AD0-A9D6-0A75F37DB5B8}" sibTransId="{83C8CCFE-3B80-4347-B695-B72D83B4F33C}"/>
    <dgm:cxn modelId="{D485333B-9E2C-4A04-838D-89F24A083144}" srcId="{F1095B2E-5434-4862-8BDD-627467149432}" destId="{40AD9E02-D950-4E5C-B13E-25074B14C33D}" srcOrd="0" destOrd="0" parTransId="{3E5112FF-90D0-4C72-B213-E4B2BE6C230F}" sibTransId="{A9525CB9-9FF3-4FD0-B3B4-CBCA49964F96}"/>
    <dgm:cxn modelId="{C32113B6-AAC4-4861-8568-D684E31B70AB}" srcId="{B074642C-CCB3-4644-8993-8FDA4C315E96}" destId="{29147205-391A-4833-AA72-FF5DD2614F61}" srcOrd="0" destOrd="0" parTransId="{F532518D-E310-45C3-B7E7-414A0404310D}" sibTransId="{93344C5F-E4AC-4CB6-AB0C-418A02F33E87}"/>
    <dgm:cxn modelId="{07B3F239-1A98-4C24-BF85-4904E73361CC}" type="presOf" srcId="{6FAE4501-338E-4B3D-BDFB-7FEB97B1B641}" destId="{30CCF6EE-91C6-4435-8F02-3C61C179DFF6}" srcOrd="0" destOrd="0" presId="urn:microsoft.com/office/officeart/2005/8/layout/hierarchy2"/>
    <dgm:cxn modelId="{729350B4-A2F3-4E13-9007-9F6712341637}" type="presOf" srcId="{B074642C-CCB3-4644-8993-8FDA4C315E96}" destId="{DFBE7159-81BB-46D1-A1F5-424797FDC086}" srcOrd="0" destOrd="0" presId="urn:microsoft.com/office/officeart/2005/8/layout/hierarchy2"/>
    <dgm:cxn modelId="{27BB6D4D-6659-425D-9814-A9E4EB67ED8F}" type="presOf" srcId="{537F4989-E41B-49B5-961D-1387080CA2E6}" destId="{F46538B6-8DC1-43F6-B54E-D92F37DCAD40}" srcOrd="0" destOrd="0" presId="urn:microsoft.com/office/officeart/2005/8/layout/hierarchy2"/>
    <dgm:cxn modelId="{9224F265-7792-423A-A2B3-C655B7C20D40}" type="presOf" srcId="{2D1840C7-2739-4639-AE20-0C91FF09BB45}" destId="{FCF88D78-5BDA-4424-AC5C-C723E51D52A7}" srcOrd="0" destOrd="0" presId="urn:microsoft.com/office/officeart/2005/8/layout/hierarchy2"/>
    <dgm:cxn modelId="{756EB98E-ACDB-4DDA-91FF-38B5011D3509}" type="presOf" srcId="{4E1E75DA-64F3-4F58-B27E-DDE629044C8D}" destId="{56B1088F-9727-4593-90CB-BA91AEC049AA}" srcOrd="1" destOrd="0" presId="urn:microsoft.com/office/officeart/2005/8/layout/hierarchy2"/>
    <dgm:cxn modelId="{89CDF742-F490-4A2C-92EB-35A7A3E7225F}" type="presOf" srcId="{0F1155A2-DA2B-46D8-907A-9BD5C3C7CE88}" destId="{8DD386D2-BA8C-4CFB-8B75-3889DBF68D9D}" srcOrd="0" destOrd="0" presId="urn:microsoft.com/office/officeart/2005/8/layout/hierarchy2"/>
    <dgm:cxn modelId="{E7349EF9-F282-4A92-B4C3-0E9B4BEBD103}" type="presOf" srcId="{12E36B21-7E3D-4726-A4F1-E6C61F185F2E}" destId="{AA0E41AF-CCE9-4B0F-B191-1B7393B902DF}" srcOrd="0" destOrd="0" presId="urn:microsoft.com/office/officeart/2005/8/layout/hierarchy2"/>
    <dgm:cxn modelId="{7094C879-7436-40B3-8832-F2527283C489}" type="presOf" srcId="{3E5112FF-90D0-4C72-B213-E4B2BE6C230F}" destId="{6FE9F459-792A-423C-899E-50ADB93AB82D}" srcOrd="0" destOrd="0" presId="urn:microsoft.com/office/officeart/2005/8/layout/hierarchy2"/>
    <dgm:cxn modelId="{6B6C74AD-533E-4A12-A734-DE383A6B3B92}" srcId="{12E36B21-7E3D-4726-A4F1-E6C61F185F2E}" destId="{6F3C0A7C-AAB6-4F01-B03A-4CA5662FCC5F}" srcOrd="0" destOrd="0" parTransId="{6FAE4501-338E-4B3D-BDFB-7FEB97B1B641}" sibTransId="{286304EB-A6DE-4B6D-AEA6-4684B2653D37}"/>
    <dgm:cxn modelId="{9A9D94CF-C049-4E53-B7D7-6998AFA81C0C}" srcId="{29147205-391A-4833-AA72-FF5DD2614F61}" destId="{F1095B2E-5434-4862-8BDD-627467149432}" srcOrd="1" destOrd="0" parTransId="{7417F0D0-6ED3-462D-98D3-EF0678CBB81D}" sibTransId="{ED3B91AB-D71A-4478-B535-4CF2E179CF91}"/>
    <dgm:cxn modelId="{E8708BF5-AEE1-475C-9724-A02FE5976E24}" type="presOf" srcId="{95FB7F58-AC75-4672-8175-044E7515EEBB}" destId="{5AF07E9B-B86D-4C9E-8B63-BB2A01026EDC}" srcOrd="1" destOrd="0" presId="urn:microsoft.com/office/officeart/2005/8/layout/hierarchy2"/>
    <dgm:cxn modelId="{8DA13D38-95A3-4C13-9707-B90D9B20428B}" srcId="{537F4989-E41B-49B5-961D-1387080CA2E6}" destId="{2D1840C7-2739-4639-AE20-0C91FF09BB45}" srcOrd="0" destOrd="0" parTransId="{4E1E75DA-64F3-4F58-B27E-DDE629044C8D}" sibTransId="{DCE5053F-AD8E-468C-A8A4-EA8C687AB0F8}"/>
    <dgm:cxn modelId="{FB24AA86-5CB1-4F9A-BE1D-72C9B4C4486C}" type="presOf" srcId="{29147205-391A-4833-AA72-FF5DD2614F61}" destId="{8D42E209-71EE-4128-980B-F0C821A472C6}" srcOrd="0" destOrd="0" presId="urn:microsoft.com/office/officeart/2005/8/layout/hierarchy2"/>
    <dgm:cxn modelId="{A45AE182-6EFC-47D0-A9B3-5FCD8D47998B}" type="presOf" srcId="{412F1005-A501-410F-90C1-24DAB7D48B6D}" destId="{58DC97B1-2E25-4EC0-80E9-90013D684A29}" srcOrd="0" destOrd="0" presId="urn:microsoft.com/office/officeart/2005/8/layout/hierarchy2"/>
    <dgm:cxn modelId="{D4129A26-27BC-47DF-87C1-EC5962662EBF}" srcId="{29147205-391A-4833-AA72-FF5DD2614F61}" destId="{537F4989-E41B-49B5-961D-1387080CA2E6}" srcOrd="0" destOrd="0" parTransId="{AB8B4C5D-8B4C-49AA-9101-6B6017393B7E}" sibTransId="{622FDD53-CF81-4B18-8D71-2772DF75D6EA}"/>
    <dgm:cxn modelId="{3F5E8138-D544-41F9-83E7-6F507830115E}" type="presOf" srcId="{3413FF27-78CC-4AD0-A9D6-0A75F37DB5B8}" destId="{F9CC340A-0B2E-4785-9124-E279FBEFFA32}" srcOrd="1" destOrd="0" presId="urn:microsoft.com/office/officeart/2005/8/layout/hierarchy2"/>
    <dgm:cxn modelId="{712C9094-6DF4-43E4-9352-920740A16ACA}" type="presOf" srcId="{15C7AC4A-25B7-4C8D-A852-4116A4E38C44}" destId="{34B96E17-BD5C-4F18-9800-23A46F1C5E5E}" srcOrd="0" destOrd="0" presId="urn:microsoft.com/office/officeart/2005/8/layout/hierarchy2"/>
    <dgm:cxn modelId="{E6BDEA34-B61B-4148-BDA5-D09542B701A3}" type="presOf" srcId="{F1095B2E-5434-4862-8BDD-627467149432}" destId="{9637A79A-F610-4AB7-B68B-C6EA4D3D098B}" srcOrd="0" destOrd="0" presId="urn:microsoft.com/office/officeart/2005/8/layout/hierarchy2"/>
    <dgm:cxn modelId="{0D1F94F7-3BA9-4FB1-8E56-405EB65B42F4}" type="presOf" srcId="{15C7AC4A-25B7-4C8D-A852-4116A4E38C44}" destId="{506F9C9A-4E64-4903-BB6D-AB3685AC4F6E}" srcOrd="1" destOrd="0" presId="urn:microsoft.com/office/officeart/2005/8/layout/hierarchy2"/>
    <dgm:cxn modelId="{E5CBF3B0-D2CA-41D2-86FC-5EDE1609D055}" type="presOf" srcId="{4E1E75DA-64F3-4F58-B27E-DDE629044C8D}" destId="{B6F9F797-D52B-4843-B8EC-1F1457F3A0E9}" srcOrd="0" destOrd="0" presId="urn:microsoft.com/office/officeart/2005/8/layout/hierarchy2"/>
    <dgm:cxn modelId="{B3FE5D8C-9A6A-4A36-A668-4E7301359B39}" type="presOf" srcId="{40AD9E02-D950-4E5C-B13E-25074B14C33D}" destId="{8DE974CE-A17E-4836-9C33-A37170BA922B}" srcOrd="0" destOrd="0" presId="urn:microsoft.com/office/officeart/2005/8/layout/hierarchy2"/>
    <dgm:cxn modelId="{BC347957-59F7-44F9-A24C-4F7123AF2BE0}" type="presOf" srcId="{3413FF27-78CC-4AD0-A9D6-0A75F37DB5B8}" destId="{5876C634-B028-45B2-9259-4E545D2A8701}" srcOrd="0" destOrd="0" presId="urn:microsoft.com/office/officeart/2005/8/layout/hierarchy2"/>
    <dgm:cxn modelId="{44BBA662-621B-432B-8DCB-57C8E054ECB7}" type="presOf" srcId="{AB8B4C5D-8B4C-49AA-9101-6B6017393B7E}" destId="{50A69490-6DB7-46A1-B3EF-F964D03495C4}" srcOrd="0" destOrd="0" presId="urn:microsoft.com/office/officeart/2005/8/layout/hierarchy2"/>
    <dgm:cxn modelId="{8CD19D82-89D2-4832-B268-37809F353C0B}" type="presOf" srcId="{7417F0D0-6ED3-462D-98D3-EF0678CBB81D}" destId="{0CE5DECD-E14C-4109-BB9F-2E626D05453E}" srcOrd="1" destOrd="0" presId="urn:microsoft.com/office/officeart/2005/8/layout/hierarchy2"/>
    <dgm:cxn modelId="{14EE7841-7CA4-4217-9400-8172B15F87AB}" type="presParOf" srcId="{DFBE7159-81BB-46D1-A1F5-424797FDC086}" destId="{2A069A39-E247-43CE-AB4E-786B33DAC59B}" srcOrd="0" destOrd="0" presId="urn:microsoft.com/office/officeart/2005/8/layout/hierarchy2"/>
    <dgm:cxn modelId="{77F2772F-C4A3-4E9E-B03E-726F7F6F5792}" type="presParOf" srcId="{2A069A39-E247-43CE-AB4E-786B33DAC59B}" destId="{8D42E209-71EE-4128-980B-F0C821A472C6}" srcOrd="0" destOrd="0" presId="urn:microsoft.com/office/officeart/2005/8/layout/hierarchy2"/>
    <dgm:cxn modelId="{D009289F-2CD4-4E76-B62D-73E832174E57}" type="presParOf" srcId="{2A069A39-E247-43CE-AB4E-786B33DAC59B}" destId="{B3CA8B3A-1DED-4245-8839-86B224CF446A}" srcOrd="1" destOrd="0" presId="urn:microsoft.com/office/officeart/2005/8/layout/hierarchy2"/>
    <dgm:cxn modelId="{B6B801B9-557F-4728-AE0E-DB21774DD7AA}" type="presParOf" srcId="{B3CA8B3A-1DED-4245-8839-86B224CF446A}" destId="{50A69490-6DB7-46A1-B3EF-F964D03495C4}" srcOrd="0" destOrd="0" presId="urn:microsoft.com/office/officeart/2005/8/layout/hierarchy2"/>
    <dgm:cxn modelId="{1C7B8494-1377-44E9-AD90-DAD5BE2324CF}" type="presParOf" srcId="{50A69490-6DB7-46A1-B3EF-F964D03495C4}" destId="{74A8637D-7830-43C2-B08C-1D99D3E18AE5}" srcOrd="0" destOrd="0" presId="urn:microsoft.com/office/officeart/2005/8/layout/hierarchy2"/>
    <dgm:cxn modelId="{EA21067E-EBC0-4A11-BE04-098B10D0E25B}" type="presParOf" srcId="{B3CA8B3A-1DED-4245-8839-86B224CF446A}" destId="{40199887-55F5-435C-A546-66B97787487F}" srcOrd="1" destOrd="0" presId="urn:microsoft.com/office/officeart/2005/8/layout/hierarchy2"/>
    <dgm:cxn modelId="{08870F10-290D-4185-BB03-2173B2C74550}" type="presParOf" srcId="{40199887-55F5-435C-A546-66B97787487F}" destId="{F46538B6-8DC1-43F6-B54E-D92F37DCAD40}" srcOrd="0" destOrd="0" presId="urn:microsoft.com/office/officeart/2005/8/layout/hierarchy2"/>
    <dgm:cxn modelId="{145EA8B8-364A-401B-98A7-32C424D26DC8}" type="presParOf" srcId="{40199887-55F5-435C-A546-66B97787487F}" destId="{3D28B3CD-0A91-4207-8F6C-544EF6DB51FC}" srcOrd="1" destOrd="0" presId="urn:microsoft.com/office/officeart/2005/8/layout/hierarchy2"/>
    <dgm:cxn modelId="{1B8368BD-BBAC-4A4B-A1BF-2A82CA7D32D7}" type="presParOf" srcId="{3D28B3CD-0A91-4207-8F6C-544EF6DB51FC}" destId="{B6F9F797-D52B-4843-B8EC-1F1457F3A0E9}" srcOrd="0" destOrd="0" presId="urn:microsoft.com/office/officeart/2005/8/layout/hierarchy2"/>
    <dgm:cxn modelId="{57470147-DF2F-48C7-8336-9427E8F37E8E}" type="presParOf" srcId="{B6F9F797-D52B-4843-B8EC-1F1457F3A0E9}" destId="{56B1088F-9727-4593-90CB-BA91AEC049AA}" srcOrd="0" destOrd="0" presId="urn:microsoft.com/office/officeart/2005/8/layout/hierarchy2"/>
    <dgm:cxn modelId="{835142AB-483A-4A13-B6F3-EA65D10AEB31}" type="presParOf" srcId="{3D28B3CD-0A91-4207-8F6C-544EF6DB51FC}" destId="{2CE7C029-4C32-49C7-B5EF-0E4A2F70E191}" srcOrd="1" destOrd="0" presId="urn:microsoft.com/office/officeart/2005/8/layout/hierarchy2"/>
    <dgm:cxn modelId="{77FAB460-8FE1-4102-B4B2-28F8D776A977}" type="presParOf" srcId="{2CE7C029-4C32-49C7-B5EF-0E4A2F70E191}" destId="{FCF88D78-5BDA-4424-AC5C-C723E51D52A7}" srcOrd="0" destOrd="0" presId="urn:microsoft.com/office/officeart/2005/8/layout/hierarchy2"/>
    <dgm:cxn modelId="{E0EB7EF4-A5B7-408D-9357-E180BAA76738}" type="presParOf" srcId="{2CE7C029-4C32-49C7-B5EF-0E4A2F70E191}" destId="{E88CE782-6026-4306-A513-6E0267348221}" srcOrd="1" destOrd="0" presId="urn:microsoft.com/office/officeart/2005/8/layout/hierarchy2"/>
    <dgm:cxn modelId="{BF10091C-8C85-4CAA-9472-35412B6CC8B8}" type="presParOf" srcId="{B3CA8B3A-1DED-4245-8839-86B224CF446A}" destId="{DF609680-9659-4096-A926-D7899D287D3A}" srcOrd="2" destOrd="0" presId="urn:microsoft.com/office/officeart/2005/8/layout/hierarchy2"/>
    <dgm:cxn modelId="{97C7AC9C-A6F3-40CD-BBAA-1CCDA582C7AA}" type="presParOf" srcId="{DF609680-9659-4096-A926-D7899D287D3A}" destId="{0CE5DECD-E14C-4109-BB9F-2E626D05453E}" srcOrd="0" destOrd="0" presId="urn:microsoft.com/office/officeart/2005/8/layout/hierarchy2"/>
    <dgm:cxn modelId="{DA0AAF45-8183-497D-A258-8D918E96B461}" type="presParOf" srcId="{B3CA8B3A-1DED-4245-8839-86B224CF446A}" destId="{3D28E622-2F54-4251-822E-12785D3A6DC3}" srcOrd="3" destOrd="0" presId="urn:microsoft.com/office/officeart/2005/8/layout/hierarchy2"/>
    <dgm:cxn modelId="{96C131C9-90F1-4B3C-8184-443EDC0B4049}" type="presParOf" srcId="{3D28E622-2F54-4251-822E-12785D3A6DC3}" destId="{9637A79A-F610-4AB7-B68B-C6EA4D3D098B}" srcOrd="0" destOrd="0" presId="urn:microsoft.com/office/officeart/2005/8/layout/hierarchy2"/>
    <dgm:cxn modelId="{8514203D-DB0E-463C-A7D0-FB219991FC06}" type="presParOf" srcId="{3D28E622-2F54-4251-822E-12785D3A6DC3}" destId="{8A410FD4-7810-4501-A563-B7C075C66B22}" srcOrd="1" destOrd="0" presId="urn:microsoft.com/office/officeart/2005/8/layout/hierarchy2"/>
    <dgm:cxn modelId="{AAB1D3AB-87D3-42CC-A4F4-C5739C27E664}" type="presParOf" srcId="{8A410FD4-7810-4501-A563-B7C075C66B22}" destId="{6FE9F459-792A-423C-899E-50ADB93AB82D}" srcOrd="0" destOrd="0" presId="urn:microsoft.com/office/officeart/2005/8/layout/hierarchy2"/>
    <dgm:cxn modelId="{2C3060B4-772D-4D88-B6C9-42E493BC70B5}" type="presParOf" srcId="{6FE9F459-792A-423C-899E-50ADB93AB82D}" destId="{3A24A547-2F19-4757-8901-CFCB78774030}" srcOrd="0" destOrd="0" presId="urn:microsoft.com/office/officeart/2005/8/layout/hierarchy2"/>
    <dgm:cxn modelId="{F94163CE-5224-4A1F-9C9D-E15776988255}" type="presParOf" srcId="{8A410FD4-7810-4501-A563-B7C075C66B22}" destId="{52CEDD9F-F1A4-4C6A-B184-C8043935C927}" srcOrd="1" destOrd="0" presId="urn:microsoft.com/office/officeart/2005/8/layout/hierarchy2"/>
    <dgm:cxn modelId="{3650B260-6310-44F2-AF97-00DF55A6B1A5}" type="presParOf" srcId="{52CEDD9F-F1A4-4C6A-B184-C8043935C927}" destId="{8DE974CE-A17E-4836-9C33-A37170BA922B}" srcOrd="0" destOrd="0" presId="urn:microsoft.com/office/officeart/2005/8/layout/hierarchy2"/>
    <dgm:cxn modelId="{B5A36C26-1048-4E5B-AF9E-60770F3AE599}" type="presParOf" srcId="{52CEDD9F-F1A4-4C6A-B184-C8043935C927}" destId="{313D52B1-C5B2-4B82-887B-99591998F9AD}" srcOrd="1" destOrd="0" presId="urn:microsoft.com/office/officeart/2005/8/layout/hierarchy2"/>
    <dgm:cxn modelId="{DE0796C9-1841-43ED-93A9-90E779D1A9EE}" type="presParOf" srcId="{B3CA8B3A-1DED-4245-8839-86B224CF446A}" destId="{D3666CD0-D801-4178-896B-78828DDCA4ED}" srcOrd="4" destOrd="0" presId="urn:microsoft.com/office/officeart/2005/8/layout/hierarchy2"/>
    <dgm:cxn modelId="{3F440C9F-F503-4F57-8FE2-6B97B6867431}" type="presParOf" srcId="{D3666CD0-D801-4178-896B-78828DDCA4ED}" destId="{5AF07E9B-B86D-4C9E-8B63-BB2A01026EDC}" srcOrd="0" destOrd="0" presId="urn:microsoft.com/office/officeart/2005/8/layout/hierarchy2"/>
    <dgm:cxn modelId="{D03FBDAD-A1D5-4D29-88CD-97AB2CA11892}" type="presParOf" srcId="{B3CA8B3A-1DED-4245-8839-86B224CF446A}" destId="{67488D32-DD17-4651-8240-3CC922B2A973}" srcOrd="5" destOrd="0" presId="urn:microsoft.com/office/officeart/2005/8/layout/hierarchy2"/>
    <dgm:cxn modelId="{D5225B62-3036-4235-8A9C-813521EF7C41}" type="presParOf" srcId="{67488D32-DD17-4651-8240-3CC922B2A973}" destId="{DB323595-1EDD-4DBA-AB3E-C1F97EA4AFA2}" srcOrd="0" destOrd="0" presId="urn:microsoft.com/office/officeart/2005/8/layout/hierarchy2"/>
    <dgm:cxn modelId="{99376C0F-B856-4A2C-83D6-B1CC7247A9F1}" type="presParOf" srcId="{67488D32-DD17-4651-8240-3CC922B2A973}" destId="{6A697C14-C144-4134-B9BC-CC06D4D6106F}" srcOrd="1" destOrd="0" presId="urn:microsoft.com/office/officeart/2005/8/layout/hierarchy2"/>
    <dgm:cxn modelId="{3F367432-D17A-4279-9928-560C6D20C5AA}" type="presParOf" srcId="{6A697C14-C144-4134-B9BC-CC06D4D6106F}" destId="{34B96E17-BD5C-4F18-9800-23A46F1C5E5E}" srcOrd="0" destOrd="0" presId="urn:microsoft.com/office/officeart/2005/8/layout/hierarchy2"/>
    <dgm:cxn modelId="{A43413DF-49C1-4D1D-A0F5-A361A2AFBE62}" type="presParOf" srcId="{34B96E17-BD5C-4F18-9800-23A46F1C5E5E}" destId="{506F9C9A-4E64-4903-BB6D-AB3685AC4F6E}" srcOrd="0" destOrd="0" presId="urn:microsoft.com/office/officeart/2005/8/layout/hierarchy2"/>
    <dgm:cxn modelId="{4142BBD9-F6BF-4EE0-95F0-FFF126D4F2F5}" type="presParOf" srcId="{6A697C14-C144-4134-B9BC-CC06D4D6106F}" destId="{3960156F-FDAB-4D4B-A4D9-B80E1E7C8D16}" srcOrd="1" destOrd="0" presId="urn:microsoft.com/office/officeart/2005/8/layout/hierarchy2"/>
    <dgm:cxn modelId="{419AF38B-1D5C-46FA-B106-B05EF5312639}" type="presParOf" srcId="{3960156F-FDAB-4D4B-A4D9-B80E1E7C8D16}" destId="{58DC97B1-2E25-4EC0-80E9-90013D684A29}" srcOrd="0" destOrd="0" presId="urn:microsoft.com/office/officeart/2005/8/layout/hierarchy2"/>
    <dgm:cxn modelId="{620B1848-5364-4DC8-91FA-883D4B4B46F1}" type="presParOf" srcId="{3960156F-FDAB-4D4B-A4D9-B80E1E7C8D16}" destId="{356F034E-72F7-4581-B6C4-E448E121C986}" srcOrd="1" destOrd="0" presId="urn:microsoft.com/office/officeart/2005/8/layout/hierarchy2"/>
    <dgm:cxn modelId="{33B102AF-9D79-4645-AA6B-A4F9A4DFF611}" type="presParOf" srcId="{DFBE7159-81BB-46D1-A1F5-424797FDC086}" destId="{8B5B24A3-E860-4F91-8974-E761F77CAC1C}" srcOrd="1" destOrd="0" presId="urn:microsoft.com/office/officeart/2005/8/layout/hierarchy2"/>
    <dgm:cxn modelId="{23A368EA-4293-4AAA-A971-EEE3CD7940AF}" type="presParOf" srcId="{8B5B24A3-E860-4F91-8974-E761F77CAC1C}" destId="{AA0E41AF-CCE9-4B0F-B191-1B7393B902DF}" srcOrd="0" destOrd="0" presId="urn:microsoft.com/office/officeart/2005/8/layout/hierarchy2"/>
    <dgm:cxn modelId="{AC1CDA40-47DE-4E66-8286-4F1A0ACBAE97}" type="presParOf" srcId="{8B5B24A3-E860-4F91-8974-E761F77CAC1C}" destId="{F10CCC46-50B0-491C-98BE-9EDDF9CFCC78}" srcOrd="1" destOrd="0" presId="urn:microsoft.com/office/officeart/2005/8/layout/hierarchy2"/>
    <dgm:cxn modelId="{F59CA22C-0081-4253-B8EC-1FE97496490F}" type="presParOf" srcId="{F10CCC46-50B0-491C-98BE-9EDDF9CFCC78}" destId="{30CCF6EE-91C6-4435-8F02-3C61C179DFF6}" srcOrd="0" destOrd="0" presId="urn:microsoft.com/office/officeart/2005/8/layout/hierarchy2"/>
    <dgm:cxn modelId="{5883CBB7-8CBE-4D5B-8BCB-06258F91BF13}" type="presParOf" srcId="{30CCF6EE-91C6-4435-8F02-3C61C179DFF6}" destId="{E2D06482-4208-4EA7-819C-A1C8C10A8A79}" srcOrd="0" destOrd="0" presId="urn:microsoft.com/office/officeart/2005/8/layout/hierarchy2"/>
    <dgm:cxn modelId="{62AE1302-9BD3-4402-B8DB-F5C01D8D01D3}" type="presParOf" srcId="{F10CCC46-50B0-491C-98BE-9EDDF9CFCC78}" destId="{9B59D6C1-77DC-4DEE-9ED4-2FB173BD14BB}" srcOrd="1" destOrd="0" presId="urn:microsoft.com/office/officeart/2005/8/layout/hierarchy2"/>
    <dgm:cxn modelId="{6D0BF8F3-BF4E-4168-8320-B0F8701EA44E}" type="presParOf" srcId="{9B59D6C1-77DC-4DEE-9ED4-2FB173BD14BB}" destId="{E67E49D6-F436-4930-ACFB-59B1746CDF02}" srcOrd="0" destOrd="0" presId="urn:microsoft.com/office/officeart/2005/8/layout/hierarchy2"/>
    <dgm:cxn modelId="{76CFD016-E5ED-43C6-AD05-A0CC2E991EAE}" type="presParOf" srcId="{9B59D6C1-77DC-4DEE-9ED4-2FB173BD14BB}" destId="{1AF5A2FF-C43C-4413-A15E-B49016811797}" srcOrd="1" destOrd="0" presId="urn:microsoft.com/office/officeart/2005/8/layout/hierarchy2"/>
    <dgm:cxn modelId="{AC18C79D-E0F9-45A3-BAEE-AD1B4CAEDBF5}" type="presParOf" srcId="{1AF5A2FF-C43C-4413-A15E-B49016811797}" destId="{5876C634-B028-45B2-9259-4E545D2A8701}" srcOrd="0" destOrd="0" presId="urn:microsoft.com/office/officeart/2005/8/layout/hierarchy2"/>
    <dgm:cxn modelId="{DE4B31E4-98F7-4C95-B27E-9B0260E835C2}" type="presParOf" srcId="{5876C634-B028-45B2-9259-4E545D2A8701}" destId="{F9CC340A-0B2E-4785-9124-E279FBEFFA32}" srcOrd="0" destOrd="0" presId="urn:microsoft.com/office/officeart/2005/8/layout/hierarchy2"/>
    <dgm:cxn modelId="{62293FFD-9FDE-4741-8608-8FFFEF3E71AC}" type="presParOf" srcId="{1AF5A2FF-C43C-4413-A15E-B49016811797}" destId="{FAEDB69F-540B-492B-8C72-91482D730FD5}" srcOrd="1" destOrd="0" presId="urn:microsoft.com/office/officeart/2005/8/layout/hierarchy2"/>
    <dgm:cxn modelId="{BC34FD4F-E741-4C1F-8937-7B028CE1525C}" type="presParOf" srcId="{FAEDB69F-540B-492B-8C72-91482D730FD5}" destId="{8DD386D2-BA8C-4CFB-8B75-3889DBF68D9D}" srcOrd="0" destOrd="0" presId="urn:microsoft.com/office/officeart/2005/8/layout/hierarchy2"/>
    <dgm:cxn modelId="{8FE1DCEC-AC4A-4158-B706-425331BB8538}" type="presParOf" srcId="{FAEDB69F-540B-492B-8C72-91482D730FD5}" destId="{3B0925BF-C9EE-4BF4-B30A-22CA347331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05389-688A-4AB2-B694-BA3AE8D30BA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CFC44-6790-49E5-B55E-B32F5985DF84}">
      <dgm:prSet phldrT="[Text]" custT="1"/>
      <dgm:spPr/>
      <dgm:t>
        <a:bodyPr/>
        <a:lstStyle/>
        <a:p>
          <a:r>
            <a:rPr lang="en-US" sz="2400" dirty="0" smtClean="0"/>
            <a:t>Size Structure</a:t>
          </a:r>
          <a:endParaRPr lang="en-US" sz="2400" i="1" dirty="0"/>
        </a:p>
      </dgm:t>
    </dgm:pt>
    <dgm:pt modelId="{02612368-A13E-4412-8B23-7AA6A38AEF17}" type="parTrans" cxnId="{1A706D8E-7DC3-4B62-BD18-11C0EFD03356}">
      <dgm:prSet/>
      <dgm:spPr/>
      <dgm:t>
        <a:bodyPr/>
        <a:lstStyle/>
        <a:p>
          <a:endParaRPr lang="en-US"/>
        </a:p>
      </dgm:t>
    </dgm:pt>
    <dgm:pt modelId="{02467143-A824-4B7A-8AAD-FDFF5423D816}" type="sibTrans" cxnId="{1A706D8E-7DC3-4B62-BD18-11C0EFD03356}">
      <dgm:prSet/>
      <dgm:spPr/>
      <dgm:t>
        <a:bodyPr/>
        <a:lstStyle/>
        <a:p>
          <a:endParaRPr lang="en-US"/>
        </a:p>
      </dgm:t>
    </dgm:pt>
    <dgm:pt modelId="{4C87A197-FF16-44A2-911F-3AD2EAABD9ED}">
      <dgm:prSet/>
      <dgm:spPr/>
      <dgm:t>
        <a:bodyPr/>
        <a:lstStyle/>
        <a:p>
          <a:r>
            <a:rPr lang="en-US" dirty="0" smtClean="0"/>
            <a:t>Length-Frequency</a:t>
          </a:r>
          <a:endParaRPr lang="en-US" dirty="0"/>
        </a:p>
      </dgm:t>
    </dgm:pt>
    <dgm:pt modelId="{D7B320EC-311F-47E4-AB22-1E8E568E3D28}" type="parTrans" cxnId="{A11A8834-D26C-4F5B-8D79-2E65D318A69C}">
      <dgm:prSet/>
      <dgm:spPr/>
      <dgm:t>
        <a:bodyPr/>
        <a:lstStyle/>
        <a:p>
          <a:endParaRPr lang="en-US"/>
        </a:p>
      </dgm:t>
    </dgm:pt>
    <dgm:pt modelId="{34E5563C-9D00-4FCD-AD03-7F482F34FE7B}" type="sibTrans" cxnId="{A11A8834-D26C-4F5B-8D79-2E65D318A69C}">
      <dgm:prSet/>
      <dgm:spPr/>
      <dgm:t>
        <a:bodyPr/>
        <a:lstStyle/>
        <a:p>
          <a:endParaRPr lang="en-US"/>
        </a:p>
      </dgm:t>
    </dgm:pt>
    <dgm:pt modelId="{43547807-5652-40A0-BD5D-E9A688C0C15F}">
      <dgm:prSet/>
      <dgm:spPr/>
      <dgm:t>
        <a:bodyPr/>
        <a:lstStyle/>
        <a:p>
          <a:r>
            <a:rPr lang="en-US" dirty="0" smtClean="0"/>
            <a:t>Proportional Size Distribution</a:t>
          </a:r>
          <a:endParaRPr lang="en-US" dirty="0"/>
        </a:p>
      </dgm:t>
    </dgm:pt>
    <dgm:pt modelId="{EE28CECB-4B51-47BF-8981-6DC6BFCC946F}" type="parTrans" cxnId="{26F7872B-36B2-42CD-A422-7AAD0C12DD72}">
      <dgm:prSet/>
      <dgm:spPr/>
      <dgm:t>
        <a:bodyPr/>
        <a:lstStyle/>
        <a:p>
          <a:endParaRPr lang="en-US"/>
        </a:p>
      </dgm:t>
    </dgm:pt>
    <dgm:pt modelId="{F273A08E-DA27-4A72-AF38-C1FCB20082B5}" type="sibTrans" cxnId="{26F7872B-36B2-42CD-A422-7AAD0C12DD72}">
      <dgm:prSet/>
      <dgm:spPr/>
      <dgm:t>
        <a:bodyPr/>
        <a:lstStyle/>
        <a:p>
          <a:endParaRPr lang="en-US"/>
        </a:p>
      </dgm:t>
    </dgm:pt>
    <dgm:pt modelId="{E350F0D1-01C5-4DE3-89D8-5E971CCE5E87}">
      <dgm:prSet/>
      <dgm:spPr/>
      <dgm:t>
        <a:bodyPr/>
        <a:lstStyle/>
        <a:p>
          <a:r>
            <a:rPr lang="en-US" dirty="0" smtClean="0"/>
            <a:t>Mean Length</a:t>
          </a:r>
          <a:endParaRPr lang="en-US" dirty="0"/>
        </a:p>
      </dgm:t>
    </dgm:pt>
    <dgm:pt modelId="{F1A07CC1-0563-4797-8FFB-5EA020ACEF73}" type="parTrans" cxnId="{5B404EE5-B70E-404E-942A-0B938C463BDE}">
      <dgm:prSet/>
      <dgm:spPr/>
      <dgm:t>
        <a:bodyPr/>
        <a:lstStyle/>
        <a:p>
          <a:endParaRPr lang="en-US"/>
        </a:p>
      </dgm:t>
    </dgm:pt>
    <dgm:pt modelId="{F8B7AE1A-739D-43F0-9AA2-4DA3D84C5770}" type="sibTrans" cxnId="{5B404EE5-B70E-404E-942A-0B938C463BDE}">
      <dgm:prSet/>
      <dgm:spPr/>
      <dgm:t>
        <a:bodyPr/>
        <a:lstStyle/>
        <a:p>
          <a:endParaRPr lang="en-US"/>
        </a:p>
      </dgm:t>
    </dgm:pt>
    <dgm:pt modelId="{2BFED5FC-D373-496E-89AF-7CE287B160C5}">
      <dgm:prSet/>
      <dgm:spPr/>
      <dgm:t>
        <a:bodyPr/>
        <a:lstStyle/>
        <a:p>
          <a:r>
            <a:rPr lang="en-US" dirty="0" smtClean="0"/>
            <a:t>ANOVA</a:t>
          </a:r>
          <a:endParaRPr lang="en-US" dirty="0"/>
        </a:p>
      </dgm:t>
    </dgm:pt>
    <dgm:pt modelId="{3A2B2719-3537-4648-A01E-C8D491FC2C55}" type="parTrans" cxnId="{88C55D05-DF48-4C3E-A024-01729875EC36}">
      <dgm:prSet/>
      <dgm:spPr/>
      <dgm:t>
        <a:bodyPr/>
        <a:lstStyle/>
        <a:p>
          <a:endParaRPr lang="en-US"/>
        </a:p>
      </dgm:t>
    </dgm:pt>
    <dgm:pt modelId="{9BBC9CC6-E33E-42F5-B89D-A5567F5F7E0F}" type="sibTrans" cxnId="{88C55D05-DF48-4C3E-A024-01729875EC36}">
      <dgm:prSet/>
      <dgm:spPr/>
      <dgm:t>
        <a:bodyPr/>
        <a:lstStyle/>
        <a:p>
          <a:endParaRPr lang="en-US"/>
        </a:p>
      </dgm:t>
    </dgm:pt>
    <dgm:pt modelId="{B4F26B20-82CC-449D-8960-B5998E8B8377}">
      <dgm:prSet/>
      <dgm:spPr/>
      <dgm:t>
        <a:bodyPr/>
        <a:lstStyle/>
        <a:p>
          <a:r>
            <a:rPr lang="en-US" dirty="0" smtClean="0"/>
            <a:t>Cumulative Frequency Distribution</a:t>
          </a:r>
          <a:endParaRPr lang="en-US" dirty="0"/>
        </a:p>
      </dgm:t>
    </dgm:pt>
    <dgm:pt modelId="{544A017A-B397-4C23-82F5-6E1E71DD9303}" type="parTrans" cxnId="{23D88E96-6C0C-4F57-B920-20FDB3AED8ED}">
      <dgm:prSet/>
      <dgm:spPr/>
      <dgm:t>
        <a:bodyPr/>
        <a:lstStyle/>
        <a:p>
          <a:endParaRPr lang="en-US"/>
        </a:p>
      </dgm:t>
    </dgm:pt>
    <dgm:pt modelId="{022B5E30-C926-48A6-A32E-8F2C12E09C5B}" type="sibTrans" cxnId="{23D88E96-6C0C-4F57-B920-20FDB3AED8ED}">
      <dgm:prSet/>
      <dgm:spPr/>
      <dgm:t>
        <a:bodyPr/>
        <a:lstStyle/>
        <a:p>
          <a:endParaRPr lang="en-US"/>
        </a:p>
      </dgm:t>
    </dgm:pt>
    <dgm:pt modelId="{EA5FD440-9E95-4F6C-8567-018327AB29DF}">
      <dgm:prSet/>
      <dgm:spPr/>
      <dgm:t>
        <a:bodyPr/>
        <a:lstStyle/>
        <a:p>
          <a:r>
            <a:rPr lang="en-US" dirty="0" smtClean="0"/>
            <a:t>Ordinal Logistic Regression</a:t>
          </a:r>
          <a:endParaRPr lang="en-US" dirty="0"/>
        </a:p>
      </dgm:t>
    </dgm:pt>
    <dgm:pt modelId="{AB170CF0-294E-4F28-85BB-E76795F9A07C}" type="parTrans" cxnId="{8043B296-81AD-4395-AA99-D4E6938AEB57}">
      <dgm:prSet/>
      <dgm:spPr/>
      <dgm:t>
        <a:bodyPr/>
        <a:lstStyle/>
        <a:p>
          <a:endParaRPr lang="en-US"/>
        </a:p>
      </dgm:t>
    </dgm:pt>
    <dgm:pt modelId="{5DA7FB6F-26AF-471B-B8E2-BC21E2A0BC3B}" type="sibTrans" cxnId="{8043B296-81AD-4395-AA99-D4E6938AEB57}">
      <dgm:prSet/>
      <dgm:spPr/>
      <dgm:t>
        <a:bodyPr/>
        <a:lstStyle/>
        <a:p>
          <a:endParaRPr lang="en-US"/>
        </a:p>
      </dgm:t>
    </dgm:pt>
    <dgm:pt modelId="{A091CC6D-7691-46DD-83F1-2AAFAB5D4700}" type="pres">
      <dgm:prSet presAssocID="{C9305389-688A-4AB2-B694-BA3AE8D30B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17A23-EDF1-4AAB-8C60-8AC883A33B67}" type="pres">
      <dgm:prSet presAssocID="{045CFC44-6790-49E5-B55E-B32F5985DF84}" presName="root1" presStyleCnt="0"/>
      <dgm:spPr/>
    </dgm:pt>
    <dgm:pt modelId="{242F2EE6-E444-4B05-9026-058E3FEB79DE}" type="pres">
      <dgm:prSet presAssocID="{045CFC44-6790-49E5-B55E-B32F5985DF8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52903E-225F-47F4-B38D-F3D71470BABE}" type="pres">
      <dgm:prSet presAssocID="{045CFC44-6790-49E5-B55E-B32F5985DF84}" presName="level2hierChild" presStyleCnt="0"/>
      <dgm:spPr/>
    </dgm:pt>
    <dgm:pt modelId="{8756C9E3-8C38-4F0F-9C68-5B7F53FB8D9F}" type="pres">
      <dgm:prSet presAssocID="{D7B320EC-311F-47E4-AB22-1E8E568E3D2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6D22DD5-7277-44C9-A92A-CE0576EDD16F}" type="pres">
      <dgm:prSet presAssocID="{D7B320EC-311F-47E4-AB22-1E8E568E3D2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F8E1618-1321-4A89-B0BF-603A3582D6B5}" type="pres">
      <dgm:prSet presAssocID="{4C87A197-FF16-44A2-911F-3AD2EAABD9ED}" presName="root2" presStyleCnt="0"/>
      <dgm:spPr/>
    </dgm:pt>
    <dgm:pt modelId="{AA2306A6-2184-444E-AFDC-BF13897047AF}" type="pres">
      <dgm:prSet presAssocID="{4C87A197-FF16-44A2-911F-3AD2EAABD9E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69F12-9931-49DF-96EF-D8B144EA7045}" type="pres">
      <dgm:prSet presAssocID="{4C87A197-FF16-44A2-911F-3AD2EAABD9ED}" presName="level3hierChild" presStyleCnt="0"/>
      <dgm:spPr/>
    </dgm:pt>
    <dgm:pt modelId="{94918D44-91A5-44B3-9560-9827098C1F86}" type="pres">
      <dgm:prSet presAssocID="{544A017A-B397-4C23-82F5-6E1E71DD9303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621C77A-92A1-4D6B-8D92-587AD5F25BE8}" type="pres">
      <dgm:prSet presAssocID="{544A017A-B397-4C23-82F5-6E1E71DD9303}" presName="connTx" presStyleLbl="parChTrans1D3" presStyleIdx="0" presStyleCnt="3"/>
      <dgm:spPr/>
      <dgm:t>
        <a:bodyPr/>
        <a:lstStyle/>
        <a:p>
          <a:endParaRPr lang="en-US"/>
        </a:p>
      </dgm:t>
    </dgm:pt>
    <dgm:pt modelId="{3A7D2C41-B9A1-430B-A7D0-8FE37DB99A0D}" type="pres">
      <dgm:prSet presAssocID="{B4F26B20-82CC-449D-8960-B5998E8B8377}" presName="root2" presStyleCnt="0"/>
      <dgm:spPr/>
    </dgm:pt>
    <dgm:pt modelId="{8DD6B4C7-3C45-441C-9823-B538C1998307}" type="pres">
      <dgm:prSet presAssocID="{B4F26B20-82CC-449D-8960-B5998E8B837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78EF8-4C7F-48DD-9D44-DF7AB72CE415}" type="pres">
      <dgm:prSet presAssocID="{B4F26B20-82CC-449D-8960-B5998E8B8377}" presName="level3hierChild" presStyleCnt="0"/>
      <dgm:spPr/>
    </dgm:pt>
    <dgm:pt modelId="{ACF24380-673F-45CF-8D44-5D3FCE660A33}" type="pres">
      <dgm:prSet presAssocID="{F1A07CC1-0563-4797-8FFB-5EA020ACEF7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58F453E-9B30-4105-9ECD-55AC90D51ADF}" type="pres">
      <dgm:prSet presAssocID="{F1A07CC1-0563-4797-8FFB-5EA020ACEF7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73AE5AB-2878-4772-A603-E8557612B854}" type="pres">
      <dgm:prSet presAssocID="{E350F0D1-01C5-4DE3-89D8-5E971CCE5E87}" presName="root2" presStyleCnt="0"/>
      <dgm:spPr/>
    </dgm:pt>
    <dgm:pt modelId="{B1009EBD-2332-4B68-B8ED-EDB8CDDFB298}" type="pres">
      <dgm:prSet presAssocID="{E350F0D1-01C5-4DE3-89D8-5E971CCE5E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67C5A-00B9-4164-B8B3-E2C302E1CEA1}" type="pres">
      <dgm:prSet presAssocID="{E350F0D1-01C5-4DE3-89D8-5E971CCE5E87}" presName="level3hierChild" presStyleCnt="0"/>
      <dgm:spPr/>
    </dgm:pt>
    <dgm:pt modelId="{0148E893-EB5A-4EB0-B756-E1428B7AC89E}" type="pres">
      <dgm:prSet presAssocID="{3A2B2719-3537-4648-A01E-C8D491FC2C5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DDCEC869-5873-4323-8029-9C22FF6C8725}" type="pres">
      <dgm:prSet presAssocID="{3A2B2719-3537-4648-A01E-C8D491FC2C5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68D1C00-E741-4A36-8C20-089E216FE0D3}" type="pres">
      <dgm:prSet presAssocID="{2BFED5FC-D373-496E-89AF-7CE287B160C5}" presName="root2" presStyleCnt="0"/>
      <dgm:spPr/>
    </dgm:pt>
    <dgm:pt modelId="{43680564-DC84-40E4-82AF-4283C8C0B4B4}" type="pres">
      <dgm:prSet presAssocID="{2BFED5FC-D373-496E-89AF-7CE287B160C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5520C-38CB-446C-83B8-E09B3256BA00}" type="pres">
      <dgm:prSet presAssocID="{2BFED5FC-D373-496E-89AF-7CE287B160C5}" presName="level3hierChild" presStyleCnt="0"/>
      <dgm:spPr/>
    </dgm:pt>
    <dgm:pt modelId="{02511F38-53F6-45DE-83DF-EC60B90818F1}" type="pres">
      <dgm:prSet presAssocID="{EE28CECB-4B51-47BF-8981-6DC6BFCC946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E647031-504B-4C7C-80AA-C6ABC5BDD0DC}" type="pres">
      <dgm:prSet presAssocID="{EE28CECB-4B51-47BF-8981-6DC6BFCC946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DF898FD-FA81-419D-B02C-D518A77BBD13}" type="pres">
      <dgm:prSet presAssocID="{43547807-5652-40A0-BD5D-E9A688C0C15F}" presName="root2" presStyleCnt="0"/>
      <dgm:spPr/>
    </dgm:pt>
    <dgm:pt modelId="{3176EEAB-A072-4DA9-80F5-B34FD23210F0}" type="pres">
      <dgm:prSet presAssocID="{43547807-5652-40A0-BD5D-E9A688C0C15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6C20B-CA0C-4FE2-80B5-EAD8DFDC6F41}" type="pres">
      <dgm:prSet presAssocID="{43547807-5652-40A0-BD5D-E9A688C0C15F}" presName="level3hierChild" presStyleCnt="0"/>
      <dgm:spPr/>
    </dgm:pt>
    <dgm:pt modelId="{8850CADE-E8ED-4EA4-A89B-CCC243AC8E36}" type="pres">
      <dgm:prSet presAssocID="{AB170CF0-294E-4F28-85BB-E76795F9A07C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8EFEBD2-B097-4078-87CC-3E37CCBBE616}" type="pres">
      <dgm:prSet presAssocID="{AB170CF0-294E-4F28-85BB-E76795F9A07C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0E265F9-67DE-4E07-9EF8-6C017CE750FC}" type="pres">
      <dgm:prSet presAssocID="{EA5FD440-9E95-4F6C-8567-018327AB29DF}" presName="root2" presStyleCnt="0"/>
      <dgm:spPr/>
    </dgm:pt>
    <dgm:pt modelId="{6008069F-9425-44FF-8221-BBA3C1652793}" type="pres">
      <dgm:prSet presAssocID="{EA5FD440-9E95-4F6C-8567-018327AB29D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3A0F26-6B27-44E1-A339-55D87EECE16B}" type="pres">
      <dgm:prSet presAssocID="{EA5FD440-9E95-4F6C-8567-018327AB29DF}" presName="level3hierChild" presStyleCnt="0"/>
      <dgm:spPr/>
    </dgm:pt>
  </dgm:ptLst>
  <dgm:cxnLst>
    <dgm:cxn modelId="{EBD4CA39-0235-440E-804A-398944B3371E}" type="presOf" srcId="{EE28CECB-4B51-47BF-8981-6DC6BFCC946F}" destId="{02511F38-53F6-45DE-83DF-EC60B90818F1}" srcOrd="0" destOrd="0" presId="urn:microsoft.com/office/officeart/2005/8/layout/hierarchy2"/>
    <dgm:cxn modelId="{09CA2580-6C0C-4C0E-A869-626D20AC22B4}" type="presOf" srcId="{F1A07CC1-0563-4797-8FFB-5EA020ACEF73}" destId="{A58F453E-9B30-4105-9ECD-55AC90D51ADF}" srcOrd="1" destOrd="0" presId="urn:microsoft.com/office/officeart/2005/8/layout/hierarchy2"/>
    <dgm:cxn modelId="{D64A6E70-608B-4941-B5A7-032F33D8A814}" type="presOf" srcId="{43547807-5652-40A0-BD5D-E9A688C0C15F}" destId="{3176EEAB-A072-4DA9-80F5-B34FD23210F0}" srcOrd="0" destOrd="0" presId="urn:microsoft.com/office/officeart/2005/8/layout/hierarchy2"/>
    <dgm:cxn modelId="{ED439AF6-BABF-49D8-8F83-189C18BB19ED}" type="presOf" srcId="{4C87A197-FF16-44A2-911F-3AD2EAABD9ED}" destId="{AA2306A6-2184-444E-AFDC-BF13897047AF}" srcOrd="0" destOrd="0" presId="urn:microsoft.com/office/officeart/2005/8/layout/hierarchy2"/>
    <dgm:cxn modelId="{9E3427EA-312C-477D-AAF3-930E0C4A609A}" type="presOf" srcId="{C9305389-688A-4AB2-B694-BA3AE8D30BAF}" destId="{A091CC6D-7691-46DD-83F1-2AAFAB5D4700}" srcOrd="0" destOrd="0" presId="urn:microsoft.com/office/officeart/2005/8/layout/hierarchy2"/>
    <dgm:cxn modelId="{F6AD9C66-F5F9-4DB4-91DE-2D41C2BCCB27}" type="presOf" srcId="{D7B320EC-311F-47E4-AB22-1E8E568E3D28}" destId="{8756C9E3-8C38-4F0F-9C68-5B7F53FB8D9F}" srcOrd="0" destOrd="0" presId="urn:microsoft.com/office/officeart/2005/8/layout/hierarchy2"/>
    <dgm:cxn modelId="{50C7605B-4FA3-4CF3-B512-C4C46727C079}" type="presOf" srcId="{EE28CECB-4B51-47BF-8981-6DC6BFCC946F}" destId="{DE647031-504B-4C7C-80AA-C6ABC5BDD0DC}" srcOrd="1" destOrd="0" presId="urn:microsoft.com/office/officeart/2005/8/layout/hierarchy2"/>
    <dgm:cxn modelId="{7F3DAC7E-FD62-425E-BBEA-C4C4710B0225}" type="presOf" srcId="{B4F26B20-82CC-449D-8960-B5998E8B8377}" destId="{8DD6B4C7-3C45-441C-9823-B538C1998307}" srcOrd="0" destOrd="0" presId="urn:microsoft.com/office/officeart/2005/8/layout/hierarchy2"/>
    <dgm:cxn modelId="{03858413-738E-4DCA-B253-CF89729211A6}" type="presOf" srcId="{F1A07CC1-0563-4797-8FFB-5EA020ACEF73}" destId="{ACF24380-673F-45CF-8D44-5D3FCE660A33}" srcOrd="0" destOrd="0" presId="urn:microsoft.com/office/officeart/2005/8/layout/hierarchy2"/>
    <dgm:cxn modelId="{8043B296-81AD-4395-AA99-D4E6938AEB57}" srcId="{43547807-5652-40A0-BD5D-E9A688C0C15F}" destId="{EA5FD440-9E95-4F6C-8567-018327AB29DF}" srcOrd="0" destOrd="0" parTransId="{AB170CF0-294E-4F28-85BB-E76795F9A07C}" sibTransId="{5DA7FB6F-26AF-471B-B8E2-BC21E2A0BC3B}"/>
    <dgm:cxn modelId="{F08FA5EB-6758-444C-9436-A6EDC9CB1FBA}" type="presOf" srcId="{D7B320EC-311F-47E4-AB22-1E8E568E3D28}" destId="{56D22DD5-7277-44C9-A92A-CE0576EDD16F}" srcOrd="1" destOrd="0" presId="urn:microsoft.com/office/officeart/2005/8/layout/hierarchy2"/>
    <dgm:cxn modelId="{48492DE3-0899-45F9-85D1-94D2EB952619}" type="presOf" srcId="{E350F0D1-01C5-4DE3-89D8-5E971CCE5E87}" destId="{B1009EBD-2332-4B68-B8ED-EDB8CDDFB298}" srcOrd="0" destOrd="0" presId="urn:microsoft.com/office/officeart/2005/8/layout/hierarchy2"/>
    <dgm:cxn modelId="{73B37D0A-43CB-43ED-838D-45E66582B67B}" type="presOf" srcId="{AB170CF0-294E-4F28-85BB-E76795F9A07C}" destId="{78EFEBD2-B097-4078-87CC-3E37CCBBE616}" srcOrd="1" destOrd="0" presId="urn:microsoft.com/office/officeart/2005/8/layout/hierarchy2"/>
    <dgm:cxn modelId="{C0AD989A-E4DF-4A4B-ACC8-FEE91DB37BC5}" type="presOf" srcId="{045CFC44-6790-49E5-B55E-B32F5985DF84}" destId="{242F2EE6-E444-4B05-9026-058E3FEB79DE}" srcOrd="0" destOrd="0" presId="urn:microsoft.com/office/officeart/2005/8/layout/hierarchy2"/>
    <dgm:cxn modelId="{B2BF1B76-54F6-4E6C-9FB4-5BFE744C3AB5}" type="presOf" srcId="{3A2B2719-3537-4648-A01E-C8D491FC2C55}" destId="{0148E893-EB5A-4EB0-B756-E1428B7AC89E}" srcOrd="0" destOrd="0" presId="urn:microsoft.com/office/officeart/2005/8/layout/hierarchy2"/>
    <dgm:cxn modelId="{5B404EE5-B70E-404E-942A-0B938C463BDE}" srcId="{045CFC44-6790-49E5-B55E-B32F5985DF84}" destId="{E350F0D1-01C5-4DE3-89D8-5E971CCE5E87}" srcOrd="1" destOrd="0" parTransId="{F1A07CC1-0563-4797-8FFB-5EA020ACEF73}" sibTransId="{F8B7AE1A-739D-43F0-9AA2-4DA3D84C5770}"/>
    <dgm:cxn modelId="{B96BCBD7-5B28-4FA2-A0D8-FFAEEF0120E3}" type="presOf" srcId="{544A017A-B397-4C23-82F5-6E1E71DD9303}" destId="{8621C77A-92A1-4D6B-8D92-587AD5F25BE8}" srcOrd="1" destOrd="0" presId="urn:microsoft.com/office/officeart/2005/8/layout/hierarchy2"/>
    <dgm:cxn modelId="{D104484F-889C-4953-AE4A-1332A1AA35CF}" type="presOf" srcId="{2BFED5FC-D373-496E-89AF-7CE287B160C5}" destId="{43680564-DC84-40E4-82AF-4283C8C0B4B4}" srcOrd="0" destOrd="0" presId="urn:microsoft.com/office/officeart/2005/8/layout/hierarchy2"/>
    <dgm:cxn modelId="{5C8A259F-9F6B-41C1-94A6-A525E50ADD18}" type="presOf" srcId="{EA5FD440-9E95-4F6C-8567-018327AB29DF}" destId="{6008069F-9425-44FF-8221-BBA3C1652793}" srcOrd="0" destOrd="0" presId="urn:microsoft.com/office/officeart/2005/8/layout/hierarchy2"/>
    <dgm:cxn modelId="{D1C0FE03-04B9-4908-8FF8-E2765E5BA2C8}" type="presOf" srcId="{3A2B2719-3537-4648-A01E-C8D491FC2C55}" destId="{DDCEC869-5873-4323-8029-9C22FF6C8725}" srcOrd="1" destOrd="0" presId="urn:microsoft.com/office/officeart/2005/8/layout/hierarchy2"/>
    <dgm:cxn modelId="{A11A8834-D26C-4F5B-8D79-2E65D318A69C}" srcId="{045CFC44-6790-49E5-B55E-B32F5985DF84}" destId="{4C87A197-FF16-44A2-911F-3AD2EAABD9ED}" srcOrd="0" destOrd="0" parTransId="{D7B320EC-311F-47E4-AB22-1E8E568E3D28}" sibTransId="{34E5563C-9D00-4FCD-AD03-7F482F34FE7B}"/>
    <dgm:cxn modelId="{88C55D05-DF48-4C3E-A024-01729875EC36}" srcId="{E350F0D1-01C5-4DE3-89D8-5E971CCE5E87}" destId="{2BFED5FC-D373-496E-89AF-7CE287B160C5}" srcOrd="0" destOrd="0" parTransId="{3A2B2719-3537-4648-A01E-C8D491FC2C55}" sibTransId="{9BBC9CC6-E33E-42F5-B89D-A5567F5F7E0F}"/>
    <dgm:cxn modelId="{23D88E96-6C0C-4F57-B920-20FDB3AED8ED}" srcId="{4C87A197-FF16-44A2-911F-3AD2EAABD9ED}" destId="{B4F26B20-82CC-449D-8960-B5998E8B8377}" srcOrd="0" destOrd="0" parTransId="{544A017A-B397-4C23-82F5-6E1E71DD9303}" sibTransId="{022B5E30-C926-48A6-A32E-8F2C12E09C5B}"/>
    <dgm:cxn modelId="{26F7872B-36B2-42CD-A422-7AAD0C12DD72}" srcId="{045CFC44-6790-49E5-B55E-B32F5985DF84}" destId="{43547807-5652-40A0-BD5D-E9A688C0C15F}" srcOrd="2" destOrd="0" parTransId="{EE28CECB-4B51-47BF-8981-6DC6BFCC946F}" sibTransId="{F273A08E-DA27-4A72-AF38-C1FCB20082B5}"/>
    <dgm:cxn modelId="{58772E0A-4BF8-4753-9799-5E0DEE98CF4C}" type="presOf" srcId="{544A017A-B397-4C23-82F5-6E1E71DD9303}" destId="{94918D44-91A5-44B3-9560-9827098C1F86}" srcOrd="0" destOrd="0" presId="urn:microsoft.com/office/officeart/2005/8/layout/hierarchy2"/>
    <dgm:cxn modelId="{7A5AB966-0A40-450E-8871-C818BEA2B0B7}" type="presOf" srcId="{AB170CF0-294E-4F28-85BB-E76795F9A07C}" destId="{8850CADE-E8ED-4EA4-A89B-CCC243AC8E36}" srcOrd="0" destOrd="0" presId="urn:microsoft.com/office/officeart/2005/8/layout/hierarchy2"/>
    <dgm:cxn modelId="{1A706D8E-7DC3-4B62-BD18-11C0EFD03356}" srcId="{C9305389-688A-4AB2-B694-BA3AE8D30BAF}" destId="{045CFC44-6790-49E5-B55E-B32F5985DF84}" srcOrd="0" destOrd="0" parTransId="{02612368-A13E-4412-8B23-7AA6A38AEF17}" sibTransId="{02467143-A824-4B7A-8AAD-FDFF5423D816}"/>
    <dgm:cxn modelId="{8E3E178D-F19F-4EB9-BBBE-F4676F144D18}" type="presParOf" srcId="{A091CC6D-7691-46DD-83F1-2AAFAB5D4700}" destId="{B0C17A23-EDF1-4AAB-8C60-8AC883A33B67}" srcOrd="0" destOrd="0" presId="urn:microsoft.com/office/officeart/2005/8/layout/hierarchy2"/>
    <dgm:cxn modelId="{0489031C-C126-43B3-86FE-C4CD39D14EDF}" type="presParOf" srcId="{B0C17A23-EDF1-4AAB-8C60-8AC883A33B67}" destId="{242F2EE6-E444-4B05-9026-058E3FEB79DE}" srcOrd="0" destOrd="0" presId="urn:microsoft.com/office/officeart/2005/8/layout/hierarchy2"/>
    <dgm:cxn modelId="{E80F8231-1A57-42DF-A9E0-47C34294B4E8}" type="presParOf" srcId="{B0C17A23-EDF1-4AAB-8C60-8AC883A33B67}" destId="{2052903E-225F-47F4-B38D-F3D71470BABE}" srcOrd="1" destOrd="0" presId="urn:microsoft.com/office/officeart/2005/8/layout/hierarchy2"/>
    <dgm:cxn modelId="{326F17E7-5D11-4121-8E73-74F9F7FBCD68}" type="presParOf" srcId="{2052903E-225F-47F4-B38D-F3D71470BABE}" destId="{8756C9E3-8C38-4F0F-9C68-5B7F53FB8D9F}" srcOrd="0" destOrd="0" presId="urn:microsoft.com/office/officeart/2005/8/layout/hierarchy2"/>
    <dgm:cxn modelId="{FFA9A3B9-CD12-4787-B8C9-9CC54A1B5FCA}" type="presParOf" srcId="{8756C9E3-8C38-4F0F-9C68-5B7F53FB8D9F}" destId="{56D22DD5-7277-44C9-A92A-CE0576EDD16F}" srcOrd="0" destOrd="0" presId="urn:microsoft.com/office/officeart/2005/8/layout/hierarchy2"/>
    <dgm:cxn modelId="{231A0B70-6334-4273-B120-AA8D71A9439D}" type="presParOf" srcId="{2052903E-225F-47F4-B38D-F3D71470BABE}" destId="{AF8E1618-1321-4A89-B0BF-603A3582D6B5}" srcOrd="1" destOrd="0" presId="urn:microsoft.com/office/officeart/2005/8/layout/hierarchy2"/>
    <dgm:cxn modelId="{C5582C8A-50B0-4B66-95DF-2C112141B096}" type="presParOf" srcId="{AF8E1618-1321-4A89-B0BF-603A3582D6B5}" destId="{AA2306A6-2184-444E-AFDC-BF13897047AF}" srcOrd="0" destOrd="0" presId="urn:microsoft.com/office/officeart/2005/8/layout/hierarchy2"/>
    <dgm:cxn modelId="{8B0B6E04-1104-469D-A761-A5EF8002D7C5}" type="presParOf" srcId="{AF8E1618-1321-4A89-B0BF-603A3582D6B5}" destId="{2D469F12-9931-49DF-96EF-D8B144EA7045}" srcOrd="1" destOrd="0" presId="urn:microsoft.com/office/officeart/2005/8/layout/hierarchy2"/>
    <dgm:cxn modelId="{2CDC3136-C2B7-4758-9E8F-B675DED3AC07}" type="presParOf" srcId="{2D469F12-9931-49DF-96EF-D8B144EA7045}" destId="{94918D44-91A5-44B3-9560-9827098C1F86}" srcOrd="0" destOrd="0" presId="urn:microsoft.com/office/officeart/2005/8/layout/hierarchy2"/>
    <dgm:cxn modelId="{0CA33A6C-E9ED-4FA3-B58E-F26CC26B62E5}" type="presParOf" srcId="{94918D44-91A5-44B3-9560-9827098C1F86}" destId="{8621C77A-92A1-4D6B-8D92-587AD5F25BE8}" srcOrd="0" destOrd="0" presId="urn:microsoft.com/office/officeart/2005/8/layout/hierarchy2"/>
    <dgm:cxn modelId="{EFF59453-39C6-410B-857D-41E39B7F551C}" type="presParOf" srcId="{2D469F12-9931-49DF-96EF-D8B144EA7045}" destId="{3A7D2C41-B9A1-430B-A7D0-8FE37DB99A0D}" srcOrd="1" destOrd="0" presId="urn:microsoft.com/office/officeart/2005/8/layout/hierarchy2"/>
    <dgm:cxn modelId="{7C1970D8-D3C0-4B22-BFFA-8C562CC23A27}" type="presParOf" srcId="{3A7D2C41-B9A1-430B-A7D0-8FE37DB99A0D}" destId="{8DD6B4C7-3C45-441C-9823-B538C1998307}" srcOrd="0" destOrd="0" presId="urn:microsoft.com/office/officeart/2005/8/layout/hierarchy2"/>
    <dgm:cxn modelId="{835D2342-AF11-456E-9474-AC86DEE01C93}" type="presParOf" srcId="{3A7D2C41-B9A1-430B-A7D0-8FE37DB99A0D}" destId="{6D078EF8-4C7F-48DD-9D44-DF7AB72CE415}" srcOrd="1" destOrd="0" presId="urn:microsoft.com/office/officeart/2005/8/layout/hierarchy2"/>
    <dgm:cxn modelId="{147FADF9-FC94-43AD-B949-FD168CB75D21}" type="presParOf" srcId="{2052903E-225F-47F4-B38D-F3D71470BABE}" destId="{ACF24380-673F-45CF-8D44-5D3FCE660A33}" srcOrd="2" destOrd="0" presId="urn:microsoft.com/office/officeart/2005/8/layout/hierarchy2"/>
    <dgm:cxn modelId="{F6F45CDE-1570-431F-9493-7B3072F82D5A}" type="presParOf" srcId="{ACF24380-673F-45CF-8D44-5D3FCE660A33}" destId="{A58F453E-9B30-4105-9ECD-55AC90D51ADF}" srcOrd="0" destOrd="0" presId="urn:microsoft.com/office/officeart/2005/8/layout/hierarchy2"/>
    <dgm:cxn modelId="{C2404120-6B43-4F16-AF36-AD44D4DBE5B9}" type="presParOf" srcId="{2052903E-225F-47F4-B38D-F3D71470BABE}" destId="{973AE5AB-2878-4772-A603-E8557612B854}" srcOrd="3" destOrd="0" presId="urn:microsoft.com/office/officeart/2005/8/layout/hierarchy2"/>
    <dgm:cxn modelId="{2855732D-E5F9-401E-9218-50AE0F21A373}" type="presParOf" srcId="{973AE5AB-2878-4772-A603-E8557612B854}" destId="{B1009EBD-2332-4B68-B8ED-EDB8CDDFB298}" srcOrd="0" destOrd="0" presId="urn:microsoft.com/office/officeart/2005/8/layout/hierarchy2"/>
    <dgm:cxn modelId="{0AE2D327-89A2-4AF6-82CF-9EF2ABC36686}" type="presParOf" srcId="{973AE5AB-2878-4772-A603-E8557612B854}" destId="{EB467C5A-00B9-4164-B8B3-E2C302E1CEA1}" srcOrd="1" destOrd="0" presId="urn:microsoft.com/office/officeart/2005/8/layout/hierarchy2"/>
    <dgm:cxn modelId="{CE4F6482-A041-4586-9C9F-335B2D74167B}" type="presParOf" srcId="{EB467C5A-00B9-4164-B8B3-E2C302E1CEA1}" destId="{0148E893-EB5A-4EB0-B756-E1428B7AC89E}" srcOrd="0" destOrd="0" presId="urn:microsoft.com/office/officeart/2005/8/layout/hierarchy2"/>
    <dgm:cxn modelId="{F87D9B40-0861-4907-B05B-DF35F76F0810}" type="presParOf" srcId="{0148E893-EB5A-4EB0-B756-E1428B7AC89E}" destId="{DDCEC869-5873-4323-8029-9C22FF6C8725}" srcOrd="0" destOrd="0" presId="urn:microsoft.com/office/officeart/2005/8/layout/hierarchy2"/>
    <dgm:cxn modelId="{8E1212FE-2C54-47BE-A00C-6DFCB5E239D5}" type="presParOf" srcId="{EB467C5A-00B9-4164-B8B3-E2C302E1CEA1}" destId="{568D1C00-E741-4A36-8C20-089E216FE0D3}" srcOrd="1" destOrd="0" presId="urn:microsoft.com/office/officeart/2005/8/layout/hierarchy2"/>
    <dgm:cxn modelId="{79A50946-9EA0-4779-A805-F27EAF266C8D}" type="presParOf" srcId="{568D1C00-E741-4A36-8C20-089E216FE0D3}" destId="{43680564-DC84-40E4-82AF-4283C8C0B4B4}" srcOrd="0" destOrd="0" presId="urn:microsoft.com/office/officeart/2005/8/layout/hierarchy2"/>
    <dgm:cxn modelId="{C3A7F3F0-E85E-49F3-A57F-715F2374FB5F}" type="presParOf" srcId="{568D1C00-E741-4A36-8C20-089E216FE0D3}" destId="{9F25520C-38CB-446C-83B8-E09B3256BA00}" srcOrd="1" destOrd="0" presId="urn:microsoft.com/office/officeart/2005/8/layout/hierarchy2"/>
    <dgm:cxn modelId="{09306738-EFCB-4A48-9D49-4BC97607B5B6}" type="presParOf" srcId="{2052903E-225F-47F4-B38D-F3D71470BABE}" destId="{02511F38-53F6-45DE-83DF-EC60B90818F1}" srcOrd="4" destOrd="0" presId="urn:microsoft.com/office/officeart/2005/8/layout/hierarchy2"/>
    <dgm:cxn modelId="{21B3D4AB-04BF-455A-9260-07272B525E01}" type="presParOf" srcId="{02511F38-53F6-45DE-83DF-EC60B90818F1}" destId="{DE647031-504B-4C7C-80AA-C6ABC5BDD0DC}" srcOrd="0" destOrd="0" presId="urn:microsoft.com/office/officeart/2005/8/layout/hierarchy2"/>
    <dgm:cxn modelId="{9C8C4630-2835-47DC-B04B-21B58A93B67E}" type="presParOf" srcId="{2052903E-225F-47F4-B38D-F3D71470BABE}" destId="{4DF898FD-FA81-419D-B02C-D518A77BBD13}" srcOrd="5" destOrd="0" presId="urn:microsoft.com/office/officeart/2005/8/layout/hierarchy2"/>
    <dgm:cxn modelId="{65549C69-B53F-408A-B4EC-797C8DC71BE4}" type="presParOf" srcId="{4DF898FD-FA81-419D-B02C-D518A77BBD13}" destId="{3176EEAB-A072-4DA9-80F5-B34FD23210F0}" srcOrd="0" destOrd="0" presId="urn:microsoft.com/office/officeart/2005/8/layout/hierarchy2"/>
    <dgm:cxn modelId="{412EE8CD-49F5-4264-A727-8726A8328DDD}" type="presParOf" srcId="{4DF898FD-FA81-419D-B02C-D518A77BBD13}" destId="{9636C20B-CA0C-4FE2-80B5-EAD8DFDC6F41}" srcOrd="1" destOrd="0" presId="urn:microsoft.com/office/officeart/2005/8/layout/hierarchy2"/>
    <dgm:cxn modelId="{86541A16-9301-4217-93AC-9A7976E74552}" type="presParOf" srcId="{9636C20B-CA0C-4FE2-80B5-EAD8DFDC6F41}" destId="{8850CADE-E8ED-4EA4-A89B-CCC243AC8E36}" srcOrd="0" destOrd="0" presId="urn:microsoft.com/office/officeart/2005/8/layout/hierarchy2"/>
    <dgm:cxn modelId="{AC38237D-2F50-4F01-8DEE-4D14B277C84F}" type="presParOf" srcId="{8850CADE-E8ED-4EA4-A89B-CCC243AC8E36}" destId="{78EFEBD2-B097-4078-87CC-3E37CCBBE616}" srcOrd="0" destOrd="0" presId="urn:microsoft.com/office/officeart/2005/8/layout/hierarchy2"/>
    <dgm:cxn modelId="{124F2D77-52A2-4BD0-814F-8140663EF9B9}" type="presParOf" srcId="{9636C20B-CA0C-4FE2-80B5-EAD8DFDC6F41}" destId="{60E265F9-67DE-4E07-9EF8-6C017CE750FC}" srcOrd="1" destOrd="0" presId="urn:microsoft.com/office/officeart/2005/8/layout/hierarchy2"/>
    <dgm:cxn modelId="{3C0221E3-F185-49C8-9A78-939202D80C5C}" type="presParOf" srcId="{60E265F9-67DE-4E07-9EF8-6C017CE750FC}" destId="{6008069F-9425-44FF-8221-BBA3C1652793}" srcOrd="0" destOrd="0" presId="urn:microsoft.com/office/officeart/2005/8/layout/hierarchy2"/>
    <dgm:cxn modelId="{64AF759A-598A-402A-9A90-4BDA88F78C97}" type="presParOf" srcId="{60E265F9-67DE-4E07-9EF8-6C017CE750FC}" destId="{173A0F26-6B27-44E1-A339-55D87EECE1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13E2F-1998-4726-A284-9F0D4CD85AB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C266B-F940-45DD-A041-E779DB88DB0E}">
      <dgm:prSet phldrT="[Text]"/>
      <dgm:spPr/>
      <dgm:t>
        <a:bodyPr/>
        <a:lstStyle/>
        <a:p>
          <a:r>
            <a:rPr lang="en-US" dirty="0" smtClean="0"/>
            <a:t>Condition</a:t>
          </a:r>
          <a:endParaRPr lang="en-US" dirty="0"/>
        </a:p>
      </dgm:t>
    </dgm:pt>
    <dgm:pt modelId="{7652D714-90CE-42AE-A9BD-0ACD85D6D160}" type="parTrans" cxnId="{8B9B88B8-C8C7-451E-8835-61F8E58B858A}">
      <dgm:prSet/>
      <dgm:spPr/>
      <dgm:t>
        <a:bodyPr/>
        <a:lstStyle/>
        <a:p>
          <a:endParaRPr lang="en-US"/>
        </a:p>
      </dgm:t>
    </dgm:pt>
    <dgm:pt modelId="{4B45D159-DF17-426C-A322-B7AC85F82BF7}" type="sibTrans" cxnId="{8B9B88B8-C8C7-451E-8835-61F8E58B858A}">
      <dgm:prSet/>
      <dgm:spPr/>
      <dgm:t>
        <a:bodyPr/>
        <a:lstStyle/>
        <a:p>
          <a:endParaRPr lang="en-US"/>
        </a:p>
      </dgm:t>
    </dgm:pt>
    <dgm:pt modelId="{9D39AB73-CE51-45CD-A463-919AD1C0CFD7}">
      <dgm:prSet phldrT="[Text]"/>
      <dgm:spPr/>
      <dgm:t>
        <a:bodyPr/>
        <a:lstStyle/>
        <a:p>
          <a:r>
            <a:rPr lang="en-US" dirty="0" smtClean="0"/>
            <a:t>Mean Relative Weight (</a:t>
          </a:r>
          <a:r>
            <a:rPr lang="en-US" dirty="0" err="1" smtClean="0"/>
            <a:t>W</a:t>
          </a:r>
          <a:r>
            <a:rPr lang="en-US" baseline="-25000" dirty="0" err="1" smtClean="0"/>
            <a:t>r</a:t>
          </a:r>
          <a:r>
            <a:rPr lang="en-US" dirty="0" smtClean="0"/>
            <a:t>)</a:t>
          </a:r>
          <a:endParaRPr lang="en-US" dirty="0"/>
        </a:p>
      </dgm:t>
    </dgm:pt>
    <dgm:pt modelId="{41CC3228-7BD3-41F4-84CF-9D7FE49B9FFF}" type="parTrans" cxnId="{71045BD9-CCBD-4FC7-815A-F1169EEB54D6}">
      <dgm:prSet/>
      <dgm:spPr/>
      <dgm:t>
        <a:bodyPr/>
        <a:lstStyle/>
        <a:p>
          <a:endParaRPr lang="en-US"/>
        </a:p>
      </dgm:t>
    </dgm:pt>
    <dgm:pt modelId="{74F2FB59-6976-4C0F-BBE9-F06224A4FF2A}" type="sibTrans" cxnId="{71045BD9-CCBD-4FC7-815A-F1169EEB54D6}">
      <dgm:prSet/>
      <dgm:spPr/>
      <dgm:t>
        <a:bodyPr/>
        <a:lstStyle/>
        <a:p>
          <a:endParaRPr lang="en-US"/>
        </a:p>
      </dgm:t>
    </dgm:pt>
    <dgm:pt modelId="{5EC3C2AA-7705-4176-9501-2EF3BF0FDC2D}">
      <dgm:prSet phldrT="[Text]"/>
      <dgm:spPr/>
      <dgm:t>
        <a:bodyPr/>
        <a:lstStyle/>
        <a:p>
          <a:r>
            <a:rPr lang="en-US" dirty="0" smtClean="0"/>
            <a:t>Length-Weight Relationship</a:t>
          </a:r>
          <a:endParaRPr lang="en-US" dirty="0"/>
        </a:p>
      </dgm:t>
    </dgm:pt>
    <dgm:pt modelId="{C806AF72-87A4-4336-B326-E5DDA2CDED1B}" type="parTrans" cxnId="{AE86653C-5BD9-4843-96B6-B77DD72E33F0}">
      <dgm:prSet/>
      <dgm:spPr/>
      <dgm:t>
        <a:bodyPr/>
        <a:lstStyle/>
        <a:p>
          <a:endParaRPr lang="en-US"/>
        </a:p>
      </dgm:t>
    </dgm:pt>
    <dgm:pt modelId="{D03BFF9A-614C-4A9D-BA51-8FFCCADA3D7A}" type="sibTrans" cxnId="{AE86653C-5BD9-4843-96B6-B77DD72E33F0}">
      <dgm:prSet/>
      <dgm:spPr/>
      <dgm:t>
        <a:bodyPr/>
        <a:lstStyle/>
        <a:p>
          <a:endParaRPr lang="en-US"/>
        </a:p>
      </dgm:t>
    </dgm:pt>
    <dgm:pt modelId="{F3995086-7CDE-4036-AF0B-34ACE3592AA5}">
      <dgm:prSet phldrT="[Text]"/>
      <dgm:spPr/>
      <dgm:t>
        <a:bodyPr/>
        <a:lstStyle/>
        <a:p>
          <a:r>
            <a:rPr lang="en-US" dirty="0" smtClean="0"/>
            <a:t>Growth</a:t>
          </a:r>
          <a:endParaRPr lang="en-US" dirty="0"/>
        </a:p>
      </dgm:t>
    </dgm:pt>
    <dgm:pt modelId="{BA73D08B-F141-4C33-9F27-C013AA2BC287}" type="parTrans" cxnId="{912F8A5D-AEC3-49CF-809E-AE91546DD446}">
      <dgm:prSet/>
      <dgm:spPr/>
      <dgm:t>
        <a:bodyPr/>
        <a:lstStyle/>
        <a:p>
          <a:endParaRPr lang="en-US"/>
        </a:p>
      </dgm:t>
    </dgm:pt>
    <dgm:pt modelId="{36A97E0F-AF61-4AFF-BA87-735943447A22}" type="sibTrans" cxnId="{912F8A5D-AEC3-49CF-809E-AE91546DD446}">
      <dgm:prSet/>
      <dgm:spPr/>
      <dgm:t>
        <a:bodyPr/>
        <a:lstStyle/>
        <a:p>
          <a:endParaRPr lang="en-US"/>
        </a:p>
      </dgm:t>
    </dgm:pt>
    <dgm:pt modelId="{531A4B92-C112-449F-AB77-C59BA705C399}">
      <dgm:prSet phldrT="[Text]"/>
      <dgm:spPr/>
      <dgm:t>
        <a:bodyPr/>
        <a:lstStyle/>
        <a:p>
          <a:r>
            <a:rPr lang="en-US" dirty="0" smtClean="0"/>
            <a:t>Capture-recapture</a:t>
          </a:r>
          <a:endParaRPr lang="en-US" dirty="0"/>
        </a:p>
      </dgm:t>
    </dgm:pt>
    <dgm:pt modelId="{5E89BC64-34B1-44F3-A0C0-3DF85E48DCF8}" type="parTrans" cxnId="{71D1B8F1-A864-49B7-B045-450E9638BF05}">
      <dgm:prSet/>
      <dgm:spPr/>
      <dgm:t>
        <a:bodyPr/>
        <a:lstStyle/>
        <a:p>
          <a:endParaRPr lang="en-US"/>
        </a:p>
      </dgm:t>
    </dgm:pt>
    <dgm:pt modelId="{C001331A-0EC2-43BC-AEB8-06CB22BF4170}" type="sibTrans" cxnId="{71D1B8F1-A864-49B7-B045-450E9638BF05}">
      <dgm:prSet/>
      <dgm:spPr/>
      <dgm:t>
        <a:bodyPr/>
        <a:lstStyle/>
        <a:p>
          <a:endParaRPr lang="en-US"/>
        </a:p>
      </dgm:t>
    </dgm:pt>
    <dgm:pt modelId="{D88D2A0D-0B67-4AC6-8F94-1D8F5E48ACAD}">
      <dgm:prSet/>
      <dgm:spPr/>
      <dgm:t>
        <a:bodyPr/>
        <a:lstStyle/>
        <a:p>
          <a:r>
            <a:rPr lang="en-US" dirty="0" smtClean="0"/>
            <a:t>Absolute Growth Rate</a:t>
          </a:r>
          <a:endParaRPr lang="en-US" dirty="0"/>
        </a:p>
      </dgm:t>
    </dgm:pt>
    <dgm:pt modelId="{64E7910F-2DE4-4049-BAB5-2B7179A5ACD4}" type="parTrans" cxnId="{AA97C823-512A-4A7C-912C-40883D57B137}">
      <dgm:prSet/>
      <dgm:spPr/>
      <dgm:t>
        <a:bodyPr/>
        <a:lstStyle/>
        <a:p>
          <a:endParaRPr lang="en-US"/>
        </a:p>
      </dgm:t>
    </dgm:pt>
    <dgm:pt modelId="{00B36B06-105A-40B4-A6DB-38B8966C7250}" type="sibTrans" cxnId="{AA97C823-512A-4A7C-912C-40883D57B137}">
      <dgm:prSet/>
      <dgm:spPr/>
      <dgm:t>
        <a:bodyPr/>
        <a:lstStyle/>
        <a:p>
          <a:endParaRPr lang="en-US"/>
        </a:p>
      </dgm:t>
    </dgm:pt>
    <dgm:pt modelId="{49EAF19C-5119-4D62-A39A-E09D7D560EFD}">
      <dgm:prSet/>
      <dgm:spPr/>
      <dgm:t>
        <a:bodyPr/>
        <a:lstStyle/>
        <a:p>
          <a:r>
            <a:rPr lang="en-US" dirty="0" smtClean="0"/>
            <a:t>ANOVA</a:t>
          </a:r>
          <a:endParaRPr lang="en-US" dirty="0"/>
        </a:p>
      </dgm:t>
    </dgm:pt>
    <dgm:pt modelId="{7D466C23-22F9-401B-B803-855B968ECFE6}" type="parTrans" cxnId="{43041C59-DE82-4376-AE14-E678C149C11F}">
      <dgm:prSet/>
      <dgm:spPr/>
      <dgm:t>
        <a:bodyPr/>
        <a:lstStyle/>
        <a:p>
          <a:endParaRPr lang="en-US"/>
        </a:p>
      </dgm:t>
    </dgm:pt>
    <dgm:pt modelId="{EB060C5E-E62C-44D7-B1DD-C0044A9826B3}" type="sibTrans" cxnId="{43041C59-DE82-4376-AE14-E678C149C11F}">
      <dgm:prSet/>
      <dgm:spPr/>
      <dgm:t>
        <a:bodyPr/>
        <a:lstStyle/>
        <a:p>
          <a:endParaRPr lang="en-US"/>
        </a:p>
      </dgm:t>
    </dgm:pt>
    <dgm:pt modelId="{9FD4FCFB-0D0B-4F34-A572-493F1F77D8D5}">
      <dgm:prSet/>
      <dgm:spPr/>
      <dgm:t>
        <a:bodyPr/>
        <a:lstStyle/>
        <a:p>
          <a:r>
            <a:rPr lang="en-US" dirty="0" smtClean="0"/>
            <a:t>ANCOVA</a:t>
          </a:r>
          <a:endParaRPr lang="en-US" dirty="0"/>
        </a:p>
      </dgm:t>
    </dgm:pt>
    <dgm:pt modelId="{9B3AD041-67C8-445F-B8A4-246EA5644253}" type="parTrans" cxnId="{A93BDF97-8CFE-476C-9CE5-97BD0E370794}">
      <dgm:prSet/>
      <dgm:spPr/>
      <dgm:t>
        <a:bodyPr/>
        <a:lstStyle/>
        <a:p>
          <a:endParaRPr lang="en-US"/>
        </a:p>
      </dgm:t>
    </dgm:pt>
    <dgm:pt modelId="{D2BC7CD7-B923-4ABA-B186-BF526FEB34AF}" type="sibTrans" cxnId="{A93BDF97-8CFE-476C-9CE5-97BD0E370794}">
      <dgm:prSet/>
      <dgm:spPr/>
      <dgm:t>
        <a:bodyPr/>
        <a:lstStyle/>
        <a:p>
          <a:endParaRPr lang="en-US"/>
        </a:p>
      </dgm:t>
    </dgm:pt>
    <dgm:pt modelId="{9A7D9C77-5EA0-4B88-AA79-1FDBB0C55807}" type="pres">
      <dgm:prSet presAssocID="{89913E2F-1998-4726-A284-9F0D4CD85A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BA688-4524-489B-BBBF-B9C52D867F81}" type="pres">
      <dgm:prSet presAssocID="{3F5C266B-F940-45DD-A041-E779DB88DB0E}" presName="root1" presStyleCnt="0"/>
      <dgm:spPr/>
    </dgm:pt>
    <dgm:pt modelId="{80C9238D-F347-4DE4-BFD1-F0372C2303F5}" type="pres">
      <dgm:prSet presAssocID="{3F5C266B-F940-45DD-A041-E779DB88DB0E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92CF6-C3E5-4F16-AA67-70B66A1B594C}" type="pres">
      <dgm:prSet presAssocID="{3F5C266B-F940-45DD-A041-E779DB88DB0E}" presName="level2hierChild" presStyleCnt="0"/>
      <dgm:spPr/>
    </dgm:pt>
    <dgm:pt modelId="{1AE312B0-6153-43E1-90E8-F3A54DB5DCB9}" type="pres">
      <dgm:prSet presAssocID="{41CC3228-7BD3-41F4-84CF-9D7FE49B9FF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468F51B-C532-4D95-A8A2-9B7264BA8E47}" type="pres">
      <dgm:prSet presAssocID="{41CC3228-7BD3-41F4-84CF-9D7FE49B9FF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2B06BE6-BFD8-4C5E-986C-B6A004E4D7F1}" type="pres">
      <dgm:prSet presAssocID="{9D39AB73-CE51-45CD-A463-919AD1C0CFD7}" presName="root2" presStyleCnt="0"/>
      <dgm:spPr/>
    </dgm:pt>
    <dgm:pt modelId="{CEB7C6C4-1AA4-4157-AECE-E53EC0656525}" type="pres">
      <dgm:prSet presAssocID="{9D39AB73-CE51-45CD-A463-919AD1C0CFD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EB600-E43D-4C8C-974D-3B1005A06710}" type="pres">
      <dgm:prSet presAssocID="{9D39AB73-CE51-45CD-A463-919AD1C0CFD7}" presName="level3hierChild" presStyleCnt="0"/>
      <dgm:spPr/>
    </dgm:pt>
    <dgm:pt modelId="{845FB1B9-4081-46EF-AFE1-4A27EBABAF2B}" type="pres">
      <dgm:prSet presAssocID="{7D466C23-22F9-401B-B803-855B968ECFE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DFAD4C2-0BD3-48F2-86FE-F30E66DD6756}" type="pres">
      <dgm:prSet presAssocID="{7D466C23-22F9-401B-B803-855B968ECFE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0E33DAD-7F48-4CEC-B123-6EEABD3182ED}" type="pres">
      <dgm:prSet presAssocID="{49EAF19C-5119-4D62-A39A-E09D7D560EFD}" presName="root2" presStyleCnt="0"/>
      <dgm:spPr/>
    </dgm:pt>
    <dgm:pt modelId="{242F57F3-88AE-4595-B074-3D3F550FE163}" type="pres">
      <dgm:prSet presAssocID="{49EAF19C-5119-4D62-A39A-E09D7D560EF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C0723-52C2-48F0-8F47-DC61BEC28B90}" type="pres">
      <dgm:prSet presAssocID="{49EAF19C-5119-4D62-A39A-E09D7D560EFD}" presName="level3hierChild" presStyleCnt="0"/>
      <dgm:spPr/>
    </dgm:pt>
    <dgm:pt modelId="{82E4C76C-75A3-4280-85D6-46C33AAE05BD}" type="pres">
      <dgm:prSet presAssocID="{C806AF72-87A4-4336-B326-E5DDA2CDED1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4929FF7-64B4-4244-B314-39070424199D}" type="pres">
      <dgm:prSet presAssocID="{C806AF72-87A4-4336-B326-E5DDA2CDED1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68D3AAD-E9BC-465A-9C6B-92CF63DFECA8}" type="pres">
      <dgm:prSet presAssocID="{5EC3C2AA-7705-4176-9501-2EF3BF0FDC2D}" presName="root2" presStyleCnt="0"/>
      <dgm:spPr/>
    </dgm:pt>
    <dgm:pt modelId="{E588F24B-6191-495C-81F3-C4C00BDD795C}" type="pres">
      <dgm:prSet presAssocID="{5EC3C2AA-7705-4176-9501-2EF3BF0FDC2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507EFC-7E31-4709-A678-78D82A2F4F66}" type="pres">
      <dgm:prSet presAssocID="{5EC3C2AA-7705-4176-9501-2EF3BF0FDC2D}" presName="level3hierChild" presStyleCnt="0"/>
      <dgm:spPr/>
    </dgm:pt>
    <dgm:pt modelId="{36D6BD32-753A-4016-97CE-533113E74761}" type="pres">
      <dgm:prSet presAssocID="{9B3AD041-67C8-445F-B8A4-246EA564425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2E71C77C-5816-44EA-980A-6E2F2D8B79B4}" type="pres">
      <dgm:prSet presAssocID="{9B3AD041-67C8-445F-B8A4-246EA564425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8BCC05F-B83A-48D0-8EB2-65512011AEBC}" type="pres">
      <dgm:prSet presAssocID="{9FD4FCFB-0D0B-4F34-A572-493F1F77D8D5}" presName="root2" presStyleCnt="0"/>
      <dgm:spPr/>
    </dgm:pt>
    <dgm:pt modelId="{2454559A-A58B-4C85-8681-FFC9F1AED800}" type="pres">
      <dgm:prSet presAssocID="{9FD4FCFB-0D0B-4F34-A572-493F1F77D8D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A89C2-8956-4CFD-80BF-BAABB8FF761C}" type="pres">
      <dgm:prSet presAssocID="{9FD4FCFB-0D0B-4F34-A572-493F1F77D8D5}" presName="level3hierChild" presStyleCnt="0"/>
      <dgm:spPr/>
    </dgm:pt>
    <dgm:pt modelId="{CC57F155-396C-47C8-9566-4E6F7960FA3D}" type="pres">
      <dgm:prSet presAssocID="{F3995086-7CDE-4036-AF0B-34ACE3592AA5}" presName="root1" presStyleCnt="0"/>
      <dgm:spPr/>
    </dgm:pt>
    <dgm:pt modelId="{8777A4B4-DF11-417D-B222-9BBB1C25A6C4}" type="pres">
      <dgm:prSet presAssocID="{F3995086-7CDE-4036-AF0B-34ACE3592AA5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EC246C-1619-45B9-BCF0-ED9F5E3B6672}" type="pres">
      <dgm:prSet presAssocID="{F3995086-7CDE-4036-AF0B-34ACE3592AA5}" presName="level2hierChild" presStyleCnt="0"/>
      <dgm:spPr/>
    </dgm:pt>
    <dgm:pt modelId="{9121BDBA-4462-43EB-81D2-C4C6F4BC47E7}" type="pres">
      <dgm:prSet presAssocID="{5E89BC64-34B1-44F3-A0C0-3DF85E48DCF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0F210E7-AFF6-43B9-AE35-DEE2B7F4DF77}" type="pres">
      <dgm:prSet presAssocID="{5E89BC64-34B1-44F3-A0C0-3DF85E48DCF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22B7558-FD5C-49A2-933B-9E70BF2BD588}" type="pres">
      <dgm:prSet presAssocID="{531A4B92-C112-449F-AB77-C59BA705C399}" presName="root2" presStyleCnt="0"/>
      <dgm:spPr/>
    </dgm:pt>
    <dgm:pt modelId="{204F817E-C2F6-41EE-9DED-A34C7B01442E}" type="pres">
      <dgm:prSet presAssocID="{531A4B92-C112-449F-AB77-C59BA705C39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C4CFE-6199-48EA-B07A-371847F32A09}" type="pres">
      <dgm:prSet presAssocID="{531A4B92-C112-449F-AB77-C59BA705C399}" presName="level3hierChild" presStyleCnt="0"/>
      <dgm:spPr/>
    </dgm:pt>
    <dgm:pt modelId="{4F7F025F-C0E0-4A5F-9952-B08A3923E770}" type="pres">
      <dgm:prSet presAssocID="{64E7910F-2DE4-4049-BAB5-2B7179A5ACD4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AE5DD61-45FA-48FE-8A9B-CAFC94D25366}" type="pres">
      <dgm:prSet presAssocID="{64E7910F-2DE4-4049-BAB5-2B7179A5ACD4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4E4174B-4B09-4C68-904C-6DEBD6342E70}" type="pres">
      <dgm:prSet presAssocID="{D88D2A0D-0B67-4AC6-8F94-1D8F5E48ACAD}" presName="root2" presStyleCnt="0"/>
      <dgm:spPr/>
    </dgm:pt>
    <dgm:pt modelId="{D32FD9A7-6501-40D5-8881-5BA4EA4E91FC}" type="pres">
      <dgm:prSet presAssocID="{D88D2A0D-0B67-4AC6-8F94-1D8F5E48ACA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B95B31-BE43-4518-8D56-3F6867F901C4}" type="pres">
      <dgm:prSet presAssocID="{D88D2A0D-0B67-4AC6-8F94-1D8F5E48ACAD}" presName="level3hierChild" presStyleCnt="0"/>
      <dgm:spPr/>
    </dgm:pt>
  </dgm:ptLst>
  <dgm:cxnLst>
    <dgm:cxn modelId="{C756D158-1DC1-4108-9C40-A247C9959C44}" type="presOf" srcId="{64E7910F-2DE4-4049-BAB5-2B7179A5ACD4}" destId="{4F7F025F-C0E0-4A5F-9952-B08A3923E770}" srcOrd="0" destOrd="0" presId="urn:microsoft.com/office/officeart/2005/8/layout/hierarchy2"/>
    <dgm:cxn modelId="{020E2DB7-8765-486C-AD52-B0A9531FC82D}" type="presOf" srcId="{C806AF72-87A4-4336-B326-E5DDA2CDED1B}" destId="{D4929FF7-64B4-4244-B314-39070424199D}" srcOrd="1" destOrd="0" presId="urn:microsoft.com/office/officeart/2005/8/layout/hierarchy2"/>
    <dgm:cxn modelId="{225C93EF-33A3-4121-944B-F7097F8C991D}" type="presOf" srcId="{C806AF72-87A4-4336-B326-E5DDA2CDED1B}" destId="{82E4C76C-75A3-4280-85D6-46C33AAE05BD}" srcOrd="0" destOrd="0" presId="urn:microsoft.com/office/officeart/2005/8/layout/hierarchy2"/>
    <dgm:cxn modelId="{8B9B88B8-C8C7-451E-8835-61F8E58B858A}" srcId="{89913E2F-1998-4726-A284-9F0D4CD85AB1}" destId="{3F5C266B-F940-45DD-A041-E779DB88DB0E}" srcOrd="0" destOrd="0" parTransId="{7652D714-90CE-42AE-A9BD-0ACD85D6D160}" sibTransId="{4B45D159-DF17-426C-A322-B7AC85F82BF7}"/>
    <dgm:cxn modelId="{AC11F2E9-09DB-47A7-A347-D13C77289D6D}" type="presOf" srcId="{D88D2A0D-0B67-4AC6-8F94-1D8F5E48ACAD}" destId="{D32FD9A7-6501-40D5-8881-5BA4EA4E91FC}" srcOrd="0" destOrd="0" presId="urn:microsoft.com/office/officeart/2005/8/layout/hierarchy2"/>
    <dgm:cxn modelId="{17163BBB-B6BA-4403-BA15-F301B0064AE8}" type="presOf" srcId="{9B3AD041-67C8-445F-B8A4-246EA5644253}" destId="{36D6BD32-753A-4016-97CE-533113E74761}" srcOrd="0" destOrd="0" presId="urn:microsoft.com/office/officeart/2005/8/layout/hierarchy2"/>
    <dgm:cxn modelId="{737AFBD3-4096-4B36-ADF7-E431FEE69A2A}" type="presOf" srcId="{89913E2F-1998-4726-A284-9F0D4CD85AB1}" destId="{9A7D9C77-5EA0-4B88-AA79-1FDBB0C55807}" srcOrd="0" destOrd="0" presId="urn:microsoft.com/office/officeart/2005/8/layout/hierarchy2"/>
    <dgm:cxn modelId="{FD27E04F-A56E-4947-8840-2B35609B622F}" type="presOf" srcId="{64E7910F-2DE4-4049-BAB5-2B7179A5ACD4}" destId="{6AE5DD61-45FA-48FE-8A9B-CAFC94D25366}" srcOrd="1" destOrd="0" presId="urn:microsoft.com/office/officeart/2005/8/layout/hierarchy2"/>
    <dgm:cxn modelId="{43041C59-DE82-4376-AE14-E678C149C11F}" srcId="{9D39AB73-CE51-45CD-A463-919AD1C0CFD7}" destId="{49EAF19C-5119-4D62-A39A-E09D7D560EFD}" srcOrd="0" destOrd="0" parTransId="{7D466C23-22F9-401B-B803-855B968ECFE6}" sibTransId="{EB060C5E-E62C-44D7-B1DD-C0044A9826B3}"/>
    <dgm:cxn modelId="{8CC0E96E-E6C9-4BB0-AB71-8708294A24D4}" type="presOf" srcId="{F3995086-7CDE-4036-AF0B-34ACE3592AA5}" destId="{8777A4B4-DF11-417D-B222-9BBB1C25A6C4}" srcOrd="0" destOrd="0" presId="urn:microsoft.com/office/officeart/2005/8/layout/hierarchy2"/>
    <dgm:cxn modelId="{DF6EDC0A-87C2-49F1-AA70-946D15F8FCDC}" type="presOf" srcId="{7D466C23-22F9-401B-B803-855B968ECFE6}" destId="{ADFAD4C2-0BD3-48F2-86FE-F30E66DD6756}" srcOrd="1" destOrd="0" presId="urn:microsoft.com/office/officeart/2005/8/layout/hierarchy2"/>
    <dgm:cxn modelId="{543609D0-1760-4979-A1C2-CB74125111E8}" type="presOf" srcId="{7D466C23-22F9-401B-B803-855B968ECFE6}" destId="{845FB1B9-4081-46EF-AFE1-4A27EBABAF2B}" srcOrd="0" destOrd="0" presId="urn:microsoft.com/office/officeart/2005/8/layout/hierarchy2"/>
    <dgm:cxn modelId="{912F8A5D-AEC3-49CF-809E-AE91546DD446}" srcId="{89913E2F-1998-4726-A284-9F0D4CD85AB1}" destId="{F3995086-7CDE-4036-AF0B-34ACE3592AA5}" srcOrd="1" destOrd="0" parTransId="{BA73D08B-F141-4C33-9F27-C013AA2BC287}" sibTransId="{36A97E0F-AF61-4AFF-BA87-735943447A22}"/>
    <dgm:cxn modelId="{B652FC2B-CBA7-43F9-8E76-469CA9FB7917}" type="presOf" srcId="{5E89BC64-34B1-44F3-A0C0-3DF85E48DCF8}" destId="{9121BDBA-4462-43EB-81D2-C4C6F4BC47E7}" srcOrd="0" destOrd="0" presId="urn:microsoft.com/office/officeart/2005/8/layout/hierarchy2"/>
    <dgm:cxn modelId="{B8907052-B5C5-4900-88AD-9CB25775B3B9}" type="presOf" srcId="{41CC3228-7BD3-41F4-84CF-9D7FE49B9FFF}" destId="{8468F51B-C532-4D95-A8A2-9B7264BA8E47}" srcOrd="1" destOrd="0" presId="urn:microsoft.com/office/officeart/2005/8/layout/hierarchy2"/>
    <dgm:cxn modelId="{4AFD60DD-4008-4FEE-A5CA-A20664C6B47C}" type="presOf" srcId="{531A4B92-C112-449F-AB77-C59BA705C399}" destId="{204F817E-C2F6-41EE-9DED-A34C7B01442E}" srcOrd="0" destOrd="0" presId="urn:microsoft.com/office/officeart/2005/8/layout/hierarchy2"/>
    <dgm:cxn modelId="{67D2C66F-22F1-4442-9F78-E0591F08DE48}" type="presOf" srcId="{3F5C266B-F940-45DD-A041-E779DB88DB0E}" destId="{80C9238D-F347-4DE4-BFD1-F0372C2303F5}" srcOrd="0" destOrd="0" presId="urn:microsoft.com/office/officeart/2005/8/layout/hierarchy2"/>
    <dgm:cxn modelId="{70B4A6CB-5AA0-42C2-9CA4-6F039E0D123A}" type="presOf" srcId="{49EAF19C-5119-4D62-A39A-E09D7D560EFD}" destId="{242F57F3-88AE-4595-B074-3D3F550FE163}" srcOrd="0" destOrd="0" presId="urn:microsoft.com/office/officeart/2005/8/layout/hierarchy2"/>
    <dgm:cxn modelId="{F04BD32C-4CFE-4925-819C-377B1A426352}" type="presOf" srcId="{9B3AD041-67C8-445F-B8A4-246EA5644253}" destId="{2E71C77C-5816-44EA-980A-6E2F2D8B79B4}" srcOrd="1" destOrd="0" presId="urn:microsoft.com/office/officeart/2005/8/layout/hierarchy2"/>
    <dgm:cxn modelId="{71045BD9-CCBD-4FC7-815A-F1169EEB54D6}" srcId="{3F5C266B-F940-45DD-A041-E779DB88DB0E}" destId="{9D39AB73-CE51-45CD-A463-919AD1C0CFD7}" srcOrd="0" destOrd="0" parTransId="{41CC3228-7BD3-41F4-84CF-9D7FE49B9FFF}" sibTransId="{74F2FB59-6976-4C0F-BBE9-F06224A4FF2A}"/>
    <dgm:cxn modelId="{1100FE8C-D93A-41BE-8533-32123F70200B}" type="presOf" srcId="{9D39AB73-CE51-45CD-A463-919AD1C0CFD7}" destId="{CEB7C6C4-1AA4-4157-AECE-E53EC0656525}" srcOrd="0" destOrd="0" presId="urn:microsoft.com/office/officeart/2005/8/layout/hierarchy2"/>
    <dgm:cxn modelId="{A93BDF97-8CFE-476C-9CE5-97BD0E370794}" srcId="{5EC3C2AA-7705-4176-9501-2EF3BF0FDC2D}" destId="{9FD4FCFB-0D0B-4F34-A572-493F1F77D8D5}" srcOrd="0" destOrd="0" parTransId="{9B3AD041-67C8-445F-B8A4-246EA5644253}" sibTransId="{D2BC7CD7-B923-4ABA-B186-BF526FEB34AF}"/>
    <dgm:cxn modelId="{48AD16A5-D104-4FCA-B80B-CAA6233BF5C9}" type="presOf" srcId="{41CC3228-7BD3-41F4-84CF-9D7FE49B9FFF}" destId="{1AE312B0-6153-43E1-90E8-F3A54DB5DCB9}" srcOrd="0" destOrd="0" presId="urn:microsoft.com/office/officeart/2005/8/layout/hierarchy2"/>
    <dgm:cxn modelId="{105F1EFC-06AB-4959-8AF8-0DC5CE52F495}" type="presOf" srcId="{5E89BC64-34B1-44F3-A0C0-3DF85E48DCF8}" destId="{F0F210E7-AFF6-43B9-AE35-DEE2B7F4DF77}" srcOrd="1" destOrd="0" presId="urn:microsoft.com/office/officeart/2005/8/layout/hierarchy2"/>
    <dgm:cxn modelId="{7B29C3B1-A7EE-4218-A851-C887E4D7814B}" type="presOf" srcId="{9FD4FCFB-0D0B-4F34-A572-493F1F77D8D5}" destId="{2454559A-A58B-4C85-8681-FFC9F1AED800}" srcOrd="0" destOrd="0" presId="urn:microsoft.com/office/officeart/2005/8/layout/hierarchy2"/>
    <dgm:cxn modelId="{D435794E-94A6-4530-AEAF-756720807452}" type="presOf" srcId="{5EC3C2AA-7705-4176-9501-2EF3BF0FDC2D}" destId="{E588F24B-6191-495C-81F3-C4C00BDD795C}" srcOrd="0" destOrd="0" presId="urn:microsoft.com/office/officeart/2005/8/layout/hierarchy2"/>
    <dgm:cxn modelId="{AE86653C-5BD9-4843-96B6-B77DD72E33F0}" srcId="{3F5C266B-F940-45DD-A041-E779DB88DB0E}" destId="{5EC3C2AA-7705-4176-9501-2EF3BF0FDC2D}" srcOrd="1" destOrd="0" parTransId="{C806AF72-87A4-4336-B326-E5DDA2CDED1B}" sibTransId="{D03BFF9A-614C-4A9D-BA51-8FFCCADA3D7A}"/>
    <dgm:cxn modelId="{AA97C823-512A-4A7C-912C-40883D57B137}" srcId="{531A4B92-C112-449F-AB77-C59BA705C399}" destId="{D88D2A0D-0B67-4AC6-8F94-1D8F5E48ACAD}" srcOrd="0" destOrd="0" parTransId="{64E7910F-2DE4-4049-BAB5-2B7179A5ACD4}" sibTransId="{00B36B06-105A-40B4-A6DB-38B8966C7250}"/>
    <dgm:cxn modelId="{71D1B8F1-A864-49B7-B045-450E9638BF05}" srcId="{F3995086-7CDE-4036-AF0B-34ACE3592AA5}" destId="{531A4B92-C112-449F-AB77-C59BA705C399}" srcOrd="0" destOrd="0" parTransId="{5E89BC64-34B1-44F3-A0C0-3DF85E48DCF8}" sibTransId="{C001331A-0EC2-43BC-AEB8-06CB22BF4170}"/>
    <dgm:cxn modelId="{6985E09B-F384-4829-B4A5-A3D820706CE8}" type="presParOf" srcId="{9A7D9C77-5EA0-4B88-AA79-1FDBB0C55807}" destId="{39DBA688-4524-489B-BBBF-B9C52D867F81}" srcOrd="0" destOrd="0" presId="urn:microsoft.com/office/officeart/2005/8/layout/hierarchy2"/>
    <dgm:cxn modelId="{17BB2C28-1B78-45BB-88DD-4ECB37E866B8}" type="presParOf" srcId="{39DBA688-4524-489B-BBBF-B9C52D867F81}" destId="{80C9238D-F347-4DE4-BFD1-F0372C2303F5}" srcOrd="0" destOrd="0" presId="urn:microsoft.com/office/officeart/2005/8/layout/hierarchy2"/>
    <dgm:cxn modelId="{7B2730D9-2065-4B59-B39E-4B37A80DF373}" type="presParOf" srcId="{39DBA688-4524-489B-BBBF-B9C52D867F81}" destId="{BAF92CF6-C3E5-4F16-AA67-70B66A1B594C}" srcOrd="1" destOrd="0" presId="urn:microsoft.com/office/officeart/2005/8/layout/hierarchy2"/>
    <dgm:cxn modelId="{07218D0E-087D-4493-8A81-F5791C1AE229}" type="presParOf" srcId="{BAF92CF6-C3E5-4F16-AA67-70B66A1B594C}" destId="{1AE312B0-6153-43E1-90E8-F3A54DB5DCB9}" srcOrd="0" destOrd="0" presId="urn:microsoft.com/office/officeart/2005/8/layout/hierarchy2"/>
    <dgm:cxn modelId="{6484884C-37F4-4664-9695-2BB75B512DE2}" type="presParOf" srcId="{1AE312B0-6153-43E1-90E8-F3A54DB5DCB9}" destId="{8468F51B-C532-4D95-A8A2-9B7264BA8E47}" srcOrd="0" destOrd="0" presId="urn:microsoft.com/office/officeart/2005/8/layout/hierarchy2"/>
    <dgm:cxn modelId="{F4A73EAD-7093-4436-93B1-36350C4E51D5}" type="presParOf" srcId="{BAF92CF6-C3E5-4F16-AA67-70B66A1B594C}" destId="{12B06BE6-BFD8-4C5E-986C-B6A004E4D7F1}" srcOrd="1" destOrd="0" presId="urn:microsoft.com/office/officeart/2005/8/layout/hierarchy2"/>
    <dgm:cxn modelId="{1CB663F9-326B-4C82-899C-14F20EA62C3D}" type="presParOf" srcId="{12B06BE6-BFD8-4C5E-986C-B6A004E4D7F1}" destId="{CEB7C6C4-1AA4-4157-AECE-E53EC0656525}" srcOrd="0" destOrd="0" presId="urn:microsoft.com/office/officeart/2005/8/layout/hierarchy2"/>
    <dgm:cxn modelId="{3A7E0A44-54CD-43F2-BD4F-9FB8FF31F64A}" type="presParOf" srcId="{12B06BE6-BFD8-4C5E-986C-B6A004E4D7F1}" destId="{E48EB600-E43D-4C8C-974D-3B1005A06710}" srcOrd="1" destOrd="0" presId="urn:microsoft.com/office/officeart/2005/8/layout/hierarchy2"/>
    <dgm:cxn modelId="{E1A920AF-AD61-4A2B-B055-F1C022C37281}" type="presParOf" srcId="{E48EB600-E43D-4C8C-974D-3B1005A06710}" destId="{845FB1B9-4081-46EF-AFE1-4A27EBABAF2B}" srcOrd="0" destOrd="0" presId="urn:microsoft.com/office/officeart/2005/8/layout/hierarchy2"/>
    <dgm:cxn modelId="{B7B1185A-3F19-4C5A-B371-9250952ABAB2}" type="presParOf" srcId="{845FB1B9-4081-46EF-AFE1-4A27EBABAF2B}" destId="{ADFAD4C2-0BD3-48F2-86FE-F30E66DD6756}" srcOrd="0" destOrd="0" presId="urn:microsoft.com/office/officeart/2005/8/layout/hierarchy2"/>
    <dgm:cxn modelId="{C041FDB0-9941-4AA0-8EFB-612115D8B1C4}" type="presParOf" srcId="{E48EB600-E43D-4C8C-974D-3B1005A06710}" destId="{B0E33DAD-7F48-4CEC-B123-6EEABD3182ED}" srcOrd="1" destOrd="0" presId="urn:microsoft.com/office/officeart/2005/8/layout/hierarchy2"/>
    <dgm:cxn modelId="{4B0D4B3C-1FF3-4FB5-8DD4-249AC15F530D}" type="presParOf" srcId="{B0E33DAD-7F48-4CEC-B123-6EEABD3182ED}" destId="{242F57F3-88AE-4595-B074-3D3F550FE163}" srcOrd="0" destOrd="0" presId="urn:microsoft.com/office/officeart/2005/8/layout/hierarchy2"/>
    <dgm:cxn modelId="{30336BB6-24C0-453A-88DB-83F73D0F46BC}" type="presParOf" srcId="{B0E33DAD-7F48-4CEC-B123-6EEABD3182ED}" destId="{C7CC0723-52C2-48F0-8F47-DC61BEC28B90}" srcOrd="1" destOrd="0" presId="urn:microsoft.com/office/officeart/2005/8/layout/hierarchy2"/>
    <dgm:cxn modelId="{F394247A-0016-424A-81A3-55E6F7083048}" type="presParOf" srcId="{BAF92CF6-C3E5-4F16-AA67-70B66A1B594C}" destId="{82E4C76C-75A3-4280-85D6-46C33AAE05BD}" srcOrd="2" destOrd="0" presId="urn:microsoft.com/office/officeart/2005/8/layout/hierarchy2"/>
    <dgm:cxn modelId="{5E25C61E-82BC-4A95-B8A1-46B4A79A2301}" type="presParOf" srcId="{82E4C76C-75A3-4280-85D6-46C33AAE05BD}" destId="{D4929FF7-64B4-4244-B314-39070424199D}" srcOrd="0" destOrd="0" presId="urn:microsoft.com/office/officeart/2005/8/layout/hierarchy2"/>
    <dgm:cxn modelId="{BA25F63C-6A3D-4221-B722-C0044E2E8606}" type="presParOf" srcId="{BAF92CF6-C3E5-4F16-AA67-70B66A1B594C}" destId="{768D3AAD-E9BC-465A-9C6B-92CF63DFECA8}" srcOrd="3" destOrd="0" presId="urn:microsoft.com/office/officeart/2005/8/layout/hierarchy2"/>
    <dgm:cxn modelId="{4D6DD359-B6D2-47A0-A606-6A074E89EAC7}" type="presParOf" srcId="{768D3AAD-E9BC-465A-9C6B-92CF63DFECA8}" destId="{E588F24B-6191-495C-81F3-C4C00BDD795C}" srcOrd="0" destOrd="0" presId="urn:microsoft.com/office/officeart/2005/8/layout/hierarchy2"/>
    <dgm:cxn modelId="{2544A3C0-703F-4376-9A35-56202AB2E010}" type="presParOf" srcId="{768D3AAD-E9BC-465A-9C6B-92CF63DFECA8}" destId="{2F507EFC-7E31-4709-A678-78D82A2F4F66}" srcOrd="1" destOrd="0" presId="urn:microsoft.com/office/officeart/2005/8/layout/hierarchy2"/>
    <dgm:cxn modelId="{C362617D-D7CA-46E1-ACBF-AED7C85957F6}" type="presParOf" srcId="{2F507EFC-7E31-4709-A678-78D82A2F4F66}" destId="{36D6BD32-753A-4016-97CE-533113E74761}" srcOrd="0" destOrd="0" presId="urn:microsoft.com/office/officeart/2005/8/layout/hierarchy2"/>
    <dgm:cxn modelId="{C832D0DA-2C94-404E-BFA1-1C1DCE237290}" type="presParOf" srcId="{36D6BD32-753A-4016-97CE-533113E74761}" destId="{2E71C77C-5816-44EA-980A-6E2F2D8B79B4}" srcOrd="0" destOrd="0" presId="urn:microsoft.com/office/officeart/2005/8/layout/hierarchy2"/>
    <dgm:cxn modelId="{5B9A130F-12C8-42E3-98B4-3A2908A1317A}" type="presParOf" srcId="{2F507EFC-7E31-4709-A678-78D82A2F4F66}" destId="{48BCC05F-B83A-48D0-8EB2-65512011AEBC}" srcOrd="1" destOrd="0" presId="urn:microsoft.com/office/officeart/2005/8/layout/hierarchy2"/>
    <dgm:cxn modelId="{1CFF3A6D-6D6D-47B1-9EBA-16902C5EB562}" type="presParOf" srcId="{48BCC05F-B83A-48D0-8EB2-65512011AEBC}" destId="{2454559A-A58B-4C85-8681-FFC9F1AED800}" srcOrd="0" destOrd="0" presId="urn:microsoft.com/office/officeart/2005/8/layout/hierarchy2"/>
    <dgm:cxn modelId="{F497421A-0804-40EB-A216-F0EA0DAD8E96}" type="presParOf" srcId="{48BCC05F-B83A-48D0-8EB2-65512011AEBC}" destId="{D75A89C2-8956-4CFD-80BF-BAABB8FF761C}" srcOrd="1" destOrd="0" presId="urn:microsoft.com/office/officeart/2005/8/layout/hierarchy2"/>
    <dgm:cxn modelId="{32BCA1E0-611F-4F0E-BA47-366ECA2EDA3C}" type="presParOf" srcId="{9A7D9C77-5EA0-4B88-AA79-1FDBB0C55807}" destId="{CC57F155-396C-47C8-9566-4E6F7960FA3D}" srcOrd="1" destOrd="0" presId="urn:microsoft.com/office/officeart/2005/8/layout/hierarchy2"/>
    <dgm:cxn modelId="{9D5D2306-BC0B-4107-93BD-33FDCCE4F4C6}" type="presParOf" srcId="{CC57F155-396C-47C8-9566-4E6F7960FA3D}" destId="{8777A4B4-DF11-417D-B222-9BBB1C25A6C4}" srcOrd="0" destOrd="0" presId="urn:microsoft.com/office/officeart/2005/8/layout/hierarchy2"/>
    <dgm:cxn modelId="{922DBCE5-025A-447F-B1A0-CF930FA97A4F}" type="presParOf" srcId="{CC57F155-396C-47C8-9566-4E6F7960FA3D}" destId="{F1EC246C-1619-45B9-BCF0-ED9F5E3B6672}" srcOrd="1" destOrd="0" presId="urn:microsoft.com/office/officeart/2005/8/layout/hierarchy2"/>
    <dgm:cxn modelId="{B3DF137C-8747-467D-83C9-450B8BD164E9}" type="presParOf" srcId="{F1EC246C-1619-45B9-BCF0-ED9F5E3B6672}" destId="{9121BDBA-4462-43EB-81D2-C4C6F4BC47E7}" srcOrd="0" destOrd="0" presId="urn:microsoft.com/office/officeart/2005/8/layout/hierarchy2"/>
    <dgm:cxn modelId="{A44A7895-5062-494F-8ED8-17DFC55CC767}" type="presParOf" srcId="{9121BDBA-4462-43EB-81D2-C4C6F4BC47E7}" destId="{F0F210E7-AFF6-43B9-AE35-DEE2B7F4DF77}" srcOrd="0" destOrd="0" presId="urn:microsoft.com/office/officeart/2005/8/layout/hierarchy2"/>
    <dgm:cxn modelId="{1388B8C9-CECA-49EC-BD61-505FCE9CB46D}" type="presParOf" srcId="{F1EC246C-1619-45B9-BCF0-ED9F5E3B6672}" destId="{622B7558-FD5C-49A2-933B-9E70BF2BD588}" srcOrd="1" destOrd="0" presId="urn:microsoft.com/office/officeart/2005/8/layout/hierarchy2"/>
    <dgm:cxn modelId="{F3F8BED6-CBF1-44F1-8D75-6A25C5D35747}" type="presParOf" srcId="{622B7558-FD5C-49A2-933B-9E70BF2BD588}" destId="{204F817E-C2F6-41EE-9DED-A34C7B01442E}" srcOrd="0" destOrd="0" presId="urn:microsoft.com/office/officeart/2005/8/layout/hierarchy2"/>
    <dgm:cxn modelId="{93FBC475-8108-4A83-B658-70C49BAF3C39}" type="presParOf" srcId="{622B7558-FD5C-49A2-933B-9E70BF2BD588}" destId="{764C4CFE-6199-48EA-B07A-371847F32A09}" srcOrd="1" destOrd="0" presId="urn:microsoft.com/office/officeart/2005/8/layout/hierarchy2"/>
    <dgm:cxn modelId="{4FED5ACB-D6E3-46C1-945D-003023F8F3F5}" type="presParOf" srcId="{764C4CFE-6199-48EA-B07A-371847F32A09}" destId="{4F7F025F-C0E0-4A5F-9952-B08A3923E770}" srcOrd="0" destOrd="0" presId="urn:microsoft.com/office/officeart/2005/8/layout/hierarchy2"/>
    <dgm:cxn modelId="{C3311423-AD5A-4CD1-8846-2100E3E563BB}" type="presParOf" srcId="{4F7F025F-C0E0-4A5F-9952-B08A3923E770}" destId="{6AE5DD61-45FA-48FE-8A9B-CAFC94D25366}" srcOrd="0" destOrd="0" presId="urn:microsoft.com/office/officeart/2005/8/layout/hierarchy2"/>
    <dgm:cxn modelId="{6BDD683F-B365-4D32-9470-3EB9800D9DA7}" type="presParOf" srcId="{764C4CFE-6199-48EA-B07A-371847F32A09}" destId="{14E4174B-4B09-4C68-904C-6DEBD6342E70}" srcOrd="1" destOrd="0" presId="urn:microsoft.com/office/officeart/2005/8/layout/hierarchy2"/>
    <dgm:cxn modelId="{7EC50286-E9EE-46FD-A31E-AB91700401F4}" type="presParOf" srcId="{14E4174B-4B09-4C68-904C-6DEBD6342E70}" destId="{D32FD9A7-6501-40D5-8881-5BA4EA4E91FC}" srcOrd="0" destOrd="0" presId="urn:microsoft.com/office/officeart/2005/8/layout/hierarchy2"/>
    <dgm:cxn modelId="{0C66AF85-56F2-406A-B134-13D464D1EA94}" type="presParOf" srcId="{14E4174B-4B09-4C68-904C-6DEBD6342E70}" destId="{C8B95B31-BE43-4518-8D56-3F6867F90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E209-71EE-4128-980B-F0C821A472C6}">
      <dsp:nvSpPr>
        <dsp:cNvPr id="0" name=""/>
        <dsp:cNvSpPr/>
      </dsp:nvSpPr>
      <dsp:spPr>
        <a:xfrm>
          <a:off x="167878" y="1103262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Abundance</a:t>
          </a:r>
          <a:endParaRPr lang="en-US" sz="2000" kern="1200" dirty="0"/>
        </a:p>
      </dsp:txBody>
      <dsp:txXfrm>
        <a:off x="195950" y="1131334"/>
        <a:ext cx="1860762" cy="902309"/>
      </dsp:txXfrm>
    </dsp:sp>
    <dsp:sp modelId="{50A69490-6DB7-46A1-B3EF-F964D03495C4}">
      <dsp:nvSpPr>
        <dsp:cNvPr id="0" name=""/>
        <dsp:cNvSpPr/>
      </dsp:nvSpPr>
      <dsp:spPr>
        <a:xfrm rot="18289469">
          <a:off x="1796820" y="1011164"/>
          <a:ext cx="13426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4268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4598" y="997811"/>
        <a:ext cx="67134" cy="67134"/>
      </dsp:txXfrm>
    </dsp:sp>
    <dsp:sp modelId="{F46538B6-8DC1-43F6-B54E-D92F37DCAD40}">
      <dsp:nvSpPr>
        <dsp:cNvPr id="0" name=""/>
        <dsp:cNvSpPr/>
      </dsp:nvSpPr>
      <dsp:spPr>
        <a:xfrm>
          <a:off x="2851546" y="1041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Catch rate (</a:t>
          </a:r>
          <a:r>
            <a:rPr lang="en-US" sz="2000" i="1" kern="1200" dirty="0" smtClean="0"/>
            <a:t>C/f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879618" y="29113"/>
        <a:ext cx="1860762" cy="902309"/>
      </dsp:txXfrm>
    </dsp:sp>
    <dsp:sp modelId="{B6F9F797-D52B-4843-B8EC-1F1457F3A0E9}">
      <dsp:nvSpPr>
        <dsp:cNvPr id="0" name=""/>
        <dsp:cNvSpPr/>
      </dsp:nvSpPr>
      <dsp:spPr>
        <a:xfrm>
          <a:off x="4768453" y="460053"/>
          <a:ext cx="7667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6762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665" y="461099"/>
        <a:ext cx="38338" cy="38338"/>
      </dsp:txXfrm>
    </dsp:sp>
    <dsp:sp modelId="{FCF88D78-5BDA-4424-AC5C-C723E51D52A7}">
      <dsp:nvSpPr>
        <dsp:cNvPr id="0" name=""/>
        <dsp:cNvSpPr/>
      </dsp:nvSpPr>
      <dsp:spPr>
        <a:xfrm>
          <a:off x="5535215" y="1041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ANOVA</a:t>
          </a:r>
          <a:endParaRPr lang="en-US" sz="2000" kern="1200" dirty="0"/>
        </a:p>
      </dsp:txBody>
      <dsp:txXfrm>
        <a:off x="5563287" y="29113"/>
        <a:ext cx="1860762" cy="902309"/>
      </dsp:txXfrm>
    </dsp:sp>
    <dsp:sp modelId="{DF609680-9659-4096-A926-D7899D287D3A}">
      <dsp:nvSpPr>
        <dsp:cNvPr id="0" name=""/>
        <dsp:cNvSpPr/>
      </dsp:nvSpPr>
      <dsp:spPr>
        <a:xfrm>
          <a:off x="2084784" y="1562274"/>
          <a:ext cx="7667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676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8996" y="1563320"/>
        <a:ext cx="38338" cy="38338"/>
      </dsp:txXfrm>
    </dsp:sp>
    <dsp:sp modelId="{9637A79A-F610-4AB7-B68B-C6EA4D3D098B}">
      <dsp:nvSpPr>
        <dsp:cNvPr id="0" name=""/>
        <dsp:cNvSpPr/>
      </dsp:nvSpPr>
      <dsp:spPr>
        <a:xfrm>
          <a:off x="2851546" y="1103262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Proportion positive catch (</a:t>
          </a:r>
          <a:r>
            <a:rPr lang="en-US" sz="2000" kern="1200" dirty="0" err="1" smtClean="0"/>
            <a:t>Ep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879618" y="1131334"/>
        <a:ext cx="1860762" cy="902309"/>
      </dsp:txXfrm>
    </dsp:sp>
    <dsp:sp modelId="{6FE9F459-792A-423C-899E-50ADB93AB82D}">
      <dsp:nvSpPr>
        <dsp:cNvPr id="0" name=""/>
        <dsp:cNvSpPr/>
      </dsp:nvSpPr>
      <dsp:spPr>
        <a:xfrm>
          <a:off x="4768453" y="1562274"/>
          <a:ext cx="7667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6762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665" y="1563320"/>
        <a:ext cx="38338" cy="38338"/>
      </dsp:txXfrm>
    </dsp:sp>
    <dsp:sp modelId="{8DE974CE-A17E-4836-9C33-A37170BA922B}">
      <dsp:nvSpPr>
        <dsp:cNvPr id="0" name=""/>
        <dsp:cNvSpPr/>
      </dsp:nvSpPr>
      <dsp:spPr>
        <a:xfrm>
          <a:off x="5535215" y="1103262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Binomial Logistic Regression</a:t>
          </a:r>
          <a:endParaRPr lang="en-US" sz="2000" kern="1200" dirty="0"/>
        </a:p>
      </dsp:txBody>
      <dsp:txXfrm>
        <a:off x="5563287" y="1131334"/>
        <a:ext cx="1860762" cy="902309"/>
      </dsp:txXfrm>
    </dsp:sp>
    <dsp:sp modelId="{D3666CD0-D801-4178-896B-78828DDCA4ED}">
      <dsp:nvSpPr>
        <dsp:cNvPr id="0" name=""/>
        <dsp:cNvSpPr/>
      </dsp:nvSpPr>
      <dsp:spPr>
        <a:xfrm rot="3310531">
          <a:off x="1796820" y="2113385"/>
          <a:ext cx="13426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4268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4598" y="2100032"/>
        <a:ext cx="67134" cy="67134"/>
      </dsp:txXfrm>
    </dsp:sp>
    <dsp:sp modelId="{DB323595-1EDD-4DBA-AB3E-C1F97EA4AFA2}">
      <dsp:nvSpPr>
        <dsp:cNvPr id="0" name=""/>
        <dsp:cNvSpPr/>
      </dsp:nvSpPr>
      <dsp:spPr>
        <a:xfrm>
          <a:off x="2851546" y="2205483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Capture-recapture</a:t>
          </a:r>
          <a:endParaRPr lang="en-US" sz="2000" kern="1200" dirty="0"/>
        </a:p>
      </dsp:txBody>
      <dsp:txXfrm>
        <a:off x="2879618" y="2233555"/>
        <a:ext cx="1860762" cy="902309"/>
      </dsp:txXfrm>
    </dsp:sp>
    <dsp:sp modelId="{34B96E17-BD5C-4F18-9800-23A46F1C5E5E}">
      <dsp:nvSpPr>
        <dsp:cNvPr id="0" name=""/>
        <dsp:cNvSpPr/>
      </dsp:nvSpPr>
      <dsp:spPr>
        <a:xfrm>
          <a:off x="4768453" y="2664495"/>
          <a:ext cx="7667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6762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665" y="2665541"/>
        <a:ext cx="38338" cy="38338"/>
      </dsp:txXfrm>
    </dsp:sp>
    <dsp:sp modelId="{58DC97B1-2E25-4EC0-80E9-90013D684A29}">
      <dsp:nvSpPr>
        <dsp:cNvPr id="0" name=""/>
        <dsp:cNvSpPr/>
      </dsp:nvSpPr>
      <dsp:spPr>
        <a:xfrm>
          <a:off x="5535215" y="2205483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Robust Design</a:t>
          </a:r>
          <a:endParaRPr lang="en-US" sz="2000" kern="1200" dirty="0"/>
        </a:p>
      </dsp:txBody>
      <dsp:txXfrm>
        <a:off x="5563287" y="2233555"/>
        <a:ext cx="1860762" cy="902309"/>
      </dsp:txXfrm>
    </dsp:sp>
    <dsp:sp modelId="{AA0E41AF-CCE9-4B0F-B191-1B7393B902DF}">
      <dsp:nvSpPr>
        <dsp:cNvPr id="0" name=""/>
        <dsp:cNvSpPr/>
      </dsp:nvSpPr>
      <dsp:spPr>
        <a:xfrm>
          <a:off x="167878" y="3307705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Survival</a:t>
          </a:r>
          <a:endParaRPr lang="en-US" sz="2000" kern="1200" dirty="0"/>
        </a:p>
      </dsp:txBody>
      <dsp:txXfrm>
        <a:off x="195950" y="3335777"/>
        <a:ext cx="1860762" cy="902309"/>
      </dsp:txXfrm>
    </dsp:sp>
    <dsp:sp modelId="{30CCF6EE-91C6-4435-8F02-3C61C179DFF6}">
      <dsp:nvSpPr>
        <dsp:cNvPr id="0" name=""/>
        <dsp:cNvSpPr/>
      </dsp:nvSpPr>
      <dsp:spPr>
        <a:xfrm>
          <a:off x="2084784" y="3766716"/>
          <a:ext cx="7667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676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8996" y="3767762"/>
        <a:ext cx="38338" cy="38338"/>
      </dsp:txXfrm>
    </dsp:sp>
    <dsp:sp modelId="{E67E49D6-F436-4930-ACFB-59B1746CDF02}">
      <dsp:nvSpPr>
        <dsp:cNvPr id="0" name=""/>
        <dsp:cNvSpPr/>
      </dsp:nvSpPr>
      <dsp:spPr>
        <a:xfrm>
          <a:off x="2851546" y="3307705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Capture-recapture</a:t>
          </a:r>
          <a:endParaRPr lang="en-US" sz="2000" kern="1200" dirty="0"/>
        </a:p>
      </dsp:txBody>
      <dsp:txXfrm>
        <a:off x="2879618" y="3335777"/>
        <a:ext cx="1860762" cy="902309"/>
      </dsp:txXfrm>
    </dsp:sp>
    <dsp:sp modelId="{5876C634-B028-45B2-9259-4E545D2A8701}">
      <dsp:nvSpPr>
        <dsp:cNvPr id="0" name=""/>
        <dsp:cNvSpPr/>
      </dsp:nvSpPr>
      <dsp:spPr>
        <a:xfrm>
          <a:off x="4768453" y="3766716"/>
          <a:ext cx="7667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6762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2665" y="3767762"/>
        <a:ext cx="38338" cy="38338"/>
      </dsp:txXfrm>
    </dsp:sp>
    <dsp:sp modelId="{8DD386D2-BA8C-4CFB-8B75-3889DBF68D9D}">
      <dsp:nvSpPr>
        <dsp:cNvPr id="0" name=""/>
        <dsp:cNvSpPr/>
      </dsp:nvSpPr>
      <dsp:spPr>
        <a:xfrm>
          <a:off x="5535215" y="3307705"/>
          <a:ext cx="1916906" cy="95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Robust Design</a:t>
          </a:r>
          <a:endParaRPr lang="en-US" sz="2000" kern="1200" dirty="0"/>
        </a:p>
      </dsp:txBody>
      <dsp:txXfrm>
        <a:off x="5563287" y="3335777"/>
        <a:ext cx="1860762" cy="902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F2EE6-E444-4B05-9026-058E3FEB79DE}">
      <dsp:nvSpPr>
        <dsp:cNvPr id="0" name=""/>
        <dsp:cNvSpPr/>
      </dsp:nvSpPr>
      <dsp:spPr>
        <a:xfrm>
          <a:off x="1607" y="163249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Size Structure</a:t>
          </a:r>
          <a:endParaRPr lang="en-US" sz="2400" i="1" kern="1200" dirty="0"/>
        </a:p>
      </dsp:txBody>
      <dsp:txXfrm>
        <a:off x="30961" y="1661849"/>
        <a:ext cx="1945709" cy="943500"/>
      </dsp:txXfrm>
    </dsp:sp>
    <dsp:sp modelId="{8756C9E3-8C38-4F0F-9C68-5B7F53FB8D9F}">
      <dsp:nvSpPr>
        <dsp:cNvPr id="0" name=""/>
        <dsp:cNvSpPr/>
      </dsp:nvSpPr>
      <dsp:spPr>
        <a:xfrm rot="18289469">
          <a:off x="1704914" y="1536192"/>
          <a:ext cx="140398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403986" y="2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1808" y="1522230"/>
        <a:ext cx="70199" cy="70199"/>
      </dsp:txXfrm>
    </dsp:sp>
    <dsp:sp modelId="{AA2306A6-2184-444E-AFDC-BF13897047AF}">
      <dsp:nvSpPr>
        <dsp:cNvPr id="0" name=""/>
        <dsp:cNvSpPr/>
      </dsp:nvSpPr>
      <dsp:spPr>
        <a:xfrm>
          <a:off x="2807791" y="47995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Length-Frequency</a:t>
          </a:r>
          <a:endParaRPr lang="en-US" sz="2100" kern="1200" dirty="0"/>
        </a:p>
      </dsp:txBody>
      <dsp:txXfrm>
        <a:off x="2837145" y="509309"/>
        <a:ext cx="1945709" cy="943500"/>
      </dsp:txXfrm>
    </dsp:sp>
    <dsp:sp modelId="{94918D44-91A5-44B3-9560-9827098C1F86}">
      <dsp:nvSpPr>
        <dsp:cNvPr id="0" name=""/>
        <dsp:cNvSpPr/>
      </dsp:nvSpPr>
      <dsp:spPr>
        <a:xfrm>
          <a:off x="4812208" y="95992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3047" y="961015"/>
        <a:ext cx="40088" cy="40088"/>
      </dsp:txXfrm>
    </dsp:sp>
    <dsp:sp modelId="{8DD6B4C7-3C45-441C-9823-B538C1998307}">
      <dsp:nvSpPr>
        <dsp:cNvPr id="0" name=""/>
        <dsp:cNvSpPr/>
      </dsp:nvSpPr>
      <dsp:spPr>
        <a:xfrm>
          <a:off x="5613975" y="47995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Cumulative Frequency Distribution</a:t>
          </a:r>
          <a:endParaRPr lang="en-US" sz="2100" kern="1200" dirty="0"/>
        </a:p>
      </dsp:txBody>
      <dsp:txXfrm>
        <a:off x="5643329" y="509309"/>
        <a:ext cx="1945709" cy="943500"/>
      </dsp:txXfrm>
    </dsp:sp>
    <dsp:sp modelId="{ACF24380-673F-45CF-8D44-5D3FCE660A33}">
      <dsp:nvSpPr>
        <dsp:cNvPr id="0" name=""/>
        <dsp:cNvSpPr/>
      </dsp:nvSpPr>
      <dsp:spPr>
        <a:xfrm>
          <a:off x="2006024" y="211246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6863" y="2113555"/>
        <a:ext cx="40088" cy="40088"/>
      </dsp:txXfrm>
    </dsp:sp>
    <dsp:sp modelId="{B1009EBD-2332-4B68-B8ED-EDB8CDDFB298}">
      <dsp:nvSpPr>
        <dsp:cNvPr id="0" name=""/>
        <dsp:cNvSpPr/>
      </dsp:nvSpPr>
      <dsp:spPr>
        <a:xfrm>
          <a:off x="2807791" y="163249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Mean Length</a:t>
          </a:r>
          <a:endParaRPr lang="en-US" sz="2100" kern="1200" dirty="0"/>
        </a:p>
      </dsp:txBody>
      <dsp:txXfrm>
        <a:off x="2837145" y="1661849"/>
        <a:ext cx="1945709" cy="943500"/>
      </dsp:txXfrm>
    </dsp:sp>
    <dsp:sp modelId="{0148E893-EB5A-4EB0-B756-E1428B7AC89E}">
      <dsp:nvSpPr>
        <dsp:cNvPr id="0" name=""/>
        <dsp:cNvSpPr/>
      </dsp:nvSpPr>
      <dsp:spPr>
        <a:xfrm>
          <a:off x="4812208" y="211246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3047" y="2113555"/>
        <a:ext cx="40088" cy="40088"/>
      </dsp:txXfrm>
    </dsp:sp>
    <dsp:sp modelId="{43680564-DC84-40E4-82AF-4283C8C0B4B4}">
      <dsp:nvSpPr>
        <dsp:cNvPr id="0" name=""/>
        <dsp:cNvSpPr/>
      </dsp:nvSpPr>
      <dsp:spPr>
        <a:xfrm>
          <a:off x="5613975" y="163249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ANOVA</a:t>
          </a:r>
          <a:endParaRPr lang="en-US" sz="2100" kern="1200" dirty="0"/>
        </a:p>
      </dsp:txBody>
      <dsp:txXfrm>
        <a:off x="5643329" y="1661849"/>
        <a:ext cx="1945709" cy="943500"/>
      </dsp:txXfrm>
    </dsp:sp>
    <dsp:sp modelId="{02511F38-53F6-45DE-83DF-EC60B90818F1}">
      <dsp:nvSpPr>
        <dsp:cNvPr id="0" name=""/>
        <dsp:cNvSpPr/>
      </dsp:nvSpPr>
      <dsp:spPr>
        <a:xfrm rot="3310531">
          <a:off x="1704914" y="2688732"/>
          <a:ext cx="140398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1403986" y="2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1808" y="2674770"/>
        <a:ext cx="70199" cy="70199"/>
      </dsp:txXfrm>
    </dsp:sp>
    <dsp:sp modelId="{3176EEAB-A072-4DA9-80F5-B34FD23210F0}">
      <dsp:nvSpPr>
        <dsp:cNvPr id="0" name=""/>
        <dsp:cNvSpPr/>
      </dsp:nvSpPr>
      <dsp:spPr>
        <a:xfrm>
          <a:off x="2807791" y="278503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Proportional Size Distribution</a:t>
          </a:r>
          <a:endParaRPr lang="en-US" sz="2100" kern="1200" dirty="0"/>
        </a:p>
      </dsp:txBody>
      <dsp:txXfrm>
        <a:off x="2837145" y="2814389"/>
        <a:ext cx="1945709" cy="943500"/>
      </dsp:txXfrm>
    </dsp:sp>
    <dsp:sp modelId="{8850CADE-E8ED-4EA4-A89B-CCC243AC8E36}">
      <dsp:nvSpPr>
        <dsp:cNvPr id="0" name=""/>
        <dsp:cNvSpPr/>
      </dsp:nvSpPr>
      <dsp:spPr>
        <a:xfrm>
          <a:off x="4812208" y="326500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3047" y="3266095"/>
        <a:ext cx="40088" cy="40088"/>
      </dsp:txXfrm>
    </dsp:sp>
    <dsp:sp modelId="{6008069F-9425-44FF-8221-BBA3C1652793}">
      <dsp:nvSpPr>
        <dsp:cNvPr id="0" name=""/>
        <dsp:cNvSpPr/>
      </dsp:nvSpPr>
      <dsp:spPr>
        <a:xfrm>
          <a:off x="5613975" y="278503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Ordinal Logistic Regression</a:t>
          </a:r>
          <a:endParaRPr lang="en-US" sz="2100" kern="1200" dirty="0"/>
        </a:p>
      </dsp:txBody>
      <dsp:txXfrm>
        <a:off x="5643329" y="2814389"/>
        <a:ext cx="1945709" cy="943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9238D-F347-4DE4-BFD1-F0372C2303F5}">
      <dsp:nvSpPr>
        <dsp:cNvPr id="0" name=""/>
        <dsp:cNvSpPr/>
      </dsp:nvSpPr>
      <dsp:spPr>
        <a:xfrm>
          <a:off x="1607" y="105622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Condition</a:t>
          </a:r>
          <a:endParaRPr lang="en-US" sz="2500" kern="1200" dirty="0"/>
        </a:p>
      </dsp:txBody>
      <dsp:txXfrm>
        <a:off x="30961" y="1085579"/>
        <a:ext cx="1945709" cy="943500"/>
      </dsp:txXfrm>
    </dsp:sp>
    <dsp:sp modelId="{1AE312B0-6153-43E1-90E8-F3A54DB5DCB9}">
      <dsp:nvSpPr>
        <dsp:cNvPr id="0" name=""/>
        <dsp:cNvSpPr/>
      </dsp:nvSpPr>
      <dsp:spPr>
        <a:xfrm rot="19457599">
          <a:off x="1913218" y="1248057"/>
          <a:ext cx="987378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987378" y="2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2223" y="1244510"/>
        <a:ext cx="49368" cy="49368"/>
      </dsp:txXfrm>
    </dsp:sp>
    <dsp:sp modelId="{CEB7C6C4-1AA4-4157-AECE-E53EC0656525}">
      <dsp:nvSpPr>
        <dsp:cNvPr id="0" name=""/>
        <dsp:cNvSpPr/>
      </dsp:nvSpPr>
      <dsp:spPr>
        <a:xfrm>
          <a:off x="2807791" y="47995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Mean Relative Weight (</a:t>
          </a:r>
          <a:r>
            <a:rPr lang="en-US" sz="2500" kern="1200" dirty="0" err="1" smtClean="0"/>
            <a:t>W</a:t>
          </a:r>
          <a:r>
            <a:rPr lang="en-US" sz="2500" kern="1200" baseline="-25000" dirty="0" err="1" smtClean="0"/>
            <a:t>r</a:t>
          </a:r>
          <a:r>
            <a:rPr lang="en-US" sz="2500" kern="1200" dirty="0" smtClean="0"/>
            <a:t>)</a:t>
          </a:r>
          <a:endParaRPr lang="en-US" sz="2500" kern="1200" dirty="0"/>
        </a:p>
      </dsp:txBody>
      <dsp:txXfrm>
        <a:off x="2837145" y="509309"/>
        <a:ext cx="1945709" cy="943500"/>
      </dsp:txXfrm>
    </dsp:sp>
    <dsp:sp modelId="{845FB1B9-4081-46EF-AFE1-4A27EBABAF2B}">
      <dsp:nvSpPr>
        <dsp:cNvPr id="0" name=""/>
        <dsp:cNvSpPr/>
      </dsp:nvSpPr>
      <dsp:spPr>
        <a:xfrm>
          <a:off x="4812208" y="95992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3047" y="961015"/>
        <a:ext cx="40088" cy="40088"/>
      </dsp:txXfrm>
    </dsp:sp>
    <dsp:sp modelId="{242F57F3-88AE-4595-B074-3D3F550FE163}">
      <dsp:nvSpPr>
        <dsp:cNvPr id="0" name=""/>
        <dsp:cNvSpPr/>
      </dsp:nvSpPr>
      <dsp:spPr>
        <a:xfrm>
          <a:off x="5613975" y="47995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ANOVA</a:t>
          </a:r>
          <a:endParaRPr lang="en-US" sz="2500" kern="1200" dirty="0"/>
        </a:p>
      </dsp:txBody>
      <dsp:txXfrm>
        <a:off x="5643329" y="509309"/>
        <a:ext cx="1945709" cy="943500"/>
      </dsp:txXfrm>
    </dsp:sp>
    <dsp:sp modelId="{82E4C76C-75A3-4280-85D6-46C33AAE05BD}">
      <dsp:nvSpPr>
        <dsp:cNvPr id="0" name=""/>
        <dsp:cNvSpPr/>
      </dsp:nvSpPr>
      <dsp:spPr>
        <a:xfrm rot="2142401">
          <a:off x="1913218" y="1824327"/>
          <a:ext cx="987378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987378" y="2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2223" y="1820780"/>
        <a:ext cx="49368" cy="49368"/>
      </dsp:txXfrm>
    </dsp:sp>
    <dsp:sp modelId="{E588F24B-6191-495C-81F3-C4C00BDD795C}">
      <dsp:nvSpPr>
        <dsp:cNvPr id="0" name=""/>
        <dsp:cNvSpPr/>
      </dsp:nvSpPr>
      <dsp:spPr>
        <a:xfrm>
          <a:off x="2807791" y="163249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Length-Weight Relationship</a:t>
          </a:r>
          <a:endParaRPr lang="en-US" sz="2500" kern="1200" dirty="0"/>
        </a:p>
      </dsp:txBody>
      <dsp:txXfrm>
        <a:off x="2837145" y="1661849"/>
        <a:ext cx="1945709" cy="943500"/>
      </dsp:txXfrm>
    </dsp:sp>
    <dsp:sp modelId="{36D6BD32-753A-4016-97CE-533113E74761}">
      <dsp:nvSpPr>
        <dsp:cNvPr id="0" name=""/>
        <dsp:cNvSpPr/>
      </dsp:nvSpPr>
      <dsp:spPr>
        <a:xfrm>
          <a:off x="4812208" y="211246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3047" y="2113555"/>
        <a:ext cx="40088" cy="40088"/>
      </dsp:txXfrm>
    </dsp:sp>
    <dsp:sp modelId="{2454559A-A58B-4C85-8681-FFC9F1AED800}">
      <dsp:nvSpPr>
        <dsp:cNvPr id="0" name=""/>
        <dsp:cNvSpPr/>
      </dsp:nvSpPr>
      <dsp:spPr>
        <a:xfrm>
          <a:off x="5613975" y="163249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ANCOVA</a:t>
          </a:r>
          <a:endParaRPr lang="en-US" sz="2500" kern="1200" dirty="0"/>
        </a:p>
      </dsp:txBody>
      <dsp:txXfrm>
        <a:off x="5643329" y="1661849"/>
        <a:ext cx="1945709" cy="943500"/>
      </dsp:txXfrm>
    </dsp:sp>
    <dsp:sp modelId="{8777A4B4-DF11-417D-B222-9BBB1C25A6C4}">
      <dsp:nvSpPr>
        <dsp:cNvPr id="0" name=""/>
        <dsp:cNvSpPr/>
      </dsp:nvSpPr>
      <dsp:spPr>
        <a:xfrm>
          <a:off x="1607" y="278503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Growth</a:t>
          </a:r>
          <a:endParaRPr lang="en-US" sz="2500" kern="1200" dirty="0"/>
        </a:p>
      </dsp:txBody>
      <dsp:txXfrm>
        <a:off x="30961" y="2814389"/>
        <a:ext cx="1945709" cy="943500"/>
      </dsp:txXfrm>
    </dsp:sp>
    <dsp:sp modelId="{9121BDBA-4462-43EB-81D2-C4C6F4BC47E7}">
      <dsp:nvSpPr>
        <dsp:cNvPr id="0" name=""/>
        <dsp:cNvSpPr/>
      </dsp:nvSpPr>
      <dsp:spPr>
        <a:xfrm>
          <a:off x="2006024" y="326500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6863" y="3266095"/>
        <a:ext cx="40088" cy="40088"/>
      </dsp:txXfrm>
    </dsp:sp>
    <dsp:sp modelId="{204F817E-C2F6-41EE-9DED-A34C7B01442E}">
      <dsp:nvSpPr>
        <dsp:cNvPr id="0" name=""/>
        <dsp:cNvSpPr/>
      </dsp:nvSpPr>
      <dsp:spPr>
        <a:xfrm>
          <a:off x="2807791" y="278503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Capture-recapture</a:t>
          </a:r>
          <a:endParaRPr lang="en-US" sz="2500" kern="1200" dirty="0"/>
        </a:p>
      </dsp:txBody>
      <dsp:txXfrm>
        <a:off x="2837145" y="2814389"/>
        <a:ext cx="1945709" cy="943500"/>
      </dsp:txXfrm>
    </dsp:sp>
    <dsp:sp modelId="{4F7F025F-C0E0-4A5F-9952-B08A3923E770}">
      <dsp:nvSpPr>
        <dsp:cNvPr id="0" name=""/>
        <dsp:cNvSpPr/>
      </dsp:nvSpPr>
      <dsp:spPr>
        <a:xfrm>
          <a:off x="4812208" y="3265002"/>
          <a:ext cx="801766" cy="42275"/>
        </a:xfrm>
        <a:custGeom>
          <a:avLst/>
          <a:gdLst/>
          <a:ahLst/>
          <a:cxnLst/>
          <a:rect l="0" t="0" r="0" b="0"/>
          <a:pathLst>
            <a:path>
              <a:moveTo>
                <a:pt x="0" y="21137"/>
              </a:moveTo>
              <a:lnTo>
                <a:pt x="801766" y="21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3047" y="3266095"/>
        <a:ext cx="40088" cy="40088"/>
      </dsp:txXfrm>
    </dsp:sp>
    <dsp:sp modelId="{D32FD9A7-6501-40D5-8881-5BA4EA4E91FC}">
      <dsp:nvSpPr>
        <dsp:cNvPr id="0" name=""/>
        <dsp:cNvSpPr/>
      </dsp:nvSpPr>
      <dsp:spPr>
        <a:xfrm>
          <a:off x="5613975" y="2785035"/>
          <a:ext cx="2004417" cy="100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Absolute Growth Rate</a:t>
          </a:r>
          <a:endParaRPr lang="en-US" sz="2500" kern="1200" dirty="0"/>
        </a:p>
      </dsp:txBody>
      <dsp:txXfrm>
        <a:off x="5643329" y="2814389"/>
        <a:ext cx="1945709" cy="94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9B8FAB-54C1-4B58-8EF3-019460BEB49C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BF1372-5215-4ACB-A2B7-D21C2C6603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400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1C39-20EE-4E5E-AE58-19E86A607D01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E77-B934-41C1-B820-66B288816C2B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3947-68C1-487F-96D9-3B06309EB88D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672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1A2-88C0-41E2-A051-F1C33ADF43F0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9239-9C27-4A03-81DF-97E532288B78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8E4-ED3F-4F08-AC53-2A55325DFFF9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D42A-C717-420C-A796-45A781730F12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FC4D-D239-48E2-ADDD-62C1D95E9EDF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B255-57D4-4D5F-8E0A-BF0ABE1ADE34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31B-9ED8-4D0B-B0CC-303324E17EFA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AACD-CD24-4BB6-B5F1-D0BE8A295BFE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5103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981739-B00A-4DA7-A583-056FA66A5FCC}" type="datetime4">
              <a:rPr lang="en-US" smtClean="0"/>
              <a:pPr/>
              <a:t>January 17, 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5438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Lake Roosevelt </a:t>
            </a:r>
            <a:r>
              <a:rPr lang="en-US" dirty="0" err="1" smtClean="0">
                <a:solidFill>
                  <a:schemeClr val="tx1"/>
                </a:solidFill>
              </a:rPr>
              <a:t>Burbot</a:t>
            </a:r>
            <a:r>
              <a:rPr lang="en-US" dirty="0" smtClean="0">
                <a:solidFill>
                  <a:schemeClr val="tx1"/>
                </a:solidFill>
              </a:rPr>
              <a:t> Population Assessment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Project No. 2008-115-00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646176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Jason McLellan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Confederated Tribes of the Colville Reservation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18,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90705"/>
            <a:ext cx="1821177" cy="12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113302"/>
              </p:ext>
            </p:extLst>
          </p:nvPr>
        </p:nvGraphicFramePr>
        <p:xfrm>
          <a:off x="457200" y="16002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4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50060"/>
              </p:ext>
            </p:extLst>
          </p:nvPr>
        </p:nvGraphicFramePr>
        <p:xfrm>
          <a:off x="457200" y="16002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9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Catch rate – abundance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5334000" cy="42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2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Management Implications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status and trends</a:t>
            </a:r>
          </a:p>
          <a:p>
            <a:endParaRPr lang="en-US" dirty="0"/>
          </a:p>
          <a:p>
            <a:r>
              <a:rPr lang="en-US" dirty="0" smtClean="0"/>
              <a:t>Standardized stock assessment protocol</a:t>
            </a:r>
          </a:p>
          <a:p>
            <a:endParaRPr lang="en-US" dirty="0"/>
          </a:p>
          <a:p>
            <a:r>
              <a:rPr lang="en-US" dirty="0" smtClean="0"/>
              <a:t>Standardized data for management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600200"/>
            <a:ext cx="5689600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reviews (1997, 2001)</a:t>
            </a:r>
          </a:p>
          <a:p>
            <a:pPr lvl="1"/>
            <a:r>
              <a:rPr lang="en-US" dirty="0" smtClean="0"/>
              <a:t>“Healthy”</a:t>
            </a:r>
          </a:p>
          <a:p>
            <a:pPr lvl="1"/>
            <a:r>
              <a:rPr lang="en-US" dirty="0" smtClean="0"/>
              <a:t>Abundance increasing</a:t>
            </a:r>
          </a:p>
          <a:p>
            <a:pPr lvl="1"/>
            <a:r>
              <a:rPr lang="en-US" dirty="0" smtClean="0"/>
              <a:t>Poor growth/condition</a:t>
            </a:r>
          </a:p>
          <a:p>
            <a:pPr lvl="1"/>
            <a:r>
              <a:rPr lang="en-US" dirty="0" smtClean="0"/>
              <a:t>Based on by-catch</a:t>
            </a:r>
          </a:p>
          <a:p>
            <a:endParaRPr lang="en-US" dirty="0" smtClean="0"/>
          </a:p>
          <a:p>
            <a:r>
              <a:rPr lang="en-US" dirty="0" smtClean="0"/>
              <a:t>Lack standardized monitoring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18" y="1536700"/>
            <a:ext cx="3552363" cy="4589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67200"/>
          </a:xfrm>
        </p:spPr>
        <p:txBody>
          <a:bodyPr/>
          <a:lstStyle/>
          <a:p>
            <a:r>
              <a:rPr lang="en-US" dirty="0" smtClean="0"/>
              <a:t>Fall Walleye Index Netting (FWIN)</a:t>
            </a:r>
          </a:p>
          <a:p>
            <a:pPr lvl="1"/>
            <a:r>
              <a:rPr lang="en-US" dirty="0" smtClean="0"/>
              <a:t>BPA Project No. 1994-043-00</a:t>
            </a:r>
          </a:p>
          <a:p>
            <a:pPr lvl="1"/>
            <a:r>
              <a:rPr lang="en-US" dirty="0" smtClean="0"/>
              <a:t>Gill nets</a:t>
            </a:r>
          </a:p>
          <a:p>
            <a:endParaRPr lang="en-US" dirty="0"/>
          </a:p>
          <a:p>
            <a:r>
              <a:rPr lang="en-US" dirty="0" smtClean="0"/>
              <a:t>Data – </a:t>
            </a:r>
            <a:r>
              <a:rPr lang="en-US" dirty="0" err="1" smtClean="0"/>
              <a:t>burbot</a:t>
            </a:r>
            <a:r>
              <a:rPr lang="en-US" dirty="0" smtClean="0"/>
              <a:t> by-catch</a:t>
            </a:r>
          </a:p>
          <a:p>
            <a:pPr lvl="1"/>
            <a:r>
              <a:rPr lang="en-US" dirty="0" smtClean="0"/>
              <a:t>No analysis</a:t>
            </a:r>
          </a:p>
          <a:p>
            <a:endParaRPr lang="en-US" dirty="0"/>
          </a:p>
          <a:p>
            <a:r>
              <a:rPr lang="en-US" dirty="0" err="1" smtClean="0"/>
              <a:t>Burbot</a:t>
            </a:r>
            <a:r>
              <a:rPr lang="en-US" dirty="0" smtClean="0"/>
              <a:t> monitoring?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64000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Objective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- Healthy &amp; harvestable population</a:t>
            </a:r>
          </a:p>
          <a:p>
            <a:endParaRPr lang="en-US" dirty="0"/>
          </a:p>
          <a:p>
            <a:r>
              <a:rPr lang="en-US" dirty="0" smtClean="0"/>
              <a:t>Objective - </a:t>
            </a:r>
            <a:r>
              <a:rPr lang="en-US" dirty="0"/>
              <a:t>Monitor population status and </a:t>
            </a:r>
            <a:r>
              <a:rPr lang="en-US" dirty="0" smtClean="0"/>
              <a:t>trend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04" y="3276600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 smtClean="0"/>
              <a:t>Is FWIN by-catch adequate for monitoring?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Differences between gear types?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Most efficient gear for non-lethal capture?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Relationship - catch rate and abundance?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Status of the population?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FWIN (2013-2017)</a:t>
            </a:r>
          </a:p>
          <a:p>
            <a:pPr lvl="1"/>
            <a:r>
              <a:rPr lang="en-US" dirty="0" smtClean="0"/>
              <a:t>analyze existing data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Gear Comparisons (2013-2015)</a:t>
            </a:r>
          </a:p>
          <a:p>
            <a:pPr lvl="1"/>
            <a:r>
              <a:rPr lang="en-US" dirty="0" smtClean="0"/>
              <a:t>FWIN gill nets, cod traps, trammel nets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Stock Assessment (2013-2017)</a:t>
            </a:r>
          </a:p>
          <a:p>
            <a:pPr lvl="1"/>
            <a:r>
              <a:rPr lang="en-US" dirty="0" smtClean="0"/>
              <a:t>Adapt – gear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Gear Comparison FWIN</a:t>
            </a:r>
          </a:p>
          <a:p>
            <a:pPr lvl="1"/>
            <a:r>
              <a:rPr lang="en-US" sz="2600" dirty="0" smtClean="0"/>
              <a:t>FWIN gill nets, cod traps, trammel nets</a:t>
            </a:r>
          </a:p>
          <a:p>
            <a:pPr lvl="1"/>
            <a:r>
              <a:rPr lang="en-US" sz="2600" dirty="0" smtClean="0"/>
              <a:t>GRTS strategy</a:t>
            </a:r>
          </a:p>
          <a:p>
            <a:pPr lvl="1"/>
            <a:r>
              <a:rPr lang="en-US" sz="2600" dirty="0" smtClean="0"/>
              <a:t>50 sets/gear</a:t>
            </a:r>
          </a:p>
          <a:p>
            <a:pPr lvl="1"/>
            <a:r>
              <a:rPr lang="en-US" sz="2600" dirty="0" smtClean="0"/>
              <a:t>November (1 </a:t>
            </a:r>
            <a:r>
              <a:rPr lang="en-US" sz="2600" dirty="0" err="1" smtClean="0"/>
              <a:t>wk</a:t>
            </a:r>
            <a:r>
              <a:rPr lang="en-US" sz="2600" dirty="0" smtClean="0"/>
              <a:t>)</a:t>
            </a:r>
          </a:p>
          <a:p>
            <a:endParaRPr lang="en-US" dirty="0"/>
          </a:p>
          <a:p>
            <a:r>
              <a:rPr lang="en-US" sz="3000" dirty="0" smtClean="0"/>
              <a:t>Gear Comparison/Stock Assessment</a:t>
            </a:r>
            <a:endParaRPr lang="en-US" sz="3000" dirty="0"/>
          </a:p>
          <a:p>
            <a:pPr lvl="1"/>
            <a:r>
              <a:rPr lang="en-US" sz="2600" dirty="0" smtClean="0"/>
              <a:t>cod </a:t>
            </a:r>
            <a:r>
              <a:rPr lang="en-US" sz="2600" dirty="0"/>
              <a:t>traps, trammel </a:t>
            </a:r>
            <a:r>
              <a:rPr lang="en-US" sz="2600" dirty="0" smtClean="0"/>
              <a:t>nets</a:t>
            </a:r>
          </a:p>
          <a:p>
            <a:pPr lvl="1"/>
            <a:r>
              <a:rPr lang="en-US" sz="2600" dirty="0" smtClean="0"/>
              <a:t>GRTS strategy</a:t>
            </a:r>
          </a:p>
          <a:p>
            <a:pPr lvl="1"/>
            <a:r>
              <a:rPr lang="en-US" sz="2600" dirty="0" smtClean="0"/>
              <a:t>240 sets/gear</a:t>
            </a:r>
          </a:p>
          <a:p>
            <a:pPr lvl="1"/>
            <a:r>
              <a:rPr lang="en-US" sz="2600" dirty="0" smtClean="0"/>
              <a:t>late Fall - early Spring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FWIN</a:t>
            </a:r>
          </a:p>
          <a:p>
            <a:pPr lvl="1"/>
            <a:r>
              <a:rPr lang="en-US" dirty="0"/>
              <a:t>Analyze  existing data – year </a:t>
            </a:r>
            <a:r>
              <a:rPr lang="en-US" dirty="0" smtClean="0"/>
              <a:t>effect, power analysis</a:t>
            </a:r>
          </a:p>
          <a:p>
            <a:pPr lvl="1"/>
            <a:r>
              <a:rPr lang="en-US" dirty="0" smtClean="0"/>
              <a:t>Gear </a:t>
            </a:r>
            <a:r>
              <a:rPr lang="en-US" dirty="0"/>
              <a:t>comparison – gear type and </a:t>
            </a:r>
            <a:r>
              <a:rPr lang="en-US" dirty="0" smtClean="0"/>
              <a:t>year effects</a:t>
            </a:r>
          </a:p>
          <a:p>
            <a:endParaRPr lang="en-US" dirty="0" smtClean="0"/>
          </a:p>
          <a:p>
            <a:r>
              <a:rPr lang="en-US" dirty="0" smtClean="0"/>
              <a:t>Gear Comparison/Stock Assessment</a:t>
            </a:r>
          </a:p>
          <a:p>
            <a:pPr lvl="1"/>
            <a:r>
              <a:rPr lang="en-US" dirty="0" smtClean="0"/>
              <a:t>Analyze indices – gear and year effects, power</a:t>
            </a:r>
          </a:p>
          <a:p>
            <a:pPr lvl="1"/>
            <a:r>
              <a:rPr lang="en-US" dirty="0" smtClean="0"/>
              <a:t>Capture-recapture – abundance &amp; survival</a:t>
            </a:r>
          </a:p>
          <a:p>
            <a:pPr lvl="1"/>
            <a:r>
              <a:rPr lang="en-US" dirty="0" smtClean="0"/>
              <a:t>Use most efficient after 3 years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537072"/>
              </p:ext>
            </p:extLst>
          </p:nvPr>
        </p:nvGraphicFramePr>
        <p:xfrm>
          <a:off x="457200" y="16002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2513</TotalTime>
  <Words>318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Lake Roosevelt Burbot Population Assessment  Project No. 2008-115-00</vt:lpstr>
      <vt:lpstr>Background</vt:lpstr>
      <vt:lpstr>Background</vt:lpstr>
      <vt:lpstr>Goal and Objective</vt:lpstr>
      <vt:lpstr>Management Questions</vt:lpstr>
      <vt:lpstr>Project Design</vt:lpstr>
      <vt:lpstr>Study Design</vt:lpstr>
      <vt:lpstr>Analysis</vt:lpstr>
      <vt:lpstr>Analysis</vt:lpstr>
      <vt:lpstr>Analysis</vt:lpstr>
      <vt:lpstr>Analysis</vt:lpstr>
      <vt:lpstr>Analysis</vt:lpstr>
      <vt:lpstr>Management Implications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McLellan</dc:creator>
  <cp:lastModifiedBy>Jason McLellan</cp:lastModifiedBy>
  <cp:revision>182</cp:revision>
  <dcterms:created xsi:type="dcterms:W3CDTF">2011-10-14T17:53:10Z</dcterms:created>
  <dcterms:modified xsi:type="dcterms:W3CDTF">2012-01-18T03:54:20Z</dcterms:modified>
</cp:coreProperties>
</file>