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61" r:id="rId3"/>
    <p:sldId id="262" r:id="rId4"/>
    <p:sldId id="268" r:id="rId5"/>
    <p:sldId id="263" r:id="rId6"/>
    <p:sldId id="295" r:id="rId7"/>
    <p:sldId id="265" r:id="rId8"/>
    <p:sldId id="279" r:id="rId9"/>
    <p:sldId id="269" r:id="rId10"/>
    <p:sldId id="287" r:id="rId11"/>
    <p:sldId id="281" r:id="rId12"/>
    <p:sldId id="264" r:id="rId13"/>
    <p:sldId id="270" r:id="rId14"/>
    <p:sldId id="266" r:id="rId15"/>
    <p:sldId id="285" r:id="rId16"/>
    <p:sldId id="280" r:id="rId17"/>
    <p:sldId id="256" r:id="rId18"/>
    <p:sldId id="294" r:id="rId19"/>
    <p:sldId id="257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D98"/>
    <a:srgbClr val="CC0000"/>
    <a:srgbClr val="3A7CCB"/>
    <a:srgbClr val="3C7BC7"/>
    <a:srgbClr val="2787A0"/>
    <a:srgbClr val="99CCFF"/>
    <a:srgbClr val="66CCFF"/>
    <a:srgbClr val="33CCFF"/>
    <a:srgbClr val="00C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39" autoAdjust="0"/>
  </p:normalViewPr>
  <p:slideViewPr>
    <p:cSldViewPr>
      <p:cViewPr>
        <p:scale>
          <a:sx n="100" d="100"/>
          <a:sy n="100" d="100"/>
        </p:scale>
        <p:origin x="-294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D62E4-F8D8-4BD3-9011-5D111FF90A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C84EBD-3AE2-44CB-96C8-8899AEEE5C4F}">
      <dgm:prSet/>
      <dgm:spPr/>
      <dgm:t>
        <a:bodyPr/>
        <a:lstStyle/>
        <a:p>
          <a:pPr rtl="0"/>
          <a:r>
            <a:rPr lang="en-US" dirty="0" smtClean="0"/>
            <a:t>Population assessment</a:t>
          </a:r>
          <a:endParaRPr lang="en-US" dirty="0"/>
        </a:p>
      </dgm:t>
    </dgm:pt>
    <dgm:pt modelId="{00EA3F21-BD72-4648-A3EB-620CA7E985E0}" type="parTrans" cxnId="{AECBEB6C-2DAF-43D5-8C1D-3926009B28CC}">
      <dgm:prSet/>
      <dgm:spPr/>
      <dgm:t>
        <a:bodyPr/>
        <a:lstStyle/>
        <a:p>
          <a:endParaRPr lang="en-US"/>
        </a:p>
      </dgm:t>
    </dgm:pt>
    <dgm:pt modelId="{B540DC85-6EFA-4E2A-BAC8-5C16F94228E6}" type="sibTrans" cxnId="{AECBEB6C-2DAF-43D5-8C1D-3926009B28CC}">
      <dgm:prSet/>
      <dgm:spPr/>
      <dgm:t>
        <a:bodyPr/>
        <a:lstStyle/>
        <a:p>
          <a:endParaRPr lang="en-US"/>
        </a:p>
      </dgm:t>
    </dgm:pt>
    <dgm:pt modelId="{D2674F75-1315-4084-B47A-72E460BAC783}">
      <dgm:prSet custT="1"/>
      <dgm:spPr/>
      <dgm:t>
        <a:bodyPr/>
        <a:lstStyle/>
        <a:p>
          <a:pPr rtl="0"/>
          <a:r>
            <a:rPr lang="en-US" sz="1800" dirty="0" smtClean="0"/>
            <a:t>Setline Surveys</a:t>
          </a:r>
        </a:p>
      </dgm:t>
    </dgm:pt>
    <dgm:pt modelId="{AADADB3A-EE51-4AD7-9412-B731DEB0127D}" type="parTrans" cxnId="{9C84FBFC-84F4-4D0C-9840-F4C05C6F396A}">
      <dgm:prSet/>
      <dgm:spPr/>
      <dgm:t>
        <a:bodyPr/>
        <a:lstStyle/>
        <a:p>
          <a:endParaRPr lang="en-US"/>
        </a:p>
      </dgm:t>
    </dgm:pt>
    <dgm:pt modelId="{48D8B460-306A-4904-A3DD-9652C40D87BD}" type="sibTrans" cxnId="{9C84FBFC-84F4-4D0C-9840-F4C05C6F396A}">
      <dgm:prSet/>
      <dgm:spPr/>
      <dgm:t>
        <a:bodyPr/>
        <a:lstStyle/>
        <a:p>
          <a:endParaRPr lang="en-US"/>
        </a:p>
      </dgm:t>
    </dgm:pt>
    <dgm:pt modelId="{D44284F6-CD29-4C15-9C67-EADCD68AB713}">
      <dgm:prSet custT="1"/>
      <dgm:spPr/>
      <dgm:t>
        <a:bodyPr/>
        <a:lstStyle/>
        <a:p>
          <a:pPr rtl="0"/>
          <a:r>
            <a:rPr lang="en-US" sz="1800" dirty="0" smtClean="0"/>
            <a:t>Acoustic telemetry</a:t>
          </a:r>
          <a:endParaRPr lang="en-US" sz="1800" dirty="0"/>
        </a:p>
      </dgm:t>
    </dgm:pt>
    <dgm:pt modelId="{0A433DE5-21B5-4B47-A28A-CE1CBB3061C9}" type="parTrans" cxnId="{223ED997-D8CD-4CFE-AAE2-2A870F5FA42E}">
      <dgm:prSet/>
      <dgm:spPr/>
      <dgm:t>
        <a:bodyPr/>
        <a:lstStyle/>
        <a:p>
          <a:endParaRPr lang="en-US"/>
        </a:p>
      </dgm:t>
    </dgm:pt>
    <dgm:pt modelId="{DFF8372B-91C9-4D01-80E7-B9D032189F64}" type="sibTrans" cxnId="{223ED997-D8CD-4CFE-AAE2-2A870F5FA42E}">
      <dgm:prSet/>
      <dgm:spPr/>
      <dgm:t>
        <a:bodyPr/>
        <a:lstStyle/>
        <a:p>
          <a:endParaRPr lang="en-US"/>
        </a:p>
      </dgm:t>
    </dgm:pt>
    <dgm:pt modelId="{04D04F40-EB39-45D4-8450-3E4C93287DF3}">
      <dgm:prSet/>
      <dgm:spPr/>
      <dgm:t>
        <a:bodyPr/>
        <a:lstStyle/>
        <a:p>
          <a:pPr rtl="0"/>
          <a:r>
            <a:rPr lang="en-US" dirty="0" smtClean="0"/>
            <a:t>R</a:t>
          </a:r>
          <a:r>
            <a:rPr lang="en-US" b="0" i="0" baseline="0" dirty="0" smtClean="0"/>
            <a:t>ecruitment failure research</a:t>
          </a:r>
          <a:endParaRPr lang="en-US" dirty="0"/>
        </a:p>
      </dgm:t>
    </dgm:pt>
    <dgm:pt modelId="{27B5A2B8-8947-46DE-9FAB-667F3AFB8974}" type="parTrans" cxnId="{AC10F54E-CFCB-41D3-9A26-A0936ACC0D73}">
      <dgm:prSet/>
      <dgm:spPr/>
      <dgm:t>
        <a:bodyPr/>
        <a:lstStyle/>
        <a:p>
          <a:endParaRPr lang="en-US"/>
        </a:p>
      </dgm:t>
    </dgm:pt>
    <dgm:pt modelId="{773933F7-0615-4C6E-9B32-2E8A7E0593B6}" type="sibTrans" cxnId="{AC10F54E-CFCB-41D3-9A26-A0936ACC0D73}">
      <dgm:prSet/>
      <dgm:spPr/>
      <dgm:t>
        <a:bodyPr/>
        <a:lstStyle/>
        <a:p>
          <a:endParaRPr lang="en-US"/>
        </a:p>
      </dgm:t>
    </dgm:pt>
    <dgm:pt modelId="{38572B54-BF41-405D-B388-6F982858B058}">
      <dgm:prSet/>
      <dgm:spPr/>
      <dgm:t>
        <a:bodyPr/>
        <a:lstStyle/>
        <a:p>
          <a:r>
            <a:rPr lang="en-US" dirty="0" smtClean="0"/>
            <a:t>Conservation aquaculture</a:t>
          </a:r>
        </a:p>
      </dgm:t>
    </dgm:pt>
    <dgm:pt modelId="{24E0764C-5316-41B4-85A2-A237D3DCCE65}" type="parTrans" cxnId="{FCEAA54E-C281-493B-A7DB-953703517E2C}">
      <dgm:prSet/>
      <dgm:spPr/>
      <dgm:t>
        <a:bodyPr/>
        <a:lstStyle/>
        <a:p>
          <a:endParaRPr lang="en-US"/>
        </a:p>
      </dgm:t>
    </dgm:pt>
    <dgm:pt modelId="{140FA705-57CB-439B-B153-198BF527C07A}" type="sibTrans" cxnId="{FCEAA54E-C281-493B-A7DB-953703517E2C}">
      <dgm:prSet/>
      <dgm:spPr/>
      <dgm:t>
        <a:bodyPr/>
        <a:lstStyle/>
        <a:p>
          <a:endParaRPr lang="en-US"/>
        </a:p>
      </dgm:t>
    </dgm:pt>
    <dgm:pt modelId="{37F68AEA-084F-4499-8C49-5EC3BC0C53F1}">
      <dgm:prSet/>
      <dgm:spPr/>
      <dgm:t>
        <a:bodyPr/>
        <a:lstStyle/>
        <a:p>
          <a:pPr rtl="0"/>
          <a:r>
            <a:rPr lang="en-US" dirty="0" smtClean="0"/>
            <a:t>ELH studies</a:t>
          </a:r>
        </a:p>
      </dgm:t>
    </dgm:pt>
    <dgm:pt modelId="{0D8B7F08-071E-472A-9FA4-783FC3DD7771}" type="parTrans" cxnId="{E71F73BB-A97F-4778-AB15-55E47D70D135}">
      <dgm:prSet/>
      <dgm:spPr/>
      <dgm:t>
        <a:bodyPr/>
        <a:lstStyle/>
        <a:p>
          <a:endParaRPr lang="en-US"/>
        </a:p>
      </dgm:t>
    </dgm:pt>
    <dgm:pt modelId="{872D1E46-B3F8-40D3-8154-0696ACAB30D8}" type="sibTrans" cxnId="{E71F73BB-A97F-4778-AB15-55E47D70D135}">
      <dgm:prSet/>
      <dgm:spPr/>
      <dgm:t>
        <a:bodyPr/>
        <a:lstStyle/>
        <a:p>
          <a:endParaRPr lang="en-US"/>
        </a:p>
      </dgm:t>
    </dgm:pt>
    <dgm:pt modelId="{94E96B86-445E-4ED3-B988-2CC1F8D2B0BC}">
      <dgm:prSet/>
      <dgm:spPr/>
      <dgm:t>
        <a:bodyPr/>
        <a:lstStyle/>
        <a:p>
          <a:r>
            <a:rPr lang="en-US" dirty="0" smtClean="0"/>
            <a:t>Preserve genetics</a:t>
          </a:r>
        </a:p>
      </dgm:t>
    </dgm:pt>
    <dgm:pt modelId="{9F59F4B8-053C-4C0D-93EA-13CDA1CECBCF}" type="parTrans" cxnId="{B4BE31AF-7E77-461C-88C0-ACBF29C19D52}">
      <dgm:prSet/>
      <dgm:spPr/>
      <dgm:t>
        <a:bodyPr/>
        <a:lstStyle/>
        <a:p>
          <a:endParaRPr lang="en-US"/>
        </a:p>
      </dgm:t>
    </dgm:pt>
    <dgm:pt modelId="{4AABB955-A61F-40DE-A756-1EDAAC0C531B}" type="sibTrans" cxnId="{B4BE31AF-7E77-461C-88C0-ACBF29C19D52}">
      <dgm:prSet/>
      <dgm:spPr/>
      <dgm:t>
        <a:bodyPr/>
        <a:lstStyle/>
        <a:p>
          <a:endParaRPr lang="en-US"/>
        </a:p>
      </dgm:t>
    </dgm:pt>
    <dgm:pt modelId="{43BAD6D6-5BB3-43DF-B577-A9C2D1A39F14}">
      <dgm:prSet/>
      <dgm:spPr/>
      <dgm:t>
        <a:bodyPr/>
        <a:lstStyle/>
        <a:p>
          <a:r>
            <a:rPr lang="en-US" dirty="0" smtClean="0"/>
            <a:t>Rebuild demographics</a:t>
          </a:r>
        </a:p>
      </dgm:t>
    </dgm:pt>
    <dgm:pt modelId="{0EF30C1C-0951-4D2E-82FC-C692FE63D56E}" type="parTrans" cxnId="{87DC09F0-BBFD-4057-8114-57F025A61D35}">
      <dgm:prSet/>
      <dgm:spPr/>
      <dgm:t>
        <a:bodyPr/>
        <a:lstStyle/>
        <a:p>
          <a:endParaRPr lang="en-US"/>
        </a:p>
      </dgm:t>
    </dgm:pt>
    <dgm:pt modelId="{3415731F-8EF7-49FB-BE89-793C017AA5BA}" type="sibTrans" cxnId="{87DC09F0-BBFD-4057-8114-57F025A61D35}">
      <dgm:prSet/>
      <dgm:spPr/>
      <dgm:t>
        <a:bodyPr/>
        <a:lstStyle/>
        <a:p>
          <a:endParaRPr lang="en-US"/>
        </a:p>
      </dgm:t>
    </dgm:pt>
    <dgm:pt modelId="{B5C834E5-D038-4E40-96B3-78306F7D1EC8}">
      <dgm:prSet custT="1"/>
      <dgm:spPr/>
      <dgm:t>
        <a:bodyPr/>
        <a:lstStyle/>
        <a:p>
          <a:pPr rtl="0"/>
          <a:r>
            <a:rPr lang="en-US" sz="1800" dirty="0" smtClean="0"/>
            <a:t>Fall Gill Netting</a:t>
          </a:r>
        </a:p>
        <a:p>
          <a:pPr rtl="0"/>
          <a:r>
            <a:rPr lang="en-US" sz="1800" dirty="0" smtClean="0"/>
            <a:t>(Natural recruitment monitoring)</a:t>
          </a:r>
          <a:endParaRPr lang="en-US" sz="1800" dirty="0"/>
        </a:p>
      </dgm:t>
    </dgm:pt>
    <dgm:pt modelId="{B320DF17-425C-4A01-98B5-4C84EF6676CB}" type="parTrans" cxnId="{9B9C4350-8C8A-4002-9A85-FBA7DC4474D3}">
      <dgm:prSet/>
      <dgm:spPr/>
      <dgm:t>
        <a:bodyPr/>
        <a:lstStyle/>
        <a:p>
          <a:endParaRPr lang="en-US"/>
        </a:p>
      </dgm:t>
    </dgm:pt>
    <dgm:pt modelId="{6FDB3380-8AC7-472A-89AF-1C48025DC886}" type="sibTrans" cxnId="{9B9C4350-8C8A-4002-9A85-FBA7DC4474D3}">
      <dgm:prSet/>
      <dgm:spPr/>
      <dgm:t>
        <a:bodyPr/>
        <a:lstStyle/>
        <a:p>
          <a:endParaRPr lang="en-US"/>
        </a:p>
      </dgm:t>
    </dgm:pt>
    <dgm:pt modelId="{3C969701-4447-4771-A0D7-C9FBE1665C71}">
      <dgm:prSet/>
      <dgm:spPr/>
      <dgm:t>
        <a:bodyPr/>
        <a:lstStyle/>
        <a:p>
          <a:pPr rtl="0"/>
          <a:r>
            <a:rPr lang="en-US" dirty="0" smtClean="0"/>
            <a:t>Food availability</a:t>
          </a:r>
        </a:p>
      </dgm:t>
    </dgm:pt>
    <dgm:pt modelId="{023E2634-746A-4575-B390-77161341F473}" type="parTrans" cxnId="{2246EA73-C31B-4DBC-A882-3A5D9A9010B0}">
      <dgm:prSet/>
      <dgm:spPr/>
      <dgm:t>
        <a:bodyPr/>
        <a:lstStyle/>
        <a:p>
          <a:endParaRPr lang="en-US"/>
        </a:p>
      </dgm:t>
    </dgm:pt>
    <dgm:pt modelId="{B28F7678-188D-4799-A277-0CD61DBDD620}" type="sibTrans" cxnId="{2246EA73-C31B-4DBC-A882-3A5D9A9010B0}">
      <dgm:prSet/>
      <dgm:spPr/>
      <dgm:t>
        <a:bodyPr/>
        <a:lstStyle/>
        <a:p>
          <a:endParaRPr lang="en-US"/>
        </a:p>
      </dgm:t>
    </dgm:pt>
    <dgm:pt modelId="{1505EA6C-EAB0-4A12-A89F-963E2F361CD3}">
      <dgm:prSet/>
      <dgm:spPr/>
      <dgm:t>
        <a:bodyPr/>
        <a:lstStyle/>
        <a:p>
          <a:pPr rtl="0"/>
          <a:r>
            <a:rPr lang="en-US" dirty="0" smtClean="0"/>
            <a:t>Predation</a:t>
          </a:r>
        </a:p>
      </dgm:t>
    </dgm:pt>
    <dgm:pt modelId="{30941B28-D02F-4E8E-A69C-AD9A6115E7B5}" type="parTrans" cxnId="{EDC8ACC0-DCDC-467E-B7C1-65B2EC1247D9}">
      <dgm:prSet/>
      <dgm:spPr/>
      <dgm:t>
        <a:bodyPr/>
        <a:lstStyle/>
        <a:p>
          <a:endParaRPr lang="en-US"/>
        </a:p>
      </dgm:t>
    </dgm:pt>
    <dgm:pt modelId="{A7153C01-B239-4E46-AD6A-AC750A087AF7}" type="sibTrans" cxnId="{EDC8ACC0-DCDC-467E-B7C1-65B2EC1247D9}">
      <dgm:prSet/>
      <dgm:spPr/>
      <dgm:t>
        <a:bodyPr/>
        <a:lstStyle/>
        <a:p>
          <a:endParaRPr lang="en-US"/>
        </a:p>
      </dgm:t>
    </dgm:pt>
    <dgm:pt modelId="{A89D5E1C-5D1A-429C-BDD1-C721FA88A14E}" type="pres">
      <dgm:prSet presAssocID="{383D62E4-F8D8-4BD3-9011-5D111FF90A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DD8754-5888-4D8C-97B9-9E271DD69293}" type="pres">
      <dgm:prSet presAssocID="{E8C84EBD-3AE2-44CB-96C8-8899AEEE5C4F}" presName="root" presStyleCnt="0"/>
      <dgm:spPr/>
    </dgm:pt>
    <dgm:pt modelId="{95AB6144-1FDB-497B-AF15-50AF40BCDC2A}" type="pres">
      <dgm:prSet presAssocID="{E8C84EBD-3AE2-44CB-96C8-8899AEEE5C4F}" presName="rootComposite" presStyleCnt="0"/>
      <dgm:spPr/>
    </dgm:pt>
    <dgm:pt modelId="{4E32E83D-3AB4-4199-A942-42FFA364A366}" type="pres">
      <dgm:prSet presAssocID="{E8C84EBD-3AE2-44CB-96C8-8899AEEE5C4F}" presName="rootText" presStyleLbl="node1" presStyleIdx="0" presStyleCnt="3"/>
      <dgm:spPr/>
      <dgm:t>
        <a:bodyPr/>
        <a:lstStyle/>
        <a:p>
          <a:endParaRPr lang="en-US"/>
        </a:p>
      </dgm:t>
    </dgm:pt>
    <dgm:pt modelId="{32D37254-3362-48E9-B38D-DFBA90768866}" type="pres">
      <dgm:prSet presAssocID="{E8C84EBD-3AE2-44CB-96C8-8899AEEE5C4F}" presName="rootConnector" presStyleLbl="node1" presStyleIdx="0" presStyleCnt="3"/>
      <dgm:spPr/>
      <dgm:t>
        <a:bodyPr/>
        <a:lstStyle/>
        <a:p>
          <a:endParaRPr lang="en-US"/>
        </a:p>
      </dgm:t>
    </dgm:pt>
    <dgm:pt modelId="{3EE97321-C862-40B5-9906-ED1F2A324673}" type="pres">
      <dgm:prSet presAssocID="{E8C84EBD-3AE2-44CB-96C8-8899AEEE5C4F}" presName="childShape" presStyleCnt="0"/>
      <dgm:spPr/>
    </dgm:pt>
    <dgm:pt modelId="{6A26105A-64E0-4BDD-8143-914CD5429AF9}" type="pres">
      <dgm:prSet presAssocID="{AADADB3A-EE51-4AD7-9412-B731DEB0127D}" presName="Name13" presStyleLbl="parChTrans1D2" presStyleIdx="0" presStyleCnt="8"/>
      <dgm:spPr/>
      <dgm:t>
        <a:bodyPr/>
        <a:lstStyle/>
        <a:p>
          <a:endParaRPr lang="en-US"/>
        </a:p>
      </dgm:t>
    </dgm:pt>
    <dgm:pt modelId="{2397459A-453F-45B9-8E0F-A8E8A9DFF9AB}" type="pres">
      <dgm:prSet presAssocID="{D2674F75-1315-4084-B47A-72E460BAC783}" presName="childText" presStyleLbl="bgAcc1" presStyleIdx="0" presStyleCnt="8" custScaleY="102358" custLinFactNeighborY="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5755D-2751-4CB3-8A83-540ACAF81284}" type="pres">
      <dgm:prSet presAssocID="{0A433DE5-21B5-4B47-A28A-CE1CBB3061C9}" presName="Name13" presStyleLbl="parChTrans1D2" presStyleIdx="1" presStyleCnt="8"/>
      <dgm:spPr/>
      <dgm:t>
        <a:bodyPr/>
        <a:lstStyle/>
        <a:p>
          <a:endParaRPr lang="en-US"/>
        </a:p>
      </dgm:t>
    </dgm:pt>
    <dgm:pt modelId="{5F143A36-999F-4E6D-8787-8E21EC344F77}" type="pres">
      <dgm:prSet presAssocID="{D44284F6-CD29-4C15-9C67-EADCD68AB713}" presName="childText" presStyleLbl="bgAcc1" presStyleIdx="1" presStyleCnt="8" custScaleY="101607" custLinFactNeighborX="-164" custLinFactNeighborY="-8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62F9B-E63F-428B-9478-9E0D4AF07113}" type="pres">
      <dgm:prSet presAssocID="{B320DF17-425C-4A01-98B5-4C84EF6676CB}" presName="Name13" presStyleLbl="parChTrans1D2" presStyleIdx="2" presStyleCnt="8"/>
      <dgm:spPr/>
      <dgm:t>
        <a:bodyPr/>
        <a:lstStyle/>
        <a:p>
          <a:endParaRPr lang="en-US"/>
        </a:p>
      </dgm:t>
    </dgm:pt>
    <dgm:pt modelId="{01134E1A-3B7F-4C1A-82DA-ACEB0D37F55E}" type="pres">
      <dgm:prSet presAssocID="{B5C834E5-D038-4E40-96B3-78306F7D1EC8}" presName="childText" presStyleLbl="bgAcc1" presStyleIdx="2" presStyleCnt="8" custLinFactNeighborX="-1930" custLinFactNeighborY="-19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950C9-C7F2-4642-8302-BC838B56F19F}" type="pres">
      <dgm:prSet presAssocID="{04D04F40-EB39-45D4-8450-3E4C93287DF3}" presName="root" presStyleCnt="0"/>
      <dgm:spPr/>
    </dgm:pt>
    <dgm:pt modelId="{C268EC92-6865-498A-A4D0-2A318C8C8D1F}" type="pres">
      <dgm:prSet presAssocID="{04D04F40-EB39-45D4-8450-3E4C93287DF3}" presName="rootComposite" presStyleCnt="0"/>
      <dgm:spPr/>
    </dgm:pt>
    <dgm:pt modelId="{CA7212EA-0591-49F1-9887-85022DB92366}" type="pres">
      <dgm:prSet presAssocID="{04D04F40-EB39-45D4-8450-3E4C93287DF3}" presName="rootText" presStyleLbl="node1" presStyleIdx="1" presStyleCnt="3" custLinFactX="25953" custLinFactNeighborX="100000" custLinFactNeighborY="-114"/>
      <dgm:spPr/>
      <dgm:t>
        <a:bodyPr/>
        <a:lstStyle/>
        <a:p>
          <a:endParaRPr lang="en-US"/>
        </a:p>
      </dgm:t>
    </dgm:pt>
    <dgm:pt modelId="{1935B6F7-0D5A-45D7-AF83-9DAAD7FDB8B6}" type="pres">
      <dgm:prSet presAssocID="{04D04F40-EB39-45D4-8450-3E4C93287DF3}" presName="rootConnector" presStyleLbl="node1" presStyleIdx="1" presStyleCnt="3"/>
      <dgm:spPr/>
      <dgm:t>
        <a:bodyPr/>
        <a:lstStyle/>
        <a:p>
          <a:endParaRPr lang="en-US"/>
        </a:p>
      </dgm:t>
    </dgm:pt>
    <dgm:pt modelId="{20E815D6-0F69-46D5-BDF4-B454B1BD9AF8}" type="pres">
      <dgm:prSet presAssocID="{04D04F40-EB39-45D4-8450-3E4C93287DF3}" presName="childShape" presStyleCnt="0"/>
      <dgm:spPr/>
    </dgm:pt>
    <dgm:pt modelId="{AF4D8C42-B2D9-4B9D-BC6F-8205180576E5}" type="pres">
      <dgm:prSet presAssocID="{0D8B7F08-071E-472A-9FA4-783FC3DD7771}" presName="Name13" presStyleLbl="parChTrans1D2" presStyleIdx="3" presStyleCnt="8"/>
      <dgm:spPr/>
      <dgm:t>
        <a:bodyPr/>
        <a:lstStyle/>
        <a:p>
          <a:endParaRPr lang="en-US"/>
        </a:p>
      </dgm:t>
    </dgm:pt>
    <dgm:pt modelId="{6FC18C2A-D202-4B8E-891D-F6FCED94A180}" type="pres">
      <dgm:prSet presAssocID="{37F68AEA-084F-4499-8C49-5EC3BC0C53F1}" presName="childText" presStyleLbl="bgAcc1" presStyleIdx="3" presStyleCnt="8" custLinFactX="60924" custLinFactNeighborX="100000" custLinFactNeighborY="-6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4FFB3-E40A-4373-909E-FE55C931C94C}" type="pres">
      <dgm:prSet presAssocID="{30941B28-D02F-4E8E-A69C-AD9A6115E7B5}" presName="Name13" presStyleLbl="parChTrans1D2" presStyleIdx="4" presStyleCnt="8"/>
      <dgm:spPr/>
      <dgm:t>
        <a:bodyPr/>
        <a:lstStyle/>
        <a:p>
          <a:endParaRPr lang="en-US"/>
        </a:p>
      </dgm:t>
    </dgm:pt>
    <dgm:pt modelId="{8888BB5F-2D2C-4817-AA6F-DAE3BCD49180}" type="pres">
      <dgm:prSet presAssocID="{1505EA6C-EAB0-4A12-A89F-963E2F361CD3}" presName="childText" presStyleLbl="bgAcc1" presStyleIdx="4" presStyleCnt="8" custLinFactX="58239" custLinFactNeighborX="100000" custLinFactNeighborY="-17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70B94-05E3-4939-84C8-66D9C1875C38}" type="pres">
      <dgm:prSet presAssocID="{023E2634-746A-4575-B390-77161341F473}" presName="Name13" presStyleLbl="parChTrans1D2" presStyleIdx="5" presStyleCnt="8"/>
      <dgm:spPr/>
      <dgm:t>
        <a:bodyPr/>
        <a:lstStyle/>
        <a:p>
          <a:endParaRPr lang="en-US"/>
        </a:p>
      </dgm:t>
    </dgm:pt>
    <dgm:pt modelId="{CE8BC2B0-DF8B-4481-B97F-D923842ABD56}" type="pres">
      <dgm:prSet presAssocID="{3C969701-4447-4771-A0D7-C9FBE1665C71}" presName="childText" presStyleLbl="bgAcc1" presStyleIdx="5" presStyleCnt="8" custLinFactX="58239" custLinFactNeighborX="100000" custLinFactNeighborY="-2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65905-77BC-4C77-BF0A-A6FBE90D6EAE}" type="pres">
      <dgm:prSet presAssocID="{38572B54-BF41-405D-B388-6F982858B058}" presName="root" presStyleCnt="0"/>
      <dgm:spPr/>
    </dgm:pt>
    <dgm:pt modelId="{454BAD44-526B-433D-9DE3-DCCB412F059A}" type="pres">
      <dgm:prSet presAssocID="{38572B54-BF41-405D-B388-6F982858B058}" presName="rootComposite" presStyleCnt="0"/>
      <dgm:spPr/>
    </dgm:pt>
    <dgm:pt modelId="{E042E7B3-91C6-4018-B373-9316CA7F376C}" type="pres">
      <dgm:prSet presAssocID="{38572B54-BF41-405D-B388-6F982858B058}" presName="rootText" presStyleLbl="node1" presStyleIdx="2" presStyleCnt="3" custLinFactX="-24370" custLinFactNeighborX="-100000" custLinFactNeighborY="-114"/>
      <dgm:spPr/>
      <dgm:t>
        <a:bodyPr/>
        <a:lstStyle/>
        <a:p>
          <a:endParaRPr lang="en-US"/>
        </a:p>
      </dgm:t>
    </dgm:pt>
    <dgm:pt modelId="{F15D417B-DAD7-4BE3-997A-709D16EEAB4C}" type="pres">
      <dgm:prSet presAssocID="{38572B54-BF41-405D-B388-6F982858B058}" presName="rootConnector" presStyleLbl="node1" presStyleIdx="2" presStyleCnt="3"/>
      <dgm:spPr/>
      <dgm:t>
        <a:bodyPr/>
        <a:lstStyle/>
        <a:p>
          <a:endParaRPr lang="en-US"/>
        </a:p>
      </dgm:t>
    </dgm:pt>
    <dgm:pt modelId="{907E2058-74DA-41F3-B687-5C538138EF98}" type="pres">
      <dgm:prSet presAssocID="{38572B54-BF41-405D-B388-6F982858B058}" presName="childShape" presStyleCnt="0"/>
      <dgm:spPr/>
    </dgm:pt>
    <dgm:pt modelId="{8BA85412-9838-49E0-97D6-439026D1CF1C}" type="pres">
      <dgm:prSet presAssocID="{9F59F4B8-053C-4C0D-93EA-13CDA1CECBCF}" presName="Name13" presStyleLbl="parChTrans1D2" presStyleIdx="6" presStyleCnt="8"/>
      <dgm:spPr/>
      <dgm:t>
        <a:bodyPr/>
        <a:lstStyle/>
        <a:p>
          <a:endParaRPr lang="en-US"/>
        </a:p>
      </dgm:t>
    </dgm:pt>
    <dgm:pt modelId="{77C71EB4-8EA8-4ECB-8545-322A87D5E659}" type="pres">
      <dgm:prSet presAssocID="{94E96B86-445E-4ED3-B988-2CC1F8D2B0BC}" presName="childText" presStyleLbl="bgAcc1" presStyleIdx="6" presStyleCnt="8" custLinFactX="-55462" custLinFactNeighborX="-100000" custLinFactNeighborY="-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CC200-2533-4F81-AFDB-5051F067FA55}" type="pres">
      <dgm:prSet presAssocID="{0EF30C1C-0951-4D2E-82FC-C692FE63D56E}" presName="Name13" presStyleLbl="parChTrans1D2" presStyleIdx="7" presStyleCnt="8"/>
      <dgm:spPr/>
      <dgm:t>
        <a:bodyPr/>
        <a:lstStyle/>
        <a:p>
          <a:endParaRPr lang="en-US"/>
        </a:p>
      </dgm:t>
    </dgm:pt>
    <dgm:pt modelId="{273B5E67-D411-4EF4-89C3-5BA620B44711}" type="pres">
      <dgm:prSet presAssocID="{43BAD6D6-5BB3-43DF-B577-A9C2D1A39F14}" presName="childText" presStyleLbl="bgAcc1" presStyleIdx="7" presStyleCnt="8" custLinFactX="-55882" custLinFactNeighborX="-100000" custLinFactNeighborY="-5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C576F2-E7A1-4AA8-BC21-9B58F706E004}" type="presOf" srcId="{E8C84EBD-3AE2-44CB-96C8-8899AEEE5C4F}" destId="{32D37254-3362-48E9-B38D-DFBA90768866}" srcOrd="1" destOrd="0" presId="urn:microsoft.com/office/officeart/2005/8/layout/hierarchy3"/>
    <dgm:cxn modelId="{2246EA73-C31B-4DBC-A882-3A5D9A9010B0}" srcId="{04D04F40-EB39-45D4-8450-3E4C93287DF3}" destId="{3C969701-4447-4771-A0D7-C9FBE1665C71}" srcOrd="2" destOrd="0" parTransId="{023E2634-746A-4575-B390-77161341F473}" sibTransId="{B28F7678-188D-4799-A277-0CD61DBDD620}"/>
    <dgm:cxn modelId="{D9F58283-7599-471C-9932-754CF93111F4}" type="presOf" srcId="{04D04F40-EB39-45D4-8450-3E4C93287DF3}" destId="{CA7212EA-0591-49F1-9887-85022DB92366}" srcOrd="0" destOrd="0" presId="urn:microsoft.com/office/officeart/2005/8/layout/hierarchy3"/>
    <dgm:cxn modelId="{EDC8ACC0-DCDC-467E-B7C1-65B2EC1247D9}" srcId="{04D04F40-EB39-45D4-8450-3E4C93287DF3}" destId="{1505EA6C-EAB0-4A12-A89F-963E2F361CD3}" srcOrd="1" destOrd="0" parTransId="{30941B28-D02F-4E8E-A69C-AD9A6115E7B5}" sibTransId="{A7153C01-B239-4E46-AD6A-AC750A087AF7}"/>
    <dgm:cxn modelId="{F0432712-EBD4-4EC3-A529-74ADB8788B5E}" type="presOf" srcId="{B5C834E5-D038-4E40-96B3-78306F7D1EC8}" destId="{01134E1A-3B7F-4C1A-82DA-ACEB0D37F55E}" srcOrd="0" destOrd="0" presId="urn:microsoft.com/office/officeart/2005/8/layout/hierarchy3"/>
    <dgm:cxn modelId="{2CEDD155-D94B-4C83-B011-6FE8513B7F6C}" type="presOf" srcId="{023E2634-746A-4575-B390-77161341F473}" destId="{C1670B94-05E3-4939-84C8-66D9C1875C38}" srcOrd="0" destOrd="0" presId="urn:microsoft.com/office/officeart/2005/8/layout/hierarchy3"/>
    <dgm:cxn modelId="{FCEAA54E-C281-493B-A7DB-953703517E2C}" srcId="{383D62E4-F8D8-4BD3-9011-5D111FF90A57}" destId="{38572B54-BF41-405D-B388-6F982858B058}" srcOrd="2" destOrd="0" parTransId="{24E0764C-5316-41B4-85A2-A237D3DCCE65}" sibTransId="{140FA705-57CB-439B-B153-198BF527C07A}"/>
    <dgm:cxn modelId="{C4DE46F5-C59B-4E35-8315-A0AE260FE573}" type="presOf" srcId="{38572B54-BF41-405D-B388-6F982858B058}" destId="{E042E7B3-91C6-4018-B373-9316CA7F376C}" srcOrd="0" destOrd="0" presId="urn:microsoft.com/office/officeart/2005/8/layout/hierarchy3"/>
    <dgm:cxn modelId="{FD94D3BF-6FB6-460A-8D1C-FEA2E06EDEF9}" type="presOf" srcId="{0D8B7F08-071E-472A-9FA4-783FC3DD7771}" destId="{AF4D8C42-B2D9-4B9D-BC6F-8205180576E5}" srcOrd="0" destOrd="0" presId="urn:microsoft.com/office/officeart/2005/8/layout/hierarchy3"/>
    <dgm:cxn modelId="{8A36B14E-CA67-4E63-9BD1-2679E856CDD8}" type="presOf" srcId="{94E96B86-445E-4ED3-B988-2CC1F8D2B0BC}" destId="{77C71EB4-8EA8-4ECB-8545-322A87D5E659}" srcOrd="0" destOrd="0" presId="urn:microsoft.com/office/officeart/2005/8/layout/hierarchy3"/>
    <dgm:cxn modelId="{7ECFB3CD-4EB7-422E-ADC6-058A6FA1DEA6}" type="presOf" srcId="{43BAD6D6-5BB3-43DF-B577-A9C2D1A39F14}" destId="{273B5E67-D411-4EF4-89C3-5BA620B44711}" srcOrd="0" destOrd="0" presId="urn:microsoft.com/office/officeart/2005/8/layout/hierarchy3"/>
    <dgm:cxn modelId="{E71F73BB-A97F-4778-AB15-55E47D70D135}" srcId="{04D04F40-EB39-45D4-8450-3E4C93287DF3}" destId="{37F68AEA-084F-4499-8C49-5EC3BC0C53F1}" srcOrd="0" destOrd="0" parTransId="{0D8B7F08-071E-472A-9FA4-783FC3DD7771}" sibTransId="{872D1E46-B3F8-40D3-8154-0696ACAB30D8}"/>
    <dgm:cxn modelId="{07BC480E-3A6B-4C02-9D81-D8375D839FB4}" type="presOf" srcId="{30941B28-D02F-4E8E-A69C-AD9A6115E7B5}" destId="{6C14FFB3-E40A-4373-909E-FE55C931C94C}" srcOrd="0" destOrd="0" presId="urn:microsoft.com/office/officeart/2005/8/layout/hierarchy3"/>
    <dgm:cxn modelId="{BD2406BB-EADC-4744-98FE-82298A58E293}" type="presOf" srcId="{0A433DE5-21B5-4B47-A28A-CE1CBB3061C9}" destId="{5855755D-2751-4CB3-8A83-540ACAF81284}" srcOrd="0" destOrd="0" presId="urn:microsoft.com/office/officeart/2005/8/layout/hierarchy3"/>
    <dgm:cxn modelId="{EA91355D-7C57-4BBC-9B9F-11CEAE0BCB86}" type="presOf" srcId="{04D04F40-EB39-45D4-8450-3E4C93287DF3}" destId="{1935B6F7-0D5A-45D7-AF83-9DAAD7FDB8B6}" srcOrd="1" destOrd="0" presId="urn:microsoft.com/office/officeart/2005/8/layout/hierarchy3"/>
    <dgm:cxn modelId="{26044515-78B9-4452-8DE1-F61EB2ABD70C}" type="presOf" srcId="{D2674F75-1315-4084-B47A-72E460BAC783}" destId="{2397459A-453F-45B9-8E0F-A8E8A9DFF9AB}" srcOrd="0" destOrd="0" presId="urn:microsoft.com/office/officeart/2005/8/layout/hierarchy3"/>
    <dgm:cxn modelId="{6C4C08C8-DD44-49D9-8891-8F4DC6FBE1AE}" type="presOf" srcId="{9F59F4B8-053C-4C0D-93EA-13CDA1CECBCF}" destId="{8BA85412-9838-49E0-97D6-439026D1CF1C}" srcOrd="0" destOrd="0" presId="urn:microsoft.com/office/officeart/2005/8/layout/hierarchy3"/>
    <dgm:cxn modelId="{B4BE31AF-7E77-461C-88C0-ACBF29C19D52}" srcId="{38572B54-BF41-405D-B388-6F982858B058}" destId="{94E96B86-445E-4ED3-B988-2CC1F8D2B0BC}" srcOrd="0" destOrd="0" parTransId="{9F59F4B8-053C-4C0D-93EA-13CDA1CECBCF}" sibTransId="{4AABB955-A61F-40DE-A756-1EDAAC0C531B}"/>
    <dgm:cxn modelId="{573105ED-7870-4D8A-A965-51D40D9B657A}" type="presOf" srcId="{37F68AEA-084F-4499-8C49-5EC3BC0C53F1}" destId="{6FC18C2A-D202-4B8E-891D-F6FCED94A180}" srcOrd="0" destOrd="0" presId="urn:microsoft.com/office/officeart/2005/8/layout/hierarchy3"/>
    <dgm:cxn modelId="{AD7A76A4-00F2-4F96-AFBB-F1F8FFEEDD25}" type="presOf" srcId="{0EF30C1C-0951-4D2E-82FC-C692FE63D56E}" destId="{D9CCC200-2533-4F81-AFDB-5051F067FA55}" srcOrd="0" destOrd="0" presId="urn:microsoft.com/office/officeart/2005/8/layout/hierarchy3"/>
    <dgm:cxn modelId="{56E7995D-76C8-44C4-AF0C-B9800079402C}" type="presOf" srcId="{D44284F6-CD29-4C15-9C67-EADCD68AB713}" destId="{5F143A36-999F-4E6D-8787-8E21EC344F77}" srcOrd="0" destOrd="0" presId="urn:microsoft.com/office/officeart/2005/8/layout/hierarchy3"/>
    <dgm:cxn modelId="{0CBF78AC-9527-42A7-A31C-A4411EFF963A}" type="presOf" srcId="{AADADB3A-EE51-4AD7-9412-B731DEB0127D}" destId="{6A26105A-64E0-4BDD-8143-914CD5429AF9}" srcOrd="0" destOrd="0" presId="urn:microsoft.com/office/officeart/2005/8/layout/hierarchy3"/>
    <dgm:cxn modelId="{223ED997-D8CD-4CFE-AAE2-2A870F5FA42E}" srcId="{E8C84EBD-3AE2-44CB-96C8-8899AEEE5C4F}" destId="{D44284F6-CD29-4C15-9C67-EADCD68AB713}" srcOrd="1" destOrd="0" parTransId="{0A433DE5-21B5-4B47-A28A-CE1CBB3061C9}" sibTransId="{DFF8372B-91C9-4D01-80E7-B9D032189F64}"/>
    <dgm:cxn modelId="{9B9C4350-8C8A-4002-9A85-FBA7DC4474D3}" srcId="{E8C84EBD-3AE2-44CB-96C8-8899AEEE5C4F}" destId="{B5C834E5-D038-4E40-96B3-78306F7D1EC8}" srcOrd="2" destOrd="0" parTransId="{B320DF17-425C-4A01-98B5-4C84EF6676CB}" sibTransId="{6FDB3380-8AC7-472A-89AF-1C48025DC886}"/>
    <dgm:cxn modelId="{51F9AF82-9DAD-454D-A94B-C18A4CBEEA48}" type="presOf" srcId="{38572B54-BF41-405D-B388-6F982858B058}" destId="{F15D417B-DAD7-4BE3-997A-709D16EEAB4C}" srcOrd="1" destOrd="0" presId="urn:microsoft.com/office/officeart/2005/8/layout/hierarchy3"/>
    <dgm:cxn modelId="{87DC09F0-BBFD-4057-8114-57F025A61D35}" srcId="{38572B54-BF41-405D-B388-6F982858B058}" destId="{43BAD6D6-5BB3-43DF-B577-A9C2D1A39F14}" srcOrd="1" destOrd="0" parTransId="{0EF30C1C-0951-4D2E-82FC-C692FE63D56E}" sibTransId="{3415731F-8EF7-49FB-BE89-793C017AA5BA}"/>
    <dgm:cxn modelId="{D3948A52-FF2F-4464-97FD-28D598508061}" type="presOf" srcId="{E8C84EBD-3AE2-44CB-96C8-8899AEEE5C4F}" destId="{4E32E83D-3AB4-4199-A942-42FFA364A366}" srcOrd="0" destOrd="0" presId="urn:microsoft.com/office/officeart/2005/8/layout/hierarchy3"/>
    <dgm:cxn modelId="{5D7D99FA-A65F-4A4E-ABAF-22033986FF83}" type="presOf" srcId="{B320DF17-425C-4A01-98B5-4C84EF6676CB}" destId="{22562F9B-E63F-428B-9478-9E0D4AF07113}" srcOrd="0" destOrd="0" presId="urn:microsoft.com/office/officeart/2005/8/layout/hierarchy3"/>
    <dgm:cxn modelId="{0A12EB80-9B4C-4A4F-9974-83C6BFF0D51E}" type="presOf" srcId="{1505EA6C-EAB0-4A12-A89F-963E2F361CD3}" destId="{8888BB5F-2D2C-4817-AA6F-DAE3BCD49180}" srcOrd="0" destOrd="0" presId="urn:microsoft.com/office/officeart/2005/8/layout/hierarchy3"/>
    <dgm:cxn modelId="{9C84FBFC-84F4-4D0C-9840-F4C05C6F396A}" srcId="{E8C84EBD-3AE2-44CB-96C8-8899AEEE5C4F}" destId="{D2674F75-1315-4084-B47A-72E460BAC783}" srcOrd="0" destOrd="0" parTransId="{AADADB3A-EE51-4AD7-9412-B731DEB0127D}" sibTransId="{48D8B460-306A-4904-A3DD-9652C40D87BD}"/>
    <dgm:cxn modelId="{AC10F54E-CFCB-41D3-9A26-A0936ACC0D73}" srcId="{383D62E4-F8D8-4BD3-9011-5D111FF90A57}" destId="{04D04F40-EB39-45D4-8450-3E4C93287DF3}" srcOrd="1" destOrd="0" parTransId="{27B5A2B8-8947-46DE-9FAB-667F3AFB8974}" sibTransId="{773933F7-0615-4C6E-9B32-2E8A7E0593B6}"/>
    <dgm:cxn modelId="{387A329A-EFA2-4D94-93B0-726361E27FE6}" type="presOf" srcId="{3C969701-4447-4771-A0D7-C9FBE1665C71}" destId="{CE8BC2B0-DF8B-4481-B97F-D923842ABD56}" srcOrd="0" destOrd="0" presId="urn:microsoft.com/office/officeart/2005/8/layout/hierarchy3"/>
    <dgm:cxn modelId="{E83B2652-56D1-4332-8466-67C7D029B1D1}" type="presOf" srcId="{383D62E4-F8D8-4BD3-9011-5D111FF90A57}" destId="{A89D5E1C-5D1A-429C-BDD1-C721FA88A14E}" srcOrd="0" destOrd="0" presId="urn:microsoft.com/office/officeart/2005/8/layout/hierarchy3"/>
    <dgm:cxn modelId="{AECBEB6C-2DAF-43D5-8C1D-3926009B28CC}" srcId="{383D62E4-F8D8-4BD3-9011-5D111FF90A57}" destId="{E8C84EBD-3AE2-44CB-96C8-8899AEEE5C4F}" srcOrd="0" destOrd="0" parTransId="{00EA3F21-BD72-4648-A3EB-620CA7E985E0}" sibTransId="{B540DC85-6EFA-4E2A-BAC8-5C16F94228E6}"/>
    <dgm:cxn modelId="{AC34C519-93F1-4EF6-9907-FCCB97294E96}" type="presParOf" srcId="{A89D5E1C-5D1A-429C-BDD1-C721FA88A14E}" destId="{BDDD8754-5888-4D8C-97B9-9E271DD69293}" srcOrd="0" destOrd="0" presId="urn:microsoft.com/office/officeart/2005/8/layout/hierarchy3"/>
    <dgm:cxn modelId="{81A21BB6-3539-4C9A-8EEF-2C83D751550A}" type="presParOf" srcId="{BDDD8754-5888-4D8C-97B9-9E271DD69293}" destId="{95AB6144-1FDB-497B-AF15-50AF40BCDC2A}" srcOrd="0" destOrd="0" presId="urn:microsoft.com/office/officeart/2005/8/layout/hierarchy3"/>
    <dgm:cxn modelId="{F889A393-5B5A-4F2D-BF13-1BA97BACBD99}" type="presParOf" srcId="{95AB6144-1FDB-497B-AF15-50AF40BCDC2A}" destId="{4E32E83D-3AB4-4199-A942-42FFA364A366}" srcOrd="0" destOrd="0" presId="urn:microsoft.com/office/officeart/2005/8/layout/hierarchy3"/>
    <dgm:cxn modelId="{4D6548A0-E6C7-49CF-BCA4-300992A885D9}" type="presParOf" srcId="{95AB6144-1FDB-497B-AF15-50AF40BCDC2A}" destId="{32D37254-3362-48E9-B38D-DFBA90768866}" srcOrd="1" destOrd="0" presId="urn:microsoft.com/office/officeart/2005/8/layout/hierarchy3"/>
    <dgm:cxn modelId="{70E2CAE8-1B1B-4C81-9C95-72879994137F}" type="presParOf" srcId="{BDDD8754-5888-4D8C-97B9-9E271DD69293}" destId="{3EE97321-C862-40B5-9906-ED1F2A324673}" srcOrd="1" destOrd="0" presId="urn:microsoft.com/office/officeart/2005/8/layout/hierarchy3"/>
    <dgm:cxn modelId="{469BCBAD-C935-4E11-9C79-C1050C0EB1EE}" type="presParOf" srcId="{3EE97321-C862-40B5-9906-ED1F2A324673}" destId="{6A26105A-64E0-4BDD-8143-914CD5429AF9}" srcOrd="0" destOrd="0" presId="urn:microsoft.com/office/officeart/2005/8/layout/hierarchy3"/>
    <dgm:cxn modelId="{B28373C3-3496-4745-BF10-2A60B60BBDB4}" type="presParOf" srcId="{3EE97321-C862-40B5-9906-ED1F2A324673}" destId="{2397459A-453F-45B9-8E0F-A8E8A9DFF9AB}" srcOrd="1" destOrd="0" presId="urn:microsoft.com/office/officeart/2005/8/layout/hierarchy3"/>
    <dgm:cxn modelId="{7E00EA1F-EE5B-4A8A-96B1-910DC0635044}" type="presParOf" srcId="{3EE97321-C862-40B5-9906-ED1F2A324673}" destId="{5855755D-2751-4CB3-8A83-540ACAF81284}" srcOrd="2" destOrd="0" presId="urn:microsoft.com/office/officeart/2005/8/layout/hierarchy3"/>
    <dgm:cxn modelId="{49B7C764-1D59-429D-97D5-B98B66A25C7C}" type="presParOf" srcId="{3EE97321-C862-40B5-9906-ED1F2A324673}" destId="{5F143A36-999F-4E6D-8787-8E21EC344F77}" srcOrd="3" destOrd="0" presId="urn:microsoft.com/office/officeart/2005/8/layout/hierarchy3"/>
    <dgm:cxn modelId="{43BC1F77-56E6-498D-9035-6F3D04E189B8}" type="presParOf" srcId="{3EE97321-C862-40B5-9906-ED1F2A324673}" destId="{22562F9B-E63F-428B-9478-9E0D4AF07113}" srcOrd="4" destOrd="0" presId="urn:microsoft.com/office/officeart/2005/8/layout/hierarchy3"/>
    <dgm:cxn modelId="{B752AFD5-5B67-43C9-BE6B-246DB949B760}" type="presParOf" srcId="{3EE97321-C862-40B5-9906-ED1F2A324673}" destId="{01134E1A-3B7F-4C1A-82DA-ACEB0D37F55E}" srcOrd="5" destOrd="0" presId="urn:microsoft.com/office/officeart/2005/8/layout/hierarchy3"/>
    <dgm:cxn modelId="{2E9D1A7E-5B3E-4FAA-A2EE-24C230A43A2E}" type="presParOf" srcId="{A89D5E1C-5D1A-429C-BDD1-C721FA88A14E}" destId="{1F1950C9-C7F2-4642-8302-BC838B56F19F}" srcOrd="1" destOrd="0" presId="urn:microsoft.com/office/officeart/2005/8/layout/hierarchy3"/>
    <dgm:cxn modelId="{E73CE60A-B4D9-4A80-AA3D-5F5891882AC1}" type="presParOf" srcId="{1F1950C9-C7F2-4642-8302-BC838B56F19F}" destId="{C268EC92-6865-498A-A4D0-2A318C8C8D1F}" srcOrd="0" destOrd="0" presId="urn:microsoft.com/office/officeart/2005/8/layout/hierarchy3"/>
    <dgm:cxn modelId="{CE394D3A-44CB-4CBF-8C84-0FA3CC89B3DA}" type="presParOf" srcId="{C268EC92-6865-498A-A4D0-2A318C8C8D1F}" destId="{CA7212EA-0591-49F1-9887-85022DB92366}" srcOrd="0" destOrd="0" presId="urn:microsoft.com/office/officeart/2005/8/layout/hierarchy3"/>
    <dgm:cxn modelId="{3E30BE04-038F-4111-AE20-D0250CB480A2}" type="presParOf" srcId="{C268EC92-6865-498A-A4D0-2A318C8C8D1F}" destId="{1935B6F7-0D5A-45D7-AF83-9DAAD7FDB8B6}" srcOrd="1" destOrd="0" presId="urn:microsoft.com/office/officeart/2005/8/layout/hierarchy3"/>
    <dgm:cxn modelId="{153382ED-495F-4656-A563-16CFF2B6C932}" type="presParOf" srcId="{1F1950C9-C7F2-4642-8302-BC838B56F19F}" destId="{20E815D6-0F69-46D5-BDF4-B454B1BD9AF8}" srcOrd="1" destOrd="0" presId="urn:microsoft.com/office/officeart/2005/8/layout/hierarchy3"/>
    <dgm:cxn modelId="{4A1DCDF9-90FD-41B8-87FC-2A1E6578E417}" type="presParOf" srcId="{20E815D6-0F69-46D5-BDF4-B454B1BD9AF8}" destId="{AF4D8C42-B2D9-4B9D-BC6F-8205180576E5}" srcOrd="0" destOrd="0" presId="urn:microsoft.com/office/officeart/2005/8/layout/hierarchy3"/>
    <dgm:cxn modelId="{B47CD087-E80B-460F-8346-E368BB814615}" type="presParOf" srcId="{20E815D6-0F69-46D5-BDF4-B454B1BD9AF8}" destId="{6FC18C2A-D202-4B8E-891D-F6FCED94A180}" srcOrd="1" destOrd="0" presId="urn:microsoft.com/office/officeart/2005/8/layout/hierarchy3"/>
    <dgm:cxn modelId="{24A5FC9A-2A91-4D66-8A00-659E7A226881}" type="presParOf" srcId="{20E815D6-0F69-46D5-BDF4-B454B1BD9AF8}" destId="{6C14FFB3-E40A-4373-909E-FE55C931C94C}" srcOrd="2" destOrd="0" presId="urn:microsoft.com/office/officeart/2005/8/layout/hierarchy3"/>
    <dgm:cxn modelId="{6D6F6A18-4861-4A47-9F67-A924A879D7B8}" type="presParOf" srcId="{20E815D6-0F69-46D5-BDF4-B454B1BD9AF8}" destId="{8888BB5F-2D2C-4817-AA6F-DAE3BCD49180}" srcOrd="3" destOrd="0" presId="urn:microsoft.com/office/officeart/2005/8/layout/hierarchy3"/>
    <dgm:cxn modelId="{D2435612-DD55-4A4E-839E-B489E44C2484}" type="presParOf" srcId="{20E815D6-0F69-46D5-BDF4-B454B1BD9AF8}" destId="{C1670B94-05E3-4939-84C8-66D9C1875C38}" srcOrd="4" destOrd="0" presId="urn:microsoft.com/office/officeart/2005/8/layout/hierarchy3"/>
    <dgm:cxn modelId="{0CFBE96F-F745-490F-B7BD-172427F2C63D}" type="presParOf" srcId="{20E815D6-0F69-46D5-BDF4-B454B1BD9AF8}" destId="{CE8BC2B0-DF8B-4481-B97F-D923842ABD56}" srcOrd="5" destOrd="0" presId="urn:microsoft.com/office/officeart/2005/8/layout/hierarchy3"/>
    <dgm:cxn modelId="{852C48DB-F7F5-456B-BFCC-578094E9DECE}" type="presParOf" srcId="{A89D5E1C-5D1A-429C-BDD1-C721FA88A14E}" destId="{49765905-77BC-4C77-BF0A-A6FBE90D6EAE}" srcOrd="2" destOrd="0" presId="urn:microsoft.com/office/officeart/2005/8/layout/hierarchy3"/>
    <dgm:cxn modelId="{F7C5A46B-1034-4638-9037-8D39CBA3ED0C}" type="presParOf" srcId="{49765905-77BC-4C77-BF0A-A6FBE90D6EAE}" destId="{454BAD44-526B-433D-9DE3-DCCB412F059A}" srcOrd="0" destOrd="0" presId="urn:microsoft.com/office/officeart/2005/8/layout/hierarchy3"/>
    <dgm:cxn modelId="{2BBB724C-4F10-4D87-AC55-5C64DAB7410D}" type="presParOf" srcId="{454BAD44-526B-433D-9DE3-DCCB412F059A}" destId="{E042E7B3-91C6-4018-B373-9316CA7F376C}" srcOrd="0" destOrd="0" presId="urn:microsoft.com/office/officeart/2005/8/layout/hierarchy3"/>
    <dgm:cxn modelId="{2062FEB0-BEA0-4A69-9DC1-ACC5E92F6B68}" type="presParOf" srcId="{454BAD44-526B-433D-9DE3-DCCB412F059A}" destId="{F15D417B-DAD7-4BE3-997A-709D16EEAB4C}" srcOrd="1" destOrd="0" presId="urn:microsoft.com/office/officeart/2005/8/layout/hierarchy3"/>
    <dgm:cxn modelId="{27545798-44B3-4868-82B4-589FDB574662}" type="presParOf" srcId="{49765905-77BC-4C77-BF0A-A6FBE90D6EAE}" destId="{907E2058-74DA-41F3-B687-5C538138EF98}" srcOrd="1" destOrd="0" presId="urn:microsoft.com/office/officeart/2005/8/layout/hierarchy3"/>
    <dgm:cxn modelId="{D5CB86D4-5A58-47F4-AE2B-B142E4B55276}" type="presParOf" srcId="{907E2058-74DA-41F3-B687-5C538138EF98}" destId="{8BA85412-9838-49E0-97D6-439026D1CF1C}" srcOrd="0" destOrd="0" presId="urn:microsoft.com/office/officeart/2005/8/layout/hierarchy3"/>
    <dgm:cxn modelId="{4CB03D0D-E4E2-430C-9A4A-B5A0C78F0D91}" type="presParOf" srcId="{907E2058-74DA-41F3-B687-5C538138EF98}" destId="{77C71EB4-8EA8-4ECB-8545-322A87D5E659}" srcOrd="1" destOrd="0" presId="urn:microsoft.com/office/officeart/2005/8/layout/hierarchy3"/>
    <dgm:cxn modelId="{FA2A074A-82C7-4E2C-8C53-A6BD373D3985}" type="presParOf" srcId="{907E2058-74DA-41F3-B687-5C538138EF98}" destId="{D9CCC200-2533-4F81-AFDB-5051F067FA55}" srcOrd="2" destOrd="0" presId="urn:microsoft.com/office/officeart/2005/8/layout/hierarchy3"/>
    <dgm:cxn modelId="{8718B2B4-CD1D-4876-9E6F-E433FC191804}" type="presParOf" srcId="{907E2058-74DA-41F3-B687-5C538138EF98}" destId="{273B5E67-D411-4EF4-89C3-5BA620B4471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1167EA-2F47-4009-8695-6A2F2AFC1A7E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8C12B0-7635-48E5-A7AC-411A1CF168FC}">
      <dgm:prSet phldrT="[Text]"/>
      <dgm:spPr/>
      <dgm:t>
        <a:bodyPr/>
        <a:lstStyle/>
        <a:p>
          <a:r>
            <a:rPr lang="en-US" dirty="0" smtClean="0"/>
            <a:t>LRSRP and WSEP</a:t>
          </a:r>
          <a:endParaRPr lang="en-US" dirty="0"/>
        </a:p>
      </dgm:t>
    </dgm:pt>
    <dgm:pt modelId="{D1733251-70FD-42EF-A44A-E48F3946E87A}" type="parTrans" cxnId="{3F209E8E-32F8-4A2F-8738-679A3A1E37B2}">
      <dgm:prSet/>
      <dgm:spPr/>
      <dgm:t>
        <a:bodyPr/>
        <a:lstStyle/>
        <a:p>
          <a:endParaRPr lang="en-US"/>
        </a:p>
      </dgm:t>
    </dgm:pt>
    <dgm:pt modelId="{CF7EEB08-4EA4-45BD-9CC3-242032782CBF}" type="sibTrans" cxnId="{3F209E8E-32F8-4A2F-8738-679A3A1E37B2}">
      <dgm:prSet/>
      <dgm:spPr/>
      <dgm:t>
        <a:bodyPr/>
        <a:lstStyle/>
        <a:p>
          <a:endParaRPr lang="en-US"/>
        </a:p>
      </dgm:t>
    </dgm:pt>
    <dgm:pt modelId="{57706485-101F-4D2C-95AE-9C83DDE37B96}">
      <dgm:prSet phldrT="[Text]"/>
      <dgm:spPr/>
      <dgm:t>
        <a:bodyPr/>
        <a:lstStyle/>
        <a:p>
          <a:r>
            <a:rPr lang="en-US" dirty="0" smtClean="0"/>
            <a:t>Core Program</a:t>
          </a:r>
          <a:endParaRPr lang="en-US" dirty="0"/>
        </a:p>
      </dgm:t>
    </dgm:pt>
    <dgm:pt modelId="{3C6E1A5B-95F9-482E-93E1-D2C411BE7A26}" type="parTrans" cxnId="{8A37DB90-EB5C-4A99-A1D8-3CEA1748508A}">
      <dgm:prSet/>
      <dgm:spPr/>
      <dgm:t>
        <a:bodyPr/>
        <a:lstStyle/>
        <a:p>
          <a:endParaRPr lang="en-US"/>
        </a:p>
      </dgm:t>
    </dgm:pt>
    <dgm:pt modelId="{7F8C815E-9672-4225-816E-A3D3EA5EA1D1}" type="sibTrans" cxnId="{8A37DB90-EB5C-4A99-A1D8-3CEA1748508A}">
      <dgm:prSet/>
      <dgm:spPr/>
      <dgm:t>
        <a:bodyPr/>
        <a:lstStyle/>
        <a:p>
          <a:endParaRPr lang="en-US"/>
        </a:p>
      </dgm:t>
    </dgm:pt>
    <dgm:pt modelId="{29193E34-ED04-4562-AB7B-D55A41FBC5F9}">
      <dgm:prSet phldrT="[Text]"/>
      <dgm:spPr/>
      <dgm:t>
        <a:bodyPr/>
        <a:lstStyle/>
        <a:p>
          <a:r>
            <a:rPr lang="en-US" dirty="0" smtClean="0"/>
            <a:t>Habitat Assessment</a:t>
          </a:r>
          <a:endParaRPr lang="en-US" dirty="0"/>
        </a:p>
      </dgm:t>
    </dgm:pt>
    <dgm:pt modelId="{47ECCF65-6502-439A-945D-106BAC00D0C8}" type="parTrans" cxnId="{54CADB7C-B799-405E-A6D5-80FCB4285BCB}">
      <dgm:prSet/>
      <dgm:spPr/>
      <dgm:t>
        <a:bodyPr/>
        <a:lstStyle/>
        <a:p>
          <a:endParaRPr lang="en-US"/>
        </a:p>
      </dgm:t>
    </dgm:pt>
    <dgm:pt modelId="{C85356BB-159D-4F08-834F-9DBD8E5B7FCF}" type="sibTrans" cxnId="{54CADB7C-B799-405E-A6D5-80FCB4285BCB}">
      <dgm:prSet/>
      <dgm:spPr/>
      <dgm:t>
        <a:bodyPr/>
        <a:lstStyle/>
        <a:p>
          <a:endParaRPr lang="en-US"/>
        </a:p>
      </dgm:t>
    </dgm:pt>
    <dgm:pt modelId="{4B1B5841-6627-4C91-B14B-BFBBE2E287F7}">
      <dgm:prSet phldrT="[Text]"/>
      <dgm:spPr/>
      <dgm:t>
        <a:bodyPr/>
        <a:lstStyle/>
        <a:p>
          <a:r>
            <a:rPr lang="en-US" dirty="0" smtClean="0"/>
            <a:t>Recruitment Failure</a:t>
          </a:r>
          <a:endParaRPr lang="en-US" dirty="0"/>
        </a:p>
      </dgm:t>
    </dgm:pt>
    <dgm:pt modelId="{08FBE4B7-F317-4E4F-A6E8-ABCEB2C8D9FF}" type="parTrans" cxnId="{19A18726-912D-4A7C-B832-DF7F6913BE82}">
      <dgm:prSet/>
      <dgm:spPr/>
      <dgm:t>
        <a:bodyPr/>
        <a:lstStyle/>
        <a:p>
          <a:endParaRPr lang="en-US"/>
        </a:p>
      </dgm:t>
    </dgm:pt>
    <dgm:pt modelId="{3B55A226-BB2F-4C71-B008-757CB070D83F}" type="sibTrans" cxnId="{19A18726-912D-4A7C-B832-DF7F6913BE82}">
      <dgm:prSet/>
      <dgm:spPr/>
      <dgm:t>
        <a:bodyPr/>
        <a:lstStyle/>
        <a:p>
          <a:endParaRPr lang="en-US"/>
        </a:p>
      </dgm:t>
    </dgm:pt>
    <dgm:pt modelId="{0FCA70B5-00F2-4CD0-9D55-F3C8BCD74C50}">
      <dgm:prSet phldrT="[Text]"/>
      <dgm:spPr/>
      <dgm:t>
        <a:bodyPr/>
        <a:lstStyle/>
        <a:p>
          <a:r>
            <a:rPr lang="en-US" dirty="0" smtClean="0"/>
            <a:t>Data Management</a:t>
          </a:r>
          <a:endParaRPr lang="en-US" dirty="0"/>
        </a:p>
      </dgm:t>
    </dgm:pt>
    <dgm:pt modelId="{6D37B7C4-BFD5-4820-907C-326EFE099424}" type="parTrans" cxnId="{FA68F8CD-CCEA-4EF0-A390-3A5022F20A13}">
      <dgm:prSet/>
      <dgm:spPr/>
      <dgm:t>
        <a:bodyPr/>
        <a:lstStyle/>
        <a:p>
          <a:endParaRPr lang="en-US"/>
        </a:p>
      </dgm:t>
    </dgm:pt>
    <dgm:pt modelId="{32331481-1481-4F2B-8447-C5A5C2EE122F}" type="sibTrans" cxnId="{FA68F8CD-CCEA-4EF0-A390-3A5022F20A13}">
      <dgm:prSet/>
      <dgm:spPr/>
      <dgm:t>
        <a:bodyPr/>
        <a:lstStyle/>
        <a:p>
          <a:endParaRPr lang="en-US"/>
        </a:p>
      </dgm:t>
    </dgm:pt>
    <dgm:pt modelId="{A59FBF02-87CB-4607-9CC1-B3E693AFF8AE}">
      <dgm:prSet phldrT="[Text]"/>
      <dgm:spPr/>
      <dgm:t>
        <a:bodyPr/>
        <a:lstStyle/>
        <a:p>
          <a:r>
            <a:rPr lang="en-US" dirty="0" smtClean="0"/>
            <a:t>Aquaculture</a:t>
          </a:r>
          <a:endParaRPr lang="en-US" dirty="0"/>
        </a:p>
      </dgm:t>
    </dgm:pt>
    <dgm:pt modelId="{A815B5EC-5B3C-42F7-9DD2-7A3D0BB2688F}" type="parTrans" cxnId="{54BED4B6-2ECD-45D1-9F7C-D8EB88204F15}">
      <dgm:prSet/>
      <dgm:spPr/>
      <dgm:t>
        <a:bodyPr/>
        <a:lstStyle/>
        <a:p>
          <a:endParaRPr lang="en-US"/>
        </a:p>
      </dgm:t>
    </dgm:pt>
    <dgm:pt modelId="{92C3D730-7D5B-4284-8858-2F282F02C026}" type="sibTrans" cxnId="{54BED4B6-2ECD-45D1-9F7C-D8EB88204F15}">
      <dgm:prSet/>
      <dgm:spPr/>
      <dgm:t>
        <a:bodyPr/>
        <a:lstStyle/>
        <a:p>
          <a:endParaRPr lang="en-US"/>
        </a:p>
      </dgm:t>
    </dgm:pt>
    <dgm:pt modelId="{1EA58846-F10B-4970-8923-A841EF6CCB90}">
      <dgm:prSet phldrT="[Text]"/>
      <dgm:spPr/>
      <dgm:t>
        <a:bodyPr/>
        <a:lstStyle/>
        <a:p>
          <a:r>
            <a:rPr lang="en-US" dirty="0" smtClean="0"/>
            <a:t>Population Monitoring</a:t>
          </a:r>
          <a:endParaRPr lang="en-US" dirty="0"/>
        </a:p>
      </dgm:t>
    </dgm:pt>
    <dgm:pt modelId="{B1B0E3A4-F25A-4B9A-A640-34CFBE5CB330}" type="parTrans" cxnId="{C4962E96-DC6C-4F4C-AC77-5C701AC59E5E}">
      <dgm:prSet/>
      <dgm:spPr/>
      <dgm:t>
        <a:bodyPr/>
        <a:lstStyle/>
        <a:p>
          <a:endParaRPr lang="en-US"/>
        </a:p>
      </dgm:t>
    </dgm:pt>
    <dgm:pt modelId="{1ACBE8BC-A369-4400-8802-5EF56D8ADA30}" type="sibTrans" cxnId="{C4962E96-DC6C-4F4C-AC77-5C701AC59E5E}">
      <dgm:prSet/>
      <dgm:spPr/>
      <dgm:t>
        <a:bodyPr/>
        <a:lstStyle/>
        <a:p>
          <a:endParaRPr lang="en-US"/>
        </a:p>
      </dgm:t>
    </dgm:pt>
    <dgm:pt modelId="{281BB188-1889-49EF-9379-D7D858360738}">
      <dgm:prSet phldrT="[Text]"/>
      <dgm:spPr/>
      <dgm:t>
        <a:bodyPr/>
        <a:lstStyle/>
        <a:p>
          <a:r>
            <a:rPr lang="en-US" dirty="0" smtClean="0"/>
            <a:t>Telemetry</a:t>
          </a:r>
          <a:endParaRPr lang="en-US" dirty="0"/>
        </a:p>
      </dgm:t>
    </dgm:pt>
    <dgm:pt modelId="{BA216124-3BFC-4A1C-BB89-6C513A7EB934}" type="parTrans" cxnId="{A7002444-EC88-4205-994F-EC07FB69B0B5}">
      <dgm:prSet/>
      <dgm:spPr/>
      <dgm:t>
        <a:bodyPr/>
        <a:lstStyle/>
        <a:p>
          <a:endParaRPr lang="en-US"/>
        </a:p>
      </dgm:t>
    </dgm:pt>
    <dgm:pt modelId="{2CD406D5-D453-45EA-BDFB-68FCB563069C}" type="sibTrans" cxnId="{A7002444-EC88-4205-994F-EC07FB69B0B5}">
      <dgm:prSet/>
      <dgm:spPr/>
      <dgm:t>
        <a:bodyPr/>
        <a:lstStyle/>
        <a:p>
          <a:endParaRPr lang="en-US"/>
        </a:p>
      </dgm:t>
    </dgm:pt>
    <dgm:pt modelId="{FC0EF091-5C49-4636-A6B5-B24CD4120285}">
      <dgm:prSet phldrT="[Text]"/>
      <dgm:spPr/>
      <dgm:t>
        <a:bodyPr/>
        <a:lstStyle/>
        <a:p>
          <a:r>
            <a:rPr lang="en-US" dirty="0" smtClean="0"/>
            <a:t>Fall Gill Net</a:t>
          </a:r>
          <a:endParaRPr lang="en-US" dirty="0"/>
        </a:p>
      </dgm:t>
    </dgm:pt>
    <dgm:pt modelId="{D118D249-A0A3-46C1-8B54-06EEA767BE6E}" type="parTrans" cxnId="{00E3C31C-AECB-4013-9577-49854E19E6F2}">
      <dgm:prSet/>
      <dgm:spPr/>
      <dgm:t>
        <a:bodyPr/>
        <a:lstStyle/>
        <a:p>
          <a:endParaRPr lang="en-US"/>
        </a:p>
      </dgm:t>
    </dgm:pt>
    <dgm:pt modelId="{601813E9-A8B7-4BBF-AD7F-C51FEE18BD26}" type="sibTrans" cxnId="{00E3C31C-AECB-4013-9577-49854E19E6F2}">
      <dgm:prSet/>
      <dgm:spPr/>
      <dgm:t>
        <a:bodyPr/>
        <a:lstStyle/>
        <a:p>
          <a:endParaRPr lang="en-US"/>
        </a:p>
      </dgm:t>
    </dgm:pt>
    <dgm:pt modelId="{D3C761CF-9AA4-47FE-8F0B-70F19DF9C3E5}">
      <dgm:prSet phldrT="[Text]"/>
      <dgm:spPr/>
      <dgm:t>
        <a:bodyPr/>
        <a:lstStyle/>
        <a:p>
          <a:r>
            <a:rPr lang="en-US" dirty="0" smtClean="0"/>
            <a:t>Setline</a:t>
          </a:r>
          <a:endParaRPr lang="en-US" dirty="0"/>
        </a:p>
      </dgm:t>
    </dgm:pt>
    <dgm:pt modelId="{76DAFE8D-0598-466C-BE1A-A73799B84833}" type="parTrans" cxnId="{4135C8BF-A988-4253-9C2A-A4783BFE865A}">
      <dgm:prSet/>
      <dgm:spPr/>
      <dgm:t>
        <a:bodyPr/>
        <a:lstStyle/>
        <a:p>
          <a:endParaRPr lang="en-US"/>
        </a:p>
      </dgm:t>
    </dgm:pt>
    <dgm:pt modelId="{783BC1D4-ABFA-45E9-AB76-A660E4204604}" type="sibTrans" cxnId="{4135C8BF-A988-4253-9C2A-A4783BFE865A}">
      <dgm:prSet/>
      <dgm:spPr/>
      <dgm:t>
        <a:bodyPr/>
        <a:lstStyle/>
        <a:p>
          <a:endParaRPr lang="en-US"/>
        </a:p>
      </dgm:t>
    </dgm:pt>
    <dgm:pt modelId="{9FF1FC36-7902-4446-BBF3-22A7D662BF5B}">
      <dgm:prSet phldrT="[Text]"/>
      <dgm:spPr/>
      <dgm:t>
        <a:bodyPr/>
        <a:lstStyle/>
        <a:p>
          <a:r>
            <a:rPr lang="en-US" dirty="0" smtClean="0"/>
            <a:t>Larval transport</a:t>
          </a:r>
          <a:endParaRPr lang="en-US" dirty="0"/>
        </a:p>
      </dgm:t>
    </dgm:pt>
    <dgm:pt modelId="{49896B77-3EFC-40B2-BB90-8A3F4E761DC6}" type="parTrans" cxnId="{347630CE-7351-4F0A-A8B6-D68A93AD5D48}">
      <dgm:prSet/>
      <dgm:spPr/>
      <dgm:t>
        <a:bodyPr/>
        <a:lstStyle/>
        <a:p>
          <a:endParaRPr lang="en-US"/>
        </a:p>
      </dgm:t>
    </dgm:pt>
    <dgm:pt modelId="{FA8D812A-051D-4AA7-9E9A-1F0C37F5CEAC}" type="sibTrans" cxnId="{347630CE-7351-4F0A-A8B6-D68A93AD5D48}">
      <dgm:prSet/>
      <dgm:spPr/>
      <dgm:t>
        <a:bodyPr/>
        <a:lstStyle/>
        <a:p>
          <a:endParaRPr lang="en-US"/>
        </a:p>
      </dgm:t>
    </dgm:pt>
    <dgm:pt modelId="{BE491C40-759B-45C3-A8CC-435F94C2C788}">
      <dgm:prSet phldrT="[Text]"/>
      <dgm:spPr/>
      <dgm:t>
        <a:bodyPr/>
        <a:lstStyle/>
        <a:p>
          <a:r>
            <a:rPr lang="en-US" dirty="0" smtClean="0"/>
            <a:t>Empirical testing</a:t>
          </a:r>
          <a:endParaRPr lang="en-US" dirty="0"/>
        </a:p>
      </dgm:t>
    </dgm:pt>
    <dgm:pt modelId="{EB22598B-E893-4BD2-AAFD-0719DBC9D690}" type="parTrans" cxnId="{052C029A-2334-4E68-A765-59A1A53A9251}">
      <dgm:prSet/>
      <dgm:spPr/>
      <dgm:t>
        <a:bodyPr/>
        <a:lstStyle/>
        <a:p>
          <a:endParaRPr lang="en-US"/>
        </a:p>
      </dgm:t>
    </dgm:pt>
    <dgm:pt modelId="{4F8D3BA2-5BE6-4F91-BCE0-838BDA216838}" type="sibTrans" cxnId="{052C029A-2334-4E68-A765-59A1A53A9251}">
      <dgm:prSet/>
      <dgm:spPr/>
      <dgm:t>
        <a:bodyPr/>
        <a:lstStyle/>
        <a:p>
          <a:endParaRPr lang="en-US"/>
        </a:p>
      </dgm:t>
    </dgm:pt>
    <dgm:pt modelId="{083AED8A-F189-453A-873C-B9DFFF126A6C}">
      <dgm:prSet phldrT="[Text]"/>
      <dgm:spPr/>
      <dgm:t>
        <a:bodyPr/>
        <a:lstStyle/>
        <a:p>
          <a:r>
            <a:rPr lang="en-US" dirty="0" smtClean="0"/>
            <a:t>Proximate mechanisms</a:t>
          </a:r>
          <a:endParaRPr lang="en-US" dirty="0"/>
        </a:p>
      </dgm:t>
    </dgm:pt>
    <dgm:pt modelId="{C6700DA9-4DF7-414F-B91B-A0D65B3A0B40}" type="parTrans" cxnId="{72851A1B-4134-4489-8CF4-2B46D613DE1E}">
      <dgm:prSet/>
      <dgm:spPr/>
      <dgm:t>
        <a:bodyPr/>
        <a:lstStyle/>
        <a:p>
          <a:endParaRPr lang="en-US"/>
        </a:p>
      </dgm:t>
    </dgm:pt>
    <dgm:pt modelId="{95ABF134-36FE-4DE6-80F3-6B16BCD6C240}" type="sibTrans" cxnId="{72851A1B-4134-4489-8CF4-2B46D613DE1E}">
      <dgm:prSet/>
      <dgm:spPr/>
      <dgm:t>
        <a:bodyPr/>
        <a:lstStyle/>
        <a:p>
          <a:endParaRPr lang="en-US"/>
        </a:p>
      </dgm:t>
    </dgm:pt>
    <dgm:pt modelId="{3C7BA91D-AF53-46AF-9BEF-A671400E40CC}">
      <dgm:prSet phldrT="[Text]"/>
      <dgm:spPr/>
      <dgm:t>
        <a:bodyPr/>
        <a:lstStyle/>
        <a:p>
          <a:r>
            <a:rPr lang="en-US" dirty="0" smtClean="0"/>
            <a:t>Predation</a:t>
          </a:r>
          <a:endParaRPr lang="en-US" dirty="0"/>
        </a:p>
      </dgm:t>
    </dgm:pt>
    <dgm:pt modelId="{B1148EE0-F18C-42FE-AD5F-A7595BA6E5DB}" type="parTrans" cxnId="{0C199A1B-2D52-4617-B465-266CB8B03343}">
      <dgm:prSet/>
      <dgm:spPr/>
      <dgm:t>
        <a:bodyPr/>
        <a:lstStyle/>
        <a:p>
          <a:endParaRPr lang="en-US"/>
        </a:p>
      </dgm:t>
    </dgm:pt>
    <dgm:pt modelId="{CE813333-87C1-4C27-91B4-504ABDE618ED}" type="sibTrans" cxnId="{0C199A1B-2D52-4617-B465-266CB8B03343}">
      <dgm:prSet/>
      <dgm:spPr/>
      <dgm:t>
        <a:bodyPr/>
        <a:lstStyle/>
        <a:p>
          <a:endParaRPr lang="en-US"/>
        </a:p>
      </dgm:t>
    </dgm:pt>
    <dgm:pt modelId="{45C28C22-E465-402A-881C-FD1A48AEF63B}">
      <dgm:prSet phldrT="[Text]"/>
      <dgm:spPr/>
      <dgm:t>
        <a:bodyPr/>
        <a:lstStyle/>
        <a:p>
          <a:r>
            <a:rPr lang="en-US" dirty="0" smtClean="0"/>
            <a:t>Food</a:t>
          </a:r>
          <a:endParaRPr lang="en-US" dirty="0"/>
        </a:p>
      </dgm:t>
    </dgm:pt>
    <dgm:pt modelId="{D4321BED-8037-4FF7-9CDC-C20EA7274718}" type="parTrans" cxnId="{6A45FE96-6AF3-4C43-BB54-C19E560E4679}">
      <dgm:prSet/>
      <dgm:spPr/>
      <dgm:t>
        <a:bodyPr/>
        <a:lstStyle/>
        <a:p>
          <a:endParaRPr lang="en-US"/>
        </a:p>
      </dgm:t>
    </dgm:pt>
    <dgm:pt modelId="{5F7429B9-8C1D-4B10-AA5A-C1FDAD9FCB78}" type="sibTrans" cxnId="{6A45FE96-6AF3-4C43-BB54-C19E560E4679}">
      <dgm:prSet/>
      <dgm:spPr/>
      <dgm:t>
        <a:bodyPr/>
        <a:lstStyle/>
        <a:p>
          <a:endParaRPr lang="en-US"/>
        </a:p>
      </dgm:t>
    </dgm:pt>
    <dgm:pt modelId="{89694BBE-7070-426D-BC14-0F195666954F}">
      <dgm:prSet phldrT="[Text]"/>
      <dgm:spPr/>
      <dgm:t>
        <a:bodyPr/>
        <a:lstStyle/>
        <a:p>
          <a:r>
            <a:rPr lang="en-US" dirty="0" smtClean="0"/>
            <a:t>Flow/Habitat modeling</a:t>
          </a:r>
          <a:endParaRPr lang="en-US" dirty="0"/>
        </a:p>
      </dgm:t>
    </dgm:pt>
    <dgm:pt modelId="{EA72B1B7-4AED-4343-8110-358ECD6ED4AA}" type="parTrans" cxnId="{BDC260DC-02A1-4B22-AAB2-43D4F97E87C5}">
      <dgm:prSet/>
      <dgm:spPr/>
      <dgm:t>
        <a:bodyPr/>
        <a:lstStyle/>
        <a:p>
          <a:endParaRPr lang="en-US"/>
        </a:p>
      </dgm:t>
    </dgm:pt>
    <dgm:pt modelId="{0B34344D-F8D1-46DF-830D-E615C5EB03E5}" type="sibTrans" cxnId="{BDC260DC-02A1-4B22-AAB2-43D4F97E87C5}">
      <dgm:prSet/>
      <dgm:spPr/>
      <dgm:t>
        <a:bodyPr/>
        <a:lstStyle/>
        <a:p>
          <a:endParaRPr lang="en-US"/>
        </a:p>
      </dgm:t>
    </dgm:pt>
    <dgm:pt modelId="{854E939E-1F17-4A6D-80B4-02E7F1B76FED}">
      <dgm:prSet phldrT="[Text]"/>
      <dgm:spPr/>
      <dgm:t>
        <a:bodyPr/>
        <a:lstStyle/>
        <a:p>
          <a:r>
            <a:rPr lang="en-US" dirty="0" smtClean="0"/>
            <a:t>WQM</a:t>
          </a:r>
          <a:endParaRPr lang="en-US" dirty="0"/>
        </a:p>
      </dgm:t>
    </dgm:pt>
    <dgm:pt modelId="{FA35C90C-86B8-47BE-8E72-4B990B8FBC5F}" type="parTrans" cxnId="{8B77531E-CF82-4F17-9187-0980D60D544D}">
      <dgm:prSet/>
      <dgm:spPr/>
      <dgm:t>
        <a:bodyPr/>
        <a:lstStyle/>
        <a:p>
          <a:endParaRPr lang="en-US"/>
        </a:p>
      </dgm:t>
    </dgm:pt>
    <dgm:pt modelId="{0442275A-60F6-47D3-9BBE-8DFD270E7E24}" type="sibTrans" cxnId="{8B77531E-CF82-4F17-9187-0980D60D544D}">
      <dgm:prSet/>
      <dgm:spPr/>
      <dgm:t>
        <a:bodyPr/>
        <a:lstStyle/>
        <a:p>
          <a:endParaRPr lang="en-US"/>
        </a:p>
      </dgm:t>
    </dgm:pt>
    <dgm:pt modelId="{35960C55-6962-4996-8860-60D8BEE2DABC}">
      <dgm:prSet phldrT="[Text]"/>
      <dgm:spPr/>
      <dgm:t>
        <a:bodyPr/>
        <a:lstStyle/>
        <a:p>
          <a:r>
            <a:rPr lang="en-US" dirty="0" smtClean="0"/>
            <a:t>MBES</a:t>
          </a:r>
          <a:endParaRPr lang="en-US" dirty="0"/>
        </a:p>
      </dgm:t>
    </dgm:pt>
    <dgm:pt modelId="{58ABF96C-33A3-472D-859B-B43CCDA74744}" type="parTrans" cxnId="{46F5F1CC-BD62-47A7-9405-8CBE01F367B0}">
      <dgm:prSet/>
      <dgm:spPr/>
      <dgm:t>
        <a:bodyPr/>
        <a:lstStyle/>
        <a:p>
          <a:endParaRPr lang="en-US"/>
        </a:p>
      </dgm:t>
    </dgm:pt>
    <dgm:pt modelId="{D84A02DB-BAA7-4F8B-9A40-DF44632C8162}" type="sibTrans" cxnId="{46F5F1CC-BD62-47A7-9405-8CBE01F367B0}">
      <dgm:prSet/>
      <dgm:spPr/>
      <dgm:t>
        <a:bodyPr/>
        <a:lstStyle/>
        <a:p>
          <a:endParaRPr lang="en-US"/>
        </a:p>
      </dgm:t>
    </dgm:pt>
    <dgm:pt modelId="{3D836966-8980-4FCA-8BBA-9057597F751E}">
      <dgm:prSet phldrT="[Text]"/>
      <dgm:spPr/>
      <dgm:t>
        <a:bodyPr/>
        <a:lstStyle/>
        <a:p>
          <a:r>
            <a:rPr lang="en-US" dirty="0" smtClean="0"/>
            <a:t>ADCP</a:t>
          </a:r>
          <a:endParaRPr lang="en-US" dirty="0"/>
        </a:p>
      </dgm:t>
    </dgm:pt>
    <dgm:pt modelId="{F496E7C2-E080-4106-A140-2E5525488982}" type="parTrans" cxnId="{FC7FBF58-550F-46D0-A8D5-5632CC6008C1}">
      <dgm:prSet/>
      <dgm:spPr/>
      <dgm:t>
        <a:bodyPr/>
        <a:lstStyle/>
        <a:p>
          <a:endParaRPr lang="en-US"/>
        </a:p>
      </dgm:t>
    </dgm:pt>
    <dgm:pt modelId="{C31B7753-3720-4A21-8B43-324FF1C71F51}" type="sibTrans" cxnId="{FC7FBF58-550F-46D0-A8D5-5632CC6008C1}">
      <dgm:prSet/>
      <dgm:spPr/>
      <dgm:t>
        <a:bodyPr/>
        <a:lstStyle/>
        <a:p>
          <a:endParaRPr lang="en-US"/>
        </a:p>
      </dgm:t>
    </dgm:pt>
    <dgm:pt modelId="{0617AA4D-A878-4184-BBF8-3057C86B0111}">
      <dgm:prSet phldrT="[Text]"/>
      <dgm:spPr/>
      <dgm:t>
        <a:bodyPr/>
        <a:lstStyle/>
        <a:p>
          <a:r>
            <a:rPr lang="en-US" dirty="0" smtClean="0"/>
            <a:t>Contaminants</a:t>
          </a:r>
          <a:endParaRPr lang="en-US" dirty="0"/>
        </a:p>
      </dgm:t>
    </dgm:pt>
    <dgm:pt modelId="{D78F7ABB-566F-467E-9675-7CB5E5061D9B}" type="parTrans" cxnId="{3205222B-68F9-410B-9C41-607B973AF09A}">
      <dgm:prSet/>
      <dgm:spPr/>
      <dgm:t>
        <a:bodyPr/>
        <a:lstStyle/>
        <a:p>
          <a:endParaRPr lang="en-US"/>
        </a:p>
      </dgm:t>
    </dgm:pt>
    <dgm:pt modelId="{891E0D06-CDF9-463D-AD5B-51B06C695B2F}" type="sibTrans" cxnId="{3205222B-68F9-410B-9C41-607B973AF09A}">
      <dgm:prSet/>
      <dgm:spPr/>
      <dgm:t>
        <a:bodyPr/>
        <a:lstStyle/>
        <a:p>
          <a:endParaRPr lang="en-US"/>
        </a:p>
      </dgm:t>
    </dgm:pt>
    <dgm:pt modelId="{43952142-9D63-4BAF-B60D-075A842691A6}">
      <dgm:prSet phldrT="[Text]"/>
      <dgm:spPr>
        <a:gradFill rotWithShape="0">
          <a:gsLst>
            <a:gs pos="0">
              <a:schemeClr val="bg2">
                <a:lumMod val="50000"/>
              </a:schemeClr>
            </a:gs>
            <a:gs pos="8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Larval releases</a:t>
          </a:r>
          <a:endParaRPr lang="en-US" dirty="0"/>
        </a:p>
      </dgm:t>
    </dgm:pt>
    <dgm:pt modelId="{E2BA4833-D55A-4997-B8B4-B79C6493C923}" type="parTrans" cxnId="{5624E279-1B4B-4BD3-8970-6D2FDB3E1A3E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958D890-5FBA-4EF0-855B-05C8E298A4C9}" type="sibTrans" cxnId="{5624E279-1B4B-4BD3-8970-6D2FDB3E1A3E}">
      <dgm:prSet/>
      <dgm:spPr/>
      <dgm:t>
        <a:bodyPr/>
        <a:lstStyle/>
        <a:p>
          <a:endParaRPr lang="en-US"/>
        </a:p>
      </dgm:t>
    </dgm:pt>
    <dgm:pt modelId="{B9028E06-50AB-4968-81E6-FD74A3DBFBD0}">
      <dgm:prSet phldrT="[Text]"/>
      <dgm:spPr>
        <a:gradFill rotWithShape="0">
          <a:gsLst>
            <a:gs pos="0">
              <a:schemeClr val="bg2">
                <a:lumMod val="50000"/>
              </a:schemeClr>
            </a:gs>
            <a:gs pos="8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Mass Marking</a:t>
          </a:r>
          <a:endParaRPr lang="en-US" dirty="0"/>
        </a:p>
      </dgm:t>
    </dgm:pt>
    <dgm:pt modelId="{5F0C4A9E-6267-4731-B914-25D02250B75E}" type="parTrans" cxnId="{E82BA76B-80F9-47AD-A378-4143FE1F6867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8D7A65A-C4E9-4D25-9089-F4EA6BB34604}" type="sibTrans" cxnId="{E82BA76B-80F9-47AD-A378-4143FE1F6867}">
      <dgm:prSet/>
      <dgm:spPr/>
      <dgm:t>
        <a:bodyPr/>
        <a:lstStyle/>
        <a:p>
          <a:endParaRPr lang="en-US"/>
        </a:p>
      </dgm:t>
    </dgm:pt>
    <dgm:pt modelId="{C39D51BF-ED95-43B7-AE61-6A0B80488D3E}" type="pres">
      <dgm:prSet presAssocID="{CE1167EA-2F47-4009-8695-6A2F2AFC1A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F140F1-60F0-4368-8652-BD41A6B003EA}" type="pres">
      <dgm:prSet presAssocID="{D18C12B0-7635-48E5-A7AC-411A1CF168FC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5CBACC3-63D2-4416-B73A-592F3761105A}" type="pres">
      <dgm:prSet presAssocID="{D18C12B0-7635-48E5-A7AC-411A1CF168FC}" presName="rootComposite1" presStyleCnt="0"/>
      <dgm:spPr/>
      <dgm:t>
        <a:bodyPr/>
        <a:lstStyle/>
        <a:p>
          <a:endParaRPr lang="en-US"/>
        </a:p>
      </dgm:t>
    </dgm:pt>
    <dgm:pt modelId="{B21555CF-61E7-4316-8C8D-2FB4A90D383F}" type="pres">
      <dgm:prSet presAssocID="{D18C12B0-7635-48E5-A7AC-411A1CF168FC}" presName="rootText1" presStyleLbl="node0" presStyleIdx="0" presStyleCnt="1" custScaleX="314511" custLinFactNeighborX="38619" custLinFactNeighborY="-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85D016-BE35-4F5E-A572-F01B4E738E23}" type="pres">
      <dgm:prSet presAssocID="{D18C12B0-7635-48E5-A7AC-411A1CF168F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DC68AE1-66A6-4FD9-92F7-98903912B692}" type="pres">
      <dgm:prSet presAssocID="{D18C12B0-7635-48E5-A7AC-411A1CF168FC}" presName="hierChild2" presStyleCnt="0"/>
      <dgm:spPr/>
      <dgm:t>
        <a:bodyPr/>
        <a:lstStyle/>
        <a:p>
          <a:endParaRPr lang="en-US"/>
        </a:p>
      </dgm:t>
    </dgm:pt>
    <dgm:pt modelId="{C5A28351-398E-4D97-B02A-D038AA684AB6}" type="pres">
      <dgm:prSet presAssocID="{3C6E1A5B-95F9-482E-93E1-D2C411BE7A2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49B53D8-7F6C-4112-B67C-F6C2902B2A33}" type="pres">
      <dgm:prSet presAssocID="{57706485-101F-4D2C-95AE-9C83DDE37B96}" presName="hierRoot2" presStyleCnt="0">
        <dgm:presLayoutVars>
          <dgm:hierBranch val="r"/>
        </dgm:presLayoutVars>
      </dgm:prSet>
      <dgm:spPr/>
      <dgm:t>
        <a:bodyPr/>
        <a:lstStyle/>
        <a:p>
          <a:endParaRPr lang="en-US"/>
        </a:p>
      </dgm:t>
    </dgm:pt>
    <dgm:pt modelId="{40E69AB3-C8ED-44BF-B6D4-BEA6187BF501}" type="pres">
      <dgm:prSet presAssocID="{57706485-101F-4D2C-95AE-9C83DDE37B96}" presName="rootComposite" presStyleCnt="0"/>
      <dgm:spPr/>
      <dgm:t>
        <a:bodyPr/>
        <a:lstStyle/>
        <a:p>
          <a:endParaRPr lang="en-US"/>
        </a:p>
      </dgm:t>
    </dgm:pt>
    <dgm:pt modelId="{C7EB15AD-876D-4FDC-8371-EA4841B90C89}" type="pres">
      <dgm:prSet presAssocID="{57706485-101F-4D2C-95AE-9C83DDE37B96}" presName="rootText" presStyleLbl="node2" presStyleIdx="0" presStyleCnt="3" custScaleX="148763" custLinFactNeighborX="-30569" custLinFactNeighborY="25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881C20-1BE8-414C-AD41-D78BC241E6CA}" type="pres">
      <dgm:prSet presAssocID="{57706485-101F-4D2C-95AE-9C83DDE37B96}" presName="rootConnector" presStyleLbl="node2" presStyleIdx="0" presStyleCnt="3"/>
      <dgm:spPr/>
      <dgm:t>
        <a:bodyPr/>
        <a:lstStyle/>
        <a:p>
          <a:endParaRPr lang="en-US"/>
        </a:p>
      </dgm:t>
    </dgm:pt>
    <dgm:pt modelId="{397E62A8-1C5E-4931-A205-FD8D84102EC0}" type="pres">
      <dgm:prSet presAssocID="{57706485-101F-4D2C-95AE-9C83DDE37B96}" presName="hierChild4" presStyleCnt="0"/>
      <dgm:spPr/>
      <dgm:t>
        <a:bodyPr/>
        <a:lstStyle/>
        <a:p>
          <a:endParaRPr lang="en-US"/>
        </a:p>
      </dgm:t>
    </dgm:pt>
    <dgm:pt modelId="{74DD293B-10AD-4662-883D-1C6B0FB4758A}" type="pres">
      <dgm:prSet presAssocID="{B1B0E3A4-F25A-4B9A-A640-34CFBE5CB330}" presName="Name50" presStyleLbl="parChTrans1D3" presStyleIdx="0" presStyleCnt="8"/>
      <dgm:spPr/>
      <dgm:t>
        <a:bodyPr/>
        <a:lstStyle/>
        <a:p>
          <a:endParaRPr lang="en-US"/>
        </a:p>
      </dgm:t>
    </dgm:pt>
    <dgm:pt modelId="{7F6EBF94-D3F9-413C-A4EE-164F7A374F99}" type="pres">
      <dgm:prSet presAssocID="{1EA58846-F10B-4970-8923-A841EF6CCB90}" presName="hierRoot2" presStyleCnt="0">
        <dgm:presLayoutVars>
          <dgm:hierBranch val="r"/>
        </dgm:presLayoutVars>
      </dgm:prSet>
      <dgm:spPr/>
      <dgm:t>
        <a:bodyPr/>
        <a:lstStyle/>
        <a:p>
          <a:endParaRPr lang="en-US"/>
        </a:p>
      </dgm:t>
    </dgm:pt>
    <dgm:pt modelId="{F5C0C621-F53C-4847-B5CB-78D901B8357D}" type="pres">
      <dgm:prSet presAssocID="{1EA58846-F10B-4970-8923-A841EF6CCB90}" presName="rootComposite" presStyleCnt="0"/>
      <dgm:spPr/>
      <dgm:t>
        <a:bodyPr/>
        <a:lstStyle/>
        <a:p>
          <a:endParaRPr lang="en-US"/>
        </a:p>
      </dgm:t>
    </dgm:pt>
    <dgm:pt modelId="{4BD2B502-F779-46AE-9768-120D94D2F756}" type="pres">
      <dgm:prSet presAssocID="{1EA58846-F10B-4970-8923-A841EF6CCB90}" presName="rootText" presStyleLbl="node3" presStyleIdx="0" presStyleCnt="8" custLinFactNeighborX="-37324" custLinFactNeighborY="19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3B4D9F-46A6-4BB1-AECE-DAE531FCEEEE}" type="pres">
      <dgm:prSet presAssocID="{1EA58846-F10B-4970-8923-A841EF6CCB90}" presName="rootConnector" presStyleLbl="node3" presStyleIdx="0" presStyleCnt="8"/>
      <dgm:spPr/>
      <dgm:t>
        <a:bodyPr/>
        <a:lstStyle/>
        <a:p>
          <a:endParaRPr lang="en-US"/>
        </a:p>
      </dgm:t>
    </dgm:pt>
    <dgm:pt modelId="{1F5C0F09-264F-40A9-9277-502D6F29D6AB}" type="pres">
      <dgm:prSet presAssocID="{1EA58846-F10B-4970-8923-A841EF6CCB90}" presName="hierChild4" presStyleCnt="0"/>
      <dgm:spPr/>
      <dgm:t>
        <a:bodyPr/>
        <a:lstStyle/>
        <a:p>
          <a:endParaRPr lang="en-US"/>
        </a:p>
      </dgm:t>
    </dgm:pt>
    <dgm:pt modelId="{C7A6B01E-A311-4BAD-967E-8E089576B8A2}" type="pres">
      <dgm:prSet presAssocID="{76DAFE8D-0598-466C-BE1A-A73799B84833}" presName="Name50" presStyleLbl="parChTrans1D4" presStyleIdx="0" presStyleCnt="10"/>
      <dgm:spPr/>
      <dgm:t>
        <a:bodyPr/>
        <a:lstStyle/>
        <a:p>
          <a:endParaRPr lang="en-US"/>
        </a:p>
      </dgm:t>
    </dgm:pt>
    <dgm:pt modelId="{CD41EB6E-25BC-4CC0-9AA7-9FD2DBEFFB0A}" type="pres">
      <dgm:prSet presAssocID="{D3C761CF-9AA4-47FE-8F0B-70F19DF9C3E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9D195F-DEAC-4BF5-BC4A-5F5C2013E22E}" type="pres">
      <dgm:prSet presAssocID="{D3C761CF-9AA4-47FE-8F0B-70F19DF9C3E5}" presName="rootComposite" presStyleCnt="0"/>
      <dgm:spPr/>
      <dgm:t>
        <a:bodyPr/>
        <a:lstStyle/>
        <a:p>
          <a:endParaRPr lang="en-US"/>
        </a:p>
      </dgm:t>
    </dgm:pt>
    <dgm:pt modelId="{8183F3CF-0924-4887-971B-B79B4AFE7D87}" type="pres">
      <dgm:prSet presAssocID="{D3C761CF-9AA4-47FE-8F0B-70F19DF9C3E5}" presName="rootText" presStyleLbl="node4" presStyleIdx="0" presStyleCnt="10" custLinFactNeighborX="-40393" custLinFactNeighborY="-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525C7E-A518-43DA-A2C8-A8232E1D6DDA}" type="pres">
      <dgm:prSet presAssocID="{D3C761CF-9AA4-47FE-8F0B-70F19DF9C3E5}" presName="rootConnector" presStyleLbl="node4" presStyleIdx="0" presStyleCnt="10"/>
      <dgm:spPr/>
      <dgm:t>
        <a:bodyPr/>
        <a:lstStyle/>
        <a:p>
          <a:endParaRPr lang="en-US"/>
        </a:p>
      </dgm:t>
    </dgm:pt>
    <dgm:pt modelId="{D0AAFFE3-15CA-4972-97BA-1334ED0B7F57}" type="pres">
      <dgm:prSet presAssocID="{D3C761CF-9AA4-47FE-8F0B-70F19DF9C3E5}" presName="hierChild4" presStyleCnt="0"/>
      <dgm:spPr/>
      <dgm:t>
        <a:bodyPr/>
        <a:lstStyle/>
        <a:p>
          <a:endParaRPr lang="en-US"/>
        </a:p>
      </dgm:t>
    </dgm:pt>
    <dgm:pt modelId="{4410A2EC-3C19-4A8B-A3DD-B8BA3FB882C3}" type="pres">
      <dgm:prSet presAssocID="{D3C761CF-9AA4-47FE-8F0B-70F19DF9C3E5}" presName="hierChild5" presStyleCnt="0"/>
      <dgm:spPr/>
      <dgm:t>
        <a:bodyPr/>
        <a:lstStyle/>
        <a:p>
          <a:endParaRPr lang="en-US"/>
        </a:p>
      </dgm:t>
    </dgm:pt>
    <dgm:pt modelId="{9AB1545B-6285-47E6-9280-A8A197AC49DD}" type="pres">
      <dgm:prSet presAssocID="{D118D249-A0A3-46C1-8B54-06EEA767BE6E}" presName="Name50" presStyleLbl="parChTrans1D4" presStyleIdx="1" presStyleCnt="10"/>
      <dgm:spPr/>
      <dgm:t>
        <a:bodyPr/>
        <a:lstStyle/>
        <a:p>
          <a:endParaRPr lang="en-US"/>
        </a:p>
      </dgm:t>
    </dgm:pt>
    <dgm:pt modelId="{A06A59F9-8691-41F8-BEC3-CA26367361FD}" type="pres">
      <dgm:prSet presAssocID="{FC0EF091-5C49-4636-A6B5-B24CD4120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B5132FF-14B0-4445-AD37-AE277B26D19E}" type="pres">
      <dgm:prSet presAssocID="{FC0EF091-5C49-4636-A6B5-B24CD4120285}" presName="rootComposite" presStyleCnt="0"/>
      <dgm:spPr/>
      <dgm:t>
        <a:bodyPr/>
        <a:lstStyle/>
        <a:p>
          <a:endParaRPr lang="en-US"/>
        </a:p>
      </dgm:t>
    </dgm:pt>
    <dgm:pt modelId="{0E1CFF8E-1471-40F1-9C7A-2921FEB09C18}" type="pres">
      <dgm:prSet presAssocID="{FC0EF091-5C49-4636-A6B5-B24CD4120285}" presName="rootText" presStyleLbl="node4" presStyleIdx="1" presStyleCnt="10" custLinFactNeighborX="-40393" custLinFactNeighborY="76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D6D34C-3E26-4E0C-A51C-46948C563513}" type="pres">
      <dgm:prSet presAssocID="{FC0EF091-5C49-4636-A6B5-B24CD4120285}" presName="rootConnector" presStyleLbl="node4" presStyleIdx="1" presStyleCnt="10"/>
      <dgm:spPr/>
      <dgm:t>
        <a:bodyPr/>
        <a:lstStyle/>
        <a:p>
          <a:endParaRPr lang="en-US"/>
        </a:p>
      </dgm:t>
    </dgm:pt>
    <dgm:pt modelId="{BCB5324F-C9B9-48E7-8D8D-50115DDC242B}" type="pres">
      <dgm:prSet presAssocID="{FC0EF091-5C49-4636-A6B5-B24CD4120285}" presName="hierChild4" presStyleCnt="0"/>
      <dgm:spPr/>
      <dgm:t>
        <a:bodyPr/>
        <a:lstStyle/>
        <a:p>
          <a:endParaRPr lang="en-US"/>
        </a:p>
      </dgm:t>
    </dgm:pt>
    <dgm:pt modelId="{58B2B17F-29D8-4FCE-993D-7AD9B4DA91CA}" type="pres">
      <dgm:prSet presAssocID="{FC0EF091-5C49-4636-A6B5-B24CD4120285}" presName="hierChild5" presStyleCnt="0"/>
      <dgm:spPr/>
      <dgm:t>
        <a:bodyPr/>
        <a:lstStyle/>
        <a:p>
          <a:endParaRPr lang="en-US"/>
        </a:p>
      </dgm:t>
    </dgm:pt>
    <dgm:pt modelId="{BC7585E2-A8D4-40A8-BF59-406C08286DA9}" type="pres">
      <dgm:prSet presAssocID="{BA216124-3BFC-4A1C-BB89-6C513A7EB934}" presName="Name50" presStyleLbl="parChTrans1D4" presStyleIdx="2" presStyleCnt="10"/>
      <dgm:spPr/>
      <dgm:t>
        <a:bodyPr/>
        <a:lstStyle/>
        <a:p>
          <a:endParaRPr lang="en-US"/>
        </a:p>
      </dgm:t>
    </dgm:pt>
    <dgm:pt modelId="{27B697FA-B9B4-4796-893F-7E25BFA0A3AD}" type="pres">
      <dgm:prSet presAssocID="{281BB188-1889-49EF-9379-D7D85836073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4173FC-CC53-472E-8911-65D2F8D1F85F}" type="pres">
      <dgm:prSet presAssocID="{281BB188-1889-49EF-9379-D7D858360738}" presName="rootComposite" presStyleCnt="0"/>
      <dgm:spPr/>
      <dgm:t>
        <a:bodyPr/>
        <a:lstStyle/>
        <a:p>
          <a:endParaRPr lang="en-US"/>
        </a:p>
      </dgm:t>
    </dgm:pt>
    <dgm:pt modelId="{77E318D8-F779-4EA7-A0DB-B4C9DB638E5F}" type="pres">
      <dgm:prSet presAssocID="{281BB188-1889-49EF-9379-D7D858360738}" presName="rootText" presStyleLbl="node4" presStyleIdx="2" presStyleCnt="10" custLinFactY="-75163" custLinFactNeighborX="-4039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BEC10B-A6DE-4BFE-9D10-2A37BC849981}" type="pres">
      <dgm:prSet presAssocID="{281BB188-1889-49EF-9379-D7D858360738}" presName="rootConnector" presStyleLbl="node4" presStyleIdx="2" presStyleCnt="10"/>
      <dgm:spPr/>
      <dgm:t>
        <a:bodyPr/>
        <a:lstStyle/>
        <a:p>
          <a:endParaRPr lang="en-US"/>
        </a:p>
      </dgm:t>
    </dgm:pt>
    <dgm:pt modelId="{F9266835-BEC4-4529-B258-9D860F1F8BAC}" type="pres">
      <dgm:prSet presAssocID="{281BB188-1889-49EF-9379-D7D858360738}" presName="hierChild4" presStyleCnt="0"/>
      <dgm:spPr/>
      <dgm:t>
        <a:bodyPr/>
        <a:lstStyle/>
        <a:p>
          <a:endParaRPr lang="en-US"/>
        </a:p>
      </dgm:t>
    </dgm:pt>
    <dgm:pt modelId="{0DB10B8A-B618-4545-9845-5E5AC61BE667}" type="pres">
      <dgm:prSet presAssocID="{281BB188-1889-49EF-9379-D7D858360738}" presName="hierChild5" presStyleCnt="0"/>
      <dgm:spPr/>
      <dgm:t>
        <a:bodyPr/>
        <a:lstStyle/>
        <a:p>
          <a:endParaRPr lang="en-US"/>
        </a:p>
      </dgm:t>
    </dgm:pt>
    <dgm:pt modelId="{CD4CC8D5-476F-444F-A1DB-2AA4FD4C3A8F}" type="pres">
      <dgm:prSet presAssocID="{1EA58846-F10B-4970-8923-A841EF6CCB90}" presName="hierChild5" presStyleCnt="0"/>
      <dgm:spPr/>
      <dgm:t>
        <a:bodyPr/>
        <a:lstStyle/>
        <a:p>
          <a:endParaRPr lang="en-US"/>
        </a:p>
      </dgm:t>
    </dgm:pt>
    <dgm:pt modelId="{358B4816-D00F-4D72-BA87-27BDA5B46121}" type="pres">
      <dgm:prSet presAssocID="{A815B5EC-5B3C-42F7-9DD2-7A3D0BB2688F}" presName="Name50" presStyleLbl="parChTrans1D3" presStyleIdx="1" presStyleCnt="8"/>
      <dgm:spPr/>
      <dgm:t>
        <a:bodyPr/>
        <a:lstStyle/>
        <a:p>
          <a:endParaRPr lang="en-US"/>
        </a:p>
      </dgm:t>
    </dgm:pt>
    <dgm:pt modelId="{23D32376-A779-4157-AD20-E606E0459750}" type="pres">
      <dgm:prSet presAssocID="{A59FBF02-87CB-4607-9CC1-B3E693AFF8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2087EE3-80E2-4247-A6DB-03A28C6351EF}" type="pres">
      <dgm:prSet presAssocID="{A59FBF02-87CB-4607-9CC1-B3E693AFF8AE}" presName="rootComposite" presStyleCnt="0"/>
      <dgm:spPr/>
      <dgm:t>
        <a:bodyPr/>
        <a:lstStyle/>
        <a:p>
          <a:endParaRPr lang="en-US"/>
        </a:p>
      </dgm:t>
    </dgm:pt>
    <dgm:pt modelId="{E4AFAFC6-DEDB-4CDB-AED2-FA5DB73DD6E5}" type="pres">
      <dgm:prSet presAssocID="{A59FBF02-87CB-4607-9CC1-B3E693AFF8AE}" presName="rootText" presStyleLbl="node3" presStyleIdx="1" presStyleCnt="8" custLinFactNeighborX="-37324" custLinFactNeighborY="-860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63EF83-D455-43EA-AFD0-47AB49DD7017}" type="pres">
      <dgm:prSet presAssocID="{A59FBF02-87CB-4607-9CC1-B3E693AFF8AE}" presName="rootConnector" presStyleLbl="node3" presStyleIdx="1" presStyleCnt="8"/>
      <dgm:spPr/>
      <dgm:t>
        <a:bodyPr/>
        <a:lstStyle/>
        <a:p>
          <a:endParaRPr lang="en-US"/>
        </a:p>
      </dgm:t>
    </dgm:pt>
    <dgm:pt modelId="{A4FB9C04-E5B3-4678-8FDA-2A48353C7C7E}" type="pres">
      <dgm:prSet presAssocID="{A59FBF02-87CB-4607-9CC1-B3E693AFF8AE}" presName="hierChild4" presStyleCnt="0"/>
      <dgm:spPr/>
      <dgm:t>
        <a:bodyPr/>
        <a:lstStyle/>
        <a:p>
          <a:endParaRPr lang="en-US"/>
        </a:p>
      </dgm:t>
    </dgm:pt>
    <dgm:pt modelId="{BFC09F18-9D7B-42E3-9C5F-AC0FEBCF51F6}" type="pres">
      <dgm:prSet presAssocID="{A59FBF02-87CB-4607-9CC1-B3E693AFF8AE}" presName="hierChild5" presStyleCnt="0"/>
      <dgm:spPr/>
      <dgm:t>
        <a:bodyPr/>
        <a:lstStyle/>
        <a:p>
          <a:endParaRPr lang="en-US"/>
        </a:p>
      </dgm:t>
    </dgm:pt>
    <dgm:pt modelId="{7AF7FA04-007A-4436-B764-3665630F2456}" type="pres">
      <dgm:prSet presAssocID="{6D37B7C4-BFD5-4820-907C-326EFE099424}" presName="Name50" presStyleLbl="parChTrans1D3" presStyleIdx="2" presStyleCnt="8"/>
      <dgm:spPr/>
      <dgm:t>
        <a:bodyPr/>
        <a:lstStyle/>
        <a:p>
          <a:endParaRPr lang="en-US"/>
        </a:p>
      </dgm:t>
    </dgm:pt>
    <dgm:pt modelId="{8E1A6509-74E4-4200-AAD0-864816210103}" type="pres">
      <dgm:prSet presAssocID="{0FCA70B5-00F2-4CD0-9D55-F3C8BCD74C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E6CD299-182C-4B24-B01C-017DDBCE26A1}" type="pres">
      <dgm:prSet presAssocID="{0FCA70B5-00F2-4CD0-9D55-F3C8BCD74C50}" presName="rootComposite" presStyleCnt="0"/>
      <dgm:spPr/>
      <dgm:t>
        <a:bodyPr/>
        <a:lstStyle/>
        <a:p>
          <a:endParaRPr lang="en-US"/>
        </a:p>
      </dgm:t>
    </dgm:pt>
    <dgm:pt modelId="{6BAC6836-6631-4727-B99E-2607B0C27D8F}" type="pres">
      <dgm:prSet presAssocID="{0FCA70B5-00F2-4CD0-9D55-F3C8BCD74C50}" presName="rootText" presStyleLbl="node3" presStyleIdx="2" presStyleCnt="8" custLinFactY="-6427" custLinFactNeighborX="-3732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4EBEC-2476-4415-B357-D0BC56EEC31A}" type="pres">
      <dgm:prSet presAssocID="{0FCA70B5-00F2-4CD0-9D55-F3C8BCD74C50}" presName="rootConnector" presStyleLbl="node3" presStyleIdx="2" presStyleCnt="8"/>
      <dgm:spPr/>
      <dgm:t>
        <a:bodyPr/>
        <a:lstStyle/>
        <a:p>
          <a:endParaRPr lang="en-US"/>
        </a:p>
      </dgm:t>
    </dgm:pt>
    <dgm:pt modelId="{ACA9887A-A5EC-45A5-8F03-F9EE850F72A0}" type="pres">
      <dgm:prSet presAssocID="{0FCA70B5-00F2-4CD0-9D55-F3C8BCD74C50}" presName="hierChild4" presStyleCnt="0"/>
      <dgm:spPr/>
      <dgm:t>
        <a:bodyPr/>
        <a:lstStyle/>
        <a:p>
          <a:endParaRPr lang="en-US"/>
        </a:p>
      </dgm:t>
    </dgm:pt>
    <dgm:pt modelId="{FBB56144-69FA-4A8E-B975-9688B293BDC0}" type="pres">
      <dgm:prSet presAssocID="{0FCA70B5-00F2-4CD0-9D55-F3C8BCD74C50}" presName="hierChild5" presStyleCnt="0"/>
      <dgm:spPr/>
      <dgm:t>
        <a:bodyPr/>
        <a:lstStyle/>
        <a:p>
          <a:endParaRPr lang="en-US"/>
        </a:p>
      </dgm:t>
    </dgm:pt>
    <dgm:pt modelId="{EF7EBBC0-858F-4388-A03F-10B812B06E92}" type="pres">
      <dgm:prSet presAssocID="{57706485-101F-4D2C-95AE-9C83DDE37B96}" presName="hierChild5" presStyleCnt="0"/>
      <dgm:spPr/>
      <dgm:t>
        <a:bodyPr/>
        <a:lstStyle/>
        <a:p>
          <a:endParaRPr lang="en-US"/>
        </a:p>
      </dgm:t>
    </dgm:pt>
    <dgm:pt modelId="{C6F503E7-2A46-4299-971E-3D84909FCE26}" type="pres">
      <dgm:prSet presAssocID="{47ECCF65-6502-439A-945D-106BAC00D0C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411A7D2-DA26-4940-9B94-82164EF22DF9}" type="pres">
      <dgm:prSet presAssocID="{29193E34-ED04-4562-AB7B-D55A41FBC5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E8F84E0-2E6B-41AF-B445-B40B3D59CA86}" type="pres">
      <dgm:prSet presAssocID="{29193E34-ED04-4562-AB7B-D55A41FBC5F9}" presName="rootComposite" presStyleCnt="0"/>
      <dgm:spPr/>
      <dgm:t>
        <a:bodyPr/>
        <a:lstStyle/>
        <a:p>
          <a:endParaRPr lang="en-US"/>
        </a:p>
      </dgm:t>
    </dgm:pt>
    <dgm:pt modelId="{B787E44B-34AA-440B-BACA-0EDBD5625936}" type="pres">
      <dgm:prSet presAssocID="{29193E34-ED04-4562-AB7B-D55A41FBC5F9}" presName="rootText" presStyleLbl="node2" presStyleIdx="1" presStyleCnt="3" custScaleX="154858" custLinFactNeighborX="6695" custLinFactNeighborY="25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AD9419-5553-4CBA-B52F-28B242305AD4}" type="pres">
      <dgm:prSet presAssocID="{29193E34-ED04-4562-AB7B-D55A41FBC5F9}" presName="rootConnector" presStyleLbl="node2" presStyleIdx="1" presStyleCnt="3"/>
      <dgm:spPr/>
      <dgm:t>
        <a:bodyPr/>
        <a:lstStyle/>
        <a:p>
          <a:endParaRPr lang="en-US"/>
        </a:p>
      </dgm:t>
    </dgm:pt>
    <dgm:pt modelId="{1E55CFD4-4391-4360-9A5D-1AFB9434DE67}" type="pres">
      <dgm:prSet presAssocID="{29193E34-ED04-4562-AB7B-D55A41FBC5F9}" presName="hierChild4" presStyleCnt="0"/>
      <dgm:spPr/>
      <dgm:t>
        <a:bodyPr/>
        <a:lstStyle/>
        <a:p>
          <a:endParaRPr lang="en-US"/>
        </a:p>
      </dgm:t>
    </dgm:pt>
    <dgm:pt modelId="{457F754F-4FC4-4855-ACE0-2F94ED0B52FE}" type="pres">
      <dgm:prSet presAssocID="{58ABF96C-33A3-472D-859B-B43CCDA74744}" presName="Name37" presStyleLbl="parChTrans1D3" presStyleIdx="3" presStyleCnt="8"/>
      <dgm:spPr/>
      <dgm:t>
        <a:bodyPr/>
        <a:lstStyle/>
        <a:p>
          <a:endParaRPr lang="en-US"/>
        </a:p>
      </dgm:t>
    </dgm:pt>
    <dgm:pt modelId="{E4D1BEE8-5182-43B1-8CA0-8B8AB96C6691}" type="pres">
      <dgm:prSet presAssocID="{35960C55-6962-4996-8860-60D8BEE2DA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807F6DE-CC59-425E-90DB-E99F83A8DEF3}" type="pres">
      <dgm:prSet presAssocID="{35960C55-6962-4996-8860-60D8BEE2DABC}" presName="rootComposite" presStyleCnt="0"/>
      <dgm:spPr/>
      <dgm:t>
        <a:bodyPr/>
        <a:lstStyle/>
        <a:p>
          <a:endParaRPr lang="en-US"/>
        </a:p>
      </dgm:t>
    </dgm:pt>
    <dgm:pt modelId="{7805E07A-215E-4984-8D77-EA77B5FBA169}" type="pres">
      <dgm:prSet presAssocID="{35960C55-6962-4996-8860-60D8BEE2DABC}" presName="rootText" presStyleLbl="node3" presStyleIdx="3" presStyleCnt="8" custLinFactNeighborX="2236" custLinFactNeighborY="16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E4AB7F-23E7-410B-843F-906C27A67034}" type="pres">
      <dgm:prSet presAssocID="{35960C55-6962-4996-8860-60D8BEE2DABC}" presName="rootConnector" presStyleLbl="node3" presStyleIdx="3" presStyleCnt="8"/>
      <dgm:spPr/>
      <dgm:t>
        <a:bodyPr/>
        <a:lstStyle/>
        <a:p>
          <a:endParaRPr lang="en-US"/>
        </a:p>
      </dgm:t>
    </dgm:pt>
    <dgm:pt modelId="{D4F90E2A-FCA8-4C6C-8800-EEB4BE30BEA5}" type="pres">
      <dgm:prSet presAssocID="{35960C55-6962-4996-8860-60D8BEE2DABC}" presName="hierChild4" presStyleCnt="0"/>
      <dgm:spPr/>
      <dgm:t>
        <a:bodyPr/>
        <a:lstStyle/>
        <a:p>
          <a:endParaRPr lang="en-US"/>
        </a:p>
      </dgm:t>
    </dgm:pt>
    <dgm:pt modelId="{E0AC20D9-CEAF-431B-8944-93868A9E67F8}" type="pres">
      <dgm:prSet presAssocID="{35960C55-6962-4996-8860-60D8BEE2DABC}" presName="hierChild5" presStyleCnt="0"/>
      <dgm:spPr/>
      <dgm:t>
        <a:bodyPr/>
        <a:lstStyle/>
        <a:p>
          <a:endParaRPr lang="en-US"/>
        </a:p>
      </dgm:t>
    </dgm:pt>
    <dgm:pt modelId="{9551880B-0A8A-4482-AA1E-146BCF641B22}" type="pres">
      <dgm:prSet presAssocID="{F496E7C2-E080-4106-A140-2E5525488982}" presName="Name37" presStyleLbl="parChTrans1D3" presStyleIdx="4" presStyleCnt="8"/>
      <dgm:spPr/>
      <dgm:t>
        <a:bodyPr/>
        <a:lstStyle/>
        <a:p>
          <a:endParaRPr lang="en-US"/>
        </a:p>
      </dgm:t>
    </dgm:pt>
    <dgm:pt modelId="{06CFCE96-9EAB-4D5B-85FB-3385C6666BDE}" type="pres">
      <dgm:prSet presAssocID="{3D836966-8980-4FCA-8BBA-9057597F751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2C8002-90D1-4494-AA5D-58720387DD74}" type="pres">
      <dgm:prSet presAssocID="{3D836966-8980-4FCA-8BBA-9057597F751E}" presName="rootComposite" presStyleCnt="0"/>
      <dgm:spPr/>
      <dgm:t>
        <a:bodyPr/>
        <a:lstStyle/>
        <a:p>
          <a:endParaRPr lang="en-US"/>
        </a:p>
      </dgm:t>
    </dgm:pt>
    <dgm:pt modelId="{4B1FF95D-EE30-4231-9D79-F6739F5F2974}" type="pres">
      <dgm:prSet presAssocID="{3D836966-8980-4FCA-8BBA-9057597F751E}" presName="rootText" presStyleLbl="node3" presStyleIdx="4" presStyleCnt="8" custLinFactNeighborX="2236" custLinFactNeighborY="-29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C6665E-854C-47B1-9F71-7DCE5BF75CC9}" type="pres">
      <dgm:prSet presAssocID="{3D836966-8980-4FCA-8BBA-9057597F751E}" presName="rootConnector" presStyleLbl="node3" presStyleIdx="4" presStyleCnt="8"/>
      <dgm:spPr/>
      <dgm:t>
        <a:bodyPr/>
        <a:lstStyle/>
        <a:p>
          <a:endParaRPr lang="en-US"/>
        </a:p>
      </dgm:t>
    </dgm:pt>
    <dgm:pt modelId="{40056DB6-12D8-4880-9116-5A00EB3AE241}" type="pres">
      <dgm:prSet presAssocID="{3D836966-8980-4FCA-8BBA-9057597F751E}" presName="hierChild4" presStyleCnt="0"/>
      <dgm:spPr/>
      <dgm:t>
        <a:bodyPr/>
        <a:lstStyle/>
        <a:p>
          <a:endParaRPr lang="en-US"/>
        </a:p>
      </dgm:t>
    </dgm:pt>
    <dgm:pt modelId="{39DC762F-4C5E-4C9A-9A09-658D3E852E22}" type="pres">
      <dgm:prSet presAssocID="{3D836966-8980-4FCA-8BBA-9057597F751E}" presName="hierChild5" presStyleCnt="0"/>
      <dgm:spPr/>
      <dgm:t>
        <a:bodyPr/>
        <a:lstStyle/>
        <a:p>
          <a:endParaRPr lang="en-US"/>
        </a:p>
      </dgm:t>
    </dgm:pt>
    <dgm:pt modelId="{DAF0A066-877E-42CE-8F52-A38CD5C184B7}" type="pres">
      <dgm:prSet presAssocID="{FA35C90C-86B8-47BE-8E72-4B990B8FBC5F}" presName="Name37" presStyleLbl="parChTrans1D3" presStyleIdx="5" presStyleCnt="8"/>
      <dgm:spPr/>
      <dgm:t>
        <a:bodyPr/>
        <a:lstStyle/>
        <a:p>
          <a:endParaRPr lang="en-US"/>
        </a:p>
      </dgm:t>
    </dgm:pt>
    <dgm:pt modelId="{C9A9D10B-579C-476C-A74E-EEC52F3B3B32}" type="pres">
      <dgm:prSet presAssocID="{854E939E-1F17-4A6D-80B4-02E7F1B76FE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CF6457F-0D0F-439E-B8F2-22EAE8769BA7}" type="pres">
      <dgm:prSet presAssocID="{854E939E-1F17-4A6D-80B4-02E7F1B76FED}" presName="rootComposite" presStyleCnt="0"/>
      <dgm:spPr/>
      <dgm:t>
        <a:bodyPr/>
        <a:lstStyle/>
        <a:p>
          <a:endParaRPr lang="en-US"/>
        </a:p>
      </dgm:t>
    </dgm:pt>
    <dgm:pt modelId="{38601F3C-3E5A-4EA2-AD98-3931AA423FF4}" type="pres">
      <dgm:prSet presAssocID="{854E939E-1F17-4A6D-80B4-02E7F1B76FED}" presName="rootText" presStyleLbl="node3" presStyleIdx="5" presStyleCnt="8" custLinFactNeighborX="2236" custLinFactNeighborY="-239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151B5-A0A1-49FB-8654-CA5426318F0A}" type="pres">
      <dgm:prSet presAssocID="{854E939E-1F17-4A6D-80B4-02E7F1B76FED}" presName="rootConnector" presStyleLbl="node3" presStyleIdx="5" presStyleCnt="8"/>
      <dgm:spPr/>
      <dgm:t>
        <a:bodyPr/>
        <a:lstStyle/>
        <a:p>
          <a:endParaRPr lang="en-US"/>
        </a:p>
      </dgm:t>
    </dgm:pt>
    <dgm:pt modelId="{50933991-276D-4B69-B370-190D825A2692}" type="pres">
      <dgm:prSet presAssocID="{854E939E-1F17-4A6D-80B4-02E7F1B76FED}" presName="hierChild4" presStyleCnt="0"/>
      <dgm:spPr/>
      <dgm:t>
        <a:bodyPr/>
        <a:lstStyle/>
        <a:p>
          <a:endParaRPr lang="en-US"/>
        </a:p>
      </dgm:t>
    </dgm:pt>
    <dgm:pt modelId="{030C81F3-6F1B-4A7D-BCB1-7D5A8030526C}" type="pres">
      <dgm:prSet presAssocID="{854E939E-1F17-4A6D-80B4-02E7F1B76FED}" presName="hierChild5" presStyleCnt="0"/>
      <dgm:spPr/>
      <dgm:t>
        <a:bodyPr/>
        <a:lstStyle/>
        <a:p>
          <a:endParaRPr lang="en-US"/>
        </a:p>
      </dgm:t>
    </dgm:pt>
    <dgm:pt modelId="{5403DA9F-9060-4C5B-BC83-CB802D8D5EAD}" type="pres">
      <dgm:prSet presAssocID="{29193E34-ED04-4562-AB7B-D55A41FBC5F9}" presName="hierChild5" presStyleCnt="0"/>
      <dgm:spPr/>
      <dgm:t>
        <a:bodyPr/>
        <a:lstStyle/>
        <a:p>
          <a:endParaRPr lang="en-US"/>
        </a:p>
      </dgm:t>
    </dgm:pt>
    <dgm:pt modelId="{2A061DF4-AF93-4C5D-95CB-A870C6171EDF}" type="pres">
      <dgm:prSet presAssocID="{08FBE4B7-F317-4E4F-A6E8-ABCEB2C8D9F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528DB0A-DE43-419E-A766-B0959B20444B}" type="pres">
      <dgm:prSet presAssocID="{4B1B5841-6627-4C91-B14B-BFBBE2E287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CA4F3D-EF56-462A-9F9F-8D72953F40C2}" type="pres">
      <dgm:prSet presAssocID="{4B1B5841-6627-4C91-B14B-BFBBE2E287F7}" presName="rootComposite" presStyleCnt="0"/>
      <dgm:spPr/>
      <dgm:t>
        <a:bodyPr/>
        <a:lstStyle/>
        <a:p>
          <a:endParaRPr lang="en-US"/>
        </a:p>
      </dgm:t>
    </dgm:pt>
    <dgm:pt modelId="{08250384-D4BD-4D8C-BE10-6BB7A4788274}" type="pres">
      <dgm:prSet presAssocID="{4B1B5841-6627-4C91-B14B-BFBBE2E287F7}" presName="rootText" presStyleLbl="node2" presStyleIdx="2" presStyleCnt="3" custScaleX="172432" custLinFactNeighborX="48727" custLinFactNeighborY="26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46FA9-B40B-4DB6-8BB0-2D6D7D3CEB27}" type="pres">
      <dgm:prSet presAssocID="{4B1B5841-6627-4C91-B14B-BFBBE2E287F7}" presName="rootConnector" presStyleLbl="node2" presStyleIdx="2" presStyleCnt="3"/>
      <dgm:spPr/>
      <dgm:t>
        <a:bodyPr/>
        <a:lstStyle/>
        <a:p>
          <a:endParaRPr lang="en-US"/>
        </a:p>
      </dgm:t>
    </dgm:pt>
    <dgm:pt modelId="{9D835DDE-61E9-4162-BA09-FAFBAA306651}" type="pres">
      <dgm:prSet presAssocID="{4B1B5841-6627-4C91-B14B-BFBBE2E287F7}" presName="hierChild4" presStyleCnt="0"/>
      <dgm:spPr/>
      <dgm:t>
        <a:bodyPr/>
        <a:lstStyle/>
        <a:p>
          <a:endParaRPr lang="en-US"/>
        </a:p>
      </dgm:t>
    </dgm:pt>
    <dgm:pt modelId="{5E43B91B-0CF6-409A-A2A2-A9CC29257A86}" type="pres">
      <dgm:prSet presAssocID="{C6700DA9-4DF7-414F-B91B-A0D65B3A0B40}" presName="Name37" presStyleLbl="parChTrans1D3" presStyleIdx="6" presStyleCnt="8"/>
      <dgm:spPr/>
      <dgm:t>
        <a:bodyPr/>
        <a:lstStyle/>
        <a:p>
          <a:endParaRPr lang="en-US"/>
        </a:p>
      </dgm:t>
    </dgm:pt>
    <dgm:pt modelId="{EDC171C2-7838-4162-97EE-8E8B80D2F58A}" type="pres">
      <dgm:prSet presAssocID="{083AED8A-F189-453A-873C-B9DFFF126A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638390-36F4-4910-8610-AFD95AB7503F}" type="pres">
      <dgm:prSet presAssocID="{083AED8A-F189-453A-873C-B9DFFF126A6C}" presName="rootComposite" presStyleCnt="0"/>
      <dgm:spPr/>
      <dgm:t>
        <a:bodyPr/>
        <a:lstStyle/>
        <a:p>
          <a:endParaRPr lang="en-US"/>
        </a:p>
      </dgm:t>
    </dgm:pt>
    <dgm:pt modelId="{9DFE7563-4757-4EE3-966D-982DD87CF443}" type="pres">
      <dgm:prSet presAssocID="{083AED8A-F189-453A-873C-B9DFFF126A6C}" presName="rootText" presStyleLbl="node3" presStyleIdx="6" presStyleCnt="8" custLinFactNeighborX="36923" custLinFactNeighborY="20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B62ED-5DC2-4429-8713-E9DEDFDC9C42}" type="pres">
      <dgm:prSet presAssocID="{083AED8A-F189-453A-873C-B9DFFF126A6C}" presName="rootConnector" presStyleLbl="node3" presStyleIdx="6" presStyleCnt="8"/>
      <dgm:spPr/>
      <dgm:t>
        <a:bodyPr/>
        <a:lstStyle/>
        <a:p>
          <a:endParaRPr lang="en-US"/>
        </a:p>
      </dgm:t>
    </dgm:pt>
    <dgm:pt modelId="{0CD3CA21-91CC-45B9-93EA-7657717515C3}" type="pres">
      <dgm:prSet presAssocID="{083AED8A-F189-453A-873C-B9DFFF126A6C}" presName="hierChild4" presStyleCnt="0"/>
      <dgm:spPr/>
      <dgm:t>
        <a:bodyPr/>
        <a:lstStyle/>
        <a:p>
          <a:endParaRPr lang="en-US"/>
        </a:p>
      </dgm:t>
    </dgm:pt>
    <dgm:pt modelId="{18E92420-E3B3-4ACD-AACF-8904AD5F0DED}" type="pres">
      <dgm:prSet presAssocID="{B1148EE0-F18C-42FE-AD5F-A7595BA6E5DB}" presName="Name37" presStyleLbl="parChTrans1D4" presStyleIdx="3" presStyleCnt="10"/>
      <dgm:spPr/>
      <dgm:t>
        <a:bodyPr/>
        <a:lstStyle/>
        <a:p>
          <a:endParaRPr lang="en-US"/>
        </a:p>
      </dgm:t>
    </dgm:pt>
    <dgm:pt modelId="{1307812D-6794-4BEA-A199-D336146B4231}" type="pres">
      <dgm:prSet presAssocID="{3C7BA91D-AF53-46AF-9BEF-A671400E40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B10231-B393-41C1-96A0-C0C7C85A7D15}" type="pres">
      <dgm:prSet presAssocID="{3C7BA91D-AF53-46AF-9BEF-A671400E40CC}" presName="rootComposite" presStyleCnt="0"/>
      <dgm:spPr/>
      <dgm:t>
        <a:bodyPr/>
        <a:lstStyle/>
        <a:p>
          <a:endParaRPr lang="en-US"/>
        </a:p>
      </dgm:t>
    </dgm:pt>
    <dgm:pt modelId="{F628203F-7E80-433C-9A71-B5F79C006787}" type="pres">
      <dgm:prSet presAssocID="{3C7BA91D-AF53-46AF-9BEF-A671400E40CC}" presName="rootText" presStyleLbl="node4" presStyleIdx="3" presStyleCnt="10" custLinFactNeighborX="30168" custLinFactNeighborY="2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58A89-6B44-4711-93A8-B3DDAA183EA8}" type="pres">
      <dgm:prSet presAssocID="{3C7BA91D-AF53-46AF-9BEF-A671400E40CC}" presName="rootConnector" presStyleLbl="node4" presStyleIdx="3" presStyleCnt="10"/>
      <dgm:spPr/>
      <dgm:t>
        <a:bodyPr/>
        <a:lstStyle/>
        <a:p>
          <a:endParaRPr lang="en-US"/>
        </a:p>
      </dgm:t>
    </dgm:pt>
    <dgm:pt modelId="{4CE2F851-E036-444E-BA08-D9C261763626}" type="pres">
      <dgm:prSet presAssocID="{3C7BA91D-AF53-46AF-9BEF-A671400E40CC}" presName="hierChild4" presStyleCnt="0"/>
      <dgm:spPr/>
      <dgm:t>
        <a:bodyPr/>
        <a:lstStyle/>
        <a:p>
          <a:endParaRPr lang="en-US"/>
        </a:p>
      </dgm:t>
    </dgm:pt>
    <dgm:pt modelId="{004C509E-8C2E-43A8-99B3-68AA5BDDA950}" type="pres">
      <dgm:prSet presAssocID="{3C7BA91D-AF53-46AF-9BEF-A671400E40CC}" presName="hierChild5" presStyleCnt="0"/>
      <dgm:spPr/>
      <dgm:t>
        <a:bodyPr/>
        <a:lstStyle/>
        <a:p>
          <a:endParaRPr lang="en-US"/>
        </a:p>
      </dgm:t>
    </dgm:pt>
    <dgm:pt modelId="{89961D31-0005-43E4-99E9-45A5F0C95622}" type="pres">
      <dgm:prSet presAssocID="{D4321BED-8037-4FF7-9CDC-C20EA7274718}" presName="Name37" presStyleLbl="parChTrans1D4" presStyleIdx="4" presStyleCnt="10"/>
      <dgm:spPr/>
      <dgm:t>
        <a:bodyPr/>
        <a:lstStyle/>
        <a:p>
          <a:endParaRPr lang="en-US"/>
        </a:p>
      </dgm:t>
    </dgm:pt>
    <dgm:pt modelId="{057B2DAD-6A1B-4AD9-A0BB-BE899BA15978}" type="pres">
      <dgm:prSet presAssocID="{45C28C22-E465-402A-881C-FD1A48AEF6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9403B2-08DC-4406-B859-E6BF38228057}" type="pres">
      <dgm:prSet presAssocID="{45C28C22-E465-402A-881C-FD1A48AEF63B}" presName="rootComposite" presStyleCnt="0"/>
      <dgm:spPr/>
      <dgm:t>
        <a:bodyPr/>
        <a:lstStyle/>
        <a:p>
          <a:endParaRPr lang="en-US"/>
        </a:p>
      </dgm:t>
    </dgm:pt>
    <dgm:pt modelId="{6811E3B6-6DBB-4BBA-9A43-EC577292F334}" type="pres">
      <dgm:prSet presAssocID="{45C28C22-E465-402A-881C-FD1A48AEF63B}" presName="rootText" presStyleLbl="node4" presStyleIdx="4" presStyleCnt="10" custLinFactNeighborX="30168" custLinFactNeighborY="-233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08C6D-F360-4673-A9DB-764378B4812D}" type="pres">
      <dgm:prSet presAssocID="{45C28C22-E465-402A-881C-FD1A48AEF63B}" presName="rootConnector" presStyleLbl="node4" presStyleIdx="4" presStyleCnt="10"/>
      <dgm:spPr/>
      <dgm:t>
        <a:bodyPr/>
        <a:lstStyle/>
        <a:p>
          <a:endParaRPr lang="en-US"/>
        </a:p>
      </dgm:t>
    </dgm:pt>
    <dgm:pt modelId="{E368AB62-B7AF-4A38-A4AE-0386668F690D}" type="pres">
      <dgm:prSet presAssocID="{45C28C22-E465-402A-881C-FD1A48AEF63B}" presName="hierChild4" presStyleCnt="0"/>
      <dgm:spPr/>
      <dgm:t>
        <a:bodyPr/>
        <a:lstStyle/>
        <a:p>
          <a:endParaRPr lang="en-US"/>
        </a:p>
      </dgm:t>
    </dgm:pt>
    <dgm:pt modelId="{4A46D55F-49DD-4C51-9262-A036A4D0BA05}" type="pres">
      <dgm:prSet presAssocID="{45C28C22-E465-402A-881C-FD1A48AEF63B}" presName="hierChild5" presStyleCnt="0"/>
      <dgm:spPr/>
      <dgm:t>
        <a:bodyPr/>
        <a:lstStyle/>
        <a:p>
          <a:endParaRPr lang="en-US"/>
        </a:p>
      </dgm:t>
    </dgm:pt>
    <dgm:pt modelId="{6C85A5DF-664F-4496-A835-8C01F795E509}" type="pres">
      <dgm:prSet presAssocID="{D78F7ABB-566F-467E-9675-7CB5E5061D9B}" presName="Name37" presStyleLbl="parChTrans1D4" presStyleIdx="5" presStyleCnt="10"/>
      <dgm:spPr/>
      <dgm:t>
        <a:bodyPr/>
        <a:lstStyle/>
        <a:p>
          <a:endParaRPr lang="en-US"/>
        </a:p>
      </dgm:t>
    </dgm:pt>
    <dgm:pt modelId="{BFD25C7D-1FD0-4379-9823-6CC89F8752B0}" type="pres">
      <dgm:prSet presAssocID="{0617AA4D-A878-4184-BBF8-3057C86B01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D31DA9-ECDE-49E2-AA7E-F08F6ED7EA48}" type="pres">
      <dgm:prSet presAssocID="{0617AA4D-A878-4184-BBF8-3057C86B0111}" presName="rootComposite" presStyleCnt="0"/>
      <dgm:spPr/>
      <dgm:t>
        <a:bodyPr/>
        <a:lstStyle/>
        <a:p>
          <a:endParaRPr lang="en-US"/>
        </a:p>
      </dgm:t>
    </dgm:pt>
    <dgm:pt modelId="{6FA5B75C-938B-450C-82B1-6D9B8CC4F117}" type="pres">
      <dgm:prSet presAssocID="{0617AA4D-A878-4184-BBF8-3057C86B0111}" presName="rootText" presStyleLbl="node4" presStyleIdx="5" presStyleCnt="10" custLinFactNeighborX="30168" custLinFactNeighborY="-52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1C807-F5E3-4B4D-8075-7247E6E86186}" type="pres">
      <dgm:prSet presAssocID="{0617AA4D-A878-4184-BBF8-3057C86B0111}" presName="rootConnector" presStyleLbl="node4" presStyleIdx="5" presStyleCnt="10"/>
      <dgm:spPr/>
      <dgm:t>
        <a:bodyPr/>
        <a:lstStyle/>
        <a:p>
          <a:endParaRPr lang="en-US"/>
        </a:p>
      </dgm:t>
    </dgm:pt>
    <dgm:pt modelId="{52D299E6-C39A-4D81-8B0F-0261D8537F1E}" type="pres">
      <dgm:prSet presAssocID="{0617AA4D-A878-4184-BBF8-3057C86B0111}" presName="hierChild4" presStyleCnt="0"/>
      <dgm:spPr/>
      <dgm:t>
        <a:bodyPr/>
        <a:lstStyle/>
        <a:p>
          <a:endParaRPr lang="en-US"/>
        </a:p>
      </dgm:t>
    </dgm:pt>
    <dgm:pt modelId="{E5CB74D1-7EED-41AB-AE36-97EC39B3B475}" type="pres">
      <dgm:prSet presAssocID="{0617AA4D-A878-4184-BBF8-3057C86B0111}" presName="hierChild5" presStyleCnt="0"/>
      <dgm:spPr/>
      <dgm:t>
        <a:bodyPr/>
        <a:lstStyle/>
        <a:p>
          <a:endParaRPr lang="en-US"/>
        </a:p>
      </dgm:t>
    </dgm:pt>
    <dgm:pt modelId="{0494D929-505C-42AA-90BD-3711D5C13F97}" type="pres">
      <dgm:prSet presAssocID="{083AED8A-F189-453A-873C-B9DFFF126A6C}" presName="hierChild5" presStyleCnt="0"/>
      <dgm:spPr/>
      <dgm:t>
        <a:bodyPr/>
        <a:lstStyle/>
        <a:p>
          <a:endParaRPr lang="en-US"/>
        </a:p>
      </dgm:t>
    </dgm:pt>
    <dgm:pt modelId="{77544223-A95B-406C-99A3-74FFF8461698}" type="pres">
      <dgm:prSet presAssocID="{49896B77-3EFC-40B2-BB90-8A3F4E761DC6}" presName="Name37" presStyleLbl="parChTrans1D3" presStyleIdx="7" presStyleCnt="8"/>
      <dgm:spPr/>
      <dgm:t>
        <a:bodyPr/>
        <a:lstStyle/>
        <a:p>
          <a:endParaRPr lang="en-US"/>
        </a:p>
      </dgm:t>
    </dgm:pt>
    <dgm:pt modelId="{CCA961B2-1CE1-4359-AC10-52C8EE51675B}" type="pres">
      <dgm:prSet presAssocID="{9FF1FC36-7902-4446-BBF3-22A7D662BF5B}" presName="hierRoot2" presStyleCnt="0">
        <dgm:presLayoutVars>
          <dgm:hierBranch val="r"/>
        </dgm:presLayoutVars>
      </dgm:prSet>
      <dgm:spPr/>
      <dgm:t>
        <a:bodyPr/>
        <a:lstStyle/>
        <a:p>
          <a:endParaRPr lang="en-US"/>
        </a:p>
      </dgm:t>
    </dgm:pt>
    <dgm:pt modelId="{ED3D70F8-4102-44FD-9E13-217F909846C2}" type="pres">
      <dgm:prSet presAssocID="{9FF1FC36-7902-4446-BBF3-22A7D662BF5B}" presName="rootComposite" presStyleCnt="0"/>
      <dgm:spPr/>
      <dgm:t>
        <a:bodyPr/>
        <a:lstStyle/>
        <a:p>
          <a:endParaRPr lang="en-US"/>
        </a:p>
      </dgm:t>
    </dgm:pt>
    <dgm:pt modelId="{E8D28006-B3AA-4700-A433-EE6FC80994EC}" type="pres">
      <dgm:prSet presAssocID="{9FF1FC36-7902-4446-BBF3-22A7D662BF5B}" presName="rootText" presStyleLbl="node3" presStyleIdx="7" presStyleCnt="8" custLinFactNeighborX="61768" custLinFactNeighborY="20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DBF84A-DFD9-400C-B69A-0E5B27C3CFAF}" type="pres">
      <dgm:prSet presAssocID="{9FF1FC36-7902-4446-BBF3-22A7D662BF5B}" presName="rootConnector" presStyleLbl="node3" presStyleIdx="7" presStyleCnt="8"/>
      <dgm:spPr/>
      <dgm:t>
        <a:bodyPr/>
        <a:lstStyle/>
        <a:p>
          <a:endParaRPr lang="en-US"/>
        </a:p>
      </dgm:t>
    </dgm:pt>
    <dgm:pt modelId="{88687F91-4DEE-4EC3-9491-BE3DD427BED2}" type="pres">
      <dgm:prSet presAssocID="{9FF1FC36-7902-4446-BBF3-22A7D662BF5B}" presName="hierChild4" presStyleCnt="0"/>
      <dgm:spPr/>
      <dgm:t>
        <a:bodyPr/>
        <a:lstStyle/>
        <a:p>
          <a:endParaRPr lang="en-US"/>
        </a:p>
      </dgm:t>
    </dgm:pt>
    <dgm:pt modelId="{00B13770-C9A6-4728-A842-9E5884EC94AD}" type="pres">
      <dgm:prSet presAssocID="{EA72B1B7-4AED-4343-8110-358ECD6ED4AA}" presName="Name50" presStyleLbl="parChTrans1D4" presStyleIdx="6" presStyleCnt="10"/>
      <dgm:spPr/>
      <dgm:t>
        <a:bodyPr/>
        <a:lstStyle/>
        <a:p>
          <a:endParaRPr lang="en-US"/>
        </a:p>
      </dgm:t>
    </dgm:pt>
    <dgm:pt modelId="{CF6BAEAF-22A8-4519-99E5-341420C43F09}" type="pres">
      <dgm:prSet presAssocID="{89694BBE-7070-426D-BC14-0F19566695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78E541-2D46-4685-AE55-56B23152F80A}" type="pres">
      <dgm:prSet presAssocID="{89694BBE-7070-426D-BC14-0F195666954F}" presName="rootComposite" presStyleCnt="0"/>
      <dgm:spPr/>
      <dgm:t>
        <a:bodyPr/>
        <a:lstStyle/>
        <a:p>
          <a:endParaRPr lang="en-US"/>
        </a:p>
      </dgm:t>
    </dgm:pt>
    <dgm:pt modelId="{F08ADF49-0CB5-4CFA-A11E-1CD3C23F2504}" type="pres">
      <dgm:prSet presAssocID="{89694BBE-7070-426D-BC14-0F195666954F}" presName="rootText" presStyleLbl="node4" presStyleIdx="6" presStyleCnt="10" custLinFactNeighborX="55013" custLinFactNeighborY="-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1F3B7D-B8A6-43AB-8F13-23391ACCF97B}" type="pres">
      <dgm:prSet presAssocID="{89694BBE-7070-426D-BC14-0F195666954F}" presName="rootConnector" presStyleLbl="node4" presStyleIdx="6" presStyleCnt="10"/>
      <dgm:spPr/>
      <dgm:t>
        <a:bodyPr/>
        <a:lstStyle/>
        <a:p>
          <a:endParaRPr lang="en-US"/>
        </a:p>
      </dgm:t>
    </dgm:pt>
    <dgm:pt modelId="{48F05A59-0F9C-461E-B7C6-1F3B74886D80}" type="pres">
      <dgm:prSet presAssocID="{89694BBE-7070-426D-BC14-0F195666954F}" presName="hierChild4" presStyleCnt="0"/>
      <dgm:spPr/>
      <dgm:t>
        <a:bodyPr/>
        <a:lstStyle/>
        <a:p>
          <a:endParaRPr lang="en-US"/>
        </a:p>
      </dgm:t>
    </dgm:pt>
    <dgm:pt modelId="{BDA30E89-5086-4A5C-AE53-97106DFA87F3}" type="pres">
      <dgm:prSet presAssocID="{89694BBE-7070-426D-BC14-0F195666954F}" presName="hierChild5" presStyleCnt="0"/>
      <dgm:spPr/>
      <dgm:t>
        <a:bodyPr/>
        <a:lstStyle/>
        <a:p>
          <a:endParaRPr lang="en-US"/>
        </a:p>
      </dgm:t>
    </dgm:pt>
    <dgm:pt modelId="{3950B0F5-6989-494C-9C99-F676A5E5F395}" type="pres">
      <dgm:prSet presAssocID="{EB22598B-E893-4BD2-AAFD-0719DBC9D690}" presName="Name50" presStyleLbl="parChTrans1D4" presStyleIdx="7" presStyleCnt="10"/>
      <dgm:spPr/>
      <dgm:t>
        <a:bodyPr/>
        <a:lstStyle/>
        <a:p>
          <a:endParaRPr lang="en-US"/>
        </a:p>
      </dgm:t>
    </dgm:pt>
    <dgm:pt modelId="{D4BE0113-FDBE-4AF0-A6DC-58FEEDC7212C}" type="pres">
      <dgm:prSet presAssocID="{BE491C40-759B-45C3-A8CC-435F94C2C78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9D71F65-4C46-42B8-847D-50DD6662B003}" type="pres">
      <dgm:prSet presAssocID="{BE491C40-759B-45C3-A8CC-435F94C2C788}" presName="rootComposite" presStyleCnt="0"/>
      <dgm:spPr/>
      <dgm:t>
        <a:bodyPr/>
        <a:lstStyle/>
        <a:p>
          <a:endParaRPr lang="en-US"/>
        </a:p>
      </dgm:t>
    </dgm:pt>
    <dgm:pt modelId="{75DE3AAD-3A7D-46C7-839E-26192E47FB4E}" type="pres">
      <dgm:prSet presAssocID="{BE491C40-759B-45C3-A8CC-435F94C2C788}" presName="rootText" presStyleLbl="node4" presStyleIdx="7" presStyleCnt="10" custLinFactNeighborX="55013" custLinFactNeighborY="-26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57AB2-B7DE-4897-BC99-245C0AE75C73}" type="pres">
      <dgm:prSet presAssocID="{BE491C40-759B-45C3-A8CC-435F94C2C788}" presName="rootConnector" presStyleLbl="node4" presStyleIdx="7" presStyleCnt="10"/>
      <dgm:spPr/>
      <dgm:t>
        <a:bodyPr/>
        <a:lstStyle/>
        <a:p>
          <a:endParaRPr lang="en-US"/>
        </a:p>
      </dgm:t>
    </dgm:pt>
    <dgm:pt modelId="{6D38FB4F-CB2D-4920-AB40-6C44FAD9A798}" type="pres">
      <dgm:prSet presAssocID="{BE491C40-759B-45C3-A8CC-435F94C2C788}" presName="hierChild4" presStyleCnt="0"/>
      <dgm:spPr/>
      <dgm:t>
        <a:bodyPr/>
        <a:lstStyle/>
        <a:p>
          <a:endParaRPr lang="en-US"/>
        </a:p>
      </dgm:t>
    </dgm:pt>
    <dgm:pt modelId="{3632AC63-C66D-41C8-A10A-4B0DC10C5F09}" type="pres">
      <dgm:prSet presAssocID="{5F0C4A9E-6267-4731-B914-25D02250B75E}" presName="Name37" presStyleLbl="parChTrans1D4" presStyleIdx="8" presStyleCnt="10"/>
      <dgm:spPr/>
      <dgm:t>
        <a:bodyPr/>
        <a:lstStyle/>
        <a:p>
          <a:endParaRPr lang="en-US"/>
        </a:p>
      </dgm:t>
    </dgm:pt>
    <dgm:pt modelId="{2E69BF0F-8025-418C-841C-7BDC80E59968}" type="pres">
      <dgm:prSet presAssocID="{B9028E06-50AB-4968-81E6-FD74A3DBFB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BEBA124-2F41-4800-BB76-815E476315EB}" type="pres">
      <dgm:prSet presAssocID="{B9028E06-50AB-4968-81E6-FD74A3DBFBD0}" presName="rootComposite" presStyleCnt="0"/>
      <dgm:spPr/>
      <dgm:t>
        <a:bodyPr/>
        <a:lstStyle/>
        <a:p>
          <a:endParaRPr lang="en-US"/>
        </a:p>
      </dgm:t>
    </dgm:pt>
    <dgm:pt modelId="{40BE540E-1F2F-4A9E-9665-BEA1634B3998}" type="pres">
      <dgm:prSet presAssocID="{B9028E06-50AB-4968-81E6-FD74A3DBFBD0}" presName="rootText" presStyleLbl="node4" presStyleIdx="8" presStyleCnt="10" custLinFactNeighborX="54628" custLinFactNeighborY="-49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08E506-CE83-4526-A365-C67762EEF136}" type="pres">
      <dgm:prSet presAssocID="{B9028E06-50AB-4968-81E6-FD74A3DBFBD0}" presName="rootConnector" presStyleLbl="node4" presStyleIdx="8" presStyleCnt="10"/>
      <dgm:spPr/>
      <dgm:t>
        <a:bodyPr/>
        <a:lstStyle/>
        <a:p>
          <a:endParaRPr lang="en-US"/>
        </a:p>
      </dgm:t>
    </dgm:pt>
    <dgm:pt modelId="{28AC7678-8F13-4774-84FF-38B4A182AEB2}" type="pres">
      <dgm:prSet presAssocID="{B9028E06-50AB-4968-81E6-FD74A3DBFBD0}" presName="hierChild4" presStyleCnt="0"/>
      <dgm:spPr/>
      <dgm:t>
        <a:bodyPr/>
        <a:lstStyle/>
        <a:p>
          <a:endParaRPr lang="en-US"/>
        </a:p>
      </dgm:t>
    </dgm:pt>
    <dgm:pt modelId="{A9600FDB-1EBD-40D2-8A74-582ECFC2C17F}" type="pres">
      <dgm:prSet presAssocID="{B9028E06-50AB-4968-81E6-FD74A3DBFBD0}" presName="hierChild5" presStyleCnt="0"/>
      <dgm:spPr/>
      <dgm:t>
        <a:bodyPr/>
        <a:lstStyle/>
        <a:p>
          <a:endParaRPr lang="en-US"/>
        </a:p>
      </dgm:t>
    </dgm:pt>
    <dgm:pt modelId="{662D3090-B876-4516-A6E5-6AF955BCA1BB}" type="pres">
      <dgm:prSet presAssocID="{E2BA4833-D55A-4997-B8B4-B79C6493C923}" presName="Name37" presStyleLbl="parChTrans1D4" presStyleIdx="9" presStyleCnt="10"/>
      <dgm:spPr/>
      <dgm:t>
        <a:bodyPr/>
        <a:lstStyle/>
        <a:p>
          <a:endParaRPr lang="en-US"/>
        </a:p>
      </dgm:t>
    </dgm:pt>
    <dgm:pt modelId="{5B62D294-1C1E-4F48-81FC-CCA565382EEB}" type="pres">
      <dgm:prSet presAssocID="{43952142-9D63-4BAF-B60D-075A842691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1721357-FDB9-4BDF-B0A3-E540D39DC340}" type="pres">
      <dgm:prSet presAssocID="{43952142-9D63-4BAF-B60D-075A842691A6}" presName="rootComposite" presStyleCnt="0"/>
      <dgm:spPr/>
      <dgm:t>
        <a:bodyPr/>
        <a:lstStyle/>
        <a:p>
          <a:endParaRPr lang="en-US"/>
        </a:p>
      </dgm:t>
    </dgm:pt>
    <dgm:pt modelId="{99C6B145-38C7-48A6-AD1C-8BB7553C4831}" type="pres">
      <dgm:prSet presAssocID="{43952142-9D63-4BAF-B60D-075A842691A6}" presName="rootText" presStyleLbl="node4" presStyleIdx="9" presStyleCnt="10" custLinFactNeighborX="54628" custLinFactNeighborY="-785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882699-6BFA-49AB-80D7-1214174A980E}" type="pres">
      <dgm:prSet presAssocID="{43952142-9D63-4BAF-B60D-075A842691A6}" presName="rootConnector" presStyleLbl="node4" presStyleIdx="9" presStyleCnt="10"/>
      <dgm:spPr/>
      <dgm:t>
        <a:bodyPr/>
        <a:lstStyle/>
        <a:p>
          <a:endParaRPr lang="en-US"/>
        </a:p>
      </dgm:t>
    </dgm:pt>
    <dgm:pt modelId="{6E1ADAD4-DA83-4DE1-9BC4-2C49FBB26F3A}" type="pres">
      <dgm:prSet presAssocID="{43952142-9D63-4BAF-B60D-075A842691A6}" presName="hierChild4" presStyleCnt="0"/>
      <dgm:spPr/>
      <dgm:t>
        <a:bodyPr/>
        <a:lstStyle/>
        <a:p>
          <a:endParaRPr lang="en-US"/>
        </a:p>
      </dgm:t>
    </dgm:pt>
    <dgm:pt modelId="{7196EFA2-CEF6-4A88-ADEA-4BA78ABF1780}" type="pres">
      <dgm:prSet presAssocID="{43952142-9D63-4BAF-B60D-075A842691A6}" presName="hierChild5" presStyleCnt="0"/>
      <dgm:spPr/>
      <dgm:t>
        <a:bodyPr/>
        <a:lstStyle/>
        <a:p>
          <a:endParaRPr lang="en-US"/>
        </a:p>
      </dgm:t>
    </dgm:pt>
    <dgm:pt modelId="{CEE2C948-14DF-4504-98F7-B6202A1235B4}" type="pres">
      <dgm:prSet presAssocID="{BE491C40-759B-45C3-A8CC-435F94C2C788}" presName="hierChild5" presStyleCnt="0"/>
      <dgm:spPr/>
      <dgm:t>
        <a:bodyPr/>
        <a:lstStyle/>
        <a:p>
          <a:endParaRPr lang="en-US"/>
        </a:p>
      </dgm:t>
    </dgm:pt>
    <dgm:pt modelId="{601596B9-8E1E-459C-88F1-BE01E462EDB7}" type="pres">
      <dgm:prSet presAssocID="{9FF1FC36-7902-4446-BBF3-22A7D662BF5B}" presName="hierChild5" presStyleCnt="0"/>
      <dgm:spPr/>
      <dgm:t>
        <a:bodyPr/>
        <a:lstStyle/>
        <a:p>
          <a:endParaRPr lang="en-US"/>
        </a:p>
      </dgm:t>
    </dgm:pt>
    <dgm:pt modelId="{1F0E50E4-23F1-446D-B2AF-780E7F5D5035}" type="pres">
      <dgm:prSet presAssocID="{4B1B5841-6627-4C91-B14B-BFBBE2E287F7}" presName="hierChild5" presStyleCnt="0"/>
      <dgm:spPr/>
      <dgm:t>
        <a:bodyPr/>
        <a:lstStyle/>
        <a:p>
          <a:endParaRPr lang="en-US"/>
        </a:p>
      </dgm:t>
    </dgm:pt>
    <dgm:pt modelId="{1FB908F2-B2AF-4807-84A9-6DD23DC27DA1}" type="pres">
      <dgm:prSet presAssocID="{D18C12B0-7635-48E5-A7AC-411A1CF168FC}" presName="hierChild3" presStyleCnt="0"/>
      <dgm:spPr/>
      <dgm:t>
        <a:bodyPr/>
        <a:lstStyle/>
        <a:p>
          <a:endParaRPr lang="en-US"/>
        </a:p>
      </dgm:t>
    </dgm:pt>
  </dgm:ptLst>
  <dgm:cxnLst>
    <dgm:cxn modelId="{89243A09-B83C-4C95-B70B-2B8F9A90162A}" type="presOf" srcId="{281BB188-1889-49EF-9379-D7D858360738}" destId="{CABEC10B-A6DE-4BFE-9D10-2A37BC849981}" srcOrd="1" destOrd="0" presId="urn:microsoft.com/office/officeart/2005/8/layout/orgChart1"/>
    <dgm:cxn modelId="{26E9882D-A992-49CD-B1A0-ABB9FDA83946}" type="presOf" srcId="{4B1B5841-6627-4C91-B14B-BFBBE2E287F7}" destId="{08250384-D4BD-4D8C-BE10-6BB7A4788274}" srcOrd="0" destOrd="0" presId="urn:microsoft.com/office/officeart/2005/8/layout/orgChart1"/>
    <dgm:cxn modelId="{B20DB289-7CAC-4764-9B43-F1C3BE98E968}" type="presOf" srcId="{08FBE4B7-F317-4E4F-A6E8-ABCEB2C8D9FF}" destId="{2A061DF4-AF93-4C5D-95CB-A870C6171EDF}" srcOrd="0" destOrd="0" presId="urn:microsoft.com/office/officeart/2005/8/layout/orgChart1"/>
    <dgm:cxn modelId="{8CE54DF5-DA61-44F4-AB42-51EA9A2C4566}" type="presOf" srcId="{57706485-101F-4D2C-95AE-9C83DDE37B96}" destId="{C7EB15AD-876D-4FDC-8371-EA4841B90C89}" srcOrd="0" destOrd="0" presId="urn:microsoft.com/office/officeart/2005/8/layout/orgChart1"/>
    <dgm:cxn modelId="{C65F4A7F-0BA3-4179-A45E-9789EF052454}" type="presOf" srcId="{45C28C22-E465-402A-881C-FD1A48AEF63B}" destId="{6811E3B6-6DBB-4BBA-9A43-EC577292F334}" srcOrd="0" destOrd="0" presId="urn:microsoft.com/office/officeart/2005/8/layout/orgChart1"/>
    <dgm:cxn modelId="{B824EF12-BAA2-4CA7-9F0C-7CE4FCA077F0}" type="presOf" srcId="{CE1167EA-2F47-4009-8695-6A2F2AFC1A7E}" destId="{C39D51BF-ED95-43B7-AE61-6A0B80488D3E}" srcOrd="0" destOrd="0" presId="urn:microsoft.com/office/officeart/2005/8/layout/orgChart1"/>
    <dgm:cxn modelId="{C4962E96-DC6C-4F4C-AC77-5C701AC59E5E}" srcId="{57706485-101F-4D2C-95AE-9C83DDE37B96}" destId="{1EA58846-F10B-4970-8923-A841EF6CCB90}" srcOrd="0" destOrd="0" parTransId="{B1B0E3A4-F25A-4B9A-A640-34CFBE5CB330}" sibTransId="{1ACBE8BC-A369-4400-8802-5EF56D8ADA30}"/>
    <dgm:cxn modelId="{C9636CF3-0FB7-4CB3-BA06-7801BFF76823}" type="presOf" srcId="{D3C761CF-9AA4-47FE-8F0B-70F19DF9C3E5}" destId="{02525C7E-A518-43DA-A2C8-A8232E1D6DDA}" srcOrd="1" destOrd="0" presId="urn:microsoft.com/office/officeart/2005/8/layout/orgChart1"/>
    <dgm:cxn modelId="{F1498EF3-D3A4-4ED3-9F17-C55FB7E61B0B}" type="presOf" srcId="{854E939E-1F17-4A6D-80B4-02E7F1B76FED}" destId="{38601F3C-3E5A-4EA2-AD98-3931AA423FF4}" srcOrd="0" destOrd="0" presId="urn:microsoft.com/office/officeart/2005/8/layout/orgChart1"/>
    <dgm:cxn modelId="{1DDF317B-A1E5-4D82-91ED-5E4403731A83}" type="presOf" srcId="{4B1B5841-6627-4C91-B14B-BFBBE2E287F7}" destId="{F2846FA9-B40B-4DB6-8BB0-2D6D7D3CEB27}" srcOrd="1" destOrd="0" presId="urn:microsoft.com/office/officeart/2005/8/layout/orgChart1"/>
    <dgm:cxn modelId="{9A57756D-37BE-49A4-A0D5-272F07CEDDE4}" type="presOf" srcId="{D18C12B0-7635-48E5-A7AC-411A1CF168FC}" destId="{B21555CF-61E7-4316-8C8D-2FB4A90D383F}" srcOrd="0" destOrd="0" presId="urn:microsoft.com/office/officeart/2005/8/layout/orgChart1"/>
    <dgm:cxn modelId="{8A37DB90-EB5C-4A99-A1D8-3CEA1748508A}" srcId="{D18C12B0-7635-48E5-A7AC-411A1CF168FC}" destId="{57706485-101F-4D2C-95AE-9C83DDE37B96}" srcOrd="0" destOrd="0" parTransId="{3C6E1A5B-95F9-482E-93E1-D2C411BE7A26}" sibTransId="{7F8C815E-9672-4225-816E-A3D3EA5EA1D1}"/>
    <dgm:cxn modelId="{A839AA6A-8A75-431E-AB2E-DF2774EDBDF8}" type="presOf" srcId="{BA216124-3BFC-4A1C-BB89-6C513A7EB934}" destId="{BC7585E2-A8D4-40A8-BF59-406C08286DA9}" srcOrd="0" destOrd="0" presId="urn:microsoft.com/office/officeart/2005/8/layout/orgChart1"/>
    <dgm:cxn modelId="{95710690-B9FF-468A-B2B1-2D2ABB1A6724}" type="presOf" srcId="{D78F7ABB-566F-467E-9675-7CB5E5061D9B}" destId="{6C85A5DF-664F-4496-A835-8C01F795E509}" srcOrd="0" destOrd="0" presId="urn:microsoft.com/office/officeart/2005/8/layout/orgChart1"/>
    <dgm:cxn modelId="{A7002444-EC88-4205-994F-EC07FB69B0B5}" srcId="{1EA58846-F10B-4970-8923-A841EF6CCB90}" destId="{281BB188-1889-49EF-9379-D7D858360738}" srcOrd="2" destOrd="0" parTransId="{BA216124-3BFC-4A1C-BB89-6C513A7EB934}" sibTransId="{2CD406D5-D453-45EA-BDFB-68FCB563069C}"/>
    <dgm:cxn modelId="{3EBE87B0-AC95-425F-8015-BC60569C43E8}" type="presOf" srcId="{1EA58846-F10B-4970-8923-A841EF6CCB90}" destId="{C73B4D9F-46A6-4BB1-AECE-DAE531FCEEEE}" srcOrd="1" destOrd="0" presId="urn:microsoft.com/office/officeart/2005/8/layout/orgChart1"/>
    <dgm:cxn modelId="{B9FF698F-3DCE-462A-A232-7B77626C6D77}" type="presOf" srcId="{89694BBE-7070-426D-BC14-0F195666954F}" destId="{F08ADF49-0CB5-4CFA-A11E-1CD3C23F2504}" srcOrd="0" destOrd="0" presId="urn:microsoft.com/office/officeart/2005/8/layout/orgChart1"/>
    <dgm:cxn modelId="{3FD99A25-8DF8-4FB4-A6BE-991797A072AD}" type="presOf" srcId="{5F0C4A9E-6267-4731-B914-25D02250B75E}" destId="{3632AC63-C66D-41C8-A10A-4B0DC10C5F09}" srcOrd="0" destOrd="0" presId="urn:microsoft.com/office/officeart/2005/8/layout/orgChart1"/>
    <dgm:cxn modelId="{CA5FABBE-CCEF-46DF-9633-A504CE49148B}" type="presOf" srcId="{3C7BA91D-AF53-46AF-9BEF-A671400E40CC}" destId="{F628203F-7E80-433C-9A71-B5F79C006787}" srcOrd="0" destOrd="0" presId="urn:microsoft.com/office/officeart/2005/8/layout/orgChart1"/>
    <dgm:cxn modelId="{BDC260DC-02A1-4B22-AAB2-43D4F97E87C5}" srcId="{9FF1FC36-7902-4446-BBF3-22A7D662BF5B}" destId="{89694BBE-7070-426D-BC14-0F195666954F}" srcOrd="0" destOrd="0" parTransId="{EA72B1B7-4AED-4343-8110-358ECD6ED4AA}" sibTransId="{0B34344D-F8D1-46DF-830D-E615C5EB03E5}"/>
    <dgm:cxn modelId="{916E4E82-30C8-4BC0-9E2F-4D4B753BC1B8}" type="presOf" srcId="{FC0EF091-5C49-4636-A6B5-B24CD4120285}" destId="{0E1CFF8E-1471-40F1-9C7A-2921FEB09C18}" srcOrd="0" destOrd="0" presId="urn:microsoft.com/office/officeart/2005/8/layout/orgChart1"/>
    <dgm:cxn modelId="{08EBE258-E9C6-45DF-B796-7105F5D21CCB}" type="presOf" srcId="{854E939E-1F17-4A6D-80B4-02E7F1B76FED}" destId="{A01151B5-A0A1-49FB-8654-CA5426318F0A}" srcOrd="1" destOrd="0" presId="urn:microsoft.com/office/officeart/2005/8/layout/orgChart1"/>
    <dgm:cxn modelId="{3205222B-68F9-410B-9C41-607B973AF09A}" srcId="{083AED8A-F189-453A-873C-B9DFFF126A6C}" destId="{0617AA4D-A878-4184-BBF8-3057C86B0111}" srcOrd="2" destOrd="0" parTransId="{D78F7ABB-566F-467E-9675-7CB5E5061D9B}" sibTransId="{891E0D06-CDF9-463D-AD5B-51B06C695B2F}"/>
    <dgm:cxn modelId="{F7E4027E-BE5E-468C-B0EF-CD8A04DA3B85}" type="presOf" srcId="{281BB188-1889-49EF-9379-D7D858360738}" destId="{77E318D8-F779-4EA7-A0DB-B4C9DB638E5F}" srcOrd="0" destOrd="0" presId="urn:microsoft.com/office/officeart/2005/8/layout/orgChart1"/>
    <dgm:cxn modelId="{900A5EAE-F7E7-490D-80B8-13470A2EAF22}" type="presOf" srcId="{FC0EF091-5C49-4636-A6B5-B24CD4120285}" destId="{43D6D34C-3E26-4E0C-A51C-46948C563513}" srcOrd="1" destOrd="0" presId="urn:microsoft.com/office/officeart/2005/8/layout/orgChart1"/>
    <dgm:cxn modelId="{7EA06591-ADBB-45FB-9A9D-7F57F466DD5C}" type="presOf" srcId="{3D836966-8980-4FCA-8BBA-9057597F751E}" destId="{4B1FF95D-EE30-4231-9D79-F6739F5F2974}" srcOrd="0" destOrd="0" presId="urn:microsoft.com/office/officeart/2005/8/layout/orgChart1"/>
    <dgm:cxn modelId="{3F209E8E-32F8-4A2F-8738-679A3A1E37B2}" srcId="{CE1167EA-2F47-4009-8695-6A2F2AFC1A7E}" destId="{D18C12B0-7635-48E5-A7AC-411A1CF168FC}" srcOrd="0" destOrd="0" parTransId="{D1733251-70FD-42EF-A44A-E48F3946E87A}" sibTransId="{CF7EEB08-4EA4-45BD-9CC3-242032782CBF}"/>
    <dgm:cxn modelId="{8B81381A-81D6-49E0-9ECC-B2F9414396F9}" type="presOf" srcId="{D3C761CF-9AA4-47FE-8F0B-70F19DF9C3E5}" destId="{8183F3CF-0924-4887-971B-B79B4AFE7D87}" srcOrd="0" destOrd="0" presId="urn:microsoft.com/office/officeart/2005/8/layout/orgChart1"/>
    <dgm:cxn modelId="{FC7FBF58-550F-46D0-A8D5-5632CC6008C1}" srcId="{29193E34-ED04-4562-AB7B-D55A41FBC5F9}" destId="{3D836966-8980-4FCA-8BBA-9057597F751E}" srcOrd="1" destOrd="0" parTransId="{F496E7C2-E080-4106-A140-2E5525488982}" sibTransId="{C31B7753-3720-4A21-8B43-324FF1C71F51}"/>
    <dgm:cxn modelId="{2FF3464E-B532-416D-AC0A-FC9A4BF2310A}" type="presOf" srcId="{58ABF96C-33A3-472D-859B-B43CCDA74744}" destId="{457F754F-4FC4-4855-ACE0-2F94ED0B52FE}" srcOrd="0" destOrd="0" presId="urn:microsoft.com/office/officeart/2005/8/layout/orgChart1"/>
    <dgm:cxn modelId="{6A45FE96-6AF3-4C43-BB54-C19E560E4679}" srcId="{083AED8A-F189-453A-873C-B9DFFF126A6C}" destId="{45C28C22-E465-402A-881C-FD1A48AEF63B}" srcOrd="1" destOrd="0" parTransId="{D4321BED-8037-4FF7-9CDC-C20EA7274718}" sibTransId="{5F7429B9-8C1D-4B10-AA5A-C1FDAD9FCB78}"/>
    <dgm:cxn modelId="{8011176B-5212-4E47-842E-2872B702E54E}" type="presOf" srcId="{A59FBF02-87CB-4607-9CC1-B3E693AFF8AE}" destId="{E4AFAFC6-DEDB-4CDB-AED2-FA5DB73DD6E5}" srcOrd="0" destOrd="0" presId="urn:microsoft.com/office/officeart/2005/8/layout/orgChart1"/>
    <dgm:cxn modelId="{19A18726-912D-4A7C-B832-DF7F6913BE82}" srcId="{D18C12B0-7635-48E5-A7AC-411A1CF168FC}" destId="{4B1B5841-6627-4C91-B14B-BFBBE2E287F7}" srcOrd="2" destOrd="0" parTransId="{08FBE4B7-F317-4E4F-A6E8-ABCEB2C8D9FF}" sibTransId="{3B55A226-BB2F-4C71-B008-757CB070D83F}"/>
    <dgm:cxn modelId="{D9EEBDD0-17AB-4CBE-8787-9D9BEBD336D7}" type="presOf" srcId="{3C7BA91D-AF53-46AF-9BEF-A671400E40CC}" destId="{53D58A89-6B44-4711-93A8-B3DDAA183EA8}" srcOrd="1" destOrd="0" presId="urn:microsoft.com/office/officeart/2005/8/layout/orgChart1"/>
    <dgm:cxn modelId="{4135C8BF-A988-4253-9C2A-A4783BFE865A}" srcId="{1EA58846-F10B-4970-8923-A841EF6CCB90}" destId="{D3C761CF-9AA4-47FE-8F0B-70F19DF9C3E5}" srcOrd="0" destOrd="0" parTransId="{76DAFE8D-0598-466C-BE1A-A73799B84833}" sibTransId="{783BC1D4-ABFA-45E9-AB76-A660E4204604}"/>
    <dgm:cxn modelId="{5624E279-1B4B-4BD3-8970-6D2FDB3E1A3E}" srcId="{BE491C40-759B-45C3-A8CC-435F94C2C788}" destId="{43952142-9D63-4BAF-B60D-075A842691A6}" srcOrd="1" destOrd="0" parTransId="{E2BA4833-D55A-4997-B8B4-B79C6493C923}" sibTransId="{8958D890-5FBA-4EF0-855B-05C8E298A4C9}"/>
    <dgm:cxn modelId="{C8C3C37D-4B5E-4024-8271-D08955AD7CE2}" type="presOf" srcId="{0FCA70B5-00F2-4CD0-9D55-F3C8BCD74C50}" destId="{6BAC6836-6631-4727-B99E-2607B0C27D8F}" srcOrd="0" destOrd="0" presId="urn:microsoft.com/office/officeart/2005/8/layout/orgChart1"/>
    <dgm:cxn modelId="{347630CE-7351-4F0A-A8B6-D68A93AD5D48}" srcId="{4B1B5841-6627-4C91-B14B-BFBBE2E287F7}" destId="{9FF1FC36-7902-4446-BBF3-22A7D662BF5B}" srcOrd="1" destOrd="0" parTransId="{49896B77-3EFC-40B2-BB90-8A3F4E761DC6}" sibTransId="{FA8D812A-051D-4AA7-9E9A-1F0C37F5CEAC}"/>
    <dgm:cxn modelId="{DC99AA3C-08C8-4C61-944A-57EB8A7C5944}" type="presOf" srcId="{0617AA4D-A878-4184-BBF8-3057C86B0111}" destId="{6FA5B75C-938B-450C-82B1-6D9B8CC4F117}" srcOrd="0" destOrd="0" presId="urn:microsoft.com/office/officeart/2005/8/layout/orgChart1"/>
    <dgm:cxn modelId="{530FECE4-2F0F-4C9C-BB24-393BFC931EA1}" type="presOf" srcId="{C6700DA9-4DF7-414F-B91B-A0D65B3A0B40}" destId="{5E43B91B-0CF6-409A-A2A2-A9CC29257A86}" srcOrd="0" destOrd="0" presId="urn:microsoft.com/office/officeart/2005/8/layout/orgChart1"/>
    <dgm:cxn modelId="{0A3D083A-87A2-4EE1-A397-EBAC2087EC0C}" type="presOf" srcId="{49896B77-3EFC-40B2-BB90-8A3F4E761DC6}" destId="{77544223-A95B-406C-99A3-74FFF8461698}" srcOrd="0" destOrd="0" presId="urn:microsoft.com/office/officeart/2005/8/layout/orgChart1"/>
    <dgm:cxn modelId="{72693915-259B-4115-8BF3-C72351971465}" type="presOf" srcId="{47ECCF65-6502-439A-945D-106BAC00D0C8}" destId="{C6F503E7-2A46-4299-971E-3D84909FCE26}" srcOrd="0" destOrd="0" presId="urn:microsoft.com/office/officeart/2005/8/layout/orgChart1"/>
    <dgm:cxn modelId="{E28303C7-FA87-434D-B30D-269BAF984C81}" type="presOf" srcId="{57706485-101F-4D2C-95AE-9C83DDE37B96}" destId="{21881C20-1BE8-414C-AD41-D78BC241E6CA}" srcOrd="1" destOrd="0" presId="urn:microsoft.com/office/officeart/2005/8/layout/orgChart1"/>
    <dgm:cxn modelId="{AF3B4026-D5DA-44E4-B051-4512081D876E}" type="presOf" srcId="{D18C12B0-7635-48E5-A7AC-411A1CF168FC}" destId="{5B85D016-BE35-4F5E-A572-F01B4E738E23}" srcOrd="1" destOrd="0" presId="urn:microsoft.com/office/officeart/2005/8/layout/orgChart1"/>
    <dgm:cxn modelId="{88ACEDDE-7AB1-4F65-9121-4A70126897EF}" type="presOf" srcId="{EA72B1B7-4AED-4343-8110-358ECD6ED4AA}" destId="{00B13770-C9A6-4728-A842-9E5884EC94AD}" srcOrd="0" destOrd="0" presId="urn:microsoft.com/office/officeart/2005/8/layout/orgChart1"/>
    <dgm:cxn modelId="{90610113-5AEC-4157-ACD2-8842A88CDB63}" type="presOf" srcId="{BE491C40-759B-45C3-A8CC-435F94C2C788}" destId="{75DE3AAD-3A7D-46C7-839E-26192E47FB4E}" srcOrd="0" destOrd="0" presId="urn:microsoft.com/office/officeart/2005/8/layout/orgChart1"/>
    <dgm:cxn modelId="{EDB56F33-7BCA-4B57-9087-5E786F2C35A4}" type="presOf" srcId="{1EA58846-F10B-4970-8923-A841EF6CCB90}" destId="{4BD2B502-F779-46AE-9768-120D94D2F756}" srcOrd="0" destOrd="0" presId="urn:microsoft.com/office/officeart/2005/8/layout/orgChart1"/>
    <dgm:cxn modelId="{D7E0ACA9-57B2-4B81-8717-42BEDB674CDE}" type="presOf" srcId="{D118D249-A0A3-46C1-8B54-06EEA767BE6E}" destId="{9AB1545B-6285-47E6-9280-A8A197AC49DD}" srcOrd="0" destOrd="0" presId="urn:microsoft.com/office/officeart/2005/8/layout/orgChart1"/>
    <dgm:cxn modelId="{BDED1B3A-45CE-4313-B16D-0D2DC716FA9A}" type="presOf" srcId="{76DAFE8D-0598-466C-BE1A-A73799B84833}" destId="{C7A6B01E-A311-4BAD-967E-8E089576B8A2}" srcOrd="0" destOrd="0" presId="urn:microsoft.com/office/officeart/2005/8/layout/orgChart1"/>
    <dgm:cxn modelId="{ABBF7401-5270-4271-9E5A-0DB2FD95727A}" type="presOf" srcId="{6D37B7C4-BFD5-4820-907C-326EFE099424}" destId="{7AF7FA04-007A-4436-B764-3665630F2456}" srcOrd="0" destOrd="0" presId="urn:microsoft.com/office/officeart/2005/8/layout/orgChart1"/>
    <dgm:cxn modelId="{0C939AD0-33A7-4B5A-8901-CE1C1446C06C}" type="presOf" srcId="{9FF1FC36-7902-4446-BBF3-22A7D662BF5B}" destId="{E8D28006-B3AA-4700-A433-EE6FC80994EC}" srcOrd="0" destOrd="0" presId="urn:microsoft.com/office/officeart/2005/8/layout/orgChart1"/>
    <dgm:cxn modelId="{052C029A-2334-4E68-A765-59A1A53A9251}" srcId="{9FF1FC36-7902-4446-BBF3-22A7D662BF5B}" destId="{BE491C40-759B-45C3-A8CC-435F94C2C788}" srcOrd="1" destOrd="0" parTransId="{EB22598B-E893-4BD2-AAFD-0719DBC9D690}" sibTransId="{4F8D3BA2-5BE6-4F91-BCE0-838BDA216838}"/>
    <dgm:cxn modelId="{46F5906E-4FA3-4FDE-B466-402118ED766B}" type="presOf" srcId="{B9028E06-50AB-4968-81E6-FD74A3DBFBD0}" destId="{E808E506-CE83-4526-A365-C67762EEF136}" srcOrd="1" destOrd="0" presId="urn:microsoft.com/office/officeart/2005/8/layout/orgChart1"/>
    <dgm:cxn modelId="{E82BA76B-80F9-47AD-A378-4143FE1F6867}" srcId="{BE491C40-759B-45C3-A8CC-435F94C2C788}" destId="{B9028E06-50AB-4968-81E6-FD74A3DBFBD0}" srcOrd="0" destOrd="0" parTransId="{5F0C4A9E-6267-4731-B914-25D02250B75E}" sibTransId="{B8D7A65A-C4E9-4D25-9089-F4EA6BB34604}"/>
    <dgm:cxn modelId="{8BAC1E9F-D3F5-421F-B2F1-5A402002C0B5}" type="presOf" srcId="{083AED8A-F189-453A-873C-B9DFFF126A6C}" destId="{9DFE7563-4757-4EE3-966D-982DD87CF443}" srcOrd="0" destOrd="0" presId="urn:microsoft.com/office/officeart/2005/8/layout/orgChart1"/>
    <dgm:cxn modelId="{6C608885-7AB6-48BB-9B19-31B3DB2D7AFF}" type="presOf" srcId="{45C28C22-E465-402A-881C-FD1A48AEF63B}" destId="{52C08C6D-F360-4673-A9DB-764378B4812D}" srcOrd="1" destOrd="0" presId="urn:microsoft.com/office/officeart/2005/8/layout/orgChart1"/>
    <dgm:cxn modelId="{0F962B55-1C8E-4D3F-B4C1-4B5B2055E6A0}" type="presOf" srcId="{0617AA4D-A878-4184-BBF8-3057C86B0111}" destId="{11D1C807-F5E3-4B4D-8075-7247E6E86186}" srcOrd="1" destOrd="0" presId="urn:microsoft.com/office/officeart/2005/8/layout/orgChart1"/>
    <dgm:cxn modelId="{00E3C31C-AECB-4013-9577-49854E19E6F2}" srcId="{1EA58846-F10B-4970-8923-A841EF6CCB90}" destId="{FC0EF091-5C49-4636-A6B5-B24CD4120285}" srcOrd="1" destOrd="0" parTransId="{D118D249-A0A3-46C1-8B54-06EEA767BE6E}" sibTransId="{601813E9-A8B7-4BBF-AD7F-C51FEE18BD26}"/>
    <dgm:cxn modelId="{FA68F8CD-CCEA-4EF0-A390-3A5022F20A13}" srcId="{57706485-101F-4D2C-95AE-9C83DDE37B96}" destId="{0FCA70B5-00F2-4CD0-9D55-F3C8BCD74C50}" srcOrd="2" destOrd="0" parTransId="{6D37B7C4-BFD5-4820-907C-326EFE099424}" sibTransId="{32331481-1481-4F2B-8447-C5A5C2EE122F}"/>
    <dgm:cxn modelId="{677B7BA0-1C2C-49D8-BD47-AA13737F7E0E}" type="presOf" srcId="{9FF1FC36-7902-4446-BBF3-22A7D662BF5B}" destId="{A9DBF84A-DFD9-400C-B69A-0E5B27C3CFAF}" srcOrd="1" destOrd="0" presId="urn:microsoft.com/office/officeart/2005/8/layout/orgChart1"/>
    <dgm:cxn modelId="{1FA58FE6-2A67-4E70-B8B9-B3B9BA466980}" type="presOf" srcId="{D4321BED-8037-4FF7-9CDC-C20EA7274718}" destId="{89961D31-0005-43E4-99E9-45A5F0C95622}" srcOrd="0" destOrd="0" presId="urn:microsoft.com/office/officeart/2005/8/layout/orgChart1"/>
    <dgm:cxn modelId="{0C199A1B-2D52-4617-B465-266CB8B03343}" srcId="{083AED8A-F189-453A-873C-B9DFFF126A6C}" destId="{3C7BA91D-AF53-46AF-9BEF-A671400E40CC}" srcOrd="0" destOrd="0" parTransId="{B1148EE0-F18C-42FE-AD5F-A7595BA6E5DB}" sibTransId="{CE813333-87C1-4C27-91B4-504ABDE618ED}"/>
    <dgm:cxn modelId="{72851A1B-4134-4489-8CF4-2B46D613DE1E}" srcId="{4B1B5841-6627-4C91-B14B-BFBBE2E287F7}" destId="{083AED8A-F189-453A-873C-B9DFFF126A6C}" srcOrd="0" destOrd="0" parTransId="{C6700DA9-4DF7-414F-B91B-A0D65B3A0B40}" sibTransId="{95ABF134-36FE-4DE6-80F3-6B16BCD6C240}"/>
    <dgm:cxn modelId="{4516CFF6-ECF9-4801-BE91-4EE1A9B2E54B}" type="presOf" srcId="{89694BBE-7070-426D-BC14-0F195666954F}" destId="{6F1F3B7D-B8A6-43AB-8F13-23391ACCF97B}" srcOrd="1" destOrd="0" presId="urn:microsoft.com/office/officeart/2005/8/layout/orgChart1"/>
    <dgm:cxn modelId="{7A488903-E527-4B71-81CB-65F1C6594584}" type="presOf" srcId="{FA35C90C-86B8-47BE-8E72-4B990B8FBC5F}" destId="{DAF0A066-877E-42CE-8F52-A38CD5C184B7}" srcOrd="0" destOrd="0" presId="urn:microsoft.com/office/officeart/2005/8/layout/orgChart1"/>
    <dgm:cxn modelId="{774F88D3-5036-4DC6-B640-543337542AB1}" type="presOf" srcId="{3D836966-8980-4FCA-8BBA-9057597F751E}" destId="{9CC6665E-854C-47B1-9F71-7DCE5BF75CC9}" srcOrd="1" destOrd="0" presId="urn:microsoft.com/office/officeart/2005/8/layout/orgChart1"/>
    <dgm:cxn modelId="{9D33741B-E620-442B-8EF3-1AD586C70DA5}" type="presOf" srcId="{A815B5EC-5B3C-42F7-9DD2-7A3D0BB2688F}" destId="{358B4816-D00F-4D72-BA87-27BDA5B46121}" srcOrd="0" destOrd="0" presId="urn:microsoft.com/office/officeart/2005/8/layout/orgChart1"/>
    <dgm:cxn modelId="{54BED4B6-2ECD-45D1-9F7C-D8EB88204F15}" srcId="{57706485-101F-4D2C-95AE-9C83DDE37B96}" destId="{A59FBF02-87CB-4607-9CC1-B3E693AFF8AE}" srcOrd="1" destOrd="0" parTransId="{A815B5EC-5B3C-42F7-9DD2-7A3D0BB2688F}" sibTransId="{92C3D730-7D5B-4284-8858-2F282F02C026}"/>
    <dgm:cxn modelId="{2117F620-8465-4E7C-9B0A-5F916C28309C}" type="presOf" srcId="{35960C55-6962-4996-8860-60D8BEE2DABC}" destId="{C5E4AB7F-23E7-410B-843F-906C27A67034}" srcOrd="1" destOrd="0" presId="urn:microsoft.com/office/officeart/2005/8/layout/orgChart1"/>
    <dgm:cxn modelId="{62F8CA43-F611-4107-A79D-D9D70F9FBBDD}" type="presOf" srcId="{3C6E1A5B-95F9-482E-93E1-D2C411BE7A26}" destId="{C5A28351-398E-4D97-B02A-D038AA684AB6}" srcOrd="0" destOrd="0" presId="urn:microsoft.com/office/officeart/2005/8/layout/orgChart1"/>
    <dgm:cxn modelId="{54CADB7C-B799-405E-A6D5-80FCB4285BCB}" srcId="{D18C12B0-7635-48E5-A7AC-411A1CF168FC}" destId="{29193E34-ED04-4562-AB7B-D55A41FBC5F9}" srcOrd="1" destOrd="0" parTransId="{47ECCF65-6502-439A-945D-106BAC00D0C8}" sibTransId="{C85356BB-159D-4F08-834F-9DBD8E5B7FCF}"/>
    <dgm:cxn modelId="{C8850CB8-EA8F-4602-A028-F81BA30B4FAB}" type="presOf" srcId="{B1B0E3A4-F25A-4B9A-A640-34CFBE5CB330}" destId="{74DD293B-10AD-4662-883D-1C6B0FB4758A}" srcOrd="0" destOrd="0" presId="urn:microsoft.com/office/officeart/2005/8/layout/orgChart1"/>
    <dgm:cxn modelId="{918971B6-A7B2-41CA-A6E0-9F7EF03F97AF}" type="presOf" srcId="{B1148EE0-F18C-42FE-AD5F-A7595BA6E5DB}" destId="{18E92420-E3B3-4ACD-AACF-8904AD5F0DED}" srcOrd="0" destOrd="0" presId="urn:microsoft.com/office/officeart/2005/8/layout/orgChart1"/>
    <dgm:cxn modelId="{58F369B5-53CA-49C5-9631-C102649DE41D}" type="presOf" srcId="{35960C55-6962-4996-8860-60D8BEE2DABC}" destId="{7805E07A-215E-4984-8D77-EA77B5FBA169}" srcOrd="0" destOrd="0" presId="urn:microsoft.com/office/officeart/2005/8/layout/orgChart1"/>
    <dgm:cxn modelId="{B8BCC87F-FA89-4461-A4D8-3F6FA34C7402}" type="presOf" srcId="{29193E34-ED04-4562-AB7B-D55A41FBC5F9}" destId="{B787E44B-34AA-440B-BACA-0EDBD5625936}" srcOrd="0" destOrd="0" presId="urn:microsoft.com/office/officeart/2005/8/layout/orgChart1"/>
    <dgm:cxn modelId="{8B77531E-CF82-4F17-9187-0980D60D544D}" srcId="{29193E34-ED04-4562-AB7B-D55A41FBC5F9}" destId="{854E939E-1F17-4A6D-80B4-02E7F1B76FED}" srcOrd="2" destOrd="0" parTransId="{FA35C90C-86B8-47BE-8E72-4B990B8FBC5F}" sibTransId="{0442275A-60F6-47D3-9BBE-8DFD270E7E24}"/>
    <dgm:cxn modelId="{9D8CF2E2-D794-4FEF-BACB-BD9E810FB4CF}" type="presOf" srcId="{E2BA4833-D55A-4997-B8B4-B79C6493C923}" destId="{662D3090-B876-4516-A6E5-6AF955BCA1BB}" srcOrd="0" destOrd="0" presId="urn:microsoft.com/office/officeart/2005/8/layout/orgChart1"/>
    <dgm:cxn modelId="{46F5F1CC-BD62-47A7-9405-8CBE01F367B0}" srcId="{29193E34-ED04-4562-AB7B-D55A41FBC5F9}" destId="{35960C55-6962-4996-8860-60D8BEE2DABC}" srcOrd="0" destOrd="0" parTransId="{58ABF96C-33A3-472D-859B-B43CCDA74744}" sibTransId="{D84A02DB-BAA7-4F8B-9A40-DF44632C8162}"/>
    <dgm:cxn modelId="{707A33ED-7448-482F-8AB5-C0EEEF18453A}" type="presOf" srcId="{EB22598B-E893-4BD2-AAFD-0719DBC9D690}" destId="{3950B0F5-6989-494C-9C99-F676A5E5F395}" srcOrd="0" destOrd="0" presId="urn:microsoft.com/office/officeart/2005/8/layout/orgChart1"/>
    <dgm:cxn modelId="{06F9E977-8AE1-4E7E-8EA8-ED3EE716953B}" type="presOf" srcId="{B9028E06-50AB-4968-81E6-FD74A3DBFBD0}" destId="{40BE540E-1F2F-4A9E-9665-BEA1634B3998}" srcOrd="0" destOrd="0" presId="urn:microsoft.com/office/officeart/2005/8/layout/orgChart1"/>
    <dgm:cxn modelId="{8B4435DB-C702-4057-8B95-CD45C885FA88}" type="presOf" srcId="{F496E7C2-E080-4106-A140-2E5525488982}" destId="{9551880B-0A8A-4482-AA1E-146BCF641B22}" srcOrd="0" destOrd="0" presId="urn:microsoft.com/office/officeart/2005/8/layout/orgChart1"/>
    <dgm:cxn modelId="{A82BE763-ADEC-4381-B051-333277108CCF}" type="presOf" srcId="{BE491C40-759B-45C3-A8CC-435F94C2C788}" destId="{15557AB2-B7DE-4897-BC99-245C0AE75C73}" srcOrd="1" destOrd="0" presId="urn:microsoft.com/office/officeart/2005/8/layout/orgChart1"/>
    <dgm:cxn modelId="{8BCD0340-3EC0-4B22-AEBE-7D38798154AD}" type="presOf" srcId="{0FCA70B5-00F2-4CD0-9D55-F3C8BCD74C50}" destId="{77F4EBEC-2476-4415-B357-D0BC56EEC31A}" srcOrd="1" destOrd="0" presId="urn:microsoft.com/office/officeart/2005/8/layout/orgChart1"/>
    <dgm:cxn modelId="{10A4F3CD-2365-4C6C-9D01-EA93EA958765}" type="presOf" srcId="{A59FBF02-87CB-4607-9CC1-B3E693AFF8AE}" destId="{D163EF83-D455-43EA-AFD0-47AB49DD7017}" srcOrd="1" destOrd="0" presId="urn:microsoft.com/office/officeart/2005/8/layout/orgChart1"/>
    <dgm:cxn modelId="{58EEA42D-2BB3-4CF7-A3E6-24BA08696C3B}" type="presOf" srcId="{29193E34-ED04-4562-AB7B-D55A41FBC5F9}" destId="{A5AD9419-5553-4CBA-B52F-28B242305AD4}" srcOrd="1" destOrd="0" presId="urn:microsoft.com/office/officeart/2005/8/layout/orgChart1"/>
    <dgm:cxn modelId="{4E9AFFB4-3AA9-4055-B6F5-48FC7ED06A41}" type="presOf" srcId="{43952142-9D63-4BAF-B60D-075A842691A6}" destId="{C3882699-6BFA-49AB-80D7-1214174A980E}" srcOrd="1" destOrd="0" presId="urn:microsoft.com/office/officeart/2005/8/layout/orgChart1"/>
    <dgm:cxn modelId="{8D162CAE-BEAC-4849-849E-A90AB066B602}" type="presOf" srcId="{083AED8A-F189-453A-873C-B9DFFF126A6C}" destId="{079B62ED-5DC2-4429-8713-E9DEDFDC9C42}" srcOrd="1" destOrd="0" presId="urn:microsoft.com/office/officeart/2005/8/layout/orgChart1"/>
    <dgm:cxn modelId="{2A0C1866-9478-41B3-8395-CC755325A624}" type="presOf" srcId="{43952142-9D63-4BAF-B60D-075A842691A6}" destId="{99C6B145-38C7-48A6-AD1C-8BB7553C4831}" srcOrd="0" destOrd="0" presId="urn:microsoft.com/office/officeart/2005/8/layout/orgChart1"/>
    <dgm:cxn modelId="{4029704C-094F-4B1D-9EC9-AE44A5EFE464}" type="presParOf" srcId="{C39D51BF-ED95-43B7-AE61-6A0B80488D3E}" destId="{C3F140F1-60F0-4368-8652-BD41A6B003EA}" srcOrd="0" destOrd="0" presId="urn:microsoft.com/office/officeart/2005/8/layout/orgChart1"/>
    <dgm:cxn modelId="{39F3CFFF-8124-402D-B5F0-EFFAADDD662D}" type="presParOf" srcId="{C3F140F1-60F0-4368-8652-BD41A6B003EA}" destId="{B5CBACC3-63D2-4416-B73A-592F3761105A}" srcOrd="0" destOrd="0" presId="urn:microsoft.com/office/officeart/2005/8/layout/orgChart1"/>
    <dgm:cxn modelId="{BB507936-2397-42CE-AA46-88467253642E}" type="presParOf" srcId="{B5CBACC3-63D2-4416-B73A-592F3761105A}" destId="{B21555CF-61E7-4316-8C8D-2FB4A90D383F}" srcOrd="0" destOrd="0" presId="urn:microsoft.com/office/officeart/2005/8/layout/orgChart1"/>
    <dgm:cxn modelId="{013E388D-1172-476B-9880-2B1FE485EBC8}" type="presParOf" srcId="{B5CBACC3-63D2-4416-B73A-592F3761105A}" destId="{5B85D016-BE35-4F5E-A572-F01B4E738E23}" srcOrd="1" destOrd="0" presId="urn:microsoft.com/office/officeart/2005/8/layout/orgChart1"/>
    <dgm:cxn modelId="{BF55D20C-C199-4A7A-A369-E3BC006B0801}" type="presParOf" srcId="{C3F140F1-60F0-4368-8652-BD41A6B003EA}" destId="{2DC68AE1-66A6-4FD9-92F7-98903912B692}" srcOrd="1" destOrd="0" presId="urn:microsoft.com/office/officeart/2005/8/layout/orgChart1"/>
    <dgm:cxn modelId="{CF01BB38-B573-4DE7-9F33-F3FE0166E975}" type="presParOf" srcId="{2DC68AE1-66A6-4FD9-92F7-98903912B692}" destId="{C5A28351-398E-4D97-B02A-D038AA684AB6}" srcOrd="0" destOrd="0" presId="urn:microsoft.com/office/officeart/2005/8/layout/orgChart1"/>
    <dgm:cxn modelId="{C83673DE-34B5-4562-A539-AB732B748974}" type="presParOf" srcId="{2DC68AE1-66A6-4FD9-92F7-98903912B692}" destId="{F49B53D8-7F6C-4112-B67C-F6C2902B2A33}" srcOrd="1" destOrd="0" presId="urn:microsoft.com/office/officeart/2005/8/layout/orgChart1"/>
    <dgm:cxn modelId="{C47B8A4E-A542-448F-A6CC-4E81D7303461}" type="presParOf" srcId="{F49B53D8-7F6C-4112-B67C-F6C2902B2A33}" destId="{40E69AB3-C8ED-44BF-B6D4-BEA6187BF501}" srcOrd="0" destOrd="0" presId="urn:microsoft.com/office/officeart/2005/8/layout/orgChart1"/>
    <dgm:cxn modelId="{8B153513-FEC1-43E2-A30F-FBE33A953EAF}" type="presParOf" srcId="{40E69AB3-C8ED-44BF-B6D4-BEA6187BF501}" destId="{C7EB15AD-876D-4FDC-8371-EA4841B90C89}" srcOrd="0" destOrd="0" presId="urn:microsoft.com/office/officeart/2005/8/layout/orgChart1"/>
    <dgm:cxn modelId="{71B98C13-CC0C-4CFC-B95F-0735101C4311}" type="presParOf" srcId="{40E69AB3-C8ED-44BF-B6D4-BEA6187BF501}" destId="{21881C20-1BE8-414C-AD41-D78BC241E6CA}" srcOrd="1" destOrd="0" presId="urn:microsoft.com/office/officeart/2005/8/layout/orgChart1"/>
    <dgm:cxn modelId="{484F4FFD-1D73-4087-A86E-8D4F69ADFC07}" type="presParOf" srcId="{F49B53D8-7F6C-4112-B67C-F6C2902B2A33}" destId="{397E62A8-1C5E-4931-A205-FD8D84102EC0}" srcOrd="1" destOrd="0" presId="urn:microsoft.com/office/officeart/2005/8/layout/orgChart1"/>
    <dgm:cxn modelId="{23446386-B043-449A-9095-4CEB134B64BF}" type="presParOf" srcId="{397E62A8-1C5E-4931-A205-FD8D84102EC0}" destId="{74DD293B-10AD-4662-883D-1C6B0FB4758A}" srcOrd="0" destOrd="0" presId="urn:microsoft.com/office/officeart/2005/8/layout/orgChart1"/>
    <dgm:cxn modelId="{90E29970-F7B4-4F3B-BACF-519DF0765648}" type="presParOf" srcId="{397E62A8-1C5E-4931-A205-FD8D84102EC0}" destId="{7F6EBF94-D3F9-413C-A4EE-164F7A374F99}" srcOrd="1" destOrd="0" presId="urn:microsoft.com/office/officeart/2005/8/layout/orgChart1"/>
    <dgm:cxn modelId="{856A5A58-8A14-48FC-8A21-C689C701701F}" type="presParOf" srcId="{7F6EBF94-D3F9-413C-A4EE-164F7A374F99}" destId="{F5C0C621-F53C-4847-B5CB-78D901B8357D}" srcOrd="0" destOrd="0" presId="urn:microsoft.com/office/officeart/2005/8/layout/orgChart1"/>
    <dgm:cxn modelId="{BA9E3F2C-5694-41E7-8D6B-8682BFF15883}" type="presParOf" srcId="{F5C0C621-F53C-4847-B5CB-78D901B8357D}" destId="{4BD2B502-F779-46AE-9768-120D94D2F756}" srcOrd="0" destOrd="0" presId="urn:microsoft.com/office/officeart/2005/8/layout/orgChart1"/>
    <dgm:cxn modelId="{02A83A92-A78A-424B-BD13-0D3E1F7779AE}" type="presParOf" srcId="{F5C0C621-F53C-4847-B5CB-78D901B8357D}" destId="{C73B4D9F-46A6-4BB1-AECE-DAE531FCEEEE}" srcOrd="1" destOrd="0" presId="urn:microsoft.com/office/officeart/2005/8/layout/orgChart1"/>
    <dgm:cxn modelId="{3068EBAE-35D7-47AA-BC1E-2ADF2F748AE2}" type="presParOf" srcId="{7F6EBF94-D3F9-413C-A4EE-164F7A374F99}" destId="{1F5C0F09-264F-40A9-9277-502D6F29D6AB}" srcOrd="1" destOrd="0" presId="urn:microsoft.com/office/officeart/2005/8/layout/orgChart1"/>
    <dgm:cxn modelId="{DC1BD7B3-F8B4-49E2-82FF-7D4544DF7CF0}" type="presParOf" srcId="{1F5C0F09-264F-40A9-9277-502D6F29D6AB}" destId="{C7A6B01E-A311-4BAD-967E-8E089576B8A2}" srcOrd="0" destOrd="0" presId="urn:microsoft.com/office/officeart/2005/8/layout/orgChart1"/>
    <dgm:cxn modelId="{EA188E3C-C6A0-440C-A253-87D7580DB541}" type="presParOf" srcId="{1F5C0F09-264F-40A9-9277-502D6F29D6AB}" destId="{CD41EB6E-25BC-4CC0-9AA7-9FD2DBEFFB0A}" srcOrd="1" destOrd="0" presId="urn:microsoft.com/office/officeart/2005/8/layout/orgChart1"/>
    <dgm:cxn modelId="{5C2A2B85-EF0B-40A9-8749-9FAEC75C3E55}" type="presParOf" srcId="{CD41EB6E-25BC-4CC0-9AA7-9FD2DBEFFB0A}" destId="{E69D195F-DEAC-4BF5-BC4A-5F5C2013E22E}" srcOrd="0" destOrd="0" presId="urn:microsoft.com/office/officeart/2005/8/layout/orgChart1"/>
    <dgm:cxn modelId="{15B73322-3266-456C-9DB0-E06DC25D6D20}" type="presParOf" srcId="{E69D195F-DEAC-4BF5-BC4A-5F5C2013E22E}" destId="{8183F3CF-0924-4887-971B-B79B4AFE7D87}" srcOrd="0" destOrd="0" presId="urn:microsoft.com/office/officeart/2005/8/layout/orgChart1"/>
    <dgm:cxn modelId="{7655658D-610A-4E5B-92B9-D0CCBA2F08AF}" type="presParOf" srcId="{E69D195F-DEAC-4BF5-BC4A-5F5C2013E22E}" destId="{02525C7E-A518-43DA-A2C8-A8232E1D6DDA}" srcOrd="1" destOrd="0" presId="urn:microsoft.com/office/officeart/2005/8/layout/orgChart1"/>
    <dgm:cxn modelId="{9D567114-2891-4CD6-B8C5-A70D56558EA4}" type="presParOf" srcId="{CD41EB6E-25BC-4CC0-9AA7-9FD2DBEFFB0A}" destId="{D0AAFFE3-15CA-4972-97BA-1334ED0B7F57}" srcOrd="1" destOrd="0" presId="urn:microsoft.com/office/officeart/2005/8/layout/orgChart1"/>
    <dgm:cxn modelId="{A49598D2-27F4-4A12-96A7-574455F183FE}" type="presParOf" srcId="{CD41EB6E-25BC-4CC0-9AA7-9FD2DBEFFB0A}" destId="{4410A2EC-3C19-4A8B-A3DD-B8BA3FB882C3}" srcOrd="2" destOrd="0" presId="urn:microsoft.com/office/officeart/2005/8/layout/orgChart1"/>
    <dgm:cxn modelId="{AF817EB2-46BF-44E9-AEBA-14DB59BF6DE9}" type="presParOf" srcId="{1F5C0F09-264F-40A9-9277-502D6F29D6AB}" destId="{9AB1545B-6285-47E6-9280-A8A197AC49DD}" srcOrd="2" destOrd="0" presId="urn:microsoft.com/office/officeart/2005/8/layout/orgChart1"/>
    <dgm:cxn modelId="{8E3BA0F9-FA93-4964-BF21-050F8F5855C9}" type="presParOf" srcId="{1F5C0F09-264F-40A9-9277-502D6F29D6AB}" destId="{A06A59F9-8691-41F8-BEC3-CA26367361FD}" srcOrd="3" destOrd="0" presId="urn:microsoft.com/office/officeart/2005/8/layout/orgChart1"/>
    <dgm:cxn modelId="{6371A7F4-0B4E-42CC-94B9-2ED360DDB99E}" type="presParOf" srcId="{A06A59F9-8691-41F8-BEC3-CA26367361FD}" destId="{3B5132FF-14B0-4445-AD37-AE277B26D19E}" srcOrd="0" destOrd="0" presId="urn:microsoft.com/office/officeart/2005/8/layout/orgChart1"/>
    <dgm:cxn modelId="{81BD5269-2CE5-44E3-AE0D-07A2FA308FA1}" type="presParOf" srcId="{3B5132FF-14B0-4445-AD37-AE277B26D19E}" destId="{0E1CFF8E-1471-40F1-9C7A-2921FEB09C18}" srcOrd="0" destOrd="0" presId="urn:microsoft.com/office/officeart/2005/8/layout/orgChart1"/>
    <dgm:cxn modelId="{44988473-23F1-493D-804D-7284A6F24C77}" type="presParOf" srcId="{3B5132FF-14B0-4445-AD37-AE277B26D19E}" destId="{43D6D34C-3E26-4E0C-A51C-46948C563513}" srcOrd="1" destOrd="0" presId="urn:microsoft.com/office/officeart/2005/8/layout/orgChart1"/>
    <dgm:cxn modelId="{59646C28-AC13-4759-A310-9E4E798C0E97}" type="presParOf" srcId="{A06A59F9-8691-41F8-BEC3-CA26367361FD}" destId="{BCB5324F-C9B9-48E7-8D8D-50115DDC242B}" srcOrd="1" destOrd="0" presId="urn:microsoft.com/office/officeart/2005/8/layout/orgChart1"/>
    <dgm:cxn modelId="{52C79B0F-AF84-4524-BC43-FE473B12AF2B}" type="presParOf" srcId="{A06A59F9-8691-41F8-BEC3-CA26367361FD}" destId="{58B2B17F-29D8-4FCE-993D-7AD9B4DA91CA}" srcOrd="2" destOrd="0" presId="urn:microsoft.com/office/officeart/2005/8/layout/orgChart1"/>
    <dgm:cxn modelId="{47940087-5DDF-4BCF-801E-59ECD189503B}" type="presParOf" srcId="{1F5C0F09-264F-40A9-9277-502D6F29D6AB}" destId="{BC7585E2-A8D4-40A8-BF59-406C08286DA9}" srcOrd="4" destOrd="0" presId="urn:microsoft.com/office/officeart/2005/8/layout/orgChart1"/>
    <dgm:cxn modelId="{7EFA9A53-484A-463B-BFE2-51FE5EB24130}" type="presParOf" srcId="{1F5C0F09-264F-40A9-9277-502D6F29D6AB}" destId="{27B697FA-B9B4-4796-893F-7E25BFA0A3AD}" srcOrd="5" destOrd="0" presId="urn:microsoft.com/office/officeart/2005/8/layout/orgChart1"/>
    <dgm:cxn modelId="{48EEDC46-43FA-4E75-AFC4-0B27AC1BE973}" type="presParOf" srcId="{27B697FA-B9B4-4796-893F-7E25BFA0A3AD}" destId="{B94173FC-CC53-472E-8911-65D2F8D1F85F}" srcOrd="0" destOrd="0" presId="urn:microsoft.com/office/officeart/2005/8/layout/orgChart1"/>
    <dgm:cxn modelId="{E250EAFC-37B9-4A6C-8C21-04B501B21AEB}" type="presParOf" srcId="{B94173FC-CC53-472E-8911-65D2F8D1F85F}" destId="{77E318D8-F779-4EA7-A0DB-B4C9DB638E5F}" srcOrd="0" destOrd="0" presId="urn:microsoft.com/office/officeart/2005/8/layout/orgChart1"/>
    <dgm:cxn modelId="{9485FAC7-8FA4-4D38-A956-17870EDAD994}" type="presParOf" srcId="{B94173FC-CC53-472E-8911-65D2F8D1F85F}" destId="{CABEC10B-A6DE-4BFE-9D10-2A37BC849981}" srcOrd="1" destOrd="0" presId="urn:microsoft.com/office/officeart/2005/8/layout/orgChart1"/>
    <dgm:cxn modelId="{3B38398C-5FA9-49C2-B936-72E7A9E8333F}" type="presParOf" srcId="{27B697FA-B9B4-4796-893F-7E25BFA0A3AD}" destId="{F9266835-BEC4-4529-B258-9D860F1F8BAC}" srcOrd="1" destOrd="0" presId="urn:microsoft.com/office/officeart/2005/8/layout/orgChart1"/>
    <dgm:cxn modelId="{A863630B-C76F-4C50-AA29-B4B290916DF0}" type="presParOf" srcId="{27B697FA-B9B4-4796-893F-7E25BFA0A3AD}" destId="{0DB10B8A-B618-4545-9845-5E5AC61BE667}" srcOrd="2" destOrd="0" presId="urn:microsoft.com/office/officeart/2005/8/layout/orgChart1"/>
    <dgm:cxn modelId="{3F34006D-7B33-439F-9097-AB2B10423076}" type="presParOf" srcId="{7F6EBF94-D3F9-413C-A4EE-164F7A374F99}" destId="{CD4CC8D5-476F-444F-A1DB-2AA4FD4C3A8F}" srcOrd="2" destOrd="0" presId="urn:microsoft.com/office/officeart/2005/8/layout/orgChart1"/>
    <dgm:cxn modelId="{01FDD6BC-A68C-4C8F-A57A-1C29A280DF4A}" type="presParOf" srcId="{397E62A8-1C5E-4931-A205-FD8D84102EC0}" destId="{358B4816-D00F-4D72-BA87-27BDA5B46121}" srcOrd="2" destOrd="0" presId="urn:microsoft.com/office/officeart/2005/8/layout/orgChart1"/>
    <dgm:cxn modelId="{895E3733-85CE-4EA8-AFC5-B9E12F8A6D72}" type="presParOf" srcId="{397E62A8-1C5E-4931-A205-FD8D84102EC0}" destId="{23D32376-A779-4157-AD20-E606E0459750}" srcOrd="3" destOrd="0" presId="urn:microsoft.com/office/officeart/2005/8/layout/orgChart1"/>
    <dgm:cxn modelId="{51A045A6-B96E-4592-8518-DE9BB1171EEC}" type="presParOf" srcId="{23D32376-A779-4157-AD20-E606E0459750}" destId="{D2087EE3-80E2-4247-A6DB-03A28C6351EF}" srcOrd="0" destOrd="0" presId="urn:microsoft.com/office/officeart/2005/8/layout/orgChart1"/>
    <dgm:cxn modelId="{380B170A-3F5D-47DA-9CAD-8424303205D5}" type="presParOf" srcId="{D2087EE3-80E2-4247-A6DB-03A28C6351EF}" destId="{E4AFAFC6-DEDB-4CDB-AED2-FA5DB73DD6E5}" srcOrd="0" destOrd="0" presId="urn:microsoft.com/office/officeart/2005/8/layout/orgChart1"/>
    <dgm:cxn modelId="{047E1E6B-26F0-473A-ACCE-CFC3D1DF58E7}" type="presParOf" srcId="{D2087EE3-80E2-4247-A6DB-03A28C6351EF}" destId="{D163EF83-D455-43EA-AFD0-47AB49DD7017}" srcOrd="1" destOrd="0" presId="urn:microsoft.com/office/officeart/2005/8/layout/orgChart1"/>
    <dgm:cxn modelId="{243D88C8-3F9F-4A10-A05C-E12BDB1231C2}" type="presParOf" srcId="{23D32376-A779-4157-AD20-E606E0459750}" destId="{A4FB9C04-E5B3-4678-8FDA-2A48353C7C7E}" srcOrd="1" destOrd="0" presId="urn:microsoft.com/office/officeart/2005/8/layout/orgChart1"/>
    <dgm:cxn modelId="{4BB50FD7-841E-4A62-B8EA-A8167CA16054}" type="presParOf" srcId="{23D32376-A779-4157-AD20-E606E0459750}" destId="{BFC09F18-9D7B-42E3-9C5F-AC0FEBCF51F6}" srcOrd="2" destOrd="0" presId="urn:microsoft.com/office/officeart/2005/8/layout/orgChart1"/>
    <dgm:cxn modelId="{64B18A3A-1BA2-4EDA-AC75-0108AEBF55AB}" type="presParOf" srcId="{397E62A8-1C5E-4931-A205-FD8D84102EC0}" destId="{7AF7FA04-007A-4436-B764-3665630F2456}" srcOrd="4" destOrd="0" presId="urn:microsoft.com/office/officeart/2005/8/layout/orgChart1"/>
    <dgm:cxn modelId="{736A61A7-1ABF-4EE7-8E5E-C9EF52F684DC}" type="presParOf" srcId="{397E62A8-1C5E-4931-A205-FD8D84102EC0}" destId="{8E1A6509-74E4-4200-AAD0-864816210103}" srcOrd="5" destOrd="0" presId="urn:microsoft.com/office/officeart/2005/8/layout/orgChart1"/>
    <dgm:cxn modelId="{003E19E2-E750-402D-87AD-1AB7A634674B}" type="presParOf" srcId="{8E1A6509-74E4-4200-AAD0-864816210103}" destId="{0E6CD299-182C-4B24-B01C-017DDBCE26A1}" srcOrd="0" destOrd="0" presId="urn:microsoft.com/office/officeart/2005/8/layout/orgChart1"/>
    <dgm:cxn modelId="{CEC90CE4-2C98-4CF4-B25E-766FDD568D61}" type="presParOf" srcId="{0E6CD299-182C-4B24-B01C-017DDBCE26A1}" destId="{6BAC6836-6631-4727-B99E-2607B0C27D8F}" srcOrd="0" destOrd="0" presId="urn:microsoft.com/office/officeart/2005/8/layout/orgChart1"/>
    <dgm:cxn modelId="{D708009E-BE87-4F3D-AFF0-79039C3CAEF9}" type="presParOf" srcId="{0E6CD299-182C-4B24-B01C-017DDBCE26A1}" destId="{77F4EBEC-2476-4415-B357-D0BC56EEC31A}" srcOrd="1" destOrd="0" presId="urn:microsoft.com/office/officeart/2005/8/layout/orgChart1"/>
    <dgm:cxn modelId="{95DB7390-1827-4AF2-A54F-507C13BB090A}" type="presParOf" srcId="{8E1A6509-74E4-4200-AAD0-864816210103}" destId="{ACA9887A-A5EC-45A5-8F03-F9EE850F72A0}" srcOrd="1" destOrd="0" presId="urn:microsoft.com/office/officeart/2005/8/layout/orgChart1"/>
    <dgm:cxn modelId="{884903AB-41A6-4043-B2D5-3FB51E1FA359}" type="presParOf" srcId="{8E1A6509-74E4-4200-AAD0-864816210103}" destId="{FBB56144-69FA-4A8E-B975-9688B293BDC0}" srcOrd="2" destOrd="0" presId="urn:microsoft.com/office/officeart/2005/8/layout/orgChart1"/>
    <dgm:cxn modelId="{8D7B33D5-E18E-43D8-B151-F2AEE1EAB2D0}" type="presParOf" srcId="{F49B53D8-7F6C-4112-B67C-F6C2902B2A33}" destId="{EF7EBBC0-858F-4388-A03F-10B812B06E92}" srcOrd="2" destOrd="0" presId="urn:microsoft.com/office/officeart/2005/8/layout/orgChart1"/>
    <dgm:cxn modelId="{BD5B403A-5588-408B-9807-85AF67D41F22}" type="presParOf" srcId="{2DC68AE1-66A6-4FD9-92F7-98903912B692}" destId="{C6F503E7-2A46-4299-971E-3D84909FCE26}" srcOrd="2" destOrd="0" presId="urn:microsoft.com/office/officeart/2005/8/layout/orgChart1"/>
    <dgm:cxn modelId="{DF85D0CF-C422-471B-849E-087F1568B520}" type="presParOf" srcId="{2DC68AE1-66A6-4FD9-92F7-98903912B692}" destId="{C411A7D2-DA26-4940-9B94-82164EF22DF9}" srcOrd="3" destOrd="0" presId="urn:microsoft.com/office/officeart/2005/8/layout/orgChart1"/>
    <dgm:cxn modelId="{67AF0660-DB00-411F-BB34-EBE55B97102D}" type="presParOf" srcId="{C411A7D2-DA26-4940-9B94-82164EF22DF9}" destId="{3E8F84E0-2E6B-41AF-B445-B40B3D59CA86}" srcOrd="0" destOrd="0" presId="urn:microsoft.com/office/officeart/2005/8/layout/orgChart1"/>
    <dgm:cxn modelId="{CC207272-1278-453F-9F27-AED337BE4367}" type="presParOf" srcId="{3E8F84E0-2E6B-41AF-B445-B40B3D59CA86}" destId="{B787E44B-34AA-440B-BACA-0EDBD5625936}" srcOrd="0" destOrd="0" presId="urn:microsoft.com/office/officeart/2005/8/layout/orgChart1"/>
    <dgm:cxn modelId="{1791F595-EACC-4BB0-9480-3DFC92C96FA5}" type="presParOf" srcId="{3E8F84E0-2E6B-41AF-B445-B40B3D59CA86}" destId="{A5AD9419-5553-4CBA-B52F-28B242305AD4}" srcOrd="1" destOrd="0" presId="urn:microsoft.com/office/officeart/2005/8/layout/orgChart1"/>
    <dgm:cxn modelId="{04EF9397-2705-4D12-9A1B-B2F4C5EE82EA}" type="presParOf" srcId="{C411A7D2-DA26-4940-9B94-82164EF22DF9}" destId="{1E55CFD4-4391-4360-9A5D-1AFB9434DE67}" srcOrd="1" destOrd="0" presId="urn:microsoft.com/office/officeart/2005/8/layout/orgChart1"/>
    <dgm:cxn modelId="{BE4B970C-F41F-4225-B7BB-98C15D65B2B0}" type="presParOf" srcId="{1E55CFD4-4391-4360-9A5D-1AFB9434DE67}" destId="{457F754F-4FC4-4855-ACE0-2F94ED0B52FE}" srcOrd="0" destOrd="0" presId="urn:microsoft.com/office/officeart/2005/8/layout/orgChart1"/>
    <dgm:cxn modelId="{ABC16675-2349-4656-80B1-4B66D936B52E}" type="presParOf" srcId="{1E55CFD4-4391-4360-9A5D-1AFB9434DE67}" destId="{E4D1BEE8-5182-43B1-8CA0-8B8AB96C6691}" srcOrd="1" destOrd="0" presId="urn:microsoft.com/office/officeart/2005/8/layout/orgChart1"/>
    <dgm:cxn modelId="{292CE4B9-11D4-4A7C-A3C4-4A3582C2ECD8}" type="presParOf" srcId="{E4D1BEE8-5182-43B1-8CA0-8B8AB96C6691}" destId="{8807F6DE-CC59-425E-90DB-E99F83A8DEF3}" srcOrd="0" destOrd="0" presId="urn:microsoft.com/office/officeart/2005/8/layout/orgChart1"/>
    <dgm:cxn modelId="{31A0CB83-1AC3-4C45-B02C-B527B7203D92}" type="presParOf" srcId="{8807F6DE-CC59-425E-90DB-E99F83A8DEF3}" destId="{7805E07A-215E-4984-8D77-EA77B5FBA169}" srcOrd="0" destOrd="0" presId="urn:microsoft.com/office/officeart/2005/8/layout/orgChart1"/>
    <dgm:cxn modelId="{8BDA5394-B21E-4BD5-9038-35BF05914202}" type="presParOf" srcId="{8807F6DE-CC59-425E-90DB-E99F83A8DEF3}" destId="{C5E4AB7F-23E7-410B-843F-906C27A67034}" srcOrd="1" destOrd="0" presId="urn:microsoft.com/office/officeart/2005/8/layout/orgChart1"/>
    <dgm:cxn modelId="{865010E9-1EE4-4D31-B0E9-56049AFF7D8B}" type="presParOf" srcId="{E4D1BEE8-5182-43B1-8CA0-8B8AB96C6691}" destId="{D4F90E2A-FCA8-4C6C-8800-EEB4BE30BEA5}" srcOrd="1" destOrd="0" presId="urn:microsoft.com/office/officeart/2005/8/layout/orgChart1"/>
    <dgm:cxn modelId="{E4E8883B-E45D-4400-AC81-02C132A355A4}" type="presParOf" srcId="{E4D1BEE8-5182-43B1-8CA0-8B8AB96C6691}" destId="{E0AC20D9-CEAF-431B-8944-93868A9E67F8}" srcOrd="2" destOrd="0" presId="urn:microsoft.com/office/officeart/2005/8/layout/orgChart1"/>
    <dgm:cxn modelId="{2F50577C-FF38-4ED0-B0FB-033B59E56248}" type="presParOf" srcId="{1E55CFD4-4391-4360-9A5D-1AFB9434DE67}" destId="{9551880B-0A8A-4482-AA1E-146BCF641B22}" srcOrd="2" destOrd="0" presId="urn:microsoft.com/office/officeart/2005/8/layout/orgChart1"/>
    <dgm:cxn modelId="{68D39297-8A65-4F21-AEC4-443FFFA040F1}" type="presParOf" srcId="{1E55CFD4-4391-4360-9A5D-1AFB9434DE67}" destId="{06CFCE96-9EAB-4D5B-85FB-3385C6666BDE}" srcOrd="3" destOrd="0" presId="urn:microsoft.com/office/officeart/2005/8/layout/orgChart1"/>
    <dgm:cxn modelId="{B3589490-8DD3-4530-99BA-9BF072875DCE}" type="presParOf" srcId="{06CFCE96-9EAB-4D5B-85FB-3385C6666BDE}" destId="{602C8002-90D1-4494-AA5D-58720387DD74}" srcOrd="0" destOrd="0" presId="urn:microsoft.com/office/officeart/2005/8/layout/orgChart1"/>
    <dgm:cxn modelId="{A4D1D592-CB21-4F34-8DDE-C7109128DE51}" type="presParOf" srcId="{602C8002-90D1-4494-AA5D-58720387DD74}" destId="{4B1FF95D-EE30-4231-9D79-F6739F5F2974}" srcOrd="0" destOrd="0" presId="urn:microsoft.com/office/officeart/2005/8/layout/orgChart1"/>
    <dgm:cxn modelId="{C6A353C6-CBCC-4759-97C3-6C4B0865E0CD}" type="presParOf" srcId="{602C8002-90D1-4494-AA5D-58720387DD74}" destId="{9CC6665E-854C-47B1-9F71-7DCE5BF75CC9}" srcOrd="1" destOrd="0" presId="urn:microsoft.com/office/officeart/2005/8/layout/orgChart1"/>
    <dgm:cxn modelId="{B6EF7273-E369-4A1A-8FC7-7062B968496E}" type="presParOf" srcId="{06CFCE96-9EAB-4D5B-85FB-3385C6666BDE}" destId="{40056DB6-12D8-4880-9116-5A00EB3AE241}" srcOrd="1" destOrd="0" presId="urn:microsoft.com/office/officeart/2005/8/layout/orgChart1"/>
    <dgm:cxn modelId="{04B4A90C-3754-42B6-B85E-206C6A6778CC}" type="presParOf" srcId="{06CFCE96-9EAB-4D5B-85FB-3385C6666BDE}" destId="{39DC762F-4C5E-4C9A-9A09-658D3E852E22}" srcOrd="2" destOrd="0" presId="urn:microsoft.com/office/officeart/2005/8/layout/orgChart1"/>
    <dgm:cxn modelId="{7FFE1857-728A-4FAE-ADC0-0F9E43C3D7D9}" type="presParOf" srcId="{1E55CFD4-4391-4360-9A5D-1AFB9434DE67}" destId="{DAF0A066-877E-42CE-8F52-A38CD5C184B7}" srcOrd="4" destOrd="0" presId="urn:microsoft.com/office/officeart/2005/8/layout/orgChart1"/>
    <dgm:cxn modelId="{CE2189A4-619D-460C-A124-CEFED836AC15}" type="presParOf" srcId="{1E55CFD4-4391-4360-9A5D-1AFB9434DE67}" destId="{C9A9D10B-579C-476C-A74E-EEC52F3B3B32}" srcOrd="5" destOrd="0" presId="urn:microsoft.com/office/officeart/2005/8/layout/orgChart1"/>
    <dgm:cxn modelId="{C1FA5F7F-AA24-4236-978E-0040399BA84C}" type="presParOf" srcId="{C9A9D10B-579C-476C-A74E-EEC52F3B3B32}" destId="{CCF6457F-0D0F-439E-B8F2-22EAE8769BA7}" srcOrd="0" destOrd="0" presId="urn:microsoft.com/office/officeart/2005/8/layout/orgChart1"/>
    <dgm:cxn modelId="{E4C44DC1-E821-4F8B-8015-94CD54017778}" type="presParOf" srcId="{CCF6457F-0D0F-439E-B8F2-22EAE8769BA7}" destId="{38601F3C-3E5A-4EA2-AD98-3931AA423FF4}" srcOrd="0" destOrd="0" presId="urn:microsoft.com/office/officeart/2005/8/layout/orgChart1"/>
    <dgm:cxn modelId="{9D7D023E-C1B3-4E4C-B007-56FBC396F38C}" type="presParOf" srcId="{CCF6457F-0D0F-439E-B8F2-22EAE8769BA7}" destId="{A01151B5-A0A1-49FB-8654-CA5426318F0A}" srcOrd="1" destOrd="0" presId="urn:microsoft.com/office/officeart/2005/8/layout/orgChart1"/>
    <dgm:cxn modelId="{9FB4EDF9-FB9C-4618-9DBA-7DBB1D87BF64}" type="presParOf" srcId="{C9A9D10B-579C-476C-A74E-EEC52F3B3B32}" destId="{50933991-276D-4B69-B370-190D825A2692}" srcOrd="1" destOrd="0" presId="urn:microsoft.com/office/officeart/2005/8/layout/orgChart1"/>
    <dgm:cxn modelId="{CD76F9DB-8C55-4C30-8CDD-12BC0DB74D11}" type="presParOf" srcId="{C9A9D10B-579C-476C-A74E-EEC52F3B3B32}" destId="{030C81F3-6F1B-4A7D-BCB1-7D5A8030526C}" srcOrd="2" destOrd="0" presId="urn:microsoft.com/office/officeart/2005/8/layout/orgChart1"/>
    <dgm:cxn modelId="{4935455F-A03E-4EF0-B884-B2E1D6FB583D}" type="presParOf" srcId="{C411A7D2-DA26-4940-9B94-82164EF22DF9}" destId="{5403DA9F-9060-4C5B-BC83-CB802D8D5EAD}" srcOrd="2" destOrd="0" presId="urn:microsoft.com/office/officeart/2005/8/layout/orgChart1"/>
    <dgm:cxn modelId="{EDEEFE55-F556-441D-A6B2-2FCD99EEA505}" type="presParOf" srcId="{2DC68AE1-66A6-4FD9-92F7-98903912B692}" destId="{2A061DF4-AF93-4C5D-95CB-A870C6171EDF}" srcOrd="4" destOrd="0" presId="urn:microsoft.com/office/officeart/2005/8/layout/orgChart1"/>
    <dgm:cxn modelId="{5B86A882-7E8E-426E-8F15-BBB2594AF86A}" type="presParOf" srcId="{2DC68AE1-66A6-4FD9-92F7-98903912B692}" destId="{2528DB0A-DE43-419E-A766-B0959B20444B}" srcOrd="5" destOrd="0" presId="urn:microsoft.com/office/officeart/2005/8/layout/orgChart1"/>
    <dgm:cxn modelId="{645E2BA1-B35F-41EF-B98C-1680AFEB0CAB}" type="presParOf" srcId="{2528DB0A-DE43-419E-A766-B0959B20444B}" destId="{01CA4F3D-EF56-462A-9F9F-8D72953F40C2}" srcOrd="0" destOrd="0" presId="urn:microsoft.com/office/officeart/2005/8/layout/orgChart1"/>
    <dgm:cxn modelId="{65E33D32-F6E1-4E37-BC07-9CC31C667523}" type="presParOf" srcId="{01CA4F3D-EF56-462A-9F9F-8D72953F40C2}" destId="{08250384-D4BD-4D8C-BE10-6BB7A4788274}" srcOrd="0" destOrd="0" presId="urn:microsoft.com/office/officeart/2005/8/layout/orgChart1"/>
    <dgm:cxn modelId="{E548759D-2386-4006-BF8D-143829079770}" type="presParOf" srcId="{01CA4F3D-EF56-462A-9F9F-8D72953F40C2}" destId="{F2846FA9-B40B-4DB6-8BB0-2D6D7D3CEB27}" srcOrd="1" destOrd="0" presId="urn:microsoft.com/office/officeart/2005/8/layout/orgChart1"/>
    <dgm:cxn modelId="{AEB01742-83FC-49BC-B72B-DC18C02882AD}" type="presParOf" srcId="{2528DB0A-DE43-419E-A766-B0959B20444B}" destId="{9D835DDE-61E9-4162-BA09-FAFBAA306651}" srcOrd="1" destOrd="0" presId="urn:microsoft.com/office/officeart/2005/8/layout/orgChart1"/>
    <dgm:cxn modelId="{163D853B-DA48-4C77-9D1A-417FE0027A72}" type="presParOf" srcId="{9D835DDE-61E9-4162-BA09-FAFBAA306651}" destId="{5E43B91B-0CF6-409A-A2A2-A9CC29257A86}" srcOrd="0" destOrd="0" presId="urn:microsoft.com/office/officeart/2005/8/layout/orgChart1"/>
    <dgm:cxn modelId="{83BC74B5-8CA2-4034-9802-0FA8C78BC43B}" type="presParOf" srcId="{9D835DDE-61E9-4162-BA09-FAFBAA306651}" destId="{EDC171C2-7838-4162-97EE-8E8B80D2F58A}" srcOrd="1" destOrd="0" presId="urn:microsoft.com/office/officeart/2005/8/layout/orgChart1"/>
    <dgm:cxn modelId="{B5F1AF83-4F42-41F2-8E80-2F0E256379AA}" type="presParOf" srcId="{EDC171C2-7838-4162-97EE-8E8B80D2F58A}" destId="{62638390-36F4-4910-8610-AFD95AB7503F}" srcOrd="0" destOrd="0" presId="urn:microsoft.com/office/officeart/2005/8/layout/orgChart1"/>
    <dgm:cxn modelId="{CBA676CA-12AA-4237-B7AC-78E3267C2293}" type="presParOf" srcId="{62638390-36F4-4910-8610-AFD95AB7503F}" destId="{9DFE7563-4757-4EE3-966D-982DD87CF443}" srcOrd="0" destOrd="0" presId="urn:microsoft.com/office/officeart/2005/8/layout/orgChart1"/>
    <dgm:cxn modelId="{F1A3B328-4EA4-49F4-804C-1ED732DE41BB}" type="presParOf" srcId="{62638390-36F4-4910-8610-AFD95AB7503F}" destId="{079B62ED-5DC2-4429-8713-E9DEDFDC9C42}" srcOrd="1" destOrd="0" presId="urn:microsoft.com/office/officeart/2005/8/layout/orgChart1"/>
    <dgm:cxn modelId="{F29039B2-9F4B-4208-AD16-73AAC09E4D5B}" type="presParOf" srcId="{EDC171C2-7838-4162-97EE-8E8B80D2F58A}" destId="{0CD3CA21-91CC-45B9-93EA-7657717515C3}" srcOrd="1" destOrd="0" presId="urn:microsoft.com/office/officeart/2005/8/layout/orgChart1"/>
    <dgm:cxn modelId="{E9B75E7C-EEA9-4F03-BEBD-7265A7ADCB95}" type="presParOf" srcId="{0CD3CA21-91CC-45B9-93EA-7657717515C3}" destId="{18E92420-E3B3-4ACD-AACF-8904AD5F0DED}" srcOrd="0" destOrd="0" presId="urn:microsoft.com/office/officeart/2005/8/layout/orgChart1"/>
    <dgm:cxn modelId="{00941929-E8A7-4586-B406-4B65FCEDDBB1}" type="presParOf" srcId="{0CD3CA21-91CC-45B9-93EA-7657717515C3}" destId="{1307812D-6794-4BEA-A199-D336146B4231}" srcOrd="1" destOrd="0" presId="urn:microsoft.com/office/officeart/2005/8/layout/orgChart1"/>
    <dgm:cxn modelId="{9B4C68C0-659C-498B-A01F-963ACE4C15DA}" type="presParOf" srcId="{1307812D-6794-4BEA-A199-D336146B4231}" destId="{2AB10231-B393-41C1-96A0-C0C7C85A7D15}" srcOrd="0" destOrd="0" presId="urn:microsoft.com/office/officeart/2005/8/layout/orgChart1"/>
    <dgm:cxn modelId="{237DFDB4-7CC3-44A1-90B2-CF5535F93F66}" type="presParOf" srcId="{2AB10231-B393-41C1-96A0-C0C7C85A7D15}" destId="{F628203F-7E80-433C-9A71-B5F79C006787}" srcOrd="0" destOrd="0" presId="urn:microsoft.com/office/officeart/2005/8/layout/orgChart1"/>
    <dgm:cxn modelId="{FB1EDE41-8EA9-4B7E-B140-1A246758969B}" type="presParOf" srcId="{2AB10231-B393-41C1-96A0-C0C7C85A7D15}" destId="{53D58A89-6B44-4711-93A8-B3DDAA183EA8}" srcOrd="1" destOrd="0" presId="urn:microsoft.com/office/officeart/2005/8/layout/orgChart1"/>
    <dgm:cxn modelId="{7743EA84-A939-4D65-915C-B868608C3050}" type="presParOf" srcId="{1307812D-6794-4BEA-A199-D336146B4231}" destId="{4CE2F851-E036-444E-BA08-D9C261763626}" srcOrd="1" destOrd="0" presId="urn:microsoft.com/office/officeart/2005/8/layout/orgChart1"/>
    <dgm:cxn modelId="{6618B49B-1375-4C1C-9A03-FC6070151508}" type="presParOf" srcId="{1307812D-6794-4BEA-A199-D336146B4231}" destId="{004C509E-8C2E-43A8-99B3-68AA5BDDA950}" srcOrd="2" destOrd="0" presId="urn:microsoft.com/office/officeart/2005/8/layout/orgChart1"/>
    <dgm:cxn modelId="{E6E780BF-76DD-4B3F-B306-29B3F72EB96D}" type="presParOf" srcId="{0CD3CA21-91CC-45B9-93EA-7657717515C3}" destId="{89961D31-0005-43E4-99E9-45A5F0C95622}" srcOrd="2" destOrd="0" presId="urn:microsoft.com/office/officeart/2005/8/layout/orgChart1"/>
    <dgm:cxn modelId="{7FA845A5-F4F8-402A-9C7E-121472B0233F}" type="presParOf" srcId="{0CD3CA21-91CC-45B9-93EA-7657717515C3}" destId="{057B2DAD-6A1B-4AD9-A0BB-BE899BA15978}" srcOrd="3" destOrd="0" presId="urn:microsoft.com/office/officeart/2005/8/layout/orgChart1"/>
    <dgm:cxn modelId="{420357BC-713A-4F63-A008-E9E57402FCDD}" type="presParOf" srcId="{057B2DAD-6A1B-4AD9-A0BB-BE899BA15978}" destId="{5F9403B2-08DC-4406-B859-E6BF38228057}" srcOrd="0" destOrd="0" presId="urn:microsoft.com/office/officeart/2005/8/layout/orgChart1"/>
    <dgm:cxn modelId="{32FFE7B1-2794-4779-9988-F40E19E5D15D}" type="presParOf" srcId="{5F9403B2-08DC-4406-B859-E6BF38228057}" destId="{6811E3B6-6DBB-4BBA-9A43-EC577292F334}" srcOrd="0" destOrd="0" presId="urn:microsoft.com/office/officeart/2005/8/layout/orgChart1"/>
    <dgm:cxn modelId="{010B447D-1D7A-4F3D-BC4C-5385D3876976}" type="presParOf" srcId="{5F9403B2-08DC-4406-B859-E6BF38228057}" destId="{52C08C6D-F360-4673-A9DB-764378B4812D}" srcOrd="1" destOrd="0" presId="urn:microsoft.com/office/officeart/2005/8/layout/orgChart1"/>
    <dgm:cxn modelId="{AEAE79EC-7BD4-401A-BECC-EF8898AAB68D}" type="presParOf" srcId="{057B2DAD-6A1B-4AD9-A0BB-BE899BA15978}" destId="{E368AB62-B7AF-4A38-A4AE-0386668F690D}" srcOrd="1" destOrd="0" presId="urn:microsoft.com/office/officeart/2005/8/layout/orgChart1"/>
    <dgm:cxn modelId="{09DD57D2-0BC5-46E7-B839-3913A45AF4F1}" type="presParOf" srcId="{057B2DAD-6A1B-4AD9-A0BB-BE899BA15978}" destId="{4A46D55F-49DD-4C51-9262-A036A4D0BA05}" srcOrd="2" destOrd="0" presId="urn:microsoft.com/office/officeart/2005/8/layout/orgChart1"/>
    <dgm:cxn modelId="{765B1A06-FB61-4E1C-BE89-A4B184A83C6F}" type="presParOf" srcId="{0CD3CA21-91CC-45B9-93EA-7657717515C3}" destId="{6C85A5DF-664F-4496-A835-8C01F795E509}" srcOrd="4" destOrd="0" presId="urn:microsoft.com/office/officeart/2005/8/layout/orgChart1"/>
    <dgm:cxn modelId="{EA9FAAA7-AAEC-49B8-B966-6F17C9C2ED56}" type="presParOf" srcId="{0CD3CA21-91CC-45B9-93EA-7657717515C3}" destId="{BFD25C7D-1FD0-4379-9823-6CC89F8752B0}" srcOrd="5" destOrd="0" presId="urn:microsoft.com/office/officeart/2005/8/layout/orgChart1"/>
    <dgm:cxn modelId="{900FF322-FDE8-4633-8B2E-0E99E20A5082}" type="presParOf" srcId="{BFD25C7D-1FD0-4379-9823-6CC89F8752B0}" destId="{7CD31DA9-ECDE-49E2-AA7E-F08F6ED7EA48}" srcOrd="0" destOrd="0" presId="urn:microsoft.com/office/officeart/2005/8/layout/orgChart1"/>
    <dgm:cxn modelId="{AB6AAB33-B58B-40DC-A036-B7BE924D94FD}" type="presParOf" srcId="{7CD31DA9-ECDE-49E2-AA7E-F08F6ED7EA48}" destId="{6FA5B75C-938B-450C-82B1-6D9B8CC4F117}" srcOrd="0" destOrd="0" presId="urn:microsoft.com/office/officeart/2005/8/layout/orgChart1"/>
    <dgm:cxn modelId="{62B85968-1E29-4B03-99F8-74E30DA19D8F}" type="presParOf" srcId="{7CD31DA9-ECDE-49E2-AA7E-F08F6ED7EA48}" destId="{11D1C807-F5E3-4B4D-8075-7247E6E86186}" srcOrd="1" destOrd="0" presId="urn:microsoft.com/office/officeart/2005/8/layout/orgChart1"/>
    <dgm:cxn modelId="{073CD4BA-FC5B-4174-A7AA-C6687AC16AC8}" type="presParOf" srcId="{BFD25C7D-1FD0-4379-9823-6CC89F8752B0}" destId="{52D299E6-C39A-4D81-8B0F-0261D8537F1E}" srcOrd="1" destOrd="0" presId="urn:microsoft.com/office/officeart/2005/8/layout/orgChart1"/>
    <dgm:cxn modelId="{8BA6AF73-8D6A-4FBC-8CFB-9FDCA2AF6657}" type="presParOf" srcId="{BFD25C7D-1FD0-4379-9823-6CC89F8752B0}" destId="{E5CB74D1-7EED-41AB-AE36-97EC39B3B475}" srcOrd="2" destOrd="0" presId="urn:microsoft.com/office/officeart/2005/8/layout/orgChart1"/>
    <dgm:cxn modelId="{43484EB4-2F43-44AC-B617-F8D3E30ACD14}" type="presParOf" srcId="{EDC171C2-7838-4162-97EE-8E8B80D2F58A}" destId="{0494D929-505C-42AA-90BD-3711D5C13F97}" srcOrd="2" destOrd="0" presId="urn:microsoft.com/office/officeart/2005/8/layout/orgChart1"/>
    <dgm:cxn modelId="{3D27C361-AF9A-476F-9603-91A397143F10}" type="presParOf" srcId="{9D835DDE-61E9-4162-BA09-FAFBAA306651}" destId="{77544223-A95B-406C-99A3-74FFF8461698}" srcOrd="2" destOrd="0" presId="urn:microsoft.com/office/officeart/2005/8/layout/orgChart1"/>
    <dgm:cxn modelId="{453B5479-25F4-4F6D-A799-31F34D8EF196}" type="presParOf" srcId="{9D835DDE-61E9-4162-BA09-FAFBAA306651}" destId="{CCA961B2-1CE1-4359-AC10-52C8EE51675B}" srcOrd="3" destOrd="0" presId="urn:microsoft.com/office/officeart/2005/8/layout/orgChart1"/>
    <dgm:cxn modelId="{791FFED7-48B8-4DA7-92F5-38FEEFB6B714}" type="presParOf" srcId="{CCA961B2-1CE1-4359-AC10-52C8EE51675B}" destId="{ED3D70F8-4102-44FD-9E13-217F909846C2}" srcOrd="0" destOrd="0" presId="urn:microsoft.com/office/officeart/2005/8/layout/orgChart1"/>
    <dgm:cxn modelId="{54BFA7CA-A243-41B0-BE07-F63094D7C2C7}" type="presParOf" srcId="{ED3D70F8-4102-44FD-9E13-217F909846C2}" destId="{E8D28006-B3AA-4700-A433-EE6FC80994EC}" srcOrd="0" destOrd="0" presId="urn:microsoft.com/office/officeart/2005/8/layout/orgChart1"/>
    <dgm:cxn modelId="{64143AAF-5E3C-432A-8278-738000E1FAD0}" type="presParOf" srcId="{ED3D70F8-4102-44FD-9E13-217F909846C2}" destId="{A9DBF84A-DFD9-400C-B69A-0E5B27C3CFAF}" srcOrd="1" destOrd="0" presId="urn:microsoft.com/office/officeart/2005/8/layout/orgChart1"/>
    <dgm:cxn modelId="{D393C93A-A922-42CF-B0B5-7DCCB613CB34}" type="presParOf" srcId="{CCA961B2-1CE1-4359-AC10-52C8EE51675B}" destId="{88687F91-4DEE-4EC3-9491-BE3DD427BED2}" srcOrd="1" destOrd="0" presId="urn:microsoft.com/office/officeart/2005/8/layout/orgChart1"/>
    <dgm:cxn modelId="{C14CD98B-B98E-482F-BDBA-79E5887DDB46}" type="presParOf" srcId="{88687F91-4DEE-4EC3-9491-BE3DD427BED2}" destId="{00B13770-C9A6-4728-A842-9E5884EC94AD}" srcOrd="0" destOrd="0" presId="urn:microsoft.com/office/officeart/2005/8/layout/orgChart1"/>
    <dgm:cxn modelId="{7ADEDFB8-8F51-4466-B235-5CD7AAC53C54}" type="presParOf" srcId="{88687F91-4DEE-4EC3-9491-BE3DD427BED2}" destId="{CF6BAEAF-22A8-4519-99E5-341420C43F09}" srcOrd="1" destOrd="0" presId="urn:microsoft.com/office/officeart/2005/8/layout/orgChart1"/>
    <dgm:cxn modelId="{CCA56CFF-8D5E-4DA3-BDAD-E10E747671DF}" type="presParOf" srcId="{CF6BAEAF-22A8-4519-99E5-341420C43F09}" destId="{7778E541-2D46-4685-AE55-56B23152F80A}" srcOrd="0" destOrd="0" presId="urn:microsoft.com/office/officeart/2005/8/layout/orgChart1"/>
    <dgm:cxn modelId="{7953F112-6C1B-4536-B548-7202D884CC96}" type="presParOf" srcId="{7778E541-2D46-4685-AE55-56B23152F80A}" destId="{F08ADF49-0CB5-4CFA-A11E-1CD3C23F2504}" srcOrd="0" destOrd="0" presId="urn:microsoft.com/office/officeart/2005/8/layout/orgChart1"/>
    <dgm:cxn modelId="{70BAD686-CEF1-4058-B301-26403FD2395D}" type="presParOf" srcId="{7778E541-2D46-4685-AE55-56B23152F80A}" destId="{6F1F3B7D-B8A6-43AB-8F13-23391ACCF97B}" srcOrd="1" destOrd="0" presId="urn:microsoft.com/office/officeart/2005/8/layout/orgChart1"/>
    <dgm:cxn modelId="{3EEA76F3-9BFB-4413-928C-827341CEA568}" type="presParOf" srcId="{CF6BAEAF-22A8-4519-99E5-341420C43F09}" destId="{48F05A59-0F9C-461E-B7C6-1F3B74886D80}" srcOrd="1" destOrd="0" presId="urn:microsoft.com/office/officeart/2005/8/layout/orgChart1"/>
    <dgm:cxn modelId="{2F23D518-790D-4AC5-8475-FF6147F47A12}" type="presParOf" srcId="{CF6BAEAF-22A8-4519-99E5-341420C43F09}" destId="{BDA30E89-5086-4A5C-AE53-97106DFA87F3}" srcOrd="2" destOrd="0" presId="urn:microsoft.com/office/officeart/2005/8/layout/orgChart1"/>
    <dgm:cxn modelId="{DA81D85B-0319-4288-A959-9FB2D443B28A}" type="presParOf" srcId="{88687F91-4DEE-4EC3-9491-BE3DD427BED2}" destId="{3950B0F5-6989-494C-9C99-F676A5E5F395}" srcOrd="2" destOrd="0" presId="urn:microsoft.com/office/officeart/2005/8/layout/orgChart1"/>
    <dgm:cxn modelId="{2CF1AE29-0296-457F-8EF1-77E136CB2286}" type="presParOf" srcId="{88687F91-4DEE-4EC3-9491-BE3DD427BED2}" destId="{D4BE0113-FDBE-4AF0-A6DC-58FEEDC7212C}" srcOrd="3" destOrd="0" presId="urn:microsoft.com/office/officeart/2005/8/layout/orgChart1"/>
    <dgm:cxn modelId="{0E5BE48A-C53F-4478-85CC-1159092048CA}" type="presParOf" srcId="{D4BE0113-FDBE-4AF0-A6DC-58FEEDC7212C}" destId="{39D71F65-4C46-42B8-847D-50DD6662B003}" srcOrd="0" destOrd="0" presId="urn:microsoft.com/office/officeart/2005/8/layout/orgChart1"/>
    <dgm:cxn modelId="{E5EA1BB0-9A08-4A51-BCB0-6650048C33C0}" type="presParOf" srcId="{39D71F65-4C46-42B8-847D-50DD6662B003}" destId="{75DE3AAD-3A7D-46C7-839E-26192E47FB4E}" srcOrd="0" destOrd="0" presId="urn:microsoft.com/office/officeart/2005/8/layout/orgChart1"/>
    <dgm:cxn modelId="{3AA3E5EC-F731-478A-8223-4769B8140D34}" type="presParOf" srcId="{39D71F65-4C46-42B8-847D-50DD6662B003}" destId="{15557AB2-B7DE-4897-BC99-245C0AE75C73}" srcOrd="1" destOrd="0" presId="urn:microsoft.com/office/officeart/2005/8/layout/orgChart1"/>
    <dgm:cxn modelId="{B92B6EC4-BEDD-434F-A0CE-9A3896B0422A}" type="presParOf" srcId="{D4BE0113-FDBE-4AF0-A6DC-58FEEDC7212C}" destId="{6D38FB4F-CB2D-4920-AB40-6C44FAD9A798}" srcOrd="1" destOrd="0" presId="urn:microsoft.com/office/officeart/2005/8/layout/orgChart1"/>
    <dgm:cxn modelId="{96A71D40-10F0-45CE-9343-AD5075ED5C41}" type="presParOf" srcId="{6D38FB4F-CB2D-4920-AB40-6C44FAD9A798}" destId="{3632AC63-C66D-41C8-A10A-4B0DC10C5F09}" srcOrd="0" destOrd="0" presId="urn:microsoft.com/office/officeart/2005/8/layout/orgChart1"/>
    <dgm:cxn modelId="{8F814E50-F623-4674-83F5-E16E44492462}" type="presParOf" srcId="{6D38FB4F-CB2D-4920-AB40-6C44FAD9A798}" destId="{2E69BF0F-8025-418C-841C-7BDC80E59968}" srcOrd="1" destOrd="0" presId="urn:microsoft.com/office/officeart/2005/8/layout/orgChart1"/>
    <dgm:cxn modelId="{E591473B-C804-4A4B-9B93-6257E8B49DB6}" type="presParOf" srcId="{2E69BF0F-8025-418C-841C-7BDC80E59968}" destId="{0BEBA124-2F41-4800-BB76-815E476315EB}" srcOrd="0" destOrd="0" presId="urn:microsoft.com/office/officeart/2005/8/layout/orgChart1"/>
    <dgm:cxn modelId="{67BC641C-051F-4577-8485-A891436DC0F8}" type="presParOf" srcId="{0BEBA124-2F41-4800-BB76-815E476315EB}" destId="{40BE540E-1F2F-4A9E-9665-BEA1634B3998}" srcOrd="0" destOrd="0" presId="urn:microsoft.com/office/officeart/2005/8/layout/orgChart1"/>
    <dgm:cxn modelId="{F1ECA4FB-A904-491E-9647-22658E7236E0}" type="presParOf" srcId="{0BEBA124-2F41-4800-BB76-815E476315EB}" destId="{E808E506-CE83-4526-A365-C67762EEF136}" srcOrd="1" destOrd="0" presId="urn:microsoft.com/office/officeart/2005/8/layout/orgChart1"/>
    <dgm:cxn modelId="{39CE612D-321F-4DAE-BCA4-9944BB1B4EC0}" type="presParOf" srcId="{2E69BF0F-8025-418C-841C-7BDC80E59968}" destId="{28AC7678-8F13-4774-84FF-38B4A182AEB2}" srcOrd="1" destOrd="0" presId="urn:microsoft.com/office/officeart/2005/8/layout/orgChart1"/>
    <dgm:cxn modelId="{7BB32A66-913C-4437-93D0-BB7DBA6C256B}" type="presParOf" srcId="{2E69BF0F-8025-418C-841C-7BDC80E59968}" destId="{A9600FDB-1EBD-40D2-8A74-582ECFC2C17F}" srcOrd="2" destOrd="0" presId="urn:microsoft.com/office/officeart/2005/8/layout/orgChart1"/>
    <dgm:cxn modelId="{E9128A34-FAA9-4740-BEAC-3A5DC509D50E}" type="presParOf" srcId="{6D38FB4F-CB2D-4920-AB40-6C44FAD9A798}" destId="{662D3090-B876-4516-A6E5-6AF955BCA1BB}" srcOrd="2" destOrd="0" presId="urn:microsoft.com/office/officeart/2005/8/layout/orgChart1"/>
    <dgm:cxn modelId="{E4809EA1-7E9F-4332-9E79-1C18DFD6C936}" type="presParOf" srcId="{6D38FB4F-CB2D-4920-AB40-6C44FAD9A798}" destId="{5B62D294-1C1E-4F48-81FC-CCA565382EEB}" srcOrd="3" destOrd="0" presId="urn:microsoft.com/office/officeart/2005/8/layout/orgChart1"/>
    <dgm:cxn modelId="{A3383DFF-803D-4236-8E92-93682B95BF69}" type="presParOf" srcId="{5B62D294-1C1E-4F48-81FC-CCA565382EEB}" destId="{B1721357-FDB9-4BDF-B0A3-E540D39DC340}" srcOrd="0" destOrd="0" presId="urn:microsoft.com/office/officeart/2005/8/layout/orgChart1"/>
    <dgm:cxn modelId="{793883E0-CD50-4906-8E60-BD009DB4A007}" type="presParOf" srcId="{B1721357-FDB9-4BDF-B0A3-E540D39DC340}" destId="{99C6B145-38C7-48A6-AD1C-8BB7553C4831}" srcOrd="0" destOrd="0" presId="urn:microsoft.com/office/officeart/2005/8/layout/orgChart1"/>
    <dgm:cxn modelId="{CC19AE28-6B37-405D-81C8-9C126E806B37}" type="presParOf" srcId="{B1721357-FDB9-4BDF-B0A3-E540D39DC340}" destId="{C3882699-6BFA-49AB-80D7-1214174A980E}" srcOrd="1" destOrd="0" presId="urn:microsoft.com/office/officeart/2005/8/layout/orgChart1"/>
    <dgm:cxn modelId="{2E0686B3-694B-4876-93A1-7F665B7ABE38}" type="presParOf" srcId="{5B62D294-1C1E-4F48-81FC-CCA565382EEB}" destId="{6E1ADAD4-DA83-4DE1-9BC4-2C49FBB26F3A}" srcOrd="1" destOrd="0" presId="urn:microsoft.com/office/officeart/2005/8/layout/orgChart1"/>
    <dgm:cxn modelId="{7840C36E-286F-4EF6-97BF-481F4EB08068}" type="presParOf" srcId="{5B62D294-1C1E-4F48-81FC-CCA565382EEB}" destId="{7196EFA2-CEF6-4A88-ADEA-4BA78ABF1780}" srcOrd="2" destOrd="0" presId="urn:microsoft.com/office/officeart/2005/8/layout/orgChart1"/>
    <dgm:cxn modelId="{19079719-5D04-4619-98ED-0ECE3FA71AE4}" type="presParOf" srcId="{D4BE0113-FDBE-4AF0-A6DC-58FEEDC7212C}" destId="{CEE2C948-14DF-4504-98F7-B6202A1235B4}" srcOrd="2" destOrd="0" presId="urn:microsoft.com/office/officeart/2005/8/layout/orgChart1"/>
    <dgm:cxn modelId="{FEC3DF6A-B035-4EE1-B35D-A273D0C36D2F}" type="presParOf" srcId="{CCA961B2-1CE1-4359-AC10-52C8EE51675B}" destId="{601596B9-8E1E-459C-88F1-BE01E462EDB7}" srcOrd="2" destOrd="0" presId="urn:microsoft.com/office/officeart/2005/8/layout/orgChart1"/>
    <dgm:cxn modelId="{762D3F3E-79C6-4219-A6A4-951B1853F2EE}" type="presParOf" srcId="{2528DB0A-DE43-419E-A766-B0959B20444B}" destId="{1F0E50E4-23F1-446D-B2AF-780E7F5D5035}" srcOrd="2" destOrd="0" presId="urn:microsoft.com/office/officeart/2005/8/layout/orgChart1"/>
    <dgm:cxn modelId="{A5D94BF0-C558-4566-A68D-CB1E8715478F}" type="presParOf" srcId="{C3F140F1-60F0-4368-8652-BD41A6B003EA}" destId="{1FB908F2-B2AF-4807-84A9-6DD23DC27D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6ABDC-1DAB-4F0C-BAD2-DB96645D4F8C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DB0C5C-D901-43A8-9EE9-68778CC3A9E4}">
      <dgm:prSet phldrT="[Text]"/>
      <dgm:spPr/>
      <dgm:t>
        <a:bodyPr/>
        <a:lstStyle/>
        <a:p>
          <a:r>
            <a:rPr lang="en-US" dirty="0" smtClean="0"/>
            <a:t>Larval transport hypothesis</a:t>
          </a:r>
          <a:endParaRPr lang="en-US" dirty="0"/>
        </a:p>
      </dgm:t>
    </dgm:pt>
    <dgm:pt modelId="{236A6EDC-2D73-4C3F-9027-DB84F917E9DB}" type="parTrans" cxnId="{6D880A2C-C7F2-468D-8BF5-185F62C6257E}">
      <dgm:prSet/>
      <dgm:spPr/>
      <dgm:t>
        <a:bodyPr/>
        <a:lstStyle/>
        <a:p>
          <a:endParaRPr lang="en-US"/>
        </a:p>
      </dgm:t>
    </dgm:pt>
    <dgm:pt modelId="{6EFB5CBE-AF94-47D8-8634-0F07FBE6FA43}" type="sibTrans" cxnId="{6D880A2C-C7F2-468D-8BF5-185F62C6257E}">
      <dgm:prSet/>
      <dgm:spPr/>
      <dgm:t>
        <a:bodyPr/>
        <a:lstStyle/>
        <a:p>
          <a:endParaRPr lang="en-US"/>
        </a:p>
      </dgm:t>
    </dgm:pt>
    <dgm:pt modelId="{68D8CC62-51AC-4AB1-B1FF-61909E165757}">
      <dgm:prSet phldrT="[Text]"/>
      <dgm:spPr>
        <a:gradFill rotWithShape="0">
          <a:gsLst>
            <a:gs pos="0">
              <a:srgbClr val="2C5D98"/>
            </a:gs>
            <a:gs pos="80000">
              <a:srgbClr val="3C7BC7"/>
            </a:gs>
            <a:gs pos="100000">
              <a:srgbClr val="3A7CCB"/>
            </a:gs>
          </a:gsLst>
        </a:gradFill>
      </dgm:spPr>
      <dgm:t>
        <a:bodyPr/>
        <a:lstStyle/>
        <a:p>
          <a:r>
            <a:rPr lang="en-US" dirty="0" smtClean="0"/>
            <a:t>“Net and Jet”</a:t>
          </a:r>
          <a:endParaRPr lang="en-US" dirty="0"/>
        </a:p>
      </dgm:t>
    </dgm:pt>
    <dgm:pt modelId="{873473C1-F8A5-4619-B627-B9B0E94453DF}" type="parTrans" cxnId="{DBA85C46-66B6-49DA-B9B8-E374A302DC38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4A7ABA8B-3108-491A-BFB2-DF438C4C129F}" type="sibTrans" cxnId="{DBA85C46-66B6-49DA-B9B8-E374A302DC38}">
      <dgm:prSet/>
      <dgm:spPr/>
      <dgm:t>
        <a:bodyPr/>
        <a:lstStyle/>
        <a:p>
          <a:endParaRPr lang="en-US"/>
        </a:p>
      </dgm:t>
    </dgm:pt>
    <dgm:pt modelId="{AA1C3760-5FF6-451D-A06F-64191EF2291C}">
      <dgm:prSet phldrT="[Text]"/>
      <dgm:spPr>
        <a:gradFill rotWithShape="0">
          <a:gsLst>
            <a:gs pos="0">
              <a:srgbClr val="2C5D98"/>
            </a:gs>
            <a:gs pos="80000">
              <a:srgbClr val="3C7BC7"/>
            </a:gs>
            <a:gs pos="100000">
              <a:srgbClr val="3A7CCB"/>
            </a:gs>
          </a:gsLst>
        </a:gradFill>
      </dgm:spPr>
      <dgm:t>
        <a:bodyPr/>
        <a:lstStyle/>
        <a:p>
          <a:r>
            <a:rPr lang="en-US" dirty="0" smtClean="0"/>
            <a:t>Hydro-ops</a:t>
          </a:r>
          <a:endParaRPr lang="en-US" dirty="0"/>
        </a:p>
      </dgm:t>
    </dgm:pt>
    <dgm:pt modelId="{E06BB5A8-BA3E-45A8-96EE-560CC5E80890}" type="sibTrans" cxnId="{5184D43D-E9ED-4EFD-91F7-196F0437C221}">
      <dgm:prSet/>
      <dgm:spPr/>
      <dgm:t>
        <a:bodyPr/>
        <a:lstStyle/>
        <a:p>
          <a:endParaRPr lang="en-US"/>
        </a:p>
      </dgm:t>
    </dgm:pt>
    <dgm:pt modelId="{75AFB044-2994-4A1C-9293-3AAA73EC4A6A}" type="parTrans" cxnId="{5184D43D-E9ED-4EFD-91F7-196F0437C221}">
      <dgm:prSet/>
      <dgm:spPr>
        <a:solidFill>
          <a:schemeClr val="accent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987256E8-A261-4E62-A136-831D92BA4E91}">
      <dgm:prSet/>
      <dgm:spPr/>
      <dgm:t>
        <a:bodyPr/>
        <a:lstStyle/>
        <a:p>
          <a:r>
            <a:rPr lang="en-US" dirty="0" smtClean="0"/>
            <a:t>Proximate</a:t>
          </a:r>
        </a:p>
        <a:p>
          <a:r>
            <a:rPr lang="en-US" dirty="0" smtClean="0"/>
            <a:t>Mechanisms</a:t>
          </a:r>
          <a:endParaRPr lang="en-US" dirty="0"/>
        </a:p>
      </dgm:t>
    </dgm:pt>
    <dgm:pt modelId="{3D0436C4-1D58-41B6-9EA5-7DDC7E929829}" type="parTrans" cxnId="{060CE979-39FE-43D6-8EB0-5AC0A4F59913}">
      <dgm:prSet/>
      <dgm:spPr/>
      <dgm:t>
        <a:bodyPr/>
        <a:lstStyle/>
        <a:p>
          <a:endParaRPr lang="en-US"/>
        </a:p>
      </dgm:t>
    </dgm:pt>
    <dgm:pt modelId="{D69EBEF0-31F0-439C-A621-DF1AD54A1BF0}" type="sibTrans" cxnId="{060CE979-39FE-43D6-8EB0-5AC0A4F59913}">
      <dgm:prSet/>
      <dgm:spPr/>
      <dgm:t>
        <a:bodyPr/>
        <a:lstStyle/>
        <a:p>
          <a:endParaRPr lang="en-US"/>
        </a:p>
      </dgm:t>
    </dgm:pt>
    <dgm:pt modelId="{7F097E23-B923-4E14-B297-7649BD6CC66F}">
      <dgm:prSet/>
      <dgm:spPr/>
      <dgm:t>
        <a:bodyPr/>
        <a:lstStyle/>
        <a:p>
          <a:r>
            <a:rPr lang="en-US" dirty="0" smtClean="0"/>
            <a:t>Food availability</a:t>
          </a:r>
          <a:endParaRPr lang="en-US" dirty="0"/>
        </a:p>
      </dgm:t>
    </dgm:pt>
    <dgm:pt modelId="{DD2AA2BA-9427-4899-95E9-A8189FDDE0BE}" type="parTrans" cxnId="{AB524FD8-AE50-47EE-840C-BEFAFE94B2D9}">
      <dgm:prSet/>
      <dgm:spPr/>
      <dgm:t>
        <a:bodyPr/>
        <a:lstStyle/>
        <a:p>
          <a:endParaRPr lang="en-US"/>
        </a:p>
      </dgm:t>
    </dgm:pt>
    <dgm:pt modelId="{F41B99D9-C5BC-4072-B1B2-710E131D7E73}" type="sibTrans" cxnId="{AB524FD8-AE50-47EE-840C-BEFAFE94B2D9}">
      <dgm:prSet/>
      <dgm:spPr/>
      <dgm:t>
        <a:bodyPr/>
        <a:lstStyle/>
        <a:p>
          <a:endParaRPr lang="en-US"/>
        </a:p>
      </dgm:t>
    </dgm:pt>
    <dgm:pt modelId="{E1836F3A-2A8F-44F4-B68A-D08BF1B59ABB}">
      <dgm:prSet/>
      <dgm:spPr/>
      <dgm:t>
        <a:bodyPr/>
        <a:lstStyle/>
        <a:p>
          <a:r>
            <a:rPr lang="en-US" dirty="0" smtClean="0"/>
            <a:t>Predation</a:t>
          </a:r>
        </a:p>
      </dgm:t>
    </dgm:pt>
    <dgm:pt modelId="{3820AEE1-9D25-49F6-8CB0-13BFDD4504A7}" type="parTrans" cxnId="{5C94A606-0C6F-4341-8480-59EF508CA8C8}">
      <dgm:prSet/>
      <dgm:spPr/>
      <dgm:t>
        <a:bodyPr/>
        <a:lstStyle/>
        <a:p>
          <a:endParaRPr lang="en-US"/>
        </a:p>
      </dgm:t>
    </dgm:pt>
    <dgm:pt modelId="{7727B8D3-492D-49BE-99AA-9232599DC914}" type="sibTrans" cxnId="{5C94A606-0C6F-4341-8480-59EF508CA8C8}">
      <dgm:prSet/>
      <dgm:spPr/>
      <dgm:t>
        <a:bodyPr/>
        <a:lstStyle/>
        <a:p>
          <a:endParaRPr lang="en-US"/>
        </a:p>
      </dgm:t>
    </dgm:pt>
    <dgm:pt modelId="{34F263AE-331C-4395-83F4-595A48582B81}">
      <dgm:prSet/>
      <dgm:spPr/>
      <dgm:t>
        <a:bodyPr/>
        <a:lstStyle/>
        <a:p>
          <a:r>
            <a:rPr lang="en-US" dirty="0" smtClean="0"/>
            <a:t>Predator control</a:t>
          </a:r>
        </a:p>
      </dgm:t>
    </dgm:pt>
    <dgm:pt modelId="{A1E36773-B3CD-4E80-92A7-9C50B9B77633}" type="parTrans" cxnId="{88CA6C4A-AC28-4435-A82F-B24DF6CBAEF6}">
      <dgm:prSet/>
      <dgm:spPr/>
      <dgm:t>
        <a:bodyPr/>
        <a:lstStyle/>
        <a:p>
          <a:endParaRPr lang="en-US"/>
        </a:p>
      </dgm:t>
    </dgm:pt>
    <dgm:pt modelId="{10CDC640-9839-4C8C-87FE-135835C73935}" type="sibTrans" cxnId="{88CA6C4A-AC28-4435-A82F-B24DF6CBAEF6}">
      <dgm:prSet/>
      <dgm:spPr/>
      <dgm:t>
        <a:bodyPr/>
        <a:lstStyle/>
        <a:p>
          <a:endParaRPr lang="en-US"/>
        </a:p>
      </dgm:t>
    </dgm:pt>
    <dgm:pt modelId="{85C51B71-F212-4163-A3E2-7438A0578910}">
      <dgm:prSet/>
      <dgm:spPr/>
      <dgm:t>
        <a:bodyPr/>
        <a:lstStyle/>
        <a:p>
          <a:r>
            <a:rPr lang="en-US" dirty="0" smtClean="0"/>
            <a:t>Contaminants</a:t>
          </a:r>
          <a:endParaRPr lang="en-US" dirty="0"/>
        </a:p>
      </dgm:t>
    </dgm:pt>
    <dgm:pt modelId="{2F6461B0-2B3F-4545-AC31-A5B29BECAC18}" type="parTrans" cxnId="{06A4A0B0-02AD-432C-8641-6C6C99CCEE94}">
      <dgm:prSet/>
      <dgm:spPr/>
      <dgm:t>
        <a:bodyPr/>
        <a:lstStyle/>
        <a:p>
          <a:endParaRPr lang="en-US"/>
        </a:p>
      </dgm:t>
    </dgm:pt>
    <dgm:pt modelId="{7F3E29B6-2ECF-45EC-A5BE-F43D1CD64A7F}" type="sibTrans" cxnId="{06A4A0B0-02AD-432C-8641-6C6C99CCEE94}">
      <dgm:prSet/>
      <dgm:spPr/>
      <dgm:t>
        <a:bodyPr/>
        <a:lstStyle/>
        <a:p>
          <a:endParaRPr lang="en-US"/>
        </a:p>
      </dgm:t>
    </dgm:pt>
    <dgm:pt modelId="{8191C17B-7BB0-487A-B4F0-0213E949443B}">
      <dgm:prSet/>
      <dgm:spPr/>
      <dgm:t>
        <a:bodyPr/>
        <a:lstStyle/>
        <a:p>
          <a:r>
            <a:rPr lang="en-US" dirty="0" smtClean="0"/>
            <a:t>Increase productivity</a:t>
          </a:r>
        </a:p>
        <a:p>
          <a:r>
            <a:rPr lang="en-US" dirty="0" smtClean="0"/>
            <a:t>(fertilization)</a:t>
          </a:r>
          <a:endParaRPr lang="en-US" dirty="0"/>
        </a:p>
      </dgm:t>
    </dgm:pt>
    <dgm:pt modelId="{A1FA5B16-E920-476F-8955-3DD712687905}" type="parTrans" cxnId="{EE85CCB7-6041-4C3B-BB49-538EA0050FB3}">
      <dgm:prSet/>
      <dgm:spPr/>
      <dgm:t>
        <a:bodyPr/>
        <a:lstStyle/>
        <a:p>
          <a:endParaRPr lang="en-US"/>
        </a:p>
      </dgm:t>
    </dgm:pt>
    <dgm:pt modelId="{03A881D7-2734-424E-A8CD-D3DD630F6FEB}" type="sibTrans" cxnId="{EE85CCB7-6041-4C3B-BB49-538EA0050FB3}">
      <dgm:prSet/>
      <dgm:spPr/>
      <dgm:t>
        <a:bodyPr/>
        <a:lstStyle/>
        <a:p>
          <a:endParaRPr lang="en-US"/>
        </a:p>
      </dgm:t>
    </dgm:pt>
    <dgm:pt modelId="{0554CAF9-042E-48C6-B560-BBB48FD9D018}">
      <dgm:prSet/>
      <dgm:spPr/>
      <dgm:t>
        <a:bodyPr/>
        <a:lstStyle/>
        <a:p>
          <a:r>
            <a:rPr lang="en-US" dirty="0" smtClean="0"/>
            <a:t>CERCLA</a:t>
          </a:r>
        </a:p>
        <a:p>
          <a:r>
            <a:rPr lang="en-US" dirty="0" smtClean="0"/>
            <a:t>process</a:t>
          </a:r>
          <a:endParaRPr lang="en-US" dirty="0"/>
        </a:p>
      </dgm:t>
    </dgm:pt>
    <dgm:pt modelId="{3237D79E-D2EC-426B-A4D2-2A562B6DFE20}" type="parTrans" cxnId="{FAA0EDE5-EF96-4D38-B307-691D1F50EE4B}">
      <dgm:prSet/>
      <dgm:spPr/>
      <dgm:t>
        <a:bodyPr/>
        <a:lstStyle/>
        <a:p>
          <a:endParaRPr lang="en-US"/>
        </a:p>
      </dgm:t>
    </dgm:pt>
    <dgm:pt modelId="{0F6AB94A-7741-4B00-A9CA-6525539D8270}" type="sibTrans" cxnId="{FAA0EDE5-EF96-4D38-B307-691D1F50EE4B}">
      <dgm:prSet/>
      <dgm:spPr/>
      <dgm:t>
        <a:bodyPr/>
        <a:lstStyle/>
        <a:p>
          <a:endParaRPr lang="en-US"/>
        </a:p>
      </dgm:t>
    </dgm:pt>
    <dgm:pt modelId="{F45707A3-79D9-4AA8-8C6C-975275824CD0}">
      <dgm:prSet/>
      <dgm:spPr/>
      <dgm:t>
        <a:bodyPr/>
        <a:lstStyle/>
        <a:p>
          <a:r>
            <a:rPr lang="en-US" dirty="0" smtClean="0"/>
            <a:t>Turbidity</a:t>
          </a:r>
        </a:p>
      </dgm:t>
    </dgm:pt>
    <dgm:pt modelId="{AB3B69AE-E678-4EAF-A695-2EFA2D7228C9}" type="parTrans" cxnId="{9851CD3F-226A-481D-B2E7-782792FFE781}">
      <dgm:prSet/>
      <dgm:spPr/>
      <dgm:t>
        <a:bodyPr/>
        <a:lstStyle/>
        <a:p>
          <a:endParaRPr lang="en-US"/>
        </a:p>
      </dgm:t>
    </dgm:pt>
    <dgm:pt modelId="{42B83E68-61F8-4C6F-9900-5A70015B345A}" type="sibTrans" cxnId="{9851CD3F-226A-481D-B2E7-782792FFE781}">
      <dgm:prSet/>
      <dgm:spPr/>
      <dgm:t>
        <a:bodyPr/>
        <a:lstStyle/>
        <a:p>
          <a:endParaRPr lang="en-US"/>
        </a:p>
      </dgm:t>
    </dgm:pt>
    <dgm:pt modelId="{DBCF21E5-2F67-4ADD-A910-92AC3D43E4F9}" type="pres">
      <dgm:prSet presAssocID="{8496ABDC-1DAB-4F0C-BAD2-DB96645D4F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1E459C-D1CD-447B-94B9-BE7625B34599}" type="pres">
      <dgm:prSet presAssocID="{2DDB0C5C-D901-43A8-9EE9-68778CC3A9E4}" presName="hierRoot1" presStyleCnt="0">
        <dgm:presLayoutVars>
          <dgm:hierBranch val="r"/>
        </dgm:presLayoutVars>
      </dgm:prSet>
      <dgm:spPr/>
      <dgm:t>
        <a:bodyPr/>
        <a:lstStyle/>
        <a:p>
          <a:endParaRPr lang="en-US"/>
        </a:p>
      </dgm:t>
    </dgm:pt>
    <dgm:pt modelId="{E5EEDE07-604D-4A4D-82DF-92221B4A05B1}" type="pres">
      <dgm:prSet presAssocID="{2DDB0C5C-D901-43A8-9EE9-68778CC3A9E4}" presName="rootComposite1" presStyleCnt="0"/>
      <dgm:spPr/>
      <dgm:t>
        <a:bodyPr/>
        <a:lstStyle/>
        <a:p>
          <a:endParaRPr lang="en-US"/>
        </a:p>
      </dgm:t>
    </dgm:pt>
    <dgm:pt modelId="{D34B2167-668F-45A6-A27A-27AA30902AE2}" type="pres">
      <dgm:prSet presAssocID="{2DDB0C5C-D901-43A8-9EE9-68778CC3A9E4}" presName="rootText1" presStyleLbl="node0" presStyleIdx="0" presStyleCnt="2" custLinFactNeighborX="8258" custLinFactNeighborY="-15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5AF478-7D9C-4D77-8AAE-AB8FB910730D}" type="pres">
      <dgm:prSet presAssocID="{2DDB0C5C-D901-43A8-9EE9-68778CC3A9E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728859C-8220-4B7E-9EC0-43ABF12F84CC}" type="pres">
      <dgm:prSet presAssocID="{2DDB0C5C-D901-43A8-9EE9-68778CC3A9E4}" presName="hierChild2" presStyleCnt="0"/>
      <dgm:spPr/>
      <dgm:t>
        <a:bodyPr/>
        <a:lstStyle/>
        <a:p>
          <a:endParaRPr lang="en-US"/>
        </a:p>
      </dgm:t>
    </dgm:pt>
    <dgm:pt modelId="{AECF83A9-5805-476F-88EF-EEAED91B724B}" type="pres">
      <dgm:prSet presAssocID="{75AFB044-2994-4A1C-9293-3AAA73EC4A6A}" presName="Name50" presStyleLbl="parChTrans1D2" presStyleIdx="0" presStyleCnt="5"/>
      <dgm:spPr/>
      <dgm:t>
        <a:bodyPr/>
        <a:lstStyle/>
        <a:p>
          <a:endParaRPr lang="en-US"/>
        </a:p>
      </dgm:t>
    </dgm:pt>
    <dgm:pt modelId="{077832F2-8C7F-479F-A07C-9DB87E40A63F}" type="pres">
      <dgm:prSet presAssocID="{AA1C3760-5FF6-451D-A06F-64191EF2291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597B9AA-0D7C-4794-9B58-563AB1581083}" type="pres">
      <dgm:prSet presAssocID="{AA1C3760-5FF6-451D-A06F-64191EF2291C}" presName="rootComposite" presStyleCnt="0"/>
      <dgm:spPr/>
      <dgm:t>
        <a:bodyPr/>
        <a:lstStyle/>
        <a:p>
          <a:endParaRPr lang="en-US"/>
        </a:p>
      </dgm:t>
    </dgm:pt>
    <dgm:pt modelId="{E408531A-39C5-46D9-A608-7828FE10B9ED}" type="pres">
      <dgm:prSet presAssocID="{AA1C3760-5FF6-451D-A06F-64191EF2291C}" presName="rootText" presStyleLbl="node2" presStyleIdx="0" presStyleCnt="5" custLinFactY="33840" custLinFactNeighborX="465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64A7D4-FA01-4055-B9B6-2360F346B70C}" type="pres">
      <dgm:prSet presAssocID="{AA1C3760-5FF6-451D-A06F-64191EF2291C}" presName="rootConnector" presStyleLbl="node2" presStyleIdx="0" presStyleCnt="5"/>
      <dgm:spPr/>
      <dgm:t>
        <a:bodyPr/>
        <a:lstStyle/>
        <a:p>
          <a:endParaRPr lang="en-US"/>
        </a:p>
      </dgm:t>
    </dgm:pt>
    <dgm:pt modelId="{FCA984CA-39C8-4CEF-B998-4FAD683BD8D5}" type="pres">
      <dgm:prSet presAssocID="{AA1C3760-5FF6-451D-A06F-64191EF2291C}" presName="hierChild4" presStyleCnt="0"/>
      <dgm:spPr/>
      <dgm:t>
        <a:bodyPr/>
        <a:lstStyle/>
        <a:p>
          <a:endParaRPr lang="en-US"/>
        </a:p>
      </dgm:t>
    </dgm:pt>
    <dgm:pt modelId="{82EA327F-4C78-4807-B639-BE34C2CEB0C9}" type="pres">
      <dgm:prSet presAssocID="{AA1C3760-5FF6-451D-A06F-64191EF2291C}" presName="hierChild5" presStyleCnt="0"/>
      <dgm:spPr/>
      <dgm:t>
        <a:bodyPr/>
        <a:lstStyle/>
        <a:p>
          <a:endParaRPr lang="en-US"/>
        </a:p>
      </dgm:t>
    </dgm:pt>
    <dgm:pt modelId="{6FC4A78F-35EE-4F09-904E-44D8BD537484}" type="pres">
      <dgm:prSet presAssocID="{873473C1-F8A5-4619-B627-B9B0E94453DF}" presName="Name50" presStyleLbl="parChTrans1D2" presStyleIdx="1" presStyleCnt="5"/>
      <dgm:spPr/>
      <dgm:t>
        <a:bodyPr/>
        <a:lstStyle/>
        <a:p>
          <a:endParaRPr lang="en-US"/>
        </a:p>
      </dgm:t>
    </dgm:pt>
    <dgm:pt modelId="{756DC3CD-48E1-42AD-B377-ADD3B257810E}" type="pres">
      <dgm:prSet presAssocID="{68D8CC62-51AC-4AB1-B1FF-61909E16575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D5E1CAE-E37F-4842-ABFD-FDD89F3A11A5}" type="pres">
      <dgm:prSet presAssocID="{68D8CC62-51AC-4AB1-B1FF-61909E165757}" presName="rootComposite" presStyleCnt="0"/>
      <dgm:spPr/>
      <dgm:t>
        <a:bodyPr/>
        <a:lstStyle/>
        <a:p>
          <a:endParaRPr lang="en-US"/>
        </a:p>
      </dgm:t>
    </dgm:pt>
    <dgm:pt modelId="{98478BC9-02C4-4A84-A659-984A310EB579}" type="pres">
      <dgm:prSet presAssocID="{68D8CC62-51AC-4AB1-B1FF-61909E165757}" presName="rootText" presStyleLbl="node2" presStyleIdx="1" presStyleCnt="5" custLinFactY="3121" custLinFactNeighborX="465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91E56A-DD71-4070-A553-834F43E11AB7}" type="pres">
      <dgm:prSet presAssocID="{68D8CC62-51AC-4AB1-B1FF-61909E165757}" presName="rootConnector" presStyleLbl="node2" presStyleIdx="1" presStyleCnt="5"/>
      <dgm:spPr/>
      <dgm:t>
        <a:bodyPr/>
        <a:lstStyle/>
        <a:p>
          <a:endParaRPr lang="en-US"/>
        </a:p>
      </dgm:t>
    </dgm:pt>
    <dgm:pt modelId="{B9BD3E51-0F19-467F-954F-0BFBE3A6C3E7}" type="pres">
      <dgm:prSet presAssocID="{68D8CC62-51AC-4AB1-B1FF-61909E165757}" presName="hierChild4" presStyleCnt="0"/>
      <dgm:spPr/>
      <dgm:t>
        <a:bodyPr/>
        <a:lstStyle/>
        <a:p>
          <a:endParaRPr lang="en-US"/>
        </a:p>
      </dgm:t>
    </dgm:pt>
    <dgm:pt modelId="{57147FD4-FB65-4A06-9431-43C36B04E8A3}" type="pres">
      <dgm:prSet presAssocID="{68D8CC62-51AC-4AB1-B1FF-61909E165757}" presName="hierChild5" presStyleCnt="0"/>
      <dgm:spPr/>
      <dgm:t>
        <a:bodyPr/>
        <a:lstStyle/>
        <a:p>
          <a:endParaRPr lang="en-US"/>
        </a:p>
      </dgm:t>
    </dgm:pt>
    <dgm:pt modelId="{FA1F6B61-84E0-4A04-86E1-BA0941B3E9A1}" type="pres">
      <dgm:prSet presAssocID="{2DDB0C5C-D901-43A8-9EE9-68778CC3A9E4}" presName="hierChild3" presStyleCnt="0"/>
      <dgm:spPr/>
      <dgm:t>
        <a:bodyPr/>
        <a:lstStyle/>
        <a:p>
          <a:endParaRPr lang="en-US"/>
        </a:p>
      </dgm:t>
    </dgm:pt>
    <dgm:pt modelId="{DC0AC59A-CD1D-47ED-886A-A16C7BF3589F}" type="pres">
      <dgm:prSet presAssocID="{987256E8-A261-4E62-A136-831D92BA4E9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3BA165-1C48-44D3-8255-83B0BD20599E}" type="pres">
      <dgm:prSet presAssocID="{987256E8-A261-4E62-A136-831D92BA4E91}" presName="rootComposite1" presStyleCnt="0"/>
      <dgm:spPr/>
      <dgm:t>
        <a:bodyPr/>
        <a:lstStyle/>
        <a:p>
          <a:endParaRPr lang="en-US"/>
        </a:p>
      </dgm:t>
    </dgm:pt>
    <dgm:pt modelId="{8119CEF6-3ADA-4CE2-84AC-A4B2616B283C}" type="pres">
      <dgm:prSet presAssocID="{987256E8-A261-4E62-A136-831D92BA4E91}" presName="rootText1" presStyleLbl="node0" presStyleIdx="1" presStyleCnt="2" custLinFactNeighborX="-14780" custLinFactNeighborY="-15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40041D-9AD8-4F36-84D6-1D74E602C629}" type="pres">
      <dgm:prSet presAssocID="{987256E8-A261-4E62-A136-831D92BA4E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F17A0C5-CA1F-461C-B9F6-EECFC7B0CF02}" type="pres">
      <dgm:prSet presAssocID="{987256E8-A261-4E62-A136-831D92BA4E91}" presName="hierChild2" presStyleCnt="0"/>
      <dgm:spPr/>
      <dgm:t>
        <a:bodyPr/>
        <a:lstStyle/>
        <a:p>
          <a:endParaRPr lang="en-US"/>
        </a:p>
      </dgm:t>
    </dgm:pt>
    <dgm:pt modelId="{F787705B-AA8B-4F8D-A0FC-C12334AACEEB}" type="pres">
      <dgm:prSet presAssocID="{3820AEE1-9D25-49F6-8CB0-13BFDD4504A7}" presName="Name37" presStyleLbl="parChTrans1D2" presStyleIdx="2" presStyleCnt="5"/>
      <dgm:spPr/>
      <dgm:t>
        <a:bodyPr/>
        <a:lstStyle/>
        <a:p>
          <a:endParaRPr lang="en-US"/>
        </a:p>
      </dgm:t>
    </dgm:pt>
    <dgm:pt modelId="{6FF0D68B-EBD9-4B52-9F3E-76B1F319CCDD}" type="pres">
      <dgm:prSet presAssocID="{E1836F3A-2A8F-44F4-B68A-D08BF1B59AB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2C7CDC-4611-4882-BC34-E96C1578E1A2}" type="pres">
      <dgm:prSet presAssocID="{E1836F3A-2A8F-44F4-B68A-D08BF1B59ABB}" presName="rootComposite" presStyleCnt="0"/>
      <dgm:spPr/>
      <dgm:t>
        <a:bodyPr/>
        <a:lstStyle/>
        <a:p>
          <a:endParaRPr lang="en-US"/>
        </a:p>
      </dgm:t>
    </dgm:pt>
    <dgm:pt modelId="{A194857A-85D7-4A8A-A1E3-5A0552D73409}" type="pres">
      <dgm:prSet presAssocID="{E1836F3A-2A8F-44F4-B68A-D08BF1B59ABB}" presName="rootText" presStyleLbl="node2" presStyleIdx="2" presStyleCnt="5" custLinFactNeighborX="-13621" custLinFactNeighborY="-11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D7862-79C4-4D65-AA38-7BEF6E86A8D0}" type="pres">
      <dgm:prSet presAssocID="{E1836F3A-2A8F-44F4-B68A-D08BF1B59ABB}" presName="rootConnector" presStyleLbl="node2" presStyleIdx="2" presStyleCnt="5"/>
      <dgm:spPr/>
      <dgm:t>
        <a:bodyPr/>
        <a:lstStyle/>
        <a:p>
          <a:endParaRPr lang="en-US"/>
        </a:p>
      </dgm:t>
    </dgm:pt>
    <dgm:pt modelId="{5A7893FE-D625-430B-952F-F0EBF7B644F8}" type="pres">
      <dgm:prSet presAssocID="{E1836F3A-2A8F-44F4-B68A-D08BF1B59ABB}" presName="hierChild4" presStyleCnt="0"/>
      <dgm:spPr/>
      <dgm:t>
        <a:bodyPr/>
        <a:lstStyle/>
        <a:p>
          <a:endParaRPr lang="en-US"/>
        </a:p>
      </dgm:t>
    </dgm:pt>
    <dgm:pt modelId="{C2EFD956-A7E4-4573-B8E1-096D5847A593}" type="pres">
      <dgm:prSet presAssocID="{A1E36773-B3CD-4E80-92A7-9C50B9B77633}" presName="Name37" presStyleLbl="parChTrans1D3" presStyleIdx="0" presStyleCnt="4"/>
      <dgm:spPr/>
      <dgm:t>
        <a:bodyPr/>
        <a:lstStyle/>
        <a:p>
          <a:endParaRPr lang="en-US"/>
        </a:p>
      </dgm:t>
    </dgm:pt>
    <dgm:pt modelId="{7D41683D-0AF7-4B0A-8243-B6789ACC106A}" type="pres">
      <dgm:prSet presAssocID="{34F263AE-331C-4395-83F4-595A48582B8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1FA31E4-5416-4788-AF6B-82705E2BB803}" type="pres">
      <dgm:prSet presAssocID="{34F263AE-331C-4395-83F4-595A48582B81}" presName="rootComposite" presStyleCnt="0"/>
      <dgm:spPr/>
      <dgm:t>
        <a:bodyPr/>
        <a:lstStyle/>
        <a:p>
          <a:endParaRPr lang="en-US"/>
        </a:p>
      </dgm:t>
    </dgm:pt>
    <dgm:pt modelId="{C101B63A-A5EE-4985-B1A4-DEAB4811347D}" type="pres">
      <dgm:prSet presAssocID="{34F263AE-331C-4395-83F4-595A48582B81}" presName="rootText" presStyleLbl="node3" presStyleIdx="0" presStyleCnt="4" custLinFactNeighborX="-17221" custLinFactNeighborY="-8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CA68BC-7F30-4DFA-A463-741EECCAF4BB}" type="pres">
      <dgm:prSet presAssocID="{34F263AE-331C-4395-83F4-595A48582B81}" presName="rootConnector" presStyleLbl="node3" presStyleIdx="0" presStyleCnt="4"/>
      <dgm:spPr/>
      <dgm:t>
        <a:bodyPr/>
        <a:lstStyle/>
        <a:p>
          <a:endParaRPr lang="en-US"/>
        </a:p>
      </dgm:t>
    </dgm:pt>
    <dgm:pt modelId="{02C9D08A-228F-47E8-A598-465C5EB4EDE3}" type="pres">
      <dgm:prSet presAssocID="{34F263AE-331C-4395-83F4-595A48582B81}" presName="hierChild4" presStyleCnt="0"/>
      <dgm:spPr/>
      <dgm:t>
        <a:bodyPr/>
        <a:lstStyle/>
        <a:p>
          <a:endParaRPr lang="en-US"/>
        </a:p>
      </dgm:t>
    </dgm:pt>
    <dgm:pt modelId="{8A57B903-B9CA-47BD-95B6-704BAF61F420}" type="pres">
      <dgm:prSet presAssocID="{34F263AE-331C-4395-83F4-595A48582B81}" presName="hierChild5" presStyleCnt="0"/>
      <dgm:spPr/>
      <dgm:t>
        <a:bodyPr/>
        <a:lstStyle/>
        <a:p>
          <a:endParaRPr lang="en-US"/>
        </a:p>
      </dgm:t>
    </dgm:pt>
    <dgm:pt modelId="{9480E4C8-256E-43A8-B49D-9051DA93343B}" type="pres">
      <dgm:prSet presAssocID="{AB3B69AE-E678-4EAF-A695-2EFA2D7228C9}" presName="Name37" presStyleLbl="parChTrans1D3" presStyleIdx="1" presStyleCnt="4"/>
      <dgm:spPr/>
      <dgm:t>
        <a:bodyPr/>
        <a:lstStyle/>
        <a:p>
          <a:endParaRPr lang="en-US"/>
        </a:p>
      </dgm:t>
    </dgm:pt>
    <dgm:pt modelId="{DAF7537D-E0E3-498A-ACED-861D5A730182}" type="pres">
      <dgm:prSet presAssocID="{F45707A3-79D9-4AA8-8C6C-975275824C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0811E8E-C55D-470A-B9C0-ADC39D814930}" type="pres">
      <dgm:prSet presAssocID="{F45707A3-79D9-4AA8-8C6C-975275824CD0}" presName="rootComposite" presStyleCnt="0"/>
      <dgm:spPr/>
      <dgm:t>
        <a:bodyPr/>
        <a:lstStyle/>
        <a:p>
          <a:endParaRPr lang="en-US"/>
        </a:p>
      </dgm:t>
    </dgm:pt>
    <dgm:pt modelId="{9A5119E3-B1E3-4C50-9035-F54FEC7B004C}" type="pres">
      <dgm:prSet presAssocID="{F45707A3-79D9-4AA8-8C6C-975275824CD0}" presName="rootText" presStyleLbl="node3" presStyleIdx="1" presStyleCnt="4" custLinFactNeighborX="-17221" custLinFactNeighborY="-38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E4D92-0B44-4EBA-92CC-EB82F5E3FCA6}" type="pres">
      <dgm:prSet presAssocID="{F45707A3-79D9-4AA8-8C6C-975275824CD0}" presName="rootConnector" presStyleLbl="node3" presStyleIdx="1" presStyleCnt="4"/>
      <dgm:spPr/>
      <dgm:t>
        <a:bodyPr/>
        <a:lstStyle/>
        <a:p>
          <a:endParaRPr lang="en-US"/>
        </a:p>
      </dgm:t>
    </dgm:pt>
    <dgm:pt modelId="{63CD0C65-9274-47DB-8BF2-F61FF263FA88}" type="pres">
      <dgm:prSet presAssocID="{F45707A3-79D9-4AA8-8C6C-975275824CD0}" presName="hierChild4" presStyleCnt="0"/>
      <dgm:spPr/>
      <dgm:t>
        <a:bodyPr/>
        <a:lstStyle/>
        <a:p>
          <a:endParaRPr lang="en-US"/>
        </a:p>
      </dgm:t>
    </dgm:pt>
    <dgm:pt modelId="{4D29A792-087F-47E0-AF17-71A1F385F8F0}" type="pres">
      <dgm:prSet presAssocID="{F45707A3-79D9-4AA8-8C6C-975275824CD0}" presName="hierChild5" presStyleCnt="0"/>
      <dgm:spPr/>
      <dgm:t>
        <a:bodyPr/>
        <a:lstStyle/>
        <a:p>
          <a:endParaRPr lang="en-US"/>
        </a:p>
      </dgm:t>
    </dgm:pt>
    <dgm:pt modelId="{F4256941-E59E-4EBE-A4C8-44A38ECA02F5}" type="pres">
      <dgm:prSet presAssocID="{E1836F3A-2A8F-44F4-B68A-D08BF1B59ABB}" presName="hierChild5" presStyleCnt="0"/>
      <dgm:spPr/>
      <dgm:t>
        <a:bodyPr/>
        <a:lstStyle/>
        <a:p>
          <a:endParaRPr lang="en-US"/>
        </a:p>
      </dgm:t>
    </dgm:pt>
    <dgm:pt modelId="{E114E1C7-66CB-4172-ADCE-493D2D0EE1F2}" type="pres">
      <dgm:prSet presAssocID="{DD2AA2BA-9427-4899-95E9-A8189FDDE0B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7B872C2D-5C60-49BA-BFBE-C00F5D38CF72}" type="pres">
      <dgm:prSet presAssocID="{7F097E23-B923-4E14-B297-7649BD6CC66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1835B2D-0566-40D5-84F8-35BC2DDA3B16}" type="pres">
      <dgm:prSet presAssocID="{7F097E23-B923-4E14-B297-7649BD6CC66F}" presName="rootComposite" presStyleCnt="0"/>
      <dgm:spPr/>
      <dgm:t>
        <a:bodyPr/>
        <a:lstStyle/>
        <a:p>
          <a:endParaRPr lang="en-US"/>
        </a:p>
      </dgm:t>
    </dgm:pt>
    <dgm:pt modelId="{50AC6E7E-83AC-40FA-B417-D0B42B4A727E}" type="pres">
      <dgm:prSet presAssocID="{7F097E23-B923-4E14-B297-7649BD6CC66F}" presName="rootText" presStyleLbl="node2" presStyleIdx="3" presStyleCnt="5" custLinFactNeighborX="-14780" custLinFactNeighborY="-11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CBF6B7-1A6C-4373-BD16-59D2EE0068C3}" type="pres">
      <dgm:prSet presAssocID="{7F097E23-B923-4E14-B297-7649BD6CC6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8A6F501B-A784-4531-B524-81892D35245E}" type="pres">
      <dgm:prSet presAssocID="{7F097E23-B923-4E14-B297-7649BD6CC66F}" presName="hierChild4" presStyleCnt="0"/>
      <dgm:spPr/>
      <dgm:t>
        <a:bodyPr/>
        <a:lstStyle/>
        <a:p>
          <a:endParaRPr lang="en-US"/>
        </a:p>
      </dgm:t>
    </dgm:pt>
    <dgm:pt modelId="{95D55429-6789-44FF-9F63-DC9F277B932B}" type="pres">
      <dgm:prSet presAssocID="{A1FA5B16-E920-476F-8955-3DD712687905}" presName="Name37" presStyleLbl="parChTrans1D3" presStyleIdx="2" presStyleCnt="4"/>
      <dgm:spPr/>
      <dgm:t>
        <a:bodyPr/>
        <a:lstStyle/>
        <a:p>
          <a:endParaRPr lang="en-US"/>
        </a:p>
      </dgm:t>
    </dgm:pt>
    <dgm:pt modelId="{49FAB668-9971-4175-B2B7-1FA5C75F567B}" type="pres">
      <dgm:prSet presAssocID="{8191C17B-7BB0-487A-B4F0-0213E94944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0A04BBE-5030-41B9-AAC1-81DF9030AF16}" type="pres">
      <dgm:prSet presAssocID="{8191C17B-7BB0-487A-B4F0-0213E949443B}" presName="rootComposite" presStyleCnt="0"/>
      <dgm:spPr/>
      <dgm:t>
        <a:bodyPr/>
        <a:lstStyle/>
        <a:p>
          <a:endParaRPr lang="en-US"/>
        </a:p>
      </dgm:t>
    </dgm:pt>
    <dgm:pt modelId="{BE6039FF-8C54-4513-AADD-19081DE2FBFF}" type="pres">
      <dgm:prSet presAssocID="{8191C17B-7BB0-487A-B4F0-0213E949443B}" presName="rootText" presStyleLbl="node3" presStyleIdx="2" presStyleCnt="4" custLinFactNeighborX="-18380" custLinFactNeighborY="-8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3A70A0-A60B-455A-9C5D-E19FCF210834}" type="pres">
      <dgm:prSet presAssocID="{8191C17B-7BB0-487A-B4F0-0213E949443B}" presName="rootConnector" presStyleLbl="node3" presStyleIdx="2" presStyleCnt="4"/>
      <dgm:spPr/>
      <dgm:t>
        <a:bodyPr/>
        <a:lstStyle/>
        <a:p>
          <a:endParaRPr lang="en-US"/>
        </a:p>
      </dgm:t>
    </dgm:pt>
    <dgm:pt modelId="{5D3E27C2-202A-4A7D-8645-43F6C25BD993}" type="pres">
      <dgm:prSet presAssocID="{8191C17B-7BB0-487A-B4F0-0213E949443B}" presName="hierChild4" presStyleCnt="0"/>
      <dgm:spPr/>
      <dgm:t>
        <a:bodyPr/>
        <a:lstStyle/>
        <a:p>
          <a:endParaRPr lang="en-US"/>
        </a:p>
      </dgm:t>
    </dgm:pt>
    <dgm:pt modelId="{71A6B099-F69E-45F5-8CA0-1E4F69552098}" type="pres">
      <dgm:prSet presAssocID="{8191C17B-7BB0-487A-B4F0-0213E949443B}" presName="hierChild5" presStyleCnt="0"/>
      <dgm:spPr/>
      <dgm:t>
        <a:bodyPr/>
        <a:lstStyle/>
        <a:p>
          <a:endParaRPr lang="en-US"/>
        </a:p>
      </dgm:t>
    </dgm:pt>
    <dgm:pt modelId="{15019FEA-D756-4B70-BC59-5E2FA27DEC79}" type="pres">
      <dgm:prSet presAssocID="{7F097E23-B923-4E14-B297-7649BD6CC66F}" presName="hierChild5" presStyleCnt="0"/>
      <dgm:spPr/>
      <dgm:t>
        <a:bodyPr/>
        <a:lstStyle/>
        <a:p>
          <a:endParaRPr lang="en-US"/>
        </a:p>
      </dgm:t>
    </dgm:pt>
    <dgm:pt modelId="{0470CE4C-4EB0-4AAD-8B85-5D1209DF1E45}" type="pres">
      <dgm:prSet presAssocID="{2F6461B0-2B3F-4545-AC31-A5B29BECAC18}" presName="Name37" presStyleLbl="parChTrans1D2" presStyleIdx="4" presStyleCnt="5"/>
      <dgm:spPr/>
      <dgm:t>
        <a:bodyPr/>
        <a:lstStyle/>
        <a:p>
          <a:endParaRPr lang="en-US"/>
        </a:p>
      </dgm:t>
    </dgm:pt>
    <dgm:pt modelId="{1C2A0C0E-8E66-4E56-BE7F-6A3295F8BFCA}" type="pres">
      <dgm:prSet presAssocID="{85C51B71-F212-4163-A3E2-7438A057891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215B61-CDE6-4F9A-9F04-27F7A5E004E9}" type="pres">
      <dgm:prSet presAssocID="{85C51B71-F212-4163-A3E2-7438A0578910}" presName="rootComposite" presStyleCnt="0"/>
      <dgm:spPr/>
      <dgm:t>
        <a:bodyPr/>
        <a:lstStyle/>
        <a:p>
          <a:endParaRPr lang="en-US"/>
        </a:p>
      </dgm:t>
    </dgm:pt>
    <dgm:pt modelId="{3B5908D1-C55A-4087-BBBD-F655BBA23207}" type="pres">
      <dgm:prSet presAssocID="{85C51B71-F212-4163-A3E2-7438A0578910}" presName="rootText" presStyleLbl="node2" presStyleIdx="4" presStyleCnt="5" custLinFactNeighborX="-7379" custLinFactNeighborY="-11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9DAC28-A414-4256-8F83-E839274A45FB}" type="pres">
      <dgm:prSet presAssocID="{85C51B71-F212-4163-A3E2-7438A0578910}" presName="rootConnector" presStyleLbl="node2" presStyleIdx="4" presStyleCnt="5"/>
      <dgm:spPr/>
      <dgm:t>
        <a:bodyPr/>
        <a:lstStyle/>
        <a:p>
          <a:endParaRPr lang="en-US"/>
        </a:p>
      </dgm:t>
    </dgm:pt>
    <dgm:pt modelId="{9ACFCAB6-E4C9-40BF-AFFB-8CAA878F2610}" type="pres">
      <dgm:prSet presAssocID="{85C51B71-F212-4163-A3E2-7438A0578910}" presName="hierChild4" presStyleCnt="0"/>
      <dgm:spPr/>
      <dgm:t>
        <a:bodyPr/>
        <a:lstStyle/>
        <a:p>
          <a:endParaRPr lang="en-US"/>
        </a:p>
      </dgm:t>
    </dgm:pt>
    <dgm:pt modelId="{84246B1C-4C57-466B-9C41-285CB8CB17C3}" type="pres">
      <dgm:prSet presAssocID="{3237D79E-D2EC-426B-A4D2-2A562B6DFE20}" presName="Name37" presStyleLbl="parChTrans1D3" presStyleIdx="3" presStyleCnt="4"/>
      <dgm:spPr/>
      <dgm:t>
        <a:bodyPr/>
        <a:lstStyle/>
        <a:p>
          <a:endParaRPr lang="en-US"/>
        </a:p>
      </dgm:t>
    </dgm:pt>
    <dgm:pt modelId="{9D2EDD27-4C92-449E-9B7A-D94F3B97429B}" type="pres">
      <dgm:prSet presAssocID="{0554CAF9-042E-48C6-B560-BBB48FD9D01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52DE72-2A27-4E7D-8323-C744755A1A68}" type="pres">
      <dgm:prSet presAssocID="{0554CAF9-042E-48C6-B560-BBB48FD9D018}" presName="rootComposite" presStyleCnt="0"/>
      <dgm:spPr/>
      <dgm:t>
        <a:bodyPr/>
        <a:lstStyle/>
        <a:p>
          <a:endParaRPr lang="en-US"/>
        </a:p>
      </dgm:t>
    </dgm:pt>
    <dgm:pt modelId="{4980108E-934C-47FC-811B-1D24D3D5A2BA}" type="pres">
      <dgm:prSet presAssocID="{0554CAF9-042E-48C6-B560-BBB48FD9D018}" presName="rootText" presStyleLbl="node3" presStyleIdx="3" presStyleCnt="4" custLinFactNeighborX="-10979" custLinFactNeighborY="-8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DEBF20-A482-405C-856B-2CDC78AA0323}" type="pres">
      <dgm:prSet presAssocID="{0554CAF9-042E-48C6-B560-BBB48FD9D018}" presName="rootConnector" presStyleLbl="node3" presStyleIdx="3" presStyleCnt="4"/>
      <dgm:spPr/>
      <dgm:t>
        <a:bodyPr/>
        <a:lstStyle/>
        <a:p>
          <a:endParaRPr lang="en-US"/>
        </a:p>
      </dgm:t>
    </dgm:pt>
    <dgm:pt modelId="{DA14B9D0-74E9-4768-8A2C-E2005CE689F5}" type="pres">
      <dgm:prSet presAssocID="{0554CAF9-042E-48C6-B560-BBB48FD9D018}" presName="hierChild4" presStyleCnt="0"/>
      <dgm:spPr/>
      <dgm:t>
        <a:bodyPr/>
        <a:lstStyle/>
        <a:p>
          <a:endParaRPr lang="en-US"/>
        </a:p>
      </dgm:t>
    </dgm:pt>
    <dgm:pt modelId="{10AE5A25-AE94-4DF4-93C6-070F16341E34}" type="pres">
      <dgm:prSet presAssocID="{0554CAF9-042E-48C6-B560-BBB48FD9D018}" presName="hierChild5" presStyleCnt="0"/>
      <dgm:spPr/>
      <dgm:t>
        <a:bodyPr/>
        <a:lstStyle/>
        <a:p>
          <a:endParaRPr lang="en-US"/>
        </a:p>
      </dgm:t>
    </dgm:pt>
    <dgm:pt modelId="{534FBB87-872C-4325-A7C2-D93F0F32CA87}" type="pres">
      <dgm:prSet presAssocID="{85C51B71-F212-4163-A3E2-7438A0578910}" presName="hierChild5" presStyleCnt="0"/>
      <dgm:spPr/>
      <dgm:t>
        <a:bodyPr/>
        <a:lstStyle/>
        <a:p>
          <a:endParaRPr lang="en-US"/>
        </a:p>
      </dgm:t>
    </dgm:pt>
    <dgm:pt modelId="{8BB4DA76-6DE0-4925-BE72-C701A94D1FB8}" type="pres">
      <dgm:prSet presAssocID="{987256E8-A261-4E62-A136-831D92BA4E91}" presName="hierChild3" presStyleCnt="0"/>
      <dgm:spPr/>
      <dgm:t>
        <a:bodyPr/>
        <a:lstStyle/>
        <a:p>
          <a:endParaRPr lang="en-US"/>
        </a:p>
      </dgm:t>
    </dgm:pt>
  </dgm:ptLst>
  <dgm:cxnLst>
    <dgm:cxn modelId="{04C16B02-BBC4-467D-9806-2F6B1E9EBD92}" type="presOf" srcId="{987256E8-A261-4E62-A136-831D92BA4E91}" destId="{8119CEF6-3ADA-4CE2-84AC-A4B2616B283C}" srcOrd="0" destOrd="0" presId="urn:microsoft.com/office/officeart/2005/8/layout/orgChart1"/>
    <dgm:cxn modelId="{69EC4573-492C-4EAF-A32C-3530728CBDD2}" type="presOf" srcId="{8191C17B-7BB0-487A-B4F0-0213E949443B}" destId="{633A70A0-A60B-455A-9C5D-E19FCF210834}" srcOrd="1" destOrd="0" presId="urn:microsoft.com/office/officeart/2005/8/layout/orgChart1"/>
    <dgm:cxn modelId="{5E9D99E0-59A5-49D4-A7DB-E7809AE03A0B}" type="presOf" srcId="{3237D79E-D2EC-426B-A4D2-2A562B6DFE20}" destId="{84246B1C-4C57-466B-9C41-285CB8CB17C3}" srcOrd="0" destOrd="0" presId="urn:microsoft.com/office/officeart/2005/8/layout/orgChart1"/>
    <dgm:cxn modelId="{240C6172-4C4E-441D-9A89-353E048A3401}" type="presOf" srcId="{3820AEE1-9D25-49F6-8CB0-13BFDD4504A7}" destId="{F787705B-AA8B-4F8D-A0FC-C12334AACEEB}" srcOrd="0" destOrd="0" presId="urn:microsoft.com/office/officeart/2005/8/layout/orgChart1"/>
    <dgm:cxn modelId="{5184D43D-E9ED-4EFD-91F7-196F0437C221}" srcId="{2DDB0C5C-D901-43A8-9EE9-68778CC3A9E4}" destId="{AA1C3760-5FF6-451D-A06F-64191EF2291C}" srcOrd="0" destOrd="0" parTransId="{75AFB044-2994-4A1C-9293-3AAA73EC4A6A}" sibTransId="{E06BB5A8-BA3E-45A8-96EE-560CC5E80890}"/>
    <dgm:cxn modelId="{DBA85C46-66B6-49DA-B9B8-E374A302DC38}" srcId="{2DDB0C5C-D901-43A8-9EE9-68778CC3A9E4}" destId="{68D8CC62-51AC-4AB1-B1FF-61909E165757}" srcOrd="1" destOrd="0" parTransId="{873473C1-F8A5-4619-B627-B9B0E94453DF}" sibTransId="{4A7ABA8B-3108-491A-BFB2-DF438C4C129F}"/>
    <dgm:cxn modelId="{5C94A606-0C6F-4341-8480-59EF508CA8C8}" srcId="{987256E8-A261-4E62-A136-831D92BA4E91}" destId="{E1836F3A-2A8F-44F4-B68A-D08BF1B59ABB}" srcOrd="0" destOrd="0" parTransId="{3820AEE1-9D25-49F6-8CB0-13BFDD4504A7}" sibTransId="{7727B8D3-492D-49BE-99AA-9232599DC914}"/>
    <dgm:cxn modelId="{5D3DC227-C03A-4FC0-88C3-BD88C2ECD0AD}" type="presOf" srcId="{0554CAF9-042E-48C6-B560-BBB48FD9D018}" destId="{FEDEBF20-A482-405C-856B-2CDC78AA0323}" srcOrd="1" destOrd="0" presId="urn:microsoft.com/office/officeart/2005/8/layout/orgChart1"/>
    <dgm:cxn modelId="{E03BCD80-663D-43F1-8C6E-B949F9F89062}" type="presOf" srcId="{8191C17B-7BB0-487A-B4F0-0213E949443B}" destId="{BE6039FF-8C54-4513-AADD-19081DE2FBFF}" srcOrd="0" destOrd="0" presId="urn:microsoft.com/office/officeart/2005/8/layout/orgChart1"/>
    <dgm:cxn modelId="{88CA6C4A-AC28-4435-A82F-B24DF6CBAEF6}" srcId="{E1836F3A-2A8F-44F4-B68A-D08BF1B59ABB}" destId="{34F263AE-331C-4395-83F4-595A48582B81}" srcOrd="0" destOrd="0" parTransId="{A1E36773-B3CD-4E80-92A7-9C50B9B77633}" sibTransId="{10CDC640-9839-4C8C-87FE-135835C73935}"/>
    <dgm:cxn modelId="{AB524FD8-AE50-47EE-840C-BEFAFE94B2D9}" srcId="{987256E8-A261-4E62-A136-831D92BA4E91}" destId="{7F097E23-B923-4E14-B297-7649BD6CC66F}" srcOrd="1" destOrd="0" parTransId="{DD2AA2BA-9427-4899-95E9-A8189FDDE0BE}" sibTransId="{F41B99D9-C5BC-4072-B1B2-710E131D7E73}"/>
    <dgm:cxn modelId="{FAA0EDE5-EF96-4D38-B307-691D1F50EE4B}" srcId="{85C51B71-F212-4163-A3E2-7438A0578910}" destId="{0554CAF9-042E-48C6-B560-BBB48FD9D018}" srcOrd="0" destOrd="0" parTransId="{3237D79E-D2EC-426B-A4D2-2A562B6DFE20}" sibTransId="{0F6AB94A-7741-4B00-A9CA-6525539D8270}"/>
    <dgm:cxn modelId="{1CC8D27C-E761-4A58-A525-9953E8329E55}" type="presOf" srcId="{A1E36773-B3CD-4E80-92A7-9C50B9B77633}" destId="{C2EFD956-A7E4-4573-B8E1-096D5847A593}" srcOrd="0" destOrd="0" presId="urn:microsoft.com/office/officeart/2005/8/layout/orgChart1"/>
    <dgm:cxn modelId="{32F21E8D-EE61-4332-A380-B666732610BE}" type="presOf" srcId="{8496ABDC-1DAB-4F0C-BAD2-DB96645D4F8C}" destId="{DBCF21E5-2F67-4ADD-A910-92AC3D43E4F9}" srcOrd="0" destOrd="0" presId="urn:microsoft.com/office/officeart/2005/8/layout/orgChart1"/>
    <dgm:cxn modelId="{AA11CFEC-B81E-4178-A4EA-345E50AB52E8}" type="presOf" srcId="{68D8CC62-51AC-4AB1-B1FF-61909E165757}" destId="{98478BC9-02C4-4A84-A659-984A310EB579}" srcOrd="0" destOrd="0" presId="urn:microsoft.com/office/officeart/2005/8/layout/orgChart1"/>
    <dgm:cxn modelId="{060CE979-39FE-43D6-8EB0-5AC0A4F59913}" srcId="{8496ABDC-1DAB-4F0C-BAD2-DB96645D4F8C}" destId="{987256E8-A261-4E62-A136-831D92BA4E91}" srcOrd="1" destOrd="0" parTransId="{3D0436C4-1D58-41B6-9EA5-7DDC7E929829}" sibTransId="{D69EBEF0-31F0-439C-A621-DF1AD54A1BF0}"/>
    <dgm:cxn modelId="{09B9BE7F-D00F-499C-9C20-0CF6BED17375}" type="presOf" srcId="{987256E8-A261-4E62-A136-831D92BA4E91}" destId="{EC40041D-9AD8-4F36-84D6-1D74E602C629}" srcOrd="1" destOrd="0" presId="urn:microsoft.com/office/officeart/2005/8/layout/orgChart1"/>
    <dgm:cxn modelId="{BCAC31AE-BE34-4052-8498-7A4B3F6BBB28}" type="presOf" srcId="{2DDB0C5C-D901-43A8-9EE9-68778CC3A9E4}" destId="{E95AF478-7D9C-4D77-8AAE-AB8FB910730D}" srcOrd="1" destOrd="0" presId="urn:microsoft.com/office/officeart/2005/8/layout/orgChart1"/>
    <dgm:cxn modelId="{88D5B526-4912-4495-A07B-52A05DEEC7B1}" type="presOf" srcId="{AA1C3760-5FF6-451D-A06F-64191EF2291C}" destId="{E408531A-39C5-46D9-A608-7828FE10B9ED}" srcOrd="0" destOrd="0" presId="urn:microsoft.com/office/officeart/2005/8/layout/orgChart1"/>
    <dgm:cxn modelId="{06A4A0B0-02AD-432C-8641-6C6C99CCEE94}" srcId="{987256E8-A261-4E62-A136-831D92BA4E91}" destId="{85C51B71-F212-4163-A3E2-7438A0578910}" srcOrd="2" destOrd="0" parTransId="{2F6461B0-2B3F-4545-AC31-A5B29BECAC18}" sibTransId="{7F3E29B6-2ECF-45EC-A5BE-F43D1CD64A7F}"/>
    <dgm:cxn modelId="{37BD7120-8471-4537-BA67-49B20D28ACCB}" type="presOf" srcId="{34F263AE-331C-4395-83F4-595A48582B81}" destId="{C101B63A-A5EE-4985-B1A4-DEAB4811347D}" srcOrd="0" destOrd="0" presId="urn:microsoft.com/office/officeart/2005/8/layout/orgChart1"/>
    <dgm:cxn modelId="{FD44EE51-E3AF-403A-83E4-0EF231FED413}" type="presOf" srcId="{0554CAF9-042E-48C6-B560-BBB48FD9D018}" destId="{4980108E-934C-47FC-811B-1D24D3D5A2BA}" srcOrd="0" destOrd="0" presId="urn:microsoft.com/office/officeart/2005/8/layout/orgChart1"/>
    <dgm:cxn modelId="{10160E47-04AE-45F4-B8AA-99008EA4273C}" type="presOf" srcId="{F45707A3-79D9-4AA8-8C6C-975275824CD0}" destId="{9A5119E3-B1E3-4C50-9035-F54FEC7B004C}" srcOrd="0" destOrd="0" presId="urn:microsoft.com/office/officeart/2005/8/layout/orgChart1"/>
    <dgm:cxn modelId="{36F47CBC-54A5-49F1-BA5E-99BD1985E4DF}" type="presOf" srcId="{873473C1-F8A5-4619-B627-B9B0E94453DF}" destId="{6FC4A78F-35EE-4F09-904E-44D8BD537484}" srcOrd="0" destOrd="0" presId="urn:microsoft.com/office/officeart/2005/8/layout/orgChart1"/>
    <dgm:cxn modelId="{F239E968-FDA9-4540-A93C-D52201B7B3E2}" type="presOf" srcId="{7F097E23-B923-4E14-B297-7649BD6CC66F}" destId="{16CBF6B7-1A6C-4373-BD16-59D2EE0068C3}" srcOrd="1" destOrd="0" presId="urn:microsoft.com/office/officeart/2005/8/layout/orgChart1"/>
    <dgm:cxn modelId="{FC290F91-7669-4F95-8CFA-5AC46875428B}" type="presOf" srcId="{2F6461B0-2B3F-4545-AC31-A5B29BECAC18}" destId="{0470CE4C-4EB0-4AAD-8B85-5D1209DF1E45}" srcOrd="0" destOrd="0" presId="urn:microsoft.com/office/officeart/2005/8/layout/orgChart1"/>
    <dgm:cxn modelId="{6F872066-A927-4B2D-979C-603B1AB67941}" type="presOf" srcId="{E1836F3A-2A8F-44F4-B68A-D08BF1B59ABB}" destId="{8DED7862-79C4-4D65-AA38-7BEF6E86A8D0}" srcOrd="1" destOrd="0" presId="urn:microsoft.com/office/officeart/2005/8/layout/orgChart1"/>
    <dgm:cxn modelId="{9DC6E9E1-15B4-4036-98B6-6B55BA787B9B}" type="presOf" srcId="{F45707A3-79D9-4AA8-8C6C-975275824CD0}" destId="{F8BE4D92-0B44-4EBA-92CC-EB82F5E3FCA6}" srcOrd="1" destOrd="0" presId="urn:microsoft.com/office/officeart/2005/8/layout/orgChart1"/>
    <dgm:cxn modelId="{A7410872-D7D0-4634-8C5D-CD442F9B45E6}" type="presOf" srcId="{DD2AA2BA-9427-4899-95E9-A8189FDDE0BE}" destId="{E114E1C7-66CB-4172-ADCE-493D2D0EE1F2}" srcOrd="0" destOrd="0" presId="urn:microsoft.com/office/officeart/2005/8/layout/orgChart1"/>
    <dgm:cxn modelId="{3A58BB1F-46D4-4532-8C8D-A2AF72810199}" type="presOf" srcId="{85C51B71-F212-4163-A3E2-7438A0578910}" destId="{6A9DAC28-A414-4256-8F83-E839274A45FB}" srcOrd="1" destOrd="0" presId="urn:microsoft.com/office/officeart/2005/8/layout/orgChart1"/>
    <dgm:cxn modelId="{E6CF28FE-4AD4-4A3F-8175-95D6D703EE9A}" type="presOf" srcId="{68D8CC62-51AC-4AB1-B1FF-61909E165757}" destId="{5D91E56A-DD71-4070-A553-834F43E11AB7}" srcOrd="1" destOrd="0" presId="urn:microsoft.com/office/officeart/2005/8/layout/orgChart1"/>
    <dgm:cxn modelId="{6D880A2C-C7F2-468D-8BF5-185F62C6257E}" srcId="{8496ABDC-1DAB-4F0C-BAD2-DB96645D4F8C}" destId="{2DDB0C5C-D901-43A8-9EE9-68778CC3A9E4}" srcOrd="0" destOrd="0" parTransId="{236A6EDC-2D73-4C3F-9027-DB84F917E9DB}" sibTransId="{6EFB5CBE-AF94-47D8-8634-0F07FBE6FA43}"/>
    <dgm:cxn modelId="{141EDC84-769C-49FF-B568-2DACAC573409}" type="presOf" srcId="{7F097E23-B923-4E14-B297-7649BD6CC66F}" destId="{50AC6E7E-83AC-40FA-B417-D0B42B4A727E}" srcOrd="0" destOrd="0" presId="urn:microsoft.com/office/officeart/2005/8/layout/orgChart1"/>
    <dgm:cxn modelId="{83372B08-DAB3-4A9A-921A-875E1DB6DC79}" type="presOf" srcId="{E1836F3A-2A8F-44F4-B68A-D08BF1B59ABB}" destId="{A194857A-85D7-4A8A-A1E3-5A0552D73409}" srcOrd="0" destOrd="0" presId="urn:microsoft.com/office/officeart/2005/8/layout/orgChart1"/>
    <dgm:cxn modelId="{31B35DC7-1523-48C2-969B-D2AB2F6AEAB2}" type="presOf" srcId="{2DDB0C5C-D901-43A8-9EE9-68778CC3A9E4}" destId="{D34B2167-668F-45A6-A27A-27AA30902AE2}" srcOrd="0" destOrd="0" presId="urn:microsoft.com/office/officeart/2005/8/layout/orgChart1"/>
    <dgm:cxn modelId="{0E552BC1-42F3-42D7-9649-1E30B6CE9B6D}" type="presOf" srcId="{AA1C3760-5FF6-451D-A06F-64191EF2291C}" destId="{3E64A7D4-FA01-4055-B9B6-2360F346B70C}" srcOrd="1" destOrd="0" presId="urn:microsoft.com/office/officeart/2005/8/layout/orgChart1"/>
    <dgm:cxn modelId="{BA158C96-5A0E-4D43-A8C7-C4D1101607A7}" type="presOf" srcId="{A1FA5B16-E920-476F-8955-3DD712687905}" destId="{95D55429-6789-44FF-9F63-DC9F277B932B}" srcOrd="0" destOrd="0" presId="urn:microsoft.com/office/officeart/2005/8/layout/orgChart1"/>
    <dgm:cxn modelId="{AA247787-D55D-46D4-A0D8-06686F5E5590}" type="presOf" srcId="{75AFB044-2994-4A1C-9293-3AAA73EC4A6A}" destId="{AECF83A9-5805-476F-88EF-EEAED91B724B}" srcOrd="0" destOrd="0" presId="urn:microsoft.com/office/officeart/2005/8/layout/orgChart1"/>
    <dgm:cxn modelId="{CF32040F-1DE4-4357-BC93-177312486958}" type="presOf" srcId="{34F263AE-331C-4395-83F4-595A48582B81}" destId="{EFCA68BC-7F30-4DFA-A463-741EECCAF4BB}" srcOrd="1" destOrd="0" presId="urn:microsoft.com/office/officeart/2005/8/layout/orgChart1"/>
    <dgm:cxn modelId="{EE85CCB7-6041-4C3B-BB49-538EA0050FB3}" srcId="{7F097E23-B923-4E14-B297-7649BD6CC66F}" destId="{8191C17B-7BB0-487A-B4F0-0213E949443B}" srcOrd="0" destOrd="0" parTransId="{A1FA5B16-E920-476F-8955-3DD712687905}" sibTransId="{03A881D7-2734-424E-A8CD-D3DD630F6FEB}"/>
    <dgm:cxn modelId="{9E50DE6F-5688-4CB8-A738-F3C303BA136E}" type="presOf" srcId="{AB3B69AE-E678-4EAF-A695-2EFA2D7228C9}" destId="{9480E4C8-256E-43A8-B49D-9051DA93343B}" srcOrd="0" destOrd="0" presId="urn:microsoft.com/office/officeart/2005/8/layout/orgChart1"/>
    <dgm:cxn modelId="{9851CD3F-226A-481D-B2E7-782792FFE781}" srcId="{E1836F3A-2A8F-44F4-B68A-D08BF1B59ABB}" destId="{F45707A3-79D9-4AA8-8C6C-975275824CD0}" srcOrd="1" destOrd="0" parTransId="{AB3B69AE-E678-4EAF-A695-2EFA2D7228C9}" sibTransId="{42B83E68-61F8-4C6F-9900-5A70015B345A}"/>
    <dgm:cxn modelId="{45D1A6B6-808B-4366-B8BC-C6541B662559}" type="presOf" srcId="{85C51B71-F212-4163-A3E2-7438A0578910}" destId="{3B5908D1-C55A-4087-BBBD-F655BBA23207}" srcOrd="0" destOrd="0" presId="urn:microsoft.com/office/officeart/2005/8/layout/orgChart1"/>
    <dgm:cxn modelId="{36522532-7653-461C-A19B-E90BC92701C4}" type="presParOf" srcId="{DBCF21E5-2F67-4ADD-A910-92AC3D43E4F9}" destId="{A71E459C-D1CD-447B-94B9-BE7625B34599}" srcOrd="0" destOrd="0" presId="urn:microsoft.com/office/officeart/2005/8/layout/orgChart1"/>
    <dgm:cxn modelId="{D74F8268-1F07-4A78-A55B-156C633B1441}" type="presParOf" srcId="{A71E459C-D1CD-447B-94B9-BE7625B34599}" destId="{E5EEDE07-604D-4A4D-82DF-92221B4A05B1}" srcOrd="0" destOrd="0" presId="urn:microsoft.com/office/officeart/2005/8/layout/orgChart1"/>
    <dgm:cxn modelId="{063F611B-D914-46BC-B928-E89605058C90}" type="presParOf" srcId="{E5EEDE07-604D-4A4D-82DF-92221B4A05B1}" destId="{D34B2167-668F-45A6-A27A-27AA30902AE2}" srcOrd="0" destOrd="0" presId="urn:microsoft.com/office/officeart/2005/8/layout/orgChart1"/>
    <dgm:cxn modelId="{1556D423-8A25-4EA2-9EAE-D903CF0316AE}" type="presParOf" srcId="{E5EEDE07-604D-4A4D-82DF-92221B4A05B1}" destId="{E95AF478-7D9C-4D77-8AAE-AB8FB910730D}" srcOrd="1" destOrd="0" presId="urn:microsoft.com/office/officeart/2005/8/layout/orgChart1"/>
    <dgm:cxn modelId="{E99C3DC5-92C0-4AC1-A6AE-B898CDB85E19}" type="presParOf" srcId="{A71E459C-D1CD-447B-94B9-BE7625B34599}" destId="{2728859C-8220-4B7E-9EC0-43ABF12F84CC}" srcOrd="1" destOrd="0" presId="urn:microsoft.com/office/officeart/2005/8/layout/orgChart1"/>
    <dgm:cxn modelId="{EB9B067A-FDF3-4A94-981C-DC8D069F2893}" type="presParOf" srcId="{2728859C-8220-4B7E-9EC0-43ABF12F84CC}" destId="{AECF83A9-5805-476F-88EF-EEAED91B724B}" srcOrd="0" destOrd="0" presId="urn:microsoft.com/office/officeart/2005/8/layout/orgChart1"/>
    <dgm:cxn modelId="{E7619517-4510-4ED2-8C97-2CC062C774CF}" type="presParOf" srcId="{2728859C-8220-4B7E-9EC0-43ABF12F84CC}" destId="{077832F2-8C7F-479F-A07C-9DB87E40A63F}" srcOrd="1" destOrd="0" presId="urn:microsoft.com/office/officeart/2005/8/layout/orgChart1"/>
    <dgm:cxn modelId="{5220CA42-A5EF-4D00-9E5E-60CBC104A5BE}" type="presParOf" srcId="{077832F2-8C7F-479F-A07C-9DB87E40A63F}" destId="{2597B9AA-0D7C-4794-9B58-563AB1581083}" srcOrd="0" destOrd="0" presId="urn:microsoft.com/office/officeart/2005/8/layout/orgChart1"/>
    <dgm:cxn modelId="{F6633FE0-D8EC-4CB0-A97F-D90935405EFC}" type="presParOf" srcId="{2597B9AA-0D7C-4794-9B58-563AB1581083}" destId="{E408531A-39C5-46D9-A608-7828FE10B9ED}" srcOrd="0" destOrd="0" presId="urn:microsoft.com/office/officeart/2005/8/layout/orgChart1"/>
    <dgm:cxn modelId="{80464AFD-F6CA-4D7E-BC80-9D8AA0DD4F77}" type="presParOf" srcId="{2597B9AA-0D7C-4794-9B58-563AB1581083}" destId="{3E64A7D4-FA01-4055-B9B6-2360F346B70C}" srcOrd="1" destOrd="0" presId="urn:microsoft.com/office/officeart/2005/8/layout/orgChart1"/>
    <dgm:cxn modelId="{5392425B-CF81-47A6-90FF-1B1C40B265AA}" type="presParOf" srcId="{077832F2-8C7F-479F-A07C-9DB87E40A63F}" destId="{FCA984CA-39C8-4CEF-B998-4FAD683BD8D5}" srcOrd="1" destOrd="0" presId="urn:microsoft.com/office/officeart/2005/8/layout/orgChart1"/>
    <dgm:cxn modelId="{76C366E8-0BAE-4074-B5E7-8EC054BB677F}" type="presParOf" srcId="{077832F2-8C7F-479F-A07C-9DB87E40A63F}" destId="{82EA327F-4C78-4807-B639-BE34C2CEB0C9}" srcOrd="2" destOrd="0" presId="urn:microsoft.com/office/officeart/2005/8/layout/orgChart1"/>
    <dgm:cxn modelId="{5DE7AD87-B586-46E6-8879-2B249943EAAA}" type="presParOf" srcId="{2728859C-8220-4B7E-9EC0-43ABF12F84CC}" destId="{6FC4A78F-35EE-4F09-904E-44D8BD537484}" srcOrd="2" destOrd="0" presId="urn:microsoft.com/office/officeart/2005/8/layout/orgChart1"/>
    <dgm:cxn modelId="{0C841BFE-6EB3-4DEA-BF0D-D8CDE4D2D2FE}" type="presParOf" srcId="{2728859C-8220-4B7E-9EC0-43ABF12F84CC}" destId="{756DC3CD-48E1-42AD-B377-ADD3B257810E}" srcOrd="3" destOrd="0" presId="urn:microsoft.com/office/officeart/2005/8/layout/orgChart1"/>
    <dgm:cxn modelId="{559F6A90-D33B-4619-9D89-37A04CDCDF0E}" type="presParOf" srcId="{756DC3CD-48E1-42AD-B377-ADD3B257810E}" destId="{8D5E1CAE-E37F-4842-ABFD-FDD89F3A11A5}" srcOrd="0" destOrd="0" presId="urn:microsoft.com/office/officeart/2005/8/layout/orgChart1"/>
    <dgm:cxn modelId="{4D60C9A1-6ED0-4C07-ACFB-BDAA3F25B893}" type="presParOf" srcId="{8D5E1CAE-E37F-4842-ABFD-FDD89F3A11A5}" destId="{98478BC9-02C4-4A84-A659-984A310EB579}" srcOrd="0" destOrd="0" presId="urn:microsoft.com/office/officeart/2005/8/layout/orgChart1"/>
    <dgm:cxn modelId="{77568839-57C4-4315-A4DD-A74B5262F998}" type="presParOf" srcId="{8D5E1CAE-E37F-4842-ABFD-FDD89F3A11A5}" destId="{5D91E56A-DD71-4070-A553-834F43E11AB7}" srcOrd="1" destOrd="0" presId="urn:microsoft.com/office/officeart/2005/8/layout/orgChart1"/>
    <dgm:cxn modelId="{CFDF7889-CF0A-4361-8558-5F6A60F0CF08}" type="presParOf" srcId="{756DC3CD-48E1-42AD-B377-ADD3B257810E}" destId="{B9BD3E51-0F19-467F-954F-0BFBE3A6C3E7}" srcOrd="1" destOrd="0" presId="urn:microsoft.com/office/officeart/2005/8/layout/orgChart1"/>
    <dgm:cxn modelId="{6D2DD5C6-FA0B-4759-902E-438FA5FD61CA}" type="presParOf" srcId="{756DC3CD-48E1-42AD-B377-ADD3B257810E}" destId="{57147FD4-FB65-4A06-9431-43C36B04E8A3}" srcOrd="2" destOrd="0" presId="urn:microsoft.com/office/officeart/2005/8/layout/orgChart1"/>
    <dgm:cxn modelId="{F0451BDC-1ACC-407F-AE35-26525B823290}" type="presParOf" srcId="{A71E459C-D1CD-447B-94B9-BE7625B34599}" destId="{FA1F6B61-84E0-4A04-86E1-BA0941B3E9A1}" srcOrd="2" destOrd="0" presId="urn:microsoft.com/office/officeart/2005/8/layout/orgChart1"/>
    <dgm:cxn modelId="{1204F6EC-8A95-4DDA-979C-3CBDA3075872}" type="presParOf" srcId="{DBCF21E5-2F67-4ADD-A910-92AC3D43E4F9}" destId="{DC0AC59A-CD1D-47ED-886A-A16C7BF3589F}" srcOrd="1" destOrd="0" presId="urn:microsoft.com/office/officeart/2005/8/layout/orgChart1"/>
    <dgm:cxn modelId="{24486C50-0BF9-44E6-8971-C3138594A2FE}" type="presParOf" srcId="{DC0AC59A-CD1D-47ED-886A-A16C7BF3589F}" destId="{2C3BA165-1C48-44D3-8255-83B0BD20599E}" srcOrd="0" destOrd="0" presId="urn:microsoft.com/office/officeart/2005/8/layout/orgChart1"/>
    <dgm:cxn modelId="{4AE278FB-386D-4F97-AED6-46BA85D43FD8}" type="presParOf" srcId="{2C3BA165-1C48-44D3-8255-83B0BD20599E}" destId="{8119CEF6-3ADA-4CE2-84AC-A4B2616B283C}" srcOrd="0" destOrd="0" presId="urn:microsoft.com/office/officeart/2005/8/layout/orgChart1"/>
    <dgm:cxn modelId="{B351AB18-AA82-43A4-A555-8D8E052CFB36}" type="presParOf" srcId="{2C3BA165-1C48-44D3-8255-83B0BD20599E}" destId="{EC40041D-9AD8-4F36-84D6-1D74E602C629}" srcOrd="1" destOrd="0" presId="urn:microsoft.com/office/officeart/2005/8/layout/orgChart1"/>
    <dgm:cxn modelId="{A3940FDE-53F8-4DD1-B6D0-DAE076E1A94F}" type="presParOf" srcId="{DC0AC59A-CD1D-47ED-886A-A16C7BF3589F}" destId="{5F17A0C5-CA1F-461C-B9F6-EECFC7B0CF02}" srcOrd="1" destOrd="0" presId="urn:microsoft.com/office/officeart/2005/8/layout/orgChart1"/>
    <dgm:cxn modelId="{40D82601-8A98-4C1A-B140-C806319CE1CE}" type="presParOf" srcId="{5F17A0C5-CA1F-461C-B9F6-EECFC7B0CF02}" destId="{F787705B-AA8B-4F8D-A0FC-C12334AACEEB}" srcOrd="0" destOrd="0" presId="urn:microsoft.com/office/officeart/2005/8/layout/orgChart1"/>
    <dgm:cxn modelId="{F6903DE9-AC45-4906-9120-38B209017641}" type="presParOf" srcId="{5F17A0C5-CA1F-461C-B9F6-EECFC7B0CF02}" destId="{6FF0D68B-EBD9-4B52-9F3E-76B1F319CCDD}" srcOrd="1" destOrd="0" presId="urn:microsoft.com/office/officeart/2005/8/layout/orgChart1"/>
    <dgm:cxn modelId="{A52912DF-E420-4D8F-ACF5-50232B8ABDA9}" type="presParOf" srcId="{6FF0D68B-EBD9-4B52-9F3E-76B1F319CCDD}" destId="{9D2C7CDC-4611-4882-BC34-E96C1578E1A2}" srcOrd="0" destOrd="0" presId="urn:microsoft.com/office/officeart/2005/8/layout/orgChart1"/>
    <dgm:cxn modelId="{B6D4D68F-713D-4011-8DB0-4AE192D16465}" type="presParOf" srcId="{9D2C7CDC-4611-4882-BC34-E96C1578E1A2}" destId="{A194857A-85D7-4A8A-A1E3-5A0552D73409}" srcOrd="0" destOrd="0" presId="urn:microsoft.com/office/officeart/2005/8/layout/orgChart1"/>
    <dgm:cxn modelId="{5F7C6C63-F3E7-4AB2-B978-A6DEB8D1C70F}" type="presParOf" srcId="{9D2C7CDC-4611-4882-BC34-E96C1578E1A2}" destId="{8DED7862-79C4-4D65-AA38-7BEF6E86A8D0}" srcOrd="1" destOrd="0" presId="urn:microsoft.com/office/officeart/2005/8/layout/orgChart1"/>
    <dgm:cxn modelId="{37EB2145-DED6-49D3-8C8E-1D046415E740}" type="presParOf" srcId="{6FF0D68B-EBD9-4B52-9F3E-76B1F319CCDD}" destId="{5A7893FE-D625-430B-952F-F0EBF7B644F8}" srcOrd="1" destOrd="0" presId="urn:microsoft.com/office/officeart/2005/8/layout/orgChart1"/>
    <dgm:cxn modelId="{9D75C677-C9C7-4011-81B3-183D51B2F5C4}" type="presParOf" srcId="{5A7893FE-D625-430B-952F-F0EBF7B644F8}" destId="{C2EFD956-A7E4-4573-B8E1-096D5847A593}" srcOrd="0" destOrd="0" presId="urn:microsoft.com/office/officeart/2005/8/layout/orgChart1"/>
    <dgm:cxn modelId="{A90EEA25-3E79-478D-8810-532AE352C177}" type="presParOf" srcId="{5A7893FE-D625-430B-952F-F0EBF7B644F8}" destId="{7D41683D-0AF7-4B0A-8243-B6789ACC106A}" srcOrd="1" destOrd="0" presId="urn:microsoft.com/office/officeart/2005/8/layout/orgChart1"/>
    <dgm:cxn modelId="{9EBC641C-DF8E-4CEB-9EE4-AE65E2D2F0B5}" type="presParOf" srcId="{7D41683D-0AF7-4B0A-8243-B6789ACC106A}" destId="{B1FA31E4-5416-4788-AF6B-82705E2BB803}" srcOrd="0" destOrd="0" presId="urn:microsoft.com/office/officeart/2005/8/layout/orgChart1"/>
    <dgm:cxn modelId="{2A7B0DD0-D2E6-45D0-9AE4-A8D71CE65DBD}" type="presParOf" srcId="{B1FA31E4-5416-4788-AF6B-82705E2BB803}" destId="{C101B63A-A5EE-4985-B1A4-DEAB4811347D}" srcOrd="0" destOrd="0" presId="urn:microsoft.com/office/officeart/2005/8/layout/orgChart1"/>
    <dgm:cxn modelId="{EE5F41CD-E984-4343-B520-FAC7A6033DEF}" type="presParOf" srcId="{B1FA31E4-5416-4788-AF6B-82705E2BB803}" destId="{EFCA68BC-7F30-4DFA-A463-741EECCAF4BB}" srcOrd="1" destOrd="0" presId="urn:microsoft.com/office/officeart/2005/8/layout/orgChart1"/>
    <dgm:cxn modelId="{31F73137-A5AB-45C3-9CEE-B7B8DF847215}" type="presParOf" srcId="{7D41683D-0AF7-4B0A-8243-B6789ACC106A}" destId="{02C9D08A-228F-47E8-A598-465C5EB4EDE3}" srcOrd="1" destOrd="0" presId="urn:microsoft.com/office/officeart/2005/8/layout/orgChart1"/>
    <dgm:cxn modelId="{BE221AA4-F1E4-472C-A0B2-0FE7C8FF4192}" type="presParOf" srcId="{7D41683D-0AF7-4B0A-8243-B6789ACC106A}" destId="{8A57B903-B9CA-47BD-95B6-704BAF61F420}" srcOrd="2" destOrd="0" presId="urn:microsoft.com/office/officeart/2005/8/layout/orgChart1"/>
    <dgm:cxn modelId="{684EC158-C554-4B2C-AB71-0C5388A28579}" type="presParOf" srcId="{5A7893FE-D625-430B-952F-F0EBF7B644F8}" destId="{9480E4C8-256E-43A8-B49D-9051DA93343B}" srcOrd="2" destOrd="0" presId="urn:microsoft.com/office/officeart/2005/8/layout/orgChart1"/>
    <dgm:cxn modelId="{06542E08-A9C1-43E9-9177-BE1F3BA67B27}" type="presParOf" srcId="{5A7893FE-D625-430B-952F-F0EBF7B644F8}" destId="{DAF7537D-E0E3-498A-ACED-861D5A730182}" srcOrd="3" destOrd="0" presId="urn:microsoft.com/office/officeart/2005/8/layout/orgChart1"/>
    <dgm:cxn modelId="{60DF1575-4C66-440D-B04C-5DECE819C0A9}" type="presParOf" srcId="{DAF7537D-E0E3-498A-ACED-861D5A730182}" destId="{90811E8E-C55D-470A-B9C0-ADC39D814930}" srcOrd="0" destOrd="0" presId="urn:microsoft.com/office/officeart/2005/8/layout/orgChart1"/>
    <dgm:cxn modelId="{7D8C6004-36CF-452C-80A8-844C7775B175}" type="presParOf" srcId="{90811E8E-C55D-470A-B9C0-ADC39D814930}" destId="{9A5119E3-B1E3-4C50-9035-F54FEC7B004C}" srcOrd="0" destOrd="0" presId="urn:microsoft.com/office/officeart/2005/8/layout/orgChart1"/>
    <dgm:cxn modelId="{93174C45-4F56-4E73-803C-20D6638E4DBC}" type="presParOf" srcId="{90811E8E-C55D-470A-B9C0-ADC39D814930}" destId="{F8BE4D92-0B44-4EBA-92CC-EB82F5E3FCA6}" srcOrd="1" destOrd="0" presId="urn:microsoft.com/office/officeart/2005/8/layout/orgChart1"/>
    <dgm:cxn modelId="{2C84F701-71B0-4A42-8DD6-239EEA6C0A62}" type="presParOf" srcId="{DAF7537D-E0E3-498A-ACED-861D5A730182}" destId="{63CD0C65-9274-47DB-8BF2-F61FF263FA88}" srcOrd="1" destOrd="0" presId="urn:microsoft.com/office/officeart/2005/8/layout/orgChart1"/>
    <dgm:cxn modelId="{F88E1E3B-F4AF-46E6-AE01-B13E28E081FB}" type="presParOf" srcId="{DAF7537D-E0E3-498A-ACED-861D5A730182}" destId="{4D29A792-087F-47E0-AF17-71A1F385F8F0}" srcOrd="2" destOrd="0" presId="urn:microsoft.com/office/officeart/2005/8/layout/orgChart1"/>
    <dgm:cxn modelId="{154793FA-AF24-4ED5-9785-1173458AE112}" type="presParOf" srcId="{6FF0D68B-EBD9-4B52-9F3E-76B1F319CCDD}" destId="{F4256941-E59E-4EBE-A4C8-44A38ECA02F5}" srcOrd="2" destOrd="0" presId="urn:microsoft.com/office/officeart/2005/8/layout/orgChart1"/>
    <dgm:cxn modelId="{693A9C13-6BC4-4BC1-AEB6-7F0882BE30C7}" type="presParOf" srcId="{5F17A0C5-CA1F-461C-B9F6-EECFC7B0CF02}" destId="{E114E1C7-66CB-4172-ADCE-493D2D0EE1F2}" srcOrd="2" destOrd="0" presId="urn:microsoft.com/office/officeart/2005/8/layout/orgChart1"/>
    <dgm:cxn modelId="{99485F42-ED24-4491-9086-C1EF4CF99BCF}" type="presParOf" srcId="{5F17A0C5-CA1F-461C-B9F6-EECFC7B0CF02}" destId="{7B872C2D-5C60-49BA-BFBE-C00F5D38CF72}" srcOrd="3" destOrd="0" presId="urn:microsoft.com/office/officeart/2005/8/layout/orgChart1"/>
    <dgm:cxn modelId="{712F8CDD-A1EE-49A6-9D2D-EF5340ABA4C8}" type="presParOf" srcId="{7B872C2D-5C60-49BA-BFBE-C00F5D38CF72}" destId="{51835B2D-0566-40D5-84F8-35BC2DDA3B16}" srcOrd="0" destOrd="0" presId="urn:microsoft.com/office/officeart/2005/8/layout/orgChart1"/>
    <dgm:cxn modelId="{E59D61FE-AF24-4343-B39E-67BA4A613368}" type="presParOf" srcId="{51835B2D-0566-40D5-84F8-35BC2DDA3B16}" destId="{50AC6E7E-83AC-40FA-B417-D0B42B4A727E}" srcOrd="0" destOrd="0" presId="urn:microsoft.com/office/officeart/2005/8/layout/orgChart1"/>
    <dgm:cxn modelId="{3BAF5841-E79B-4439-97CE-E87B073EB746}" type="presParOf" srcId="{51835B2D-0566-40D5-84F8-35BC2DDA3B16}" destId="{16CBF6B7-1A6C-4373-BD16-59D2EE0068C3}" srcOrd="1" destOrd="0" presId="urn:microsoft.com/office/officeart/2005/8/layout/orgChart1"/>
    <dgm:cxn modelId="{2ED00656-F334-4864-99F2-AF2C257FD17B}" type="presParOf" srcId="{7B872C2D-5C60-49BA-BFBE-C00F5D38CF72}" destId="{8A6F501B-A784-4531-B524-81892D35245E}" srcOrd="1" destOrd="0" presId="urn:microsoft.com/office/officeart/2005/8/layout/orgChart1"/>
    <dgm:cxn modelId="{7F914277-9FB2-4861-871D-21DF585C7E29}" type="presParOf" srcId="{8A6F501B-A784-4531-B524-81892D35245E}" destId="{95D55429-6789-44FF-9F63-DC9F277B932B}" srcOrd="0" destOrd="0" presId="urn:microsoft.com/office/officeart/2005/8/layout/orgChart1"/>
    <dgm:cxn modelId="{D8B9B567-B1D8-430F-9140-1E9365F8F675}" type="presParOf" srcId="{8A6F501B-A784-4531-B524-81892D35245E}" destId="{49FAB668-9971-4175-B2B7-1FA5C75F567B}" srcOrd="1" destOrd="0" presId="urn:microsoft.com/office/officeart/2005/8/layout/orgChart1"/>
    <dgm:cxn modelId="{8CCA2AC4-60D9-4CAB-895A-D3B12454B91C}" type="presParOf" srcId="{49FAB668-9971-4175-B2B7-1FA5C75F567B}" destId="{90A04BBE-5030-41B9-AAC1-81DF9030AF16}" srcOrd="0" destOrd="0" presId="urn:microsoft.com/office/officeart/2005/8/layout/orgChart1"/>
    <dgm:cxn modelId="{6F5A20D0-53F4-469A-B9B4-AD3D50105EAB}" type="presParOf" srcId="{90A04BBE-5030-41B9-AAC1-81DF9030AF16}" destId="{BE6039FF-8C54-4513-AADD-19081DE2FBFF}" srcOrd="0" destOrd="0" presId="urn:microsoft.com/office/officeart/2005/8/layout/orgChart1"/>
    <dgm:cxn modelId="{8998D491-9E10-4B12-9520-58CA42EF8CD1}" type="presParOf" srcId="{90A04BBE-5030-41B9-AAC1-81DF9030AF16}" destId="{633A70A0-A60B-455A-9C5D-E19FCF210834}" srcOrd="1" destOrd="0" presId="urn:microsoft.com/office/officeart/2005/8/layout/orgChart1"/>
    <dgm:cxn modelId="{19BA9E9F-C5D3-4C79-94D2-690C2C53927C}" type="presParOf" srcId="{49FAB668-9971-4175-B2B7-1FA5C75F567B}" destId="{5D3E27C2-202A-4A7D-8645-43F6C25BD993}" srcOrd="1" destOrd="0" presId="urn:microsoft.com/office/officeart/2005/8/layout/orgChart1"/>
    <dgm:cxn modelId="{5C2E1BD3-CA0C-456B-BD88-5E84CA65555F}" type="presParOf" srcId="{49FAB668-9971-4175-B2B7-1FA5C75F567B}" destId="{71A6B099-F69E-45F5-8CA0-1E4F69552098}" srcOrd="2" destOrd="0" presId="urn:microsoft.com/office/officeart/2005/8/layout/orgChart1"/>
    <dgm:cxn modelId="{5E06F7D9-33EB-4E30-A9AD-051DB429AA36}" type="presParOf" srcId="{7B872C2D-5C60-49BA-BFBE-C00F5D38CF72}" destId="{15019FEA-D756-4B70-BC59-5E2FA27DEC79}" srcOrd="2" destOrd="0" presId="urn:microsoft.com/office/officeart/2005/8/layout/orgChart1"/>
    <dgm:cxn modelId="{A9E740E8-2BD1-4859-8317-AB27566EF071}" type="presParOf" srcId="{5F17A0C5-CA1F-461C-B9F6-EECFC7B0CF02}" destId="{0470CE4C-4EB0-4AAD-8B85-5D1209DF1E45}" srcOrd="4" destOrd="0" presId="urn:microsoft.com/office/officeart/2005/8/layout/orgChart1"/>
    <dgm:cxn modelId="{DBA14133-59D9-4E57-8A37-77312876E35B}" type="presParOf" srcId="{5F17A0C5-CA1F-461C-B9F6-EECFC7B0CF02}" destId="{1C2A0C0E-8E66-4E56-BE7F-6A3295F8BFCA}" srcOrd="5" destOrd="0" presId="urn:microsoft.com/office/officeart/2005/8/layout/orgChart1"/>
    <dgm:cxn modelId="{D3E7B8D3-1525-475F-B70B-83A065358826}" type="presParOf" srcId="{1C2A0C0E-8E66-4E56-BE7F-6A3295F8BFCA}" destId="{9D215B61-CDE6-4F9A-9F04-27F7A5E004E9}" srcOrd="0" destOrd="0" presId="urn:microsoft.com/office/officeart/2005/8/layout/orgChart1"/>
    <dgm:cxn modelId="{B6F1B98D-E2CA-4401-B2C6-A0ACDCEF2875}" type="presParOf" srcId="{9D215B61-CDE6-4F9A-9F04-27F7A5E004E9}" destId="{3B5908D1-C55A-4087-BBBD-F655BBA23207}" srcOrd="0" destOrd="0" presId="urn:microsoft.com/office/officeart/2005/8/layout/orgChart1"/>
    <dgm:cxn modelId="{690F9AC8-9833-4D4E-822A-CEB12C0EB62D}" type="presParOf" srcId="{9D215B61-CDE6-4F9A-9F04-27F7A5E004E9}" destId="{6A9DAC28-A414-4256-8F83-E839274A45FB}" srcOrd="1" destOrd="0" presId="urn:microsoft.com/office/officeart/2005/8/layout/orgChart1"/>
    <dgm:cxn modelId="{69137FE2-9F9C-4F4D-ABBE-45461FBF87F0}" type="presParOf" srcId="{1C2A0C0E-8E66-4E56-BE7F-6A3295F8BFCA}" destId="{9ACFCAB6-E4C9-40BF-AFFB-8CAA878F2610}" srcOrd="1" destOrd="0" presId="urn:microsoft.com/office/officeart/2005/8/layout/orgChart1"/>
    <dgm:cxn modelId="{E893F72E-77CF-4E72-8086-069F562757CB}" type="presParOf" srcId="{9ACFCAB6-E4C9-40BF-AFFB-8CAA878F2610}" destId="{84246B1C-4C57-466B-9C41-285CB8CB17C3}" srcOrd="0" destOrd="0" presId="urn:microsoft.com/office/officeart/2005/8/layout/orgChart1"/>
    <dgm:cxn modelId="{2627CE6A-9135-4773-8ACC-1906B05E81E2}" type="presParOf" srcId="{9ACFCAB6-E4C9-40BF-AFFB-8CAA878F2610}" destId="{9D2EDD27-4C92-449E-9B7A-D94F3B97429B}" srcOrd="1" destOrd="0" presId="urn:microsoft.com/office/officeart/2005/8/layout/orgChart1"/>
    <dgm:cxn modelId="{EBB6A521-B1DB-4B41-88F9-84859E3613BE}" type="presParOf" srcId="{9D2EDD27-4C92-449E-9B7A-D94F3B97429B}" destId="{AD52DE72-2A27-4E7D-8323-C744755A1A68}" srcOrd="0" destOrd="0" presId="urn:microsoft.com/office/officeart/2005/8/layout/orgChart1"/>
    <dgm:cxn modelId="{A807B0A7-101B-45F1-9EC6-0929B6BC743E}" type="presParOf" srcId="{AD52DE72-2A27-4E7D-8323-C744755A1A68}" destId="{4980108E-934C-47FC-811B-1D24D3D5A2BA}" srcOrd="0" destOrd="0" presId="urn:microsoft.com/office/officeart/2005/8/layout/orgChart1"/>
    <dgm:cxn modelId="{7DF5AE95-6531-4D10-9089-0F627DD066A8}" type="presParOf" srcId="{AD52DE72-2A27-4E7D-8323-C744755A1A68}" destId="{FEDEBF20-A482-405C-856B-2CDC78AA0323}" srcOrd="1" destOrd="0" presId="urn:microsoft.com/office/officeart/2005/8/layout/orgChart1"/>
    <dgm:cxn modelId="{C8C3D78D-ECC8-491A-A24E-9512AF89BC00}" type="presParOf" srcId="{9D2EDD27-4C92-449E-9B7A-D94F3B97429B}" destId="{DA14B9D0-74E9-4768-8A2C-E2005CE689F5}" srcOrd="1" destOrd="0" presId="urn:microsoft.com/office/officeart/2005/8/layout/orgChart1"/>
    <dgm:cxn modelId="{038DAFF0-E704-4472-88FB-22D390483518}" type="presParOf" srcId="{9D2EDD27-4C92-449E-9B7A-D94F3B97429B}" destId="{10AE5A25-AE94-4DF4-93C6-070F16341E34}" srcOrd="2" destOrd="0" presId="urn:microsoft.com/office/officeart/2005/8/layout/orgChart1"/>
    <dgm:cxn modelId="{FFB42D98-C921-4293-BDB0-3D1031C72661}" type="presParOf" srcId="{1C2A0C0E-8E66-4E56-BE7F-6A3295F8BFCA}" destId="{534FBB87-872C-4325-A7C2-D93F0F32CA87}" srcOrd="2" destOrd="0" presId="urn:microsoft.com/office/officeart/2005/8/layout/orgChart1"/>
    <dgm:cxn modelId="{7CFB415A-DB25-4E6B-A8DD-F28AB21D4559}" type="presParOf" srcId="{DC0AC59A-CD1D-47ED-886A-A16C7BF3589F}" destId="{8BB4DA76-6DE0-4925-BE72-C701A94D1F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32E83D-3AB4-4199-A942-42FFA364A366}">
      <dsp:nvSpPr>
        <dsp:cNvPr id="0" name=""/>
        <dsp:cNvSpPr/>
      </dsp:nvSpPr>
      <dsp:spPr>
        <a:xfrm>
          <a:off x="263574" y="3776"/>
          <a:ext cx="2287785" cy="1143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Population assessment</a:t>
          </a:r>
          <a:endParaRPr lang="en-US" sz="2600" kern="1200" dirty="0"/>
        </a:p>
      </dsp:txBody>
      <dsp:txXfrm>
        <a:off x="263574" y="3776"/>
        <a:ext cx="2287785" cy="1143892"/>
      </dsp:txXfrm>
    </dsp:sp>
    <dsp:sp modelId="{6A26105A-64E0-4BDD-8143-914CD5429AF9}">
      <dsp:nvSpPr>
        <dsp:cNvPr id="0" name=""/>
        <dsp:cNvSpPr/>
      </dsp:nvSpPr>
      <dsp:spPr>
        <a:xfrm>
          <a:off x="492353" y="1147669"/>
          <a:ext cx="228778" cy="874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574"/>
              </a:lnTo>
              <a:lnTo>
                <a:pt x="228778" y="874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7459A-453F-45B9-8E0F-A8E8A9DFF9AB}">
      <dsp:nvSpPr>
        <dsp:cNvPr id="0" name=""/>
        <dsp:cNvSpPr/>
      </dsp:nvSpPr>
      <dsp:spPr>
        <a:xfrm>
          <a:off x="721131" y="1436811"/>
          <a:ext cx="1830228" cy="1170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Setline Surveys</a:t>
          </a:r>
        </a:p>
      </dsp:txBody>
      <dsp:txXfrm>
        <a:off x="721131" y="1436811"/>
        <a:ext cx="1830228" cy="1170865"/>
      </dsp:txXfrm>
    </dsp:sp>
    <dsp:sp modelId="{5855755D-2751-4CB3-8A83-540ACAF81284}">
      <dsp:nvSpPr>
        <dsp:cNvPr id="0" name=""/>
        <dsp:cNvSpPr/>
      </dsp:nvSpPr>
      <dsp:spPr>
        <a:xfrm>
          <a:off x="492353" y="1147669"/>
          <a:ext cx="225777" cy="22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498"/>
              </a:lnTo>
              <a:lnTo>
                <a:pt x="225777" y="2229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43A36-999F-4E6D-8787-8E21EC344F77}">
      <dsp:nvSpPr>
        <dsp:cNvPr id="0" name=""/>
        <dsp:cNvSpPr/>
      </dsp:nvSpPr>
      <dsp:spPr>
        <a:xfrm>
          <a:off x="718130" y="2796030"/>
          <a:ext cx="1830228" cy="1162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Acoustic telemetry</a:t>
          </a:r>
          <a:endParaRPr lang="en-US" sz="1800" kern="1200" dirty="0"/>
        </a:p>
      </dsp:txBody>
      <dsp:txXfrm>
        <a:off x="718130" y="2796030"/>
        <a:ext cx="1830228" cy="1162275"/>
      </dsp:txXfrm>
    </dsp:sp>
    <dsp:sp modelId="{22562F9B-E63F-428B-9478-9E0D4AF07113}">
      <dsp:nvSpPr>
        <dsp:cNvPr id="0" name=""/>
        <dsp:cNvSpPr/>
      </dsp:nvSpPr>
      <dsp:spPr>
        <a:xfrm>
          <a:off x="492353" y="1147669"/>
          <a:ext cx="193455" cy="3539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9079"/>
              </a:lnTo>
              <a:lnTo>
                <a:pt x="193455" y="3539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34E1A-3B7F-4C1A-82DA-ACEB0D37F55E}">
      <dsp:nvSpPr>
        <dsp:cNvPr id="0" name=""/>
        <dsp:cNvSpPr/>
      </dsp:nvSpPr>
      <dsp:spPr>
        <a:xfrm>
          <a:off x="685808" y="4114802"/>
          <a:ext cx="1830228" cy="114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Fall Gill Netting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(Natural recruitment monitoring)</a:t>
          </a:r>
          <a:endParaRPr lang="en-US" sz="1800" kern="1200" dirty="0"/>
        </a:p>
      </dsp:txBody>
      <dsp:txXfrm>
        <a:off x="685808" y="4114802"/>
        <a:ext cx="1830228" cy="1143892"/>
      </dsp:txXfrm>
    </dsp:sp>
    <dsp:sp modelId="{CA7212EA-0591-49F1-9887-85022DB92366}">
      <dsp:nvSpPr>
        <dsp:cNvPr id="0" name=""/>
        <dsp:cNvSpPr/>
      </dsp:nvSpPr>
      <dsp:spPr>
        <a:xfrm>
          <a:off x="6004842" y="2472"/>
          <a:ext cx="2287785" cy="1143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</a:t>
          </a:r>
          <a:r>
            <a:rPr lang="en-US" sz="2600" b="0" i="0" kern="1200" baseline="0" dirty="0" smtClean="0"/>
            <a:t>ecruitment failure research</a:t>
          </a:r>
          <a:endParaRPr lang="en-US" sz="2600" kern="1200" dirty="0"/>
        </a:p>
      </dsp:txBody>
      <dsp:txXfrm>
        <a:off x="6004842" y="2472"/>
        <a:ext cx="2287785" cy="1143892"/>
      </dsp:txXfrm>
    </dsp:sp>
    <dsp:sp modelId="{AF4D8C42-B2D9-4B9D-BC6F-8205180576E5}">
      <dsp:nvSpPr>
        <dsp:cNvPr id="0" name=""/>
        <dsp:cNvSpPr/>
      </dsp:nvSpPr>
      <dsp:spPr>
        <a:xfrm>
          <a:off x="6233620" y="1146365"/>
          <a:ext cx="292520" cy="786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883"/>
              </a:lnTo>
              <a:lnTo>
                <a:pt x="292520" y="786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18C2A-D202-4B8E-891D-F6FCED94A180}">
      <dsp:nvSpPr>
        <dsp:cNvPr id="0" name=""/>
        <dsp:cNvSpPr/>
      </dsp:nvSpPr>
      <dsp:spPr>
        <a:xfrm>
          <a:off x="6526141" y="1361302"/>
          <a:ext cx="1830228" cy="114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ELH studies</a:t>
          </a:r>
        </a:p>
      </dsp:txBody>
      <dsp:txXfrm>
        <a:off x="6526141" y="1361302"/>
        <a:ext cx="1830228" cy="1143892"/>
      </dsp:txXfrm>
    </dsp:sp>
    <dsp:sp modelId="{6C14FFB3-E40A-4373-909E-FE55C931C94C}">
      <dsp:nvSpPr>
        <dsp:cNvPr id="0" name=""/>
        <dsp:cNvSpPr/>
      </dsp:nvSpPr>
      <dsp:spPr>
        <a:xfrm>
          <a:off x="6233620" y="1146365"/>
          <a:ext cx="243379" cy="2092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580"/>
              </a:lnTo>
              <a:lnTo>
                <a:pt x="243379" y="2092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8BB5F-2D2C-4817-AA6F-DAE3BCD49180}">
      <dsp:nvSpPr>
        <dsp:cNvPr id="0" name=""/>
        <dsp:cNvSpPr/>
      </dsp:nvSpPr>
      <dsp:spPr>
        <a:xfrm>
          <a:off x="6476999" y="2666999"/>
          <a:ext cx="1830228" cy="114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Predation</a:t>
          </a:r>
        </a:p>
      </dsp:txBody>
      <dsp:txXfrm>
        <a:off x="6476999" y="2666999"/>
        <a:ext cx="1830228" cy="1143892"/>
      </dsp:txXfrm>
    </dsp:sp>
    <dsp:sp modelId="{C1670B94-05E3-4939-84C8-66D9C1875C38}">
      <dsp:nvSpPr>
        <dsp:cNvPr id="0" name=""/>
        <dsp:cNvSpPr/>
      </dsp:nvSpPr>
      <dsp:spPr>
        <a:xfrm>
          <a:off x="6233620" y="1146365"/>
          <a:ext cx="243379" cy="3464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176"/>
              </a:lnTo>
              <a:lnTo>
                <a:pt x="243379" y="3464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BC2B0-DF8B-4481-B97F-D923842ABD56}">
      <dsp:nvSpPr>
        <dsp:cNvPr id="0" name=""/>
        <dsp:cNvSpPr/>
      </dsp:nvSpPr>
      <dsp:spPr>
        <a:xfrm>
          <a:off x="6476999" y="4038595"/>
          <a:ext cx="1830228" cy="114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Food availability</a:t>
          </a:r>
        </a:p>
      </dsp:txBody>
      <dsp:txXfrm>
        <a:off x="6476999" y="4038595"/>
        <a:ext cx="1830228" cy="1143892"/>
      </dsp:txXfrm>
    </dsp:sp>
    <dsp:sp modelId="{E042E7B3-91C6-4018-B373-9316CA7F376C}">
      <dsp:nvSpPr>
        <dsp:cNvPr id="0" name=""/>
        <dsp:cNvSpPr/>
      </dsp:nvSpPr>
      <dsp:spPr>
        <a:xfrm>
          <a:off x="3137720" y="2472"/>
          <a:ext cx="2287785" cy="1143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Conservation aquaculture</a:t>
          </a:r>
        </a:p>
      </dsp:txBody>
      <dsp:txXfrm>
        <a:off x="3137720" y="2472"/>
        <a:ext cx="2287785" cy="1143892"/>
      </dsp:txXfrm>
    </dsp:sp>
    <dsp:sp modelId="{8BA85412-9838-49E0-97D6-439026D1CF1C}">
      <dsp:nvSpPr>
        <dsp:cNvPr id="0" name=""/>
        <dsp:cNvSpPr/>
      </dsp:nvSpPr>
      <dsp:spPr>
        <a:xfrm>
          <a:off x="3366498" y="1146365"/>
          <a:ext cx="228787" cy="85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919"/>
              </a:lnTo>
              <a:lnTo>
                <a:pt x="228787" y="857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71EB4-8EA8-4ECB-8545-322A87D5E659}">
      <dsp:nvSpPr>
        <dsp:cNvPr id="0" name=""/>
        <dsp:cNvSpPr/>
      </dsp:nvSpPr>
      <dsp:spPr>
        <a:xfrm>
          <a:off x="3595286" y="1432338"/>
          <a:ext cx="1830228" cy="114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Preserve genetics</a:t>
          </a:r>
        </a:p>
      </dsp:txBody>
      <dsp:txXfrm>
        <a:off x="3595286" y="1432338"/>
        <a:ext cx="1830228" cy="1143892"/>
      </dsp:txXfrm>
    </dsp:sp>
    <dsp:sp modelId="{D9CCC200-2533-4F81-AFDB-5051F067FA55}">
      <dsp:nvSpPr>
        <dsp:cNvPr id="0" name=""/>
        <dsp:cNvSpPr/>
      </dsp:nvSpPr>
      <dsp:spPr>
        <a:xfrm>
          <a:off x="3366498" y="1146365"/>
          <a:ext cx="221100" cy="2221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611"/>
              </a:lnTo>
              <a:lnTo>
                <a:pt x="221100" y="2221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B5E67-D411-4EF4-89C3-5BA620B44711}">
      <dsp:nvSpPr>
        <dsp:cNvPr id="0" name=""/>
        <dsp:cNvSpPr/>
      </dsp:nvSpPr>
      <dsp:spPr>
        <a:xfrm>
          <a:off x="3587599" y="2796030"/>
          <a:ext cx="1830228" cy="114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Rebuild demographics</a:t>
          </a:r>
        </a:p>
      </dsp:txBody>
      <dsp:txXfrm>
        <a:off x="3587599" y="2796030"/>
        <a:ext cx="1830228" cy="11438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2D3090-B876-4516-A6E5-6AF955BCA1BB}">
      <dsp:nvSpPr>
        <dsp:cNvPr id="0" name=""/>
        <dsp:cNvSpPr/>
      </dsp:nvSpPr>
      <dsp:spPr>
        <a:xfrm>
          <a:off x="7615748" y="4066406"/>
          <a:ext cx="185157" cy="1151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921"/>
              </a:lnTo>
              <a:lnTo>
                <a:pt x="185157" y="1151921"/>
              </a:lnTo>
            </a:path>
          </a:pathLst>
        </a:custGeom>
        <a:noFill/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2AC63-C66D-41C8-A10A-4B0DC10C5F09}">
      <dsp:nvSpPr>
        <dsp:cNvPr id="0" name=""/>
        <dsp:cNvSpPr/>
      </dsp:nvSpPr>
      <dsp:spPr>
        <a:xfrm>
          <a:off x="7615748" y="4066406"/>
          <a:ext cx="185157" cy="436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883"/>
              </a:lnTo>
              <a:lnTo>
                <a:pt x="185157" y="436883"/>
              </a:lnTo>
            </a:path>
          </a:pathLst>
        </a:custGeom>
        <a:noFill/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0B0F5-6989-494C-9C99-F676A5E5F395}">
      <dsp:nvSpPr>
        <dsp:cNvPr id="0" name=""/>
        <dsp:cNvSpPr/>
      </dsp:nvSpPr>
      <dsp:spPr>
        <a:xfrm>
          <a:off x="7384602" y="2566226"/>
          <a:ext cx="104455" cy="118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455"/>
              </a:lnTo>
              <a:lnTo>
                <a:pt x="104455" y="11834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13770-C9A6-4728-A842-9E5884EC94AD}">
      <dsp:nvSpPr>
        <dsp:cNvPr id="0" name=""/>
        <dsp:cNvSpPr/>
      </dsp:nvSpPr>
      <dsp:spPr>
        <a:xfrm>
          <a:off x="7384602" y="2566226"/>
          <a:ext cx="104455" cy="449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28"/>
              </a:lnTo>
              <a:lnTo>
                <a:pt x="104455" y="4491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44223-A95B-406C-99A3-74FFF8461698}">
      <dsp:nvSpPr>
        <dsp:cNvPr id="0" name=""/>
        <dsp:cNvSpPr/>
      </dsp:nvSpPr>
      <dsp:spPr>
        <a:xfrm>
          <a:off x="6959671" y="1700250"/>
          <a:ext cx="931690" cy="232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02"/>
              </a:lnTo>
              <a:lnTo>
                <a:pt x="931690" y="99502"/>
              </a:lnTo>
              <a:lnTo>
                <a:pt x="931690" y="2325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5A5DF-664F-4496-A835-8C01F795E509}">
      <dsp:nvSpPr>
        <dsp:cNvPr id="0" name=""/>
        <dsp:cNvSpPr/>
      </dsp:nvSpPr>
      <dsp:spPr>
        <a:xfrm>
          <a:off x="5536892" y="2566100"/>
          <a:ext cx="104455" cy="191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775"/>
              </a:lnTo>
              <a:lnTo>
                <a:pt x="104455" y="19177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61D31-0005-43E4-99E9-45A5F0C95622}">
      <dsp:nvSpPr>
        <dsp:cNvPr id="0" name=""/>
        <dsp:cNvSpPr/>
      </dsp:nvSpPr>
      <dsp:spPr>
        <a:xfrm>
          <a:off x="5536892" y="2566100"/>
          <a:ext cx="104455" cy="1202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37"/>
              </a:lnTo>
              <a:lnTo>
                <a:pt x="104455" y="12027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92420-E3B3-4ACD-AACF-8904AD5F0DED}">
      <dsp:nvSpPr>
        <dsp:cNvPr id="0" name=""/>
        <dsp:cNvSpPr/>
      </dsp:nvSpPr>
      <dsp:spPr>
        <a:xfrm>
          <a:off x="5536892" y="2566100"/>
          <a:ext cx="104455" cy="468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17"/>
              </a:lnTo>
              <a:lnTo>
                <a:pt x="104455" y="4684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3B91B-0CF6-409A-A2A2-A9CC29257A86}">
      <dsp:nvSpPr>
        <dsp:cNvPr id="0" name=""/>
        <dsp:cNvSpPr/>
      </dsp:nvSpPr>
      <dsp:spPr>
        <a:xfrm>
          <a:off x="6043652" y="1700250"/>
          <a:ext cx="916018" cy="232400"/>
        </a:xfrm>
        <a:custGeom>
          <a:avLst/>
          <a:gdLst/>
          <a:ahLst/>
          <a:cxnLst/>
          <a:rect l="0" t="0" r="0" b="0"/>
          <a:pathLst>
            <a:path>
              <a:moveTo>
                <a:pt x="916018" y="0"/>
              </a:moveTo>
              <a:lnTo>
                <a:pt x="916018" y="99375"/>
              </a:lnTo>
              <a:lnTo>
                <a:pt x="0" y="99375"/>
              </a:lnTo>
              <a:lnTo>
                <a:pt x="0" y="23240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1DF4-AF93-4C5D-95CB-A870C6171EDF}">
      <dsp:nvSpPr>
        <dsp:cNvPr id="0" name=""/>
        <dsp:cNvSpPr/>
      </dsp:nvSpPr>
      <dsp:spPr>
        <a:xfrm>
          <a:off x="4590712" y="633449"/>
          <a:ext cx="2368959" cy="43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26"/>
              </a:lnTo>
              <a:lnTo>
                <a:pt x="2368959" y="300326"/>
              </a:lnTo>
              <a:lnTo>
                <a:pt x="2368959" y="4333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0A066-877E-42CE-8F52-A38CD5C184B7}">
      <dsp:nvSpPr>
        <dsp:cNvPr id="0" name=""/>
        <dsp:cNvSpPr/>
      </dsp:nvSpPr>
      <dsp:spPr>
        <a:xfrm>
          <a:off x="3200011" y="1693599"/>
          <a:ext cx="237793" cy="2071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779"/>
              </a:lnTo>
              <a:lnTo>
                <a:pt x="237793" y="20717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1880B-0A8A-4482-AA1E-146BCF641B22}">
      <dsp:nvSpPr>
        <dsp:cNvPr id="0" name=""/>
        <dsp:cNvSpPr/>
      </dsp:nvSpPr>
      <dsp:spPr>
        <a:xfrm>
          <a:off x="3200011" y="1693599"/>
          <a:ext cx="237793" cy="1305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305"/>
              </a:lnTo>
              <a:lnTo>
                <a:pt x="237793" y="130530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F754F-4FC4-4855-ACE0-2F94ED0B52FE}">
      <dsp:nvSpPr>
        <dsp:cNvPr id="0" name=""/>
        <dsp:cNvSpPr/>
      </dsp:nvSpPr>
      <dsp:spPr>
        <a:xfrm>
          <a:off x="3200011" y="1693599"/>
          <a:ext cx="237793" cy="53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811"/>
              </a:lnTo>
              <a:lnTo>
                <a:pt x="237793" y="53081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503E7-2A46-4299-971E-3D84909FCE26}">
      <dsp:nvSpPr>
        <dsp:cNvPr id="0" name=""/>
        <dsp:cNvSpPr/>
      </dsp:nvSpPr>
      <dsp:spPr>
        <a:xfrm>
          <a:off x="3984769" y="633449"/>
          <a:ext cx="605942" cy="426699"/>
        </a:xfrm>
        <a:custGeom>
          <a:avLst/>
          <a:gdLst/>
          <a:ahLst/>
          <a:cxnLst/>
          <a:rect l="0" t="0" r="0" b="0"/>
          <a:pathLst>
            <a:path>
              <a:moveTo>
                <a:pt x="605942" y="0"/>
              </a:moveTo>
              <a:lnTo>
                <a:pt x="605942" y="293675"/>
              </a:lnTo>
              <a:lnTo>
                <a:pt x="0" y="293675"/>
              </a:lnTo>
              <a:lnTo>
                <a:pt x="0" y="4266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7FA04-007A-4436-B764-3665630F2456}">
      <dsp:nvSpPr>
        <dsp:cNvPr id="0" name=""/>
        <dsp:cNvSpPr/>
      </dsp:nvSpPr>
      <dsp:spPr>
        <a:xfrm>
          <a:off x="569466" y="1693599"/>
          <a:ext cx="197122" cy="4247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584"/>
              </a:lnTo>
              <a:lnTo>
                <a:pt x="197122" y="42475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B4816-D00F-4D72-BA87-27BDA5B46121}">
      <dsp:nvSpPr>
        <dsp:cNvPr id="0" name=""/>
        <dsp:cNvSpPr/>
      </dsp:nvSpPr>
      <dsp:spPr>
        <a:xfrm>
          <a:off x="569466" y="1693599"/>
          <a:ext cx="197122" cy="3477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100"/>
              </a:lnTo>
              <a:lnTo>
                <a:pt x="197122" y="347710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585E2-A8D4-40A8-BF59-406C08286DA9}">
      <dsp:nvSpPr>
        <dsp:cNvPr id="0" name=""/>
        <dsp:cNvSpPr/>
      </dsp:nvSpPr>
      <dsp:spPr>
        <a:xfrm>
          <a:off x="893278" y="2559581"/>
          <a:ext cx="151153" cy="1147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196"/>
              </a:lnTo>
              <a:lnTo>
                <a:pt x="151153" y="11471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1545B-6285-47E6-9280-A8A197AC49DD}">
      <dsp:nvSpPr>
        <dsp:cNvPr id="0" name=""/>
        <dsp:cNvSpPr/>
      </dsp:nvSpPr>
      <dsp:spPr>
        <a:xfrm>
          <a:off x="893278" y="2559581"/>
          <a:ext cx="151153" cy="184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633"/>
              </a:lnTo>
              <a:lnTo>
                <a:pt x="151153" y="18406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6B01E-A311-4BAD-967E-8E089576B8A2}">
      <dsp:nvSpPr>
        <dsp:cNvPr id="0" name=""/>
        <dsp:cNvSpPr/>
      </dsp:nvSpPr>
      <dsp:spPr>
        <a:xfrm>
          <a:off x="893278" y="2559581"/>
          <a:ext cx="151153" cy="453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759"/>
              </a:lnTo>
              <a:lnTo>
                <a:pt x="151153" y="4537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D293B-10AD-4662-883D-1C6B0FB4758A}">
      <dsp:nvSpPr>
        <dsp:cNvPr id="0" name=""/>
        <dsp:cNvSpPr/>
      </dsp:nvSpPr>
      <dsp:spPr>
        <a:xfrm>
          <a:off x="569466" y="1693599"/>
          <a:ext cx="197122" cy="54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257"/>
              </a:lnTo>
              <a:lnTo>
                <a:pt x="197122" y="5492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28351-398E-4D97-B02A-D038AA684AB6}">
      <dsp:nvSpPr>
        <dsp:cNvPr id="0" name=""/>
        <dsp:cNvSpPr/>
      </dsp:nvSpPr>
      <dsp:spPr>
        <a:xfrm>
          <a:off x="1323337" y="633449"/>
          <a:ext cx="3267374" cy="426699"/>
        </a:xfrm>
        <a:custGeom>
          <a:avLst/>
          <a:gdLst/>
          <a:ahLst/>
          <a:cxnLst/>
          <a:rect l="0" t="0" r="0" b="0"/>
          <a:pathLst>
            <a:path>
              <a:moveTo>
                <a:pt x="3267374" y="0"/>
              </a:moveTo>
              <a:lnTo>
                <a:pt x="3267374" y="293675"/>
              </a:lnTo>
              <a:lnTo>
                <a:pt x="0" y="293675"/>
              </a:lnTo>
              <a:lnTo>
                <a:pt x="0" y="4266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555CF-61E7-4316-8C8D-2FB4A90D383F}">
      <dsp:nvSpPr>
        <dsp:cNvPr id="0" name=""/>
        <dsp:cNvSpPr/>
      </dsp:nvSpPr>
      <dsp:spPr>
        <a:xfrm>
          <a:off x="2598443" y="0"/>
          <a:ext cx="3984538" cy="6334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LRSRP and WSEP</a:t>
          </a:r>
          <a:endParaRPr lang="en-US" sz="1700" kern="1200" dirty="0"/>
        </a:p>
      </dsp:txBody>
      <dsp:txXfrm>
        <a:off x="2598443" y="0"/>
        <a:ext cx="3984538" cy="633449"/>
      </dsp:txXfrm>
    </dsp:sp>
    <dsp:sp modelId="{C7EB15AD-876D-4FDC-8371-EA4841B90C89}">
      <dsp:nvSpPr>
        <dsp:cNvPr id="0" name=""/>
        <dsp:cNvSpPr/>
      </dsp:nvSpPr>
      <dsp:spPr>
        <a:xfrm>
          <a:off x="380998" y="1060149"/>
          <a:ext cx="1884677" cy="6334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Core Program</a:t>
          </a:r>
          <a:endParaRPr lang="en-US" sz="1700" kern="1200" dirty="0"/>
        </a:p>
      </dsp:txBody>
      <dsp:txXfrm>
        <a:off x="380998" y="1060149"/>
        <a:ext cx="1884677" cy="633449"/>
      </dsp:txXfrm>
    </dsp:sp>
    <dsp:sp modelId="{4BD2B502-F779-46AE-9768-120D94D2F756}">
      <dsp:nvSpPr>
        <dsp:cNvPr id="0" name=""/>
        <dsp:cNvSpPr/>
      </dsp:nvSpPr>
      <dsp:spPr>
        <a:xfrm>
          <a:off x="766588" y="1926132"/>
          <a:ext cx="1266899" cy="633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Population Monitoring</a:t>
          </a:r>
          <a:endParaRPr lang="en-US" sz="1700" kern="1200" dirty="0"/>
        </a:p>
      </dsp:txBody>
      <dsp:txXfrm>
        <a:off x="766588" y="1926132"/>
        <a:ext cx="1266899" cy="633449"/>
      </dsp:txXfrm>
    </dsp:sp>
    <dsp:sp modelId="{8183F3CF-0924-4887-971B-B79B4AFE7D87}">
      <dsp:nvSpPr>
        <dsp:cNvPr id="0" name=""/>
        <dsp:cNvSpPr/>
      </dsp:nvSpPr>
      <dsp:spPr>
        <a:xfrm>
          <a:off x="1044432" y="2696616"/>
          <a:ext cx="1266899" cy="633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Setline</a:t>
          </a:r>
          <a:endParaRPr lang="en-US" sz="1700" kern="1200" dirty="0"/>
        </a:p>
      </dsp:txBody>
      <dsp:txXfrm>
        <a:off x="1044432" y="2696616"/>
        <a:ext cx="1266899" cy="633449"/>
      </dsp:txXfrm>
    </dsp:sp>
    <dsp:sp modelId="{0E1CFF8E-1471-40F1-9C7A-2921FEB09C18}">
      <dsp:nvSpPr>
        <dsp:cNvPr id="0" name=""/>
        <dsp:cNvSpPr/>
      </dsp:nvSpPr>
      <dsp:spPr>
        <a:xfrm>
          <a:off x="1044432" y="4083490"/>
          <a:ext cx="1266899" cy="633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Fall Gill Net</a:t>
          </a:r>
          <a:endParaRPr lang="en-US" sz="1700" kern="1200" dirty="0"/>
        </a:p>
      </dsp:txBody>
      <dsp:txXfrm>
        <a:off x="1044432" y="4083490"/>
        <a:ext cx="1266899" cy="633449"/>
      </dsp:txXfrm>
    </dsp:sp>
    <dsp:sp modelId="{77E318D8-F779-4EA7-A0DB-B4C9DB638E5F}">
      <dsp:nvSpPr>
        <dsp:cNvPr id="0" name=""/>
        <dsp:cNvSpPr/>
      </dsp:nvSpPr>
      <dsp:spPr>
        <a:xfrm>
          <a:off x="1044432" y="3390053"/>
          <a:ext cx="1266899" cy="633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Telemetry</a:t>
          </a:r>
          <a:endParaRPr lang="en-US" sz="1700" kern="1200" dirty="0"/>
        </a:p>
      </dsp:txBody>
      <dsp:txXfrm>
        <a:off x="1044432" y="3390053"/>
        <a:ext cx="1266899" cy="633449"/>
      </dsp:txXfrm>
    </dsp:sp>
    <dsp:sp modelId="{E4AFAFC6-DEDB-4CDB-AED2-FA5DB73DD6E5}">
      <dsp:nvSpPr>
        <dsp:cNvPr id="0" name=""/>
        <dsp:cNvSpPr/>
      </dsp:nvSpPr>
      <dsp:spPr>
        <a:xfrm>
          <a:off x="766588" y="4853974"/>
          <a:ext cx="1266899" cy="633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Aquaculture</a:t>
          </a:r>
          <a:endParaRPr lang="en-US" sz="1700" kern="1200" dirty="0"/>
        </a:p>
      </dsp:txBody>
      <dsp:txXfrm>
        <a:off x="766588" y="4853974"/>
        <a:ext cx="1266899" cy="633449"/>
      </dsp:txXfrm>
    </dsp:sp>
    <dsp:sp modelId="{6BAC6836-6631-4727-B99E-2607B0C27D8F}">
      <dsp:nvSpPr>
        <dsp:cNvPr id="0" name=""/>
        <dsp:cNvSpPr/>
      </dsp:nvSpPr>
      <dsp:spPr>
        <a:xfrm>
          <a:off x="766588" y="5624458"/>
          <a:ext cx="1266899" cy="633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 Management</a:t>
          </a:r>
          <a:endParaRPr lang="en-US" sz="1700" kern="1200" dirty="0"/>
        </a:p>
      </dsp:txBody>
      <dsp:txXfrm>
        <a:off x="766588" y="5624458"/>
        <a:ext cx="1266899" cy="633449"/>
      </dsp:txXfrm>
    </dsp:sp>
    <dsp:sp modelId="{B787E44B-34AA-440B-BACA-0EDBD5625936}">
      <dsp:nvSpPr>
        <dsp:cNvPr id="0" name=""/>
        <dsp:cNvSpPr/>
      </dsp:nvSpPr>
      <dsp:spPr>
        <a:xfrm>
          <a:off x="3003822" y="1060149"/>
          <a:ext cx="1961895" cy="6334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Habitat Assessment</a:t>
          </a:r>
          <a:endParaRPr lang="en-US" sz="1700" kern="1200" dirty="0"/>
        </a:p>
      </dsp:txBody>
      <dsp:txXfrm>
        <a:off x="3003822" y="1060149"/>
        <a:ext cx="1961895" cy="633449"/>
      </dsp:txXfrm>
    </dsp:sp>
    <dsp:sp modelId="{7805E07A-215E-4984-8D77-EA77B5FBA169}">
      <dsp:nvSpPr>
        <dsp:cNvPr id="0" name=""/>
        <dsp:cNvSpPr/>
      </dsp:nvSpPr>
      <dsp:spPr>
        <a:xfrm>
          <a:off x="3437805" y="1907686"/>
          <a:ext cx="1266899" cy="633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MBES</a:t>
          </a:r>
          <a:endParaRPr lang="en-US" sz="1700" kern="1200" dirty="0"/>
        </a:p>
      </dsp:txBody>
      <dsp:txXfrm>
        <a:off x="3437805" y="1907686"/>
        <a:ext cx="1266899" cy="633449"/>
      </dsp:txXfrm>
    </dsp:sp>
    <dsp:sp modelId="{4B1FF95D-EE30-4231-9D79-F6739F5F2974}">
      <dsp:nvSpPr>
        <dsp:cNvPr id="0" name=""/>
        <dsp:cNvSpPr/>
      </dsp:nvSpPr>
      <dsp:spPr>
        <a:xfrm>
          <a:off x="3437805" y="2682179"/>
          <a:ext cx="1266899" cy="633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ADCP</a:t>
          </a:r>
          <a:endParaRPr lang="en-US" sz="1700" kern="1200" dirty="0"/>
        </a:p>
      </dsp:txBody>
      <dsp:txXfrm>
        <a:off x="3437805" y="2682179"/>
        <a:ext cx="1266899" cy="633449"/>
      </dsp:txXfrm>
    </dsp:sp>
    <dsp:sp modelId="{38601F3C-3E5A-4EA2-AD98-3931AA423FF4}">
      <dsp:nvSpPr>
        <dsp:cNvPr id="0" name=""/>
        <dsp:cNvSpPr/>
      </dsp:nvSpPr>
      <dsp:spPr>
        <a:xfrm>
          <a:off x="3437805" y="3448653"/>
          <a:ext cx="1266899" cy="633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WQM</a:t>
          </a:r>
          <a:endParaRPr lang="en-US" sz="1700" kern="1200" dirty="0"/>
        </a:p>
      </dsp:txBody>
      <dsp:txXfrm>
        <a:off x="3437805" y="3448653"/>
        <a:ext cx="1266899" cy="633449"/>
      </dsp:txXfrm>
    </dsp:sp>
    <dsp:sp modelId="{08250384-D4BD-4D8C-BE10-6BB7A4788274}">
      <dsp:nvSpPr>
        <dsp:cNvPr id="0" name=""/>
        <dsp:cNvSpPr/>
      </dsp:nvSpPr>
      <dsp:spPr>
        <a:xfrm>
          <a:off x="5867401" y="1066800"/>
          <a:ext cx="2184539" cy="6334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Recruitment Failure</a:t>
          </a:r>
          <a:endParaRPr lang="en-US" sz="1700" kern="1200" dirty="0"/>
        </a:p>
      </dsp:txBody>
      <dsp:txXfrm>
        <a:off x="5867401" y="1066800"/>
        <a:ext cx="2184539" cy="633449"/>
      </dsp:txXfrm>
    </dsp:sp>
    <dsp:sp modelId="{9DFE7563-4757-4EE3-966D-982DD87CF443}">
      <dsp:nvSpPr>
        <dsp:cNvPr id="0" name=""/>
        <dsp:cNvSpPr/>
      </dsp:nvSpPr>
      <dsp:spPr>
        <a:xfrm>
          <a:off x="5410202" y="1932650"/>
          <a:ext cx="1266899" cy="633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Proximate mechanisms</a:t>
          </a:r>
          <a:endParaRPr lang="en-US" sz="1700" kern="1200" dirty="0"/>
        </a:p>
      </dsp:txBody>
      <dsp:txXfrm>
        <a:off x="5410202" y="1932650"/>
        <a:ext cx="1266899" cy="633449"/>
      </dsp:txXfrm>
    </dsp:sp>
    <dsp:sp modelId="{F628203F-7E80-433C-9A71-B5F79C006787}">
      <dsp:nvSpPr>
        <dsp:cNvPr id="0" name=""/>
        <dsp:cNvSpPr/>
      </dsp:nvSpPr>
      <dsp:spPr>
        <a:xfrm>
          <a:off x="5641348" y="2717792"/>
          <a:ext cx="1266899" cy="633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Predation</a:t>
          </a:r>
          <a:endParaRPr lang="en-US" sz="1700" kern="1200" dirty="0"/>
        </a:p>
      </dsp:txBody>
      <dsp:txXfrm>
        <a:off x="5641348" y="2717792"/>
        <a:ext cx="1266899" cy="633449"/>
      </dsp:txXfrm>
    </dsp:sp>
    <dsp:sp modelId="{6811E3B6-6DBB-4BBA-9A43-EC577292F334}">
      <dsp:nvSpPr>
        <dsp:cNvPr id="0" name=""/>
        <dsp:cNvSpPr/>
      </dsp:nvSpPr>
      <dsp:spPr>
        <a:xfrm>
          <a:off x="5641348" y="3452112"/>
          <a:ext cx="1266899" cy="633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Food</a:t>
          </a:r>
          <a:endParaRPr lang="en-US" sz="1700" kern="1200" dirty="0"/>
        </a:p>
      </dsp:txBody>
      <dsp:txXfrm>
        <a:off x="5641348" y="3452112"/>
        <a:ext cx="1266899" cy="633449"/>
      </dsp:txXfrm>
    </dsp:sp>
    <dsp:sp modelId="{6FA5B75C-938B-450C-82B1-6D9B8CC4F117}">
      <dsp:nvSpPr>
        <dsp:cNvPr id="0" name=""/>
        <dsp:cNvSpPr/>
      </dsp:nvSpPr>
      <dsp:spPr>
        <a:xfrm>
          <a:off x="5641348" y="4167150"/>
          <a:ext cx="1266899" cy="633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Contaminants</a:t>
          </a:r>
          <a:endParaRPr lang="en-US" sz="1700" kern="1200" dirty="0"/>
        </a:p>
      </dsp:txBody>
      <dsp:txXfrm>
        <a:off x="5641348" y="4167150"/>
        <a:ext cx="1266899" cy="633449"/>
      </dsp:txXfrm>
    </dsp:sp>
    <dsp:sp modelId="{E8D28006-B3AA-4700-A433-EE6FC80994EC}">
      <dsp:nvSpPr>
        <dsp:cNvPr id="0" name=""/>
        <dsp:cNvSpPr/>
      </dsp:nvSpPr>
      <dsp:spPr>
        <a:xfrm>
          <a:off x="7257912" y="1932777"/>
          <a:ext cx="1266899" cy="633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Larval transport</a:t>
          </a:r>
          <a:endParaRPr lang="en-US" sz="1700" kern="1200" dirty="0"/>
        </a:p>
      </dsp:txBody>
      <dsp:txXfrm>
        <a:off x="7257912" y="1932777"/>
        <a:ext cx="1266899" cy="633449"/>
      </dsp:txXfrm>
    </dsp:sp>
    <dsp:sp modelId="{F08ADF49-0CB5-4CFA-A11E-1CD3C23F2504}">
      <dsp:nvSpPr>
        <dsp:cNvPr id="0" name=""/>
        <dsp:cNvSpPr/>
      </dsp:nvSpPr>
      <dsp:spPr>
        <a:xfrm>
          <a:off x="7489058" y="2698630"/>
          <a:ext cx="1266899" cy="633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Flow/Habitat modeling</a:t>
          </a:r>
          <a:endParaRPr lang="en-US" sz="1700" kern="1200" dirty="0"/>
        </a:p>
      </dsp:txBody>
      <dsp:txXfrm>
        <a:off x="7489058" y="2698630"/>
        <a:ext cx="1266899" cy="633449"/>
      </dsp:txXfrm>
    </dsp:sp>
    <dsp:sp modelId="{75DE3AAD-3A7D-46C7-839E-26192E47FB4E}">
      <dsp:nvSpPr>
        <dsp:cNvPr id="0" name=""/>
        <dsp:cNvSpPr/>
      </dsp:nvSpPr>
      <dsp:spPr>
        <a:xfrm>
          <a:off x="7489058" y="3432957"/>
          <a:ext cx="1266899" cy="633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Empirical testing</a:t>
          </a:r>
          <a:endParaRPr lang="en-US" sz="1700" kern="1200" dirty="0"/>
        </a:p>
      </dsp:txBody>
      <dsp:txXfrm>
        <a:off x="7489058" y="3432957"/>
        <a:ext cx="1266899" cy="633449"/>
      </dsp:txXfrm>
    </dsp:sp>
    <dsp:sp modelId="{40BE540E-1F2F-4A9E-9665-BEA1634B3998}">
      <dsp:nvSpPr>
        <dsp:cNvPr id="0" name=""/>
        <dsp:cNvSpPr/>
      </dsp:nvSpPr>
      <dsp:spPr>
        <a:xfrm>
          <a:off x="7800905" y="4186565"/>
          <a:ext cx="1266899" cy="633449"/>
        </a:xfrm>
        <a:prstGeom prst="rect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8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Mass Marking</a:t>
          </a:r>
          <a:endParaRPr lang="en-US" sz="1700" kern="1200" dirty="0"/>
        </a:p>
      </dsp:txBody>
      <dsp:txXfrm>
        <a:off x="7800905" y="4186565"/>
        <a:ext cx="1266899" cy="633449"/>
      </dsp:txXfrm>
    </dsp:sp>
    <dsp:sp modelId="{99C6B145-38C7-48A6-AD1C-8BB7553C4831}">
      <dsp:nvSpPr>
        <dsp:cNvPr id="0" name=""/>
        <dsp:cNvSpPr/>
      </dsp:nvSpPr>
      <dsp:spPr>
        <a:xfrm>
          <a:off x="7800905" y="4901603"/>
          <a:ext cx="1266899" cy="633449"/>
        </a:xfrm>
        <a:prstGeom prst="rect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8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Larval releases</a:t>
          </a:r>
          <a:endParaRPr lang="en-US" sz="1700" kern="1200" dirty="0"/>
        </a:p>
      </dsp:txBody>
      <dsp:txXfrm>
        <a:off x="7800905" y="4901603"/>
        <a:ext cx="1266899" cy="6334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246B1C-4C57-466B-9C41-285CB8CB17C3}">
      <dsp:nvSpPr>
        <dsp:cNvPr id="0" name=""/>
        <dsp:cNvSpPr/>
      </dsp:nvSpPr>
      <dsp:spPr>
        <a:xfrm>
          <a:off x="6959831" y="2642780"/>
          <a:ext cx="202960" cy="850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307"/>
              </a:lnTo>
              <a:lnTo>
                <a:pt x="202960" y="8503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0CE4C-4EB0-4AAD-8B85-5D1209DF1E45}">
      <dsp:nvSpPr>
        <dsp:cNvPr id="0" name=""/>
        <dsp:cNvSpPr/>
      </dsp:nvSpPr>
      <dsp:spPr>
        <a:xfrm>
          <a:off x="5385978" y="1347375"/>
          <a:ext cx="2285995" cy="40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89"/>
              </a:lnTo>
              <a:lnTo>
                <a:pt x="2285995" y="218289"/>
              </a:lnTo>
              <a:lnTo>
                <a:pt x="2285995" y="4052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55429-6789-44FF-9F63-DC9F277B932B}">
      <dsp:nvSpPr>
        <dsp:cNvPr id="0" name=""/>
        <dsp:cNvSpPr/>
      </dsp:nvSpPr>
      <dsp:spPr>
        <a:xfrm>
          <a:off x="4673836" y="2642780"/>
          <a:ext cx="202960" cy="850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307"/>
              </a:lnTo>
              <a:lnTo>
                <a:pt x="202960" y="8503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4E1C7-66CB-4172-ADCE-493D2D0EE1F2}">
      <dsp:nvSpPr>
        <dsp:cNvPr id="0" name=""/>
        <dsp:cNvSpPr/>
      </dsp:nvSpPr>
      <dsp:spPr>
        <a:xfrm>
          <a:off x="5340258" y="1347375"/>
          <a:ext cx="91440" cy="405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2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0E4C8-256E-43A8-B49D-9051DA93343B}">
      <dsp:nvSpPr>
        <dsp:cNvPr id="0" name=""/>
        <dsp:cNvSpPr/>
      </dsp:nvSpPr>
      <dsp:spPr>
        <a:xfrm>
          <a:off x="2540239" y="2642780"/>
          <a:ext cx="202960" cy="184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906"/>
              </a:lnTo>
              <a:lnTo>
                <a:pt x="202960" y="184090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FD956-A7E4-4573-B8E1-096D5847A593}">
      <dsp:nvSpPr>
        <dsp:cNvPr id="0" name=""/>
        <dsp:cNvSpPr/>
      </dsp:nvSpPr>
      <dsp:spPr>
        <a:xfrm>
          <a:off x="2540239" y="2642780"/>
          <a:ext cx="202960" cy="850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307"/>
              </a:lnTo>
              <a:lnTo>
                <a:pt x="202960" y="8503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7705B-AA8B-4F8D-A0FC-C12334AACEEB}">
      <dsp:nvSpPr>
        <dsp:cNvPr id="0" name=""/>
        <dsp:cNvSpPr/>
      </dsp:nvSpPr>
      <dsp:spPr>
        <a:xfrm>
          <a:off x="3252381" y="1347375"/>
          <a:ext cx="2133596" cy="405226"/>
        </a:xfrm>
        <a:custGeom>
          <a:avLst/>
          <a:gdLst/>
          <a:ahLst/>
          <a:cxnLst/>
          <a:rect l="0" t="0" r="0" b="0"/>
          <a:pathLst>
            <a:path>
              <a:moveTo>
                <a:pt x="2133596" y="0"/>
              </a:moveTo>
              <a:lnTo>
                <a:pt x="2133596" y="218289"/>
              </a:lnTo>
              <a:lnTo>
                <a:pt x="0" y="218289"/>
              </a:lnTo>
              <a:lnTo>
                <a:pt x="0" y="4052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4A78F-35EE-4F09-904E-44D8BD537484}">
      <dsp:nvSpPr>
        <dsp:cNvPr id="0" name=""/>
        <dsp:cNvSpPr/>
      </dsp:nvSpPr>
      <dsp:spPr>
        <a:xfrm>
          <a:off x="330443" y="1347375"/>
          <a:ext cx="202960" cy="3136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311"/>
              </a:lnTo>
              <a:lnTo>
                <a:pt x="202960" y="3136311"/>
              </a:lnTo>
            </a:path>
          </a:pathLst>
        </a:cu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F83A9-5805-476F-88EF-EEAED91B724B}">
      <dsp:nvSpPr>
        <dsp:cNvPr id="0" name=""/>
        <dsp:cNvSpPr/>
      </dsp:nvSpPr>
      <dsp:spPr>
        <a:xfrm>
          <a:off x="330443" y="1347375"/>
          <a:ext cx="202960" cy="214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712"/>
              </a:lnTo>
              <a:lnTo>
                <a:pt x="202960" y="2145712"/>
              </a:lnTo>
            </a:path>
          </a:pathLst>
        </a:cu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B2167-668F-45A6-A27A-27AA30902AE2}">
      <dsp:nvSpPr>
        <dsp:cNvPr id="0" name=""/>
        <dsp:cNvSpPr/>
      </dsp:nvSpPr>
      <dsp:spPr>
        <a:xfrm>
          <a:off x="152407" y="457197"/>
          <a:ext cx="1780356" cy="8901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Larval transport hypothesis</a:t>
          </a:r>
          <a:endParaRPr lang="en-US" sz="1800" kern="1200" dirty="0"/>
        </a:p>
      </dsp:txBody>
      <dsp:txXfrm>
        <a:off x="152407" y="457197"/>
        <a:ext cx="1780356" cy="890178"/>
      </dsp:txXfrm>
    </dsp:sp>
    <dsp:sp modelId="{E408531A-39C5-46D9-A608-7828FE10B9ED}">
      <dsp:nvSpPr>
        <dsp:cNvPr id="0" name=""/>
        <dsp:cNvSpPr/>
      </dsp:nvSpPr>
      <dsp:spPr>
        <a:xfrm>
          <a:off x="533403" y="3047998"/>
          <a:ext cx="1780356" cy="890178"/>
        </a:xfrm>
        <a:prstGeom prst="rect">
          <a:avLst/>
        </a:prstGeom>
        <a:gradFill rotWithShape="0">
          <a:gsLst>
            <a:gs pos="0">
              <a:srgbClr val="2C5D98"/>
            </a:gs>
            <a:gs pos="80000">
              <a:srgbClr val="3C7BC7"/>
            </a:gs>
            <a:gs pos="100000">
              <a:srgbClr val="3A7CCB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Hydro-ops</a:t>
          </a:r>
          <a:endParaRPr lang="en-US" sz="1800" kern="1200" dirty="0"/>
        </a:p>
      </dsp:txBody>
      <dsp:txXfrm>
        <a:off x="533403" y="3047998"/>
        <a:ext cx="1780356" cy="890178"/>
      </dsp:txXfrm>
    </dsp:sp>
    <dsp:sp modelId="{98478BC9-02C4-4A84-A659-984A310EB579}">
      <dsp:nvSpPr>
        <dsp:cNvPr id="0" name=""/>
        <dsp:cNvSpPr/>
      </dsp:nvSpPr>
      <dsp:spPr>
        <a:xfrm>
          <a:off x="533403" y="4038598"/>
          <a:ext cx="1780356" cy="890178"/>
        </a:xfrm>
        <a:prstGeom prst="rect">
          <a:avLst/>
        </a:prstGeom>
        <a:gradFill rotWithShape="0">
          <a:gsLst>
            <a:gs pos="0">
              <a:srgbClr val="2C5D98"/>
            </a:gs>
            <a:gs pos="80000">
              <a:srgbClr val="3C7BC7"/>
            </a:gs>
            <a:gs pos="100000">
              <a:srgbClr val="3A7CCB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“Net and Jet”</a:t>
          </a:r>
          <a:endParaRPr lang="en-US" sz="1800" kern="1200" dirty="0"/>
        </a:p>
      </dsp:txBody>
      <dsp:txXfrm>
        <a:off x="533403" y="4038598"/>
        <a:ext cx="1780356" cy="890178"/>
      </dsp:txXfrm>
    </dsp:sp>
    <dsp:sp modelId="{8119CEF6-3ADA-4CE2-84AC-A4B2616B283C}">
      <dsp:nvSpPr>
        <dsp:cNvPr id="0" name=""/>
        <dsp:cNvSpPr/>
      </dsp:nvSpPr>
      <dsp:spPr>
        <a:xfrm>
          <a:off x="4495800" y="457197"/>
          <a:ext cx="1780356" cy="8901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Proximate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Mechanisms</a:t>
          </a:r>
          <a:endParaRPr lang="en-US" sz="1800" kern="1200" dirty="0"/>
        </a:p>
      </dsp:txBody>
      <dsp:txXfrm>
        <a:off x="4495800" y="457197"/>
        <a:ext cx="1780356" cy="890178"/>
      </dsp:txXfrm>
    </dsp:sp>
    <dsp:sp modelId="{A194857A-85D7-4A8A-A1E3-5A0552D73409}">
      <dsp:nvSpPr>
        <dsp:cNvPr id="0" name=""/>
        <dsp:cNvSpPr/>
      </dsp:nvSpPr>
      <dsp:spPr>
        <a:xfrm>
          <a:off x="2362203" y="1752602"/>
          <a:ext cx="1780356" cy="8901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Predation</a:t>
          </a:r>
        </a:p>
      </dsp:txBody>
      <dsp:txXfrm>
        <a:off x="2362203" y="1752602"/>
        <a:ext cx="1780356" cy="890178"/>
      </dsp:txXfrm>
    </dsp:sp>
    <dsp:sp modelId="{C101B63A-A5EE-4985-B1A4-DEAB4811347D}">
      <dsp:nvSpPr>
        <dsp:cNvPr id="0" name=""/>
        <dsp:cNvSpPr/>
      </dsp:nvSpPr>
      <dsp:spPr>
        <a:xfrm>
          <a:off x="2743200" y="3047998"/>
          <a:ext cx="1780356" cy="890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Predator control</a:t>
          </a:r>
        </a:p>
      </dsp:txBody>
      <dsp:txXfrm>
        <a:off x="2743200" y="3047998"/>
        <a:ext cx="1780356" cy="890178"/>
      </dsp:txXfrm>
    </dsp:sp>
    <dsp:sp modelId="{9A5119E3-B1E3-4C50-9035-F54FEC7B004C}">
      <dsp:nvSpPr>
        <dsp:cNvPr id="0" name=""/>
        <dsp:cNvSpPr/>
      </dsp:nvSpPr>
      <dsp:spPr>
        <a:xfrm>
          <a:off x="2743200" y="4038598"/>
          <a:ext cx="1780356" cy="890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Turbidity</a:t>
          </a:r>
        </a:p>
      </dsp:txBody>
      <dsp:txXfrm>
        <a:off x="2743200" y="4038598"/>
        <a:ext cx="1780356" cy="890178"/>
      </dsp:txXfrm>
    </dsp:sp>
    <dsp:sp modelId="{50AC6E7E-83AC-40FA-B417-D0B42B4A727E}">
      <dsp:nvSpPr>
        <dsp:cNvPr id="0" name=""/>
        <dsp:cNvSpPr/>
      </dsp:nvSpPr>
      <dsp:spPr>
        <a:xfrm>
          <a:off x="4495800" y="1752602"/>
          <a:ext cx="1780356" cy="8901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 availability</a:t>
          </a:r>
          <a:endParaRPr lang="en-US" sz="1800" kern="1200" dirty="0"/>
        </a:p>
      </dsp:txBody>
      <dsp:txXfrm>
        <a:off x="4495800" y="1752602"/>
        <a:ext cx="1780356" cy="890178"/>
      </dsp:txXfrm>
    </dsp:sp>
    <dsp:sp modelId="{BE6039FF-8C54-4513-AADD-19081DE2FBFF}">
      <dsp:nvSpPr>
        <dsp:cNvPr id="0" name=""/>
        <dsp:cNvSpPr/>
      </dsp:nvSpPr>
      <dsp:spPr>
        <a:xfrm>
          <a:off x="4876797" y="3047998"/>
          <a:ext cx="1780356" cy="890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 productivity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(fertilization)</a:t>
          </a:r>
          <a:endParaRPr lang="en-US" sz="1800" kern="1200" dirty="0"/>
        </a:p>
      </dsp:txBody>
      <dsp:txXfrm>
        <a:off x="4876797" y="3047998"/>
        <a:ext cx="1780356" cy="890178"/>
      </dsp:txXfrm>
    </dsp:sp>
    <dsp:sp modelId="{3B5908D1-C55A-4087-BBBD-F655BBA23207}">
      <dsp:nvSpPr>
        <dsp:cNvPr id="0" name=""/>
        <dsp:cNvSpPr/>
      </dsp:nvSpPr>
      <dsp:spPr>
        <a:xfrm>
          <a:off x="6781796" y="1752602"/>
          <a:ext cx="1780356" cy="8901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Contaminants</a:t>
          </a:r>
          <a:endParaRPr lang="en-US" sz="1800" kern="1200" dirty="0"/>
        </a:p>
      </dsp:txBody>
      <dsp:txXfrm>
        <a:off x="6781796" y="1752602"/>
        <a:ext cx="1780356" cy="890178"/>
      </dsp:txXfrm>
    </dsp:sp>
    <dsp:sp modelId="{4980108E-934C-47FC-811B-1D24D3D5A2BA}">
      <dsp:nvSpPr>
        <dsp:cNvPr id="0" name=""/>
        <dsp:cNvSpPr/>
      </dsp:nvSpPr>
      <dsp:spPr>
        <a:xfrm>
          <a:off x="7162792" y="3047998"/>
          <a:ext cx="1780356" cy="890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CERCLA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</a:t>
          </a:r>
          <a:endParaRPr lang="en-US" sz="1800" kern="1200" dirty="0"/>
        </a:p>
      </dsp:txBody>
      <dsp:txXfrm>
        <a:off x="7162792" y="3047998"/>
        <a:ext cx="1780356" cy="890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3413C-F4D9-48E1-9773-2D68BA4CA19E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C0AB-BE34-4531-9EF3-7603FF7E9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0AB-BE34-4531-9EF3-7603FF7E9A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0CDF-3500-40FC-A6DA-B7A64BA55A49}" type="datetimeFigureOut">
              <a:rPr lang="en-US" smtClean="0"/>
              <a:pPr/>
              <a:t>01/18/2012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FE5E-6014-4945-8AB1-8F930773D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09800"/>
            <a:ext cx="8153400" cy="205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Lake Roosevelt Sturgeon Recovery (LRSRP)</a:t>
            </a:r>
          </a:p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BPA Project No. 1995-027-00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White Sturgeon Enhancement  (WSEP)</a:t>
            </a:r>
          </a:p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BPA Project No. 2008-116-00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1676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/>
              <a:t>Upper Columbia </a:t>
            </a:r>
            <a:br>
              <a:rPr lang="en-US" b="1" dirty="0" smtClean="0"/>
            </a:br>
            <a:r>
              <a:rPr lang="en-US" b="1" dirty="0" smtClean="0"/>
              <a:t>White Sturgeon Recovery</a:t>
            </a:r>
          </a:p>
        </p:txBody>
      </p:sp>
      <p:pic>
        <p:nvPicPr>
          <p:cNvPr id="6148" name="Picture 7" descr="C:\Data\JSAP\My Pictures\Agency Logos\Logo_WDFW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24475"/>
            <a:ext cx="1066800" cy="13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5339385"/>
            <a:ext cx="1219200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5297145"/>
            <a:ext cx="2971800" cy="1246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324475"/>
            <a:ext cx="153464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648200"/>
            <a:ext cx="753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Jason McLellan (CCT), Deanne Pavlik-Kunkel (STOI), and Matt Howell (WDFW)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Conservation Aquaculture</a:t>
            </a:r>
            <a:br>
              <a:rPr lang="en-US" b="1" dirty="0" smtClean="0"/>
            </a:br>
            <a:r>
              <a:rPr lang="en-US" b="1" dirty="0" smtClean="0"/>
              <a:t>-Evaluation-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600200"/>
            <a:ext cx="4800600" cy="49529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broodstock</a:t>
            </a:r>
            <a:r>
              <a:rPr lang="en-US" dirty="0" smtClean="0"/>
              <a:t> spawned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95 genotyped</a:t>
            </a:r>
          </a:p>
          <a:p>
            <a:endParaRPr lang="en-US" dirty="0"/>
          </a:p>
          <a:p>
            <a:r>
              <a:rPr lang="en-US" dirty="0" smtClean="0"/>
              <a:t>~87% alleles represented</a:t>
            </a:r>
          </a:p>
          <a:p>
            <a:endParaRPr lang="en-US" dirty="0"/>
          </a:p>
          <a:p>
            <a:r>
              <a:rPr lang="en-US" dirty="0" smtClean="0"/>
              <a:t>Rare alleles in </a:t>
            </a:r>
            <a:r>
              <a:rPr lang="en-US" dirty="0" err="1" smtClean="0"/>
              <a:t>broodstock</a:t>
            </a:r>
            <a:r>
              <a:rPr lang="en-US" dirty="0" smtClean="0"/>
              <a:t> not in population sample</a:t>
            </a:r>
          </a:p>
          <a:p>
            <a:endParaRPr lang="en-US" dirty="0"/>
          </a:p>
          <a:p>
            <a:r>
              <a:rPr lang="en-US" dirty="0" smtClean="0"/>
              <a:t>Greater population diversity?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Figure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5753" y="1358154"/>
            <a:ext cx="4114800" cy="2729752"/>
          </a:xfrm>
          <a:prstGeom prst="rect">
            <a:avLst/>
          </a:prstGeom>
        </p:spPr>
      </p:pic>
      <p:pic>
        <p:nvPicPr>
          <p:cNvPr id="7" name="Picture 6" descr="Re-sampling figure for cons aqua report.jpg"/>
          <p:cNvPicPr/>
          <p:nvPr/>
        </p:nvPicPr>
        <p:blipFill>
          <a:blip r:embed="rId3" cstate="print"/>
          <a:srcRect l="7853" r="6250"/>
          <a:stretch>
            <a:fillRect/>
          </a:stretch>
        </p:blipFill>
        <p:spPr>
          <a:xfrm>
            <a:off x="5029200" y="4114800"/>
            <a:ext cx="4114800" cy="272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Early Life History</a:t>
            </a:r>
            <a:br>
              <a:rPr lang="en-US" b="1" dirty="0" smtClean="0"/>
            </a:br>
            <a:r>
              <a:rPr lang="en-US" b="1" dirty="0" smtClean="0"/>
              <a:t>-Spawning-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76400"/>
            <a:ext cx="3810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Northport area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Inferred from telemetry of pre-spawn adults (2004-2005)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Documented with egg mat gear (2005-2008)</a:t>
            </a: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Protracted spawning period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mid-late June through (at least) July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Commences when temp ~13-14 C at border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associated with dam tailrace</a:t>
            </a:r>
            <a:endParaRPr lang="en-US" dirty="0"/>
          </a:p>
        </p:txBody>
      </p:sp>
      <p:pic>
        <p:nvPicPr>
          <p:cNvPr id="5" name="Picture 4" descr="Northport_Spawn_2005to200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018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Plankton_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0"/>
            <a:ext cx="3979774" cy="51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Early Life History </a:t>
            </a:r>
            <a:br>
              <a:rPr lang="en-US" b="1" dirty="0" smtClean="0"/>
            </a:br>
            <a:r>
              <a:rPr lang="en-US" b="1" dirty="0" smtClean="0"/>
              <a:t>-Post hatch-</a:t>
            </a:r>
            <a:endParaRPr lang="en-US" b="1" dirty="0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4188656" y="1524000"/>
          <a:ext cx="4955344" cy="5112656"/>
        </p:xfrm>
        <a:graphic>
          <a:graphicData uri="http://schemas.openxmlformats.org/presentationml/2006/ole">
            <p:oleObj spid="_x0000_s22529" name="SPW 11.0 Graph" r:id="rId5" imgW="8250480" imgH="7471440" progId="SigmaPlotGraphicObject.10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33600" y="3962400"/>
            <a:ext cx="1828800" cy="2374383"/>
            <a:chOff x="5562600" y="609600"/>
            <a:chExt cx="2555098" cy="3482428"/>
          </a:xfrm>
        </p:grpSpPr>
        <p:pic>
          <p:nvPicPr>
            <p:cNvPr id="13" name="Content Placeholder 3" descr="P101012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2600" y="609600"/>
              <a:ext cx="2514600" cy="3352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67400" y="3505200"/>
              <a:ext cx="2250298" cy="58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D-ring frame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76200"/>
            <a:ext cx="5181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Early Life History </a:t>
            </a:r>
            <a:br>
              <a:rPr lang="en-US" b="1" dirty="0" smtClean="0"/>
            </a:br>
            <a:r>
              <a:rPr lang="en-US" b="1" dirty="0" smtClean="0"/>
              <a:t>-post hatch-</a:t>
            </a:r>
            <a:endParaRPr lang="en-US" b="1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3499562" cy="4114800"/>
        </p:xfrm>
        <a:graphic>
          <a:graphicData uri="http://schemas.openxmlformats.org/presentationml/2006/ole">
            <p:oleObj spid="_x0000_s27650" name="SPW 11.0 Graph" r:id="rId3" imgW="6345000" imgH="7471440" progId="SigmaPlotGraphicObject.10">
              <p:embed/>
            </p:oleObj>
          </a:graphicData>
        </a:graphic>
      </p:graphicFrame>
      <p:pic>
        <p:nvPicPr>
          <p:cNvPr id="5" name="Picture 1" descr="Description: C:\data\Charlee's Files\data\Sturgeon Project\photomicrography\2010 reference\cropped images\Composites\Compositelandscap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72950"/>
            <a:ext cx="3505199" cy="268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172949"/>
            <a:ext cx="998196" cy="12501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9682" y="4800599"/>
            <a:ext cx="1497294" cy="20550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343400" y="1219200"/>
          <a:ext cx="4114800" cy="5424428"/>
        </p:xfrm>
        <a:graphic>
          <a:graphicData uri="http://schemas.openxmlformats.org/presentationml/2006/ole">
            <p:oleObj spid="_x0000_s27651" name="SPW 11.0 Graph" r:id="rId5" imgW="5462280" imgH="7976880" progId="SigmaPlotGraphicObject.10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-76200"/>
            <a:ext cx="256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D-ring catch composition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800600"/>
            <a:ext cx="1969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(prey principally </a:t>
            </a:r>
            <a:r>
              <a:rPr lang="en-US" sz="1200" dirty="0" err="1" smtClean="0">
                <a:solidFill>
                  <a:srgbClr val="C00000"/>
                </a:solidFill>
              </a:rPr>
              <a:t>chironomid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pupae/larvae)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219200"/>
            <a:ext cx="177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2008 D-ring data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08 Plankton_ne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16475" cy="3723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7338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Early Life History </a:t>
            </a:r>
            <a:br>
              <a:rPr lang="en-US" b="1" dirty="0" smtClean="0"/>
            </a:br>
            <a:r>
              <a:rPr lang="en-US" b="1" dirty="0" smtClean="0"/>
              <a:t>-post hatch-</a:t>
            </a:r>
            <a:endParaRPr lang="en-US" b="1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0" y="3733800"/>
          <a:ext cx="4800600" cy="3124200"/>
        </p:xfrm>
        <a:graphic>
          <a:graphicData uri="http://schemas.openxmlformats.org/presentationml/2006/ole">
            <p:oleObj spid="_x0000_s23557" name="SPW 11.0 Graph" r:id="rId5" imgW="6736320" imgH="4516920" progId="SigmaPlotGraphicObject.10">
              <p:embed/>
            </p:oleObj>
          </a:graphicData>
        </a:graphic>
      </p:graphicFrame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42672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D-ring (late June-July)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Larval abundance declines downstream</a:t>
            </a:r>
          </a:p>
          <a:p>
            <a:r>
              <a:rPr lang="en-US" sz="2400" dirty="0" smtClean="0"/>
              <a:t>Trawling (July-August)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No larvae in upper reservoir</a:t>
            </a:r>
          </a:p>
          <a:p>
            <a:r>
              <a:rPr lang="en-US" sz="2400" dirty="0" smtClean="0"/>
              <a:t>Fall gill nets (October)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No age-0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subyearlings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/>
              <a:t>Survival bottleneck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C5D98"/>
                </a:solidFill>
              </a:rPr>
              <a:t>Between larval and age-0 juvenile stages (July-October)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C5D98"/>
                </a:solidFill>
              </a:rPr>
              <a:t>Upper transition zone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C5D98"/>
                </a:solidFill>
              </a:rPr>
              <a:t>Predation? Contaminants? Prey base?</a:t>
            </a:r>
          </a:p>
          <a:p>
            <a:pPr lvl="1"/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990600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2008 D-ring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2926080" y="2301240"/>
            <a:ext cx="274320" cy="1737360"/>
          </a:xfrm>
          <a:prstGeom prst="rightBrace">
            <a:avLst/>
          </a:prstGeom>
          <a:ln w="254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1021080" y="2209800"/>
            <a:ext cx="274320" cy="1965960"/>
          </a:xfrm>
          <a:prstGeom prst="rightBrace">
            <a:avLst/>
          </a:prstGeom>
          <a:ln w="254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9600" y="3276600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Riverine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67506" y="3276600"/>
            <a:ext cx="22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transition zone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5333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Predator sampling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2C5D98"/>
                </a:solidFill>
              </a:rPr>
              <a:t>Electro-fishing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2C5D98"/>
                </a:solidFill>
              </a:rPr>
              <a:t>July-August 2005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2C5D98"/>
                </a:solidFill>
              </a:rPr>
              <a:t>520 gut samples, 13 species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2C5D98"/>
                </a:solidFill>
              </a:rPr>
              <a:t>No sturgeon in diets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Macro-invertebrate sampling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2C5D98"/>
                </a:solidFill>
              </a:rPr>
              <a:t>Various gears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2C5D98"/>
                </a:solidFill>
              </a:rPr>
              <a:t>July 2007-2010</a:t>
            </a:r>
            <a:endParaRPr lang="en-US" dirty="0">
              <a:solidFill>
                <a:srgbClr val="2C5D9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Recruitment Failure Mechanisms</a:t>
            </a:r>
            <a:endParaRPr lang="en-US" b="1" dirty="0"/>
          </a:p>
        </p:txBody>
      </p:sp>
      <p:pic>
        <p:nvPicPr>
          <p:cNvPr id="6" name="Picture 5" descr="Overview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38518"/>
            <a:ext cx="4419600" cy="571948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086600" y="1600200"/>
            <a:ext cx="1524000" cy="1676400"/>
          </a:xfrm>
          <a:custGeom>
            <a:avLst/>
            <a:gdLst>
              <a:gd name="connsiteX0" fmla="*/ 1241946 w 1569492"/>
              <a:gd name="connsiteY0" fmla="*/ 0 h 1719618"/>
              <a:gd name="connsiteX1" fmla="*/ 218364 w 1569492"/>
              <a:gd name="connsiteY1" fmla="*/ 859809 h 1719618"/>
              <a:gd name="connsiteX2" fmla="*/ 0 w 1569492"/>
              <a:gd name="connsiteY2" fmla="*/ 1542197 h 1719618"/>
              <a:gd name="connsiteX3" fmla="*/ 109182 w 1569492"/>
              <a:gd name="connsiteY3" fmla="*/ 1624084 h 1719618"/>
              <a:gd name="connsiteX4" fmla="*/ 313898 w 1569492"/>
              <a:gd name="connsiteY4" fmla="*/ 1719618 h 1719618"/>
              <a:gd name="connsiteX5" fmla="*/ 709684 w 1569492"/>
              <a:gd name="connsiteY5" fmla="*/ 1037230 h 1719618"/>
              <a:gd name="connsiteX6" fmla="*/ 1569492 w 1569492"/>
              <a:gd name="connsiteY6" fmla="*/ 259308 h 1719618"/>
              <a:gd name="connsiteX7" fmla="*/ 1241946 w 1569492"/>
              <a:gd name="connsiteY7" fmla="*/ 0 h 171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492" h="1719618">
                <a:moveTo>
                  <a:pt x="1241946" y="0"/>
                </a:moveTo>
                <a:lnTo>
                  <a:pt x="218364" y="859809"/>
                </a:lnTo>
                <a:lnTo>
                  <a:pt x="0" y="1542197"/>
                </a:lnTo>
                <a:cubicBezTo>
                  <a:pt x="98988" y="1627045"/>
                  <a:pt x="53592" y="1624084"/>
                  <a:pt x="109182" y="1624084"/>
                </a:cubicBezTo>
                <a:lnTo>
                  <a:pt x="313898" y="1719618"/>
                </a:lnTo>
                <a:lnTo>
                  <a:pt x="709684" y="1037230"/>
                </a:lnTo>
                <a:lnTo>
                  <a:pt x="1569492" y="259308"/>
                </a:lnTo>
                <a:lnTo>
                  <a:pt x="124194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Recruitment Failure Mechanisms</a:t>
            </a:r>
            <a:br>
              <a:rPr lang="en-US" b="1" dirty="0" smtClean="0"/>
            </a:br>
            <a:r>
              <a:rPr lang="en-US" b="1" dirty="0" smtClean="0"/>
              <a:t>-Larval Transport-</a:t>
            </a:r>
            <a:endParaRPr lang="en-US" b="1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029200" y="1447800"/>
          <a:ext cx="3869823" cy="2667000"/>
        </p:xfrm>
        <a:graphic>
          <a:graphicData uri="http://schemas.openxmlformats.org/presentationml/2006/ole">
            <p:oleObj spid="_x0000_s33795" name="SPW 11.0 Graph" r:id="rId3" imgW="6496560" imgH="4468320" progId="SigmaPlotGraphicObject.10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0" y="1447800"/>
          <a:ext cx="4786907" cy="5181600"/>
        </p:xfrm>
        <a:graphic>
          <a:graphicData uri="http://schemas.openxmlformats.org/presentationml/2006/ole">
            <p:oleObj spid="_x0000_s33797" name="SPW 11.0 Graph" r:id="rId4" imgW="7350840" imgH="7969680" progId="SigmaPlotGraphicObject.10">
              <p:embed/>
            </p:oleObj>
          </a:graphicData>
        </a:graphic>
      </p:graphicFrame>
      <p:sp>
        <p:nvSpPr>
          <p:cNvPr id="8" name="Right Brace 7"/>
          <p:cNvSpPr/>
          <p:nvPr/>
        </p:nvSpPr>
        <p:spPr>
          <a:xfrm rot="16200000">
            <a:off x="3364232" y="4408169"/>
            <a:ext cx="358140" cy="144780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4648200"/>
            <a:ext cx="15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Power peaking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017069" y="4191000"/>
          <a:ext cx="3898331" cy="2546921"/>
        </p:xfrm>
        <a:graphic>
          <a:graphicData uri="http://schemas.openxmlformats.org/presentationml/2006/ole">
            <p:oleObj spid="_x0000_s33798" name="SPW 11.0 Graph" r:id="rId5" imgW="6960240" imgH="4553640" progId="SigmaPlotGraphicObject.10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0" y="176278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Catch drops 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off at sunrise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382000" y="2209800"/>
            <a:ext cx="0" cy="990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228600"/>
          <a:ext cx="91440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5334000"/>
            <a:ext cx="5867400" cy="10668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2013-2017 </a:t>
            </a:r>
            <a:br>
              <a:rPr lang="en-US" sz="3000" b="1" dirty="0" smtClean="0"/>
            </a:br>
            <a:r>
              <a:rPr lang="en-US" sz="3000" b="1" dirty="0" smtClean="0"/>
              <a:t>WA Co-Managers Operations Plan Outline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Project Specific Components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LRSRP 1995-027-00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828800"/>
            <a:ext cx="4040188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Program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Stock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Sub-yearling gill net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Aquaculture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Telemetry</a:t>
            </a:r>
          </a:p>
          <a:p>
            <a:r>
              <a:rPr lang="en-US" sz="2800" dirty="0" smtClean="0"/>
              <a:t>Recruitment Failure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Predator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Food availability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Chemical mass marking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r>
              <a:rPr lang="en-US" dirty="0" smtClean="0"/>
              <a:t>WSEP 2008-116-00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4958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Program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Data Management</a:t>
            </a:r>
          </a:p>
          <a:p>
            <a:r>
              <a:rPr lang="en-US" sz="2800" dirty="0" smtClean="0"/>
              <a:t>Habitat Assessments</a:t>
            </a:r>
          </a:p>
          <a:p>
            <a:r>
              <a:rPr lang="en-US" sz="2800" dirty="0" smtClean="0"/>
              <a:t>Recruitment Failure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Flow/habitat modeling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Contaminant assessments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Larval release experiment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rved Up Arrow 6"/>
          <p:cNvSpPr/>
          <p:nvPr/>
        </p:nvSpPr>
        <p:spPr>
          <a:xfrm>
            <a:off x="3124200" y="3657600"/>
            <a:ext cx="4953000" cy="304800"/>
          </a:xfrm>
          <a:prstGeom prst="curvedUpArrow">
            <a:avLst>
              <a:gd name="adj1" fmla="val 214214"/>
              <a:gd name="adj2" fmla="val 214214"/>
              <a:gd name="adj3" fmla="val 40534"/>
            </a:avLst>
          </a:prstGeom>
          <a:solidFill>
            <a:srgbClr val="C000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2204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Behavioral and sensory impacts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81000"/>
            <a:ext cx="7700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Management Implications/Alternatives</a:t>
            </a:r>
            <a:endParaRPr lang="en-US" sz="3600" b="1" dirty="0"/>
          </a:p>
        </p:txBody>
      </p:sp>
      <p:sp>
        <p:nvSpPr>
          <p:cNvPr id="10" name="Curved Up Arrow 9"/>
          <p:cNvSpPr/>
          <p:nvPr/>
        </p:nvSpPr>
        <p:spPr>
          <a:xfrm>
            <a:off x="5486400" y="2438400"/>
            <a:ext cx="2057400" cy="304800"/>
          </a:xfrm>
          <a:prstGeom prst="curvedUpArrow">
            <a:avLst>
              <a:gd name="adj1" fmla="val 214214"/>
              <a:gd name="adj2" fmla="val 214214"/>
              <a:gd name="adj3" fmla="val 40534"/>
            </a:avLst>
          </a:prstGeom>
          <a:solidFill>
            <a:srgbClr val="C00000"/>
          </a:solidFill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1981200"/>
            <a:ext cx="220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Behavioral and sensory impacts</a:t>
            </a:r>
          </a:p>
          <a:p>
            <a:r>
              <a:rPr lang="en-US" sz="1200" b="1" dirty="0" smtClean="0"/>
              <a:t>Decreased prey densities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view_ma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018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Upper Columbia White Sturgeon Recovery Initiative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1676400"/>
            <a:ext cx="3352800" cy="4876800"/>
          </a:xfrm>
        </p:spPr>
        <p:txBody>
          <a:bodyPr>
            <a:normAutofit fontScale="70000" lnSpcReduction="20000"/>
          </a:bodyPr>
          <a:lstStyle/>
          <a:p>
            <a:pPr>
              <a:buSzPct val="125000"/>
            </a:pPr>
            <a:r>
              <a:rPr lang="en-US" dirty="0" smtClean="0"/>
              <a:t>Established in 2000</a:t>
            </a:r>
          </a:p>
          <a:p>
            <a:pPr>
              <a:buSzPct val="125000"/>
            </a:pPr>
            <a:endParaRPr lang="en-US" dirty="0" smtClean="0"/>
          </a:p>
          <a:p>
            <a:pPr>
              <a:buSzPct val="125000"/>
            </a:pPr>
            <a:r>
              <a:rPr lang="en-US" dirty="0" smtClean="0"/>
              <a:t>Recovery Plan in 2002</a:t>
            </a:r>
          </a:p>
          <a:p>
            <a:pPr>
              <a:buSzPct val="125000"/>
            </a:pPr>
            <a:endParaRPr lang="en-US" dirty="0" smtClean="0"/>
          </a:p>
          <a:p>
            <a:pPr>
              <a:buSzPct val="125000"/>
            </a:pPr>
            <a:r>
              <a:rPr lang="en-US" dirty="0" smtClean="0"/>
              <a:t>Goal: “…</a:t>
            </a:r>
            <a:r>
              <a:rPr lang="en-US" i="1" dirty="0" smtClean="0"/>
              <a:t>ensure the persistence and viability of naturally-reproducing populations</a:t>
            </a:r>
            <a:r>
              <a:rPr lang="en-US" dirty="0" smtClean="0"/>
              <a:t>…” and “</a:t>
            </a:r>
            <a:r>
              <a:rPr lang="en-US" i="1" dirty="0" smtClean="0"/>
              <a:t>restore opportunities for beneficial use if feasible.”</a:t>
            </a:r>
          </a:p>
          <a:p>
            <a:pPr>
              <a:buSzPct val="125000"/>
            </a:pPr>
            <a:endParaRPr lang="en-US" i="1" dirty="0" smtClean="0"/>
          </a:p>
          <a:p>
            <a:pPr>
              <a:buSzPct val="125000"/>
            </a:pPr>
            <a:r>
              <a:rPr lang="en-US" dirty="0" smtClean="0"/>
              <a:t>LRSRP (1995-027-00)</a:t>
            </a:r>
          </a:p>
          <a:p>
            <a:pPr lvl="1">
              <a:buSzPct val="125000"/>
              <a:buFont typeface="Arial" pitchFamily="34" charset="0"/>
              <a:buChar char="•"/>
            </a:pPr>
            <a:r>
              <a:rPr lang="en-US" dirty="0" smtClean="0"/>
              <a:t>implement RP in the US</a:t>
            </a:r>
          </a:p>
        </p:txBody>
      </p:sp>
      <p:pic>
        <p:nvPicPr>
          <p:cNvPr id="4" name="Picture 3" descr="WSRIlogo_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0785" y="5257800"/>
            <a:ext cx="1419860" cy="9906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4536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81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371600"/>
            <a:ext cx="7086600" cy="5314950"/>
          </a:xfrm>
        </p:spPr>
      </p:pic>
    </p:spTree>
    <p:extLst>
      <p:ext uri="{BB962C8B-B14F-4D97-AF65-F5344CB8AC3E}">
        <p14:creationId xmlns:p14="http://schemas.microsoft.com/office/powerpoint/2010/main" xmlns="" val="15660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Lake Roosevelt Sturgeon Recovery Project</a:t>
            </a:r>
            <a:endParaRPr lang="en-US" sz="3200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381000" y="9906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572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Population Assessment (wild fish)</a:t>
            </a:r>
            <a:endParaRPr lang="en-US" sz="3200" b="1" dirty="0"/>
          </a:p>
        </p:txBody>
      </p:sp>
      <p:pic>
        <p:nvPicPr>
          <p:cNvPr id="9" name="Content Placeholder 8" descr="Setline_comparison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1436864"/>
            <a:ext cx="4191000" cy="5421136"/>
          </a:xfrm>
        </p:spPr>
      </p:pic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468079" y="1495744"/>
          <a:ext cx="4523521" cy="5362256"/>
        </p:xfrm>
        <a:graphic>
          <a:graphicData uri="http://schemas.openxmlformats.org/presentationml/2006/ole">
            <p:oleObj spid="_x0000_s25602" name="SPW 11.0 Graph" r:id="rId5" imgW="5358960" imgH="6342840" progId="SigmaPlotGraphicObject.1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4344" y="1005840"/>
            <a:ext cx="147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Setlining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066800"/>
            <a:ext cx="298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Acoustic telemetry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200400"/>
            <a:ext cx="61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(GRTS)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Population assessment </a:t>
            </a:r>
            <a:br>
              <a:rPr lang="en-US" sz="3200" b="1" dirty="0" smtClean="0"/>
            </a:br>
            <a:r>
              <a:rPr lang="en-US" sz="3200" b="1" dirty="0" smtClean="0"/>
              <a:t>(wild fish)</a:t>
            </a:r>
            <a:endParaRPr lang="en-US" sz="32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81000" y="1295400"/>
          <a:ext cx="4267200" cy="5334000"/>
        </p:xfrm>
        <a:graphic>
          <a:graphicData uri="http://schemas.openxmlformats.org/presentationml/2006/ole">
            <p:oleObj spid="_x0000_s1030" name="SPW 11.0 Graph" r:id="rId4" imgW="6465600" imgH="8905320" progId="SigmaPlotGraphicObject.10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876800" y="1295400"/>
          <a:ext cx="3962400" cy="5344674"/>
        </p:xfrm>
        <a:graphic>
          <a:graphicData uri="http://schemas.openxmlformats.org/presentationml/2006/ole">
            <p:oleObj spid="_x0000_s1031" name="SPW 11.0 Graph" r:id="rId5" imgW="6652080" imgH="8971200" progId="SigmaPlotGraphicObject.10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62600" y="1219200"/>
            <a:ext cx="281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“Adult” (FL</a:t>
            </a:r>
            <a:r>
              <a:rPr lang="en-US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cm) condition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1219200"/>
            <a:ext cx="2311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Setline catch composition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Population assessment </a:t>
            </a:r>
            <a:br>
              <a:rPr lang="en-US" b="1" dirty="0" smtClean="0"/>
            </a:br>
            <a:r>
              <a:rPr lang="en-US" b="1" dirty="0" smtClean="0"/>
              <a:t>(wild fish)</a:t>
            </a:r>
            <a:endParaRPr lang="en-US" dirty="0"/>
          </a:p>
        </p:txBody>
      </p:sp>
      <p:graphicFrame>
        <p:nvGraphicFramePr>
          <p:cNvPr id="4" name="Content Placeholder 12"/>
          <p:cNvGraphicFramePr>
            <a:graphicFrameLocks/>
          </p:cNvGraphicFramePr>
          <p:nvPr/>
        </p:nvGraphicFramePr>
        <p:xfrm>
          <a:off x="381000" y="2171701"/>
          <a:ext cx="8382000" cy="2514599"/>
        </p:xfrm>
        <a:graphic>
          <a:graphicData uri="http://schemas.openxmlformats.org/drawingml/2006/table">
            <a:tbl>
              <a:tblPr/>
              <a:tblGrid>
                <a:gridCol w="1495804"/>
                <a:gridCol w="2813579"/>
                <a:gridCol w="777165"/>
                <a:gridCol w="1370230"/>
                <a:gridCol w="662378"/>
                <a:gridCol w="1262844"/>
              </a:tblGrid>
              <a:tr h="4537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Reach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Origin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95% CI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95% CI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</a:t>
                      </a:r>
                      <a:r>
                        <a:rPr lang="en-US" sz="18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Wild (&gt;70 cm FL)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2,037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1,093-3,293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</a:tr>
              <a:tr h="4537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BC</a:t>
                      </a:r>
                      <a:r>
                        <a:rPr lang="en-US" sz="1800" b="1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(&gt;34 cm FL)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1,151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414-1900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0.97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0.92-0.99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</a:tr>
              <a:tr h="4537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 &amp;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BC</a:t>
                      </a:r>
                      <a:r>
                        <a:rPr lang="en-US" sz="1800" b="1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Hatchery (6 mo. post rel.)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0.28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0.11-0.54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6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 &amp;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BC</a:t>
                      </a:r>
                      <a:r>
                        <a:rPr lang="en-US" sz="18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Hatchery (2-5 yr post rel.)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0.88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0.35-0.99</a:t>
                      </a:r>
                    </a:p>
                  </a:txBody>
                  <a:tcPr marL="67456" marR="67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1000" y="4785211"/>
            <a:ext cx="53927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Howell and McLellan (2007); </a:t>
            </a:r>
            <a:r>
              <a:rPr lang="en-US" sz="14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Irvine et al. (2007) ; </a:t>
            </a:r>
            <a:r>
              <a:rPr lang="en-US" sz="14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Golder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(2007)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Conservation Aquaculture</a:t>
            </a:r>
            <a:br>
              <a:rPr lang="en-US" b="1" dirty="0" smtClean="0"/>
            </a:br>
            <a:r>
              <a:rPr lang="en-US" b="1" dirty="0" smtClean="0"/>
              <a:t>-Implementation and Adaptation-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267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LRSRP program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BY 2003-2005</a:t>
            </a:r>
          </a:p>
          <a:p>
            <a:pPr lvl="2"/>
            <a:r>
              <a:rPr lang="en-US" sz="1900" dirty="0" smtClean="0"/>
              <a:t>Canada </a:t>
            </a:r>
            <a:r>
              <a:rPr lang="en-US" sz="1900" dirty="0" err="1" smtClean="0"/>
              <a:t>broodstock</a:t>
            </a: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BY 2006-2010</a:t>
            </a:r>
          </a:p>
          <a:p>
            <a:pPr lvl="2"/>
            <a:r>
              <a:rPr lang="en-US" sz="1900" dirty="0" smtClean="0"/>
              <a:t>Northport </a:t>
            </a:r>
            <a:r>
              <a:rPr lang="en-US" sz="1900" dirty="0" err="1" smtClean="0"/>
              <a:t>broodstock</a:t>
            </a: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BY 2010-2011</a:t>
            </a:r>
          </a:p>
          <a:p>
            <a:pPr lvl="2"/>
            <a:r>
              <a:rPr lang="en-US" sz="1900" dirty="0" smtClean="0"/>
              <a:t>Larval collection</a:t>
            </a:r>
          </a:p>
          <a:p>
            <a:pPr lvl="2">
              <a:buNone/>
            </a:pPr>
            <a:endParaRPr lang="en-US" sz="1900" dirty="0" smtClean="0"/>
          </a:p>
          <a:p>
            <a:r>
              <a:rPr lang="en-US" sz="2300" dirty="0" smtClean="0"/>
              <a:t>UCWSRI aquaculture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Factorial mating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Canada releases reduced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Effective as of 2008 BY</a:t>
            </a:r>
          </a:p>
          <a:p>
            <a:pPr lvl="2">
              <a:buNone/>
            </a:pPr>
            <a:endParaRPr lang="en-US" sz="1900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886200" y="3352800"/>
          <a:ext cx="5114693" cy="3276600"/>
        </p:xfrm>
        <a:graphic>
          <a:graphicData uri="http://schemas.openxmlformats.org/presentationml/2006/ole">
            <p:oleObj spid="_x0000_s21512" name="SPW 11.0 Graph" r:id="rId4" imgW="6678720" imgH="4271040" progId="SigmaPlotGraphicObject.1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8893" y="3733800"/>
            <a:ext cx="250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(WA sub-yearling releases from</a:t>
            </a:r>
          </a:p>
          <a:p>
            <a:r>
              <a:rPr lang="en-US" sz="1400" dirty="0" smtClean="0"/>
              <a:t> BY 2011 larvae = 3,590)</a:t>
            </a:r>
            <a:endParaRPr lang="en-US" sz="1400" dirty="0"/>
          </a:p>
        </p:txBody>
      </p:sp>
      <p:graphicFrame>
        <p:nvGraphicFramePr>
          <p:cNvPr id="10" name="Content Placeholder 12"/>
          <p:cNvGraphicFramePr>
            <a:graphicFrameLocks/>
          </p:cNvGraphicFramePr>
          <p:nvPr/>
        </p:nvGraphicFramePr>
        <p:xfrm>
          <a:off x="3581400" y="1524000"/>
          <a:ext cx="5452908" cy="1447802"/>
        </p:xfrm>
        <a:graphic>
          <a:graphicData uri="http://schemas.openxmlformats.org/drawingml/2006/table">
            <a:tbl>
              <a:tblPr/>
              <a:tblGrid>
                <a:gridCol w="889121"/>
                <a:gridCol w="1873942"/>
                <a:gridCol w="534587"/>
                <a:gridCol w="922886"/>
                <a:gridCol w="459553"/>
                <a:gridCol w="772819"/>
              </a:tblGrid>
              <a:tr h="2600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Reach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Origin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95% CI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95% CI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</a:t>
                      </a:r>
                      <a:r>
                        <a:rPr lang="en-US" sz="12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Wild (&gt;70 cm FL)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2,037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1,093-3,293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0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BC</a:t>
                      </a:r>
                      <a:r>
                        <a:rPr lang="en-US" sz="1200" b="1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(&gt;34 cm FL)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1,151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414-1900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0.97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0.92-0.99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 &amp; 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BC</a:t>
                      </a:r>
                      <a:r>
                        <a:rPr lang="en-US" sz="1200" b="1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Hatchery (6 mo. post rel.)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0.28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0.11-0.54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076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 &amp; BC</a:t>
                      </a:r>
                      <a:r>
                        <a:rPr lang="en-US" sz="12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Hatchery (2-5 yr post rel.)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0.88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0.35-0.99</a:t>
                      </a: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81400" y="2971800"/>
            <a:ext cx="30380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Howell and McLellan (2007); </a:t>
            </a:r>
            <a:r>
              <a:rPr lang="en-US" sz="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Irvine et al. (2007) ; </a:t>
            </a:r>
            <a:r>
              <a:rPr lang="en-US" sz="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Golder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(2007)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2693" y="3352800"/>
            <a:ext cx="4138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Total </a:t>
            </a:r>
            <a:r>
              <a:rPr lang="en-US" sz="1400" b="1" dirty="0" err="1" smtClean="0">
                <a:solidFill>
                  <a:srgbClr val="C00000"/>
                </a:solidFill>
              </a:rPr>
              <a:t>transboundary</a:t>
            </a:r>
            <a:r>
              <a:rPr lang="en-US" sz="1400" b="1" dirty="0" smtClean="0">
                <a:solidFill>
                  <a:srgbClr val="C00000"/>
                </a:solidFill>
              </a:rPr>
              <a:t> releases through 2010 = 118,412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atchery_Catch_200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038600" cy="524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2007_2009 setl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16188" y="2362200"/>
            <a:ext cx="5127812" cy="3962400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Conservation Aquaculture</a:t>
            </a:r>
            <a:br>
              <a:rPr lang="en-US" b="1" dirty="0" smtClean="0"/>
            </a:br>
            <a:r>
              <a:rPr lang="en-US" b="1" dirty="0" smtClean="0"/>
              <a:t>-Evaluation-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362200"/>
            <a:ext cx="354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2007-2009 Summer Setline Surveys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070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Fall Gill Net Surveys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524000"/>
            <a:ext cx="4586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C5D98"/>
                </a:solidFill>
              </a:rPr>
              <a:t>Juveniles generally confined to river-reservoir </a:t>
            </a:r>
          </a:p>
          <a:p>
            <a:r>
              <a:rPr lang="en-US" b="1" dirty="0" smtClean="0">
                <a:solidFill>
                  <a:srgbClr val="2C5D98"/>
                </a:solidFill>
              </a:rPr>
              <a:t>transition zone</a:t>
            </a:r>
            <a:endParaRPr lang="en-US" b="1" dirty="0">
              <a:solidFill>
                <a:srgbClr val="2C5D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04800" y="1295400"/>
          <a:ext cx="3940117" cy="5410200"/>
        </p:xfrm>
        <a:graphic>
          <a:graphicData uri="http://schemas.openxmlformats.org/presentationml/2006/ole">
            <p:oleObj spid="_x0000_s26628" name="SPW 11.0 Graph" r:id="rId3" imgW="6386760" imgH="8755200" progId="SigmaPlotGraphicObject.10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Conservation Aquaculture </a:t>
            </a:r>
            <a:br>
              <a:rPr lang="en-US" b="1" dirty="0" smtClean="0"/>
            </a:br>
            <a:r>
              <a:rPr lang="en-US" b="1" dirty="0" smtClean="0"/>
              <a:t>-Evaluation-</a:t>
            </a:r>
            <a:endParaRPr lang="en-US" b="1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572000" y="1295399"/>
          <a:ext cx="4267200" cy="5420873"/>
        </p:xfrm>
        <a:graphic>
          <a:graphicData uri="http://schemas.openxmlformats.org/presentationml/2006/ole">
            <p:oleObj spid="_x0000_s26630" name="SPW 11.0 Graph" r:id="rId4" imgW="6882480" imgH="8385840" progId="SigmaPlotGraphicObject.1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10557</TotalTime>
  <Words>672</Words>
  <Application>Microsoft Office PowerPoint</Application>
  <PresentationFormat>On-screen Show (4:3)</PresentationFormat>
  <Paragraphs>246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SPW 11.0 Graph</vt:lpstr>
      <vt:lpstr>SigmaPlot 11.0 Graph</vt:lpstr>
      <vt:lpstr>Upper Columbia  White Sturgeon Recovery</vt:lpstr>
      <vt:lpstr>Upper Columbia White Sturgeon Recovery Initiative</vt:lpstr>
      <vt:lpstr>Lake Roosevelt Sturgeon Recovery Project</vt:lpstr>
      <vt:lpstr>Population Assessment (wild fish)</vt:lpstr>
      <vt:lpstr>Population assessment  (wild fish)</vt:lpstr>
      <vt:lpstr>Population assessment  (wild fish)</vt:lpstr>
      <vt:lpstr>Conservation Aquaculture -Implementation and Adaptation-</vt:lpstr>
      <vt:lpstr>Conservation Aquaculture -Evaluation-</vt:lpstr>
      <vt:lpstr>Conservation Aquaculture  -Evaluation-</vt:lpstr>
      <vt:lpstr>Conservation Aquaculture -Evaluation-</vt:lpstr>
      <vt:lpstr>Early Life History -Spawning-</vt:lpstr>
      <vt:lpstr>Early Life History  -Post hatch-</vt:lpstr>
      <vt:lpstr>Early Life History  -post hatch-</vt:lpstr>
      <vt:lpstr>Early Life History  -post hatch-</vt:lpstr>
      <vt:lpstr>Recruitment Failure Mechanisms</vt:lpstr>
      <vt:lpstr>Recruitment Failure Mechanisms -Larval Transport-</vt:lpstr>
      <vt:lpstr>2013-2017  WA Co-Managers Operations Plan Outline</vt:lpstr>
      <vt:lpstr>Project Specific Components</vt:lpstr>
      <vt:lpstr>Slide 19</vt:lpstr>
      <vt:lpstr>Questions?</vt:lpstr>
    </vt:vector>
  </TitlesOfParts>
  <Company>WDFW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Howell</dc:creator>
  <cp:lastModifiedBy>Howell</cp:lastModifiedBy>
  <cp:revision>557</cp:revision>
  <dcterms:created xsi:type="dcterms:W3CDTF">2012-01-11T02:18:58Z</dcterms:created>
  <dcterms:modified xsi:type="dcterms:W3CDTF">2012-01-19T05:44:54Z</dcterms:modified>
</cp:coreProperties>
</file>