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1" r:id="rId3"/>
    <p:sldId id="263" r:id="rId4"/>
    <p:sldId id="264" r:id="rId5"/>
    <p:sldId id="257" r:id="rId6"/>
    <p:sldId id="258" r:id="rId7"/>
    <p:sldId id="259" r:id="rId8"/>
    <p:sldId id="260" r:id="rId9"/>
    <p:sldId id="265" r:id="rId10"/>
    <p:sldId id="267" r:id="rId11"/>
    <p:sldId id="268" r:id="rId12"/>
    <p:sldId id="266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7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3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95C3-3063-4EA8-BB86-45A6866DDAE2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E194F5-5AC8-4CA5-9439-CAF3142879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95C3-3063-4EA8-BB86-45A6866DDAE2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4F5-5AC8-4CA5-9439-CAF314287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95C3-3063-4EA8-BB86-45A6866DDAE2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4F5-5AC8-4CA5-9439-CAF314287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F9995C3-3063-4EA8-BB86-45A6866DDAE2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FE194F5-5AC8-4CA5-9439-CAF3142879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95C3-3063-4EA8-BB86-45A6866DDAE2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4F5-5AC8-4CA5-9439-CAF3142879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5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3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95C3-3063-4EA8-BB86-45A6866DDAE2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4F5-5AC8-4CA5-9439-CAF3142879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4F5-5AC8-4CA5-9439-CAF3142879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95C3-3063-4EA8-BB86-45A6866DDAE2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95C3-3063-4EA8-BB86-45A6866DDAE2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4F5-5AC8-4CA5-9439-CAF3142879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95C3-3063-4EA8-BB86-45A6866DDAE2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94F5-5AC8-4CA5-9439-CAF314287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F9995C3-3063-4EA8-BB86-45A6866DDAE2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E194F5-5AC8-4CA5-9439-CAF3142879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995C3-3063-4EA8-BB86-45A6866DDAE2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E194F5-5AC8-4CA5-9439-CAF3142879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1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F9995C3-3063-4EA8-BB86-45A6866DDAE2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FE194F5-5AC8-4CA5-9439-CAF3142879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My Pictures\work\camas.jpg"/>
          <p:cNvPicPr>
            <a:picLocks noChangeAspect="1" noChangeArrowheads="1"/>
          </p:cNvPicPr>
          <p:nvPr/>
        </p:nvPicPr>
        <p:blipFill>
          <a:blip r:embed="rId2" cstate="print">
            <a:lum bright="35000" contrast="-35000"/>
          </a:blip>
          <a:srcRect/>
          <a:stretch>
            <a:fillRect/>
          </a:stretch>
        </p:blipFill>
        <p:spPr bwMode="auto">
          <a:xfrm>
            <a:off x="0" y="0"/>
            <a:ext cx="9144000" cy="683818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4800" y="304800"/>
            <a:ext cx="86868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 smtClean="0"/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Kalispel Tribe Resident Fish Program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1995-001-00</a:t>
            </a:r>
          </a:p>
          <a:p>
            <a:pPr lvl="1" algn="ctr">
              <a:buFont typeface="Arial" pitchFamily="34" charset="0"/>
              <a:buChar char="•"/>
            </a:pPr>
            <a:endParaRPr lang="en-US" sz="4000" b="1" dirty="0" smtClean="0">
              <a:solidFill>
                <a:schemeClr val="bg1"/>
              </a:solidFill>
            </a:endParaRPr>
          </a:p>
          <a:p>
            <a:pPr lvl="1" algn="ctr"/>
            <a:r>
              <a:rPr lang="en-US" sz="4000" b="1" dirty="0" smtClean="0">
                <a:solidFill>
                  <a:schemeClr val="bg1"/>
                </a:solidFill>
              </a:rPr>
              <a:t>Hatchery</a:t>
            </a:r>
            <a:r>
              <a:rPr lang="en-US" sz="4800" b="1" dirty="0" smtClean="0">
                <a:solidFill>
                  <a:schemeClr val="bg1"/>
                </a:solidFill>
              </a:rPr>
              <a:t>-</a:t>
            </a:r>
            <a:r>
              <a:rPr lang="en-US" sz="3200" b="1" dirty="0" smtClean="0">
                <a:solidFill>
                  <a:schemeClr val="bg1"/>
                </a:solidFill>
              </a:rPr>
              <a:t>Wayne Gould</a:t>
            </a:r>
          </a:p>
          <a:p>
            <a:pPr lvl="1" algn="ctr">
              <a:buFont typeface="Arial" pitchFamily="34" charset="0"/>
              <a:buChar char="•"/>
            </a:pPr>
            <a:endParaRPr lang="en-US" sz="4000" b="1" dirty="0" smtClean="0">
              <a:solidFill>
                <a:schemeClr val="bg1"/>
              </a:solidFill>
            </a:endParaRPr>
          </a:p>
          <a:p>
            <a:pPr lvl="1" algn="ctr"/>
            <a:r>
              <a:rPr lang="en-US" sz="4000" b="1" dirty="0" smtClean="0">
                <a:solidFill>
                  <a:schemeClr val="bg1"/>
                </a:solidFill>
              </a:rPr>
              <a:t>Habitat- </a:t>
            </a:r>
            <a:r>
              <a:rPr lang="en-US" sz="3200" b="1" dirty="0" smtClean="0">
                <a:solidFill>
                  <a:schemeClr val="bg1"/>
                </a:solidFill>
              </a:rPr>
              <a:t>Michele Andersen</a:t>
            </a:r>
          </a:p>
          <a:p>
            <a:pPr lvl="1" algn="ctr">
              <a:buFont typeface="Arial" pitchFamily="34" charset="0"/>
              <a:buChar char="•"/>
            </a:pPr>
            <a:endParaRPr lang="en-US" sz="4000" b="1" dirty="0" smtClean="0">
              <a:solidFill>
                <a:schemeClr val="bg1"/>
              </a:solidFill>
            </a:endParaRPr>
          </a:p>
        </p:txBody>
      </p:sp>
      <p:pic>
        <p:nvPicPr>
          <p:cNvPr id="6" name="Picture 5" descr="KNRD-color-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1" y="5715001"/>
            <a:ext cx="1769164" cy="905479"/>
          </a:xfrm>
          <a:prstGeom prst="rect">
            <a:avLst/>
          </a:prstGeom>
        </p:spPr>
      </p:pic>
      <p:pic>
        <p:nvPicPr>
          <p:cNvPr id="7" name="Picture 6" descr="KalispelTrib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5638800"/>
            <a:ext cx="1740736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478866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0" y="1447800"/>
            <a:ext cx="33528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Conceptual Design Plan</a:t>
            </a:r>
          </a:p>
          <a:p>
            <a:pPr algn="ctr"/>
            <a:r>
              <a:rPr lang="en-US" sz="2000" b="1" dirty="0" smtClean="0"/>
              <a:t>Objectives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Morphological and hydraulic variability.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Lateral Connectivity.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Near natural abundance and diversity of riparian and floodplain vegetation.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Native fish composition.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Diversity of fish habitat.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idx="3"/>
          </p:nvPr>
        </p:nvSpPr>
        <p:spPr>
          <a:xfrm>
            <a:off x="5103812" y="152400"/>
            <a:ext cx="4040188" cy="762000"/>
          </a:xfrm>
        </p:spPr>
        <p:txBody>
          <a:bodyPr/>
          <a:lstStyle/>
          <a:p>
            <a:r>
              <a:rPr lang="en-US" sz="3200" dirty="0" smtClean="0"/>
              <a:t>Planning 2009-2010</a:t>
            </a:r>
            <a:endParaRPr lang="en-US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257800" y="457200"/>
            <a:ext cx="3352800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3.9 km new channel construction.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Design sinuosity 1.4-1.7.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Design slope 0.12%-0.16% . 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Design Discharge 150-160 </a:t>
            </a:r>
            <a:r>
              <a:rPr lang="en-US" sz="1400" dirty="0" err="1" smtClean="0">
                <a:solidFill>
                  <a:schemeClr val="bg1"/>
                </a:solidFill>
              </a:rPr>
              <a:t>cfs</a:t>
            </a:r>
            <a:r>
              <a:rPr lang="en-US" sz="1400" dirty="0" smtClean="0">
                <a:solidFill>
                  <a:schemeClr val="bg1"/>
                </a:solidFill>
              </a:rPr>
              <a:t> (</a:t>
            </a:r>
            <a:r>
              <a:rPr lang="en-US" sz="1400" dirty="0" err="1" smtClean="0">
                <a:solidFill>
                  <a:schemeClr val="bg1"/>
                </a:solidFill>
              </a:rPr>
              <a:t>Qbf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Design W/D 11.</a:t>
            </a:r>
          </a:p>
          <a:p>
            <a:pPr>
              <a:buFont typeface="Arial" pitchFamily="34" charset="0"/>
              <a:buChar char="•"/>
            </a:pPr>
            <a:endParaRPr lang="en-US" sz="1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2019732" cy="2352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4419600"/>
            <a:ext cx="1685224" cy="21747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676400"/>
            <a:ext cx="1828800" cy="23529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581400"/>
            <a:ext cx="1693137" cy="20141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533400"/>
            <a:ext cx="425885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3505200"/>
            <a:ext cx="4267200" cy="269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04800" y="228600"/>
            <a:ext cx="4040188" cy="762000"/>
          </a:xfrm>
        </p:spPr>
        <p:txBody>
          <a:bodyPr/>
          <a:lstStyle/>
          <a:p>
            <a:r>
              <a:rPr lang="en-US" sz="3600" dirty="0" smtClean="0"/>
              <a:t>Design 2010-2011</a:t>
            </a:r>
            <a:endParaRPr lang="en-US" sz="3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fisheries\Goose Creek\barrier\pictures\PA050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85800"/>
            <a:ext cx="7086600" cy="531463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66800" y="6096000"/>
            <a:ext cx="693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Barrier and floodplain dike completed 10/1/11.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-304800"/>
            <a:ext cx="8229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Implementation 2011-2017.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5991"/>
            <a:ext cx="9144000" cy="600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304800"/>
            <a:ext cx="8229600" cy="1219200"/>
          </a:xfrm>
        </p:spPr>
        <p:txBody>
          <a:bodyPr/>
          <a:lstStyle/>
          <a:p>
            <a:r>
              <a:rPr lang="en-US" dirty="0" smtClean="0"/>
              <a:t>Phase I Channel Construction 2012.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2013 Activate and plant phase I channel.</a:t>
            </a:r>
          </a:p>
          <a:p>
            <a:r>
              <a:rPr lang="en-US" dirty="0" smtClean="0"/>
              <a:t>2013 Construct phase II channel.</a:t>
            </a:r>
          </a:p>
          <a:p>
            <a:r>
              <a:rPr lang="en-US" dirty="0" smtClean="0"/>
              <a:t>2014 Activate and plant phase II channel</a:t>
            </a:r>
          </a:p>
          <a:p>
            <a:r>
              <a:rPr lang="en-US" dirty="0" smtClean="0"/>
              <a:t>2014 Construct phase III channel</a:t>
            </a:r>
          </a:p>
          <a:p>
            <a:r>
              <a:rPr lang="en-US" dirty="0" smtClean="0"/>
              <a:t>2015 Construct new channel crossing and access road.</a:t>
            </a:r>
          </a:p>
          <a:p>
            <a:r>
              <a:rPr lang="en-US" dirty="0" smtClean="0"/>
              <a:t>2016 Construct channel plug.</a:t>
            </a:r>
          </a:p>
          <a:p>
            <a:r>
              <a:rPr lang="en-US" dirty="0" smtClean="0"/>
              <a:t>2016 Activate and plant phase III channel.</a:t>
            </a:r>
          </a:p>
          <a:p>
            <a:r>
              <a:rPr lang="en-US" dirty="0" smtClean="0"/>
              <a:t>2017 Backfill abandoned channel.</a:t>
            </a:r>
          </a:p>
          <a:p>
            <a:r>
              <a:rPr lang="en-US" dirty="0" smtClean="0"/>
              <a:t>2017 Backfill spoil areas.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2013-2017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228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2133600"/>
            <a:ext cx="107722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5029200"/>
            <a:ext cx="29908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772400" y="6096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FY11</a:t>
            </a:r>
          </a:p>
          <a:p>
            <a:r>
              <a:rPr lang="en-US" u="sng" dirty="0" smtClean="0"/>
              <a:t>$200,000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7924800" y="20574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FY11</a:t>
            </a:r>
          </a:p>
          <a:p>
            <a:r>
              <a:rPr lang="en-US" u="sng" dirty="0" smtClean="0"/>
              <a:t>$25,000</a:t>
            </a:r>
          </a:p>
          <a:p>
            <a:r>
              <a:rPr lang="en-US" u="sng" dirty="0" smtClean="0"/>
              <a:t>FY12</a:t>
            </a:r>
          </a:p>
          <a:p>
            <a:r>
              <a:rPr lang="en-US" u="sng" dirty="0" smtClean="0"/>
              <a:t>$25,000</a:t>
            </a:r>
            <a:endParaRPr lang="en-US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6400800" y="54864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FY12 $50,000</a:t>
            </a:r>
          </a:p>
          <a:p>
            <a:r>
              <a:rPr lang="en-US" u="sng" dirty="0" smtClean="0"/>
              <a:t>FY13 $50,000</a:t>
            </a:r>
          </a:p>
          <a:p>
            <a:r>
              <a:rPr lang="en-US" u="sng" dirty="0" smtClean="0"/>
              <a:t>FY14 $50,000</a:t>
            </a:r>
            <a:endParaRPr lang="en-US" u="sng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Kalispel Tribe Resident Fish Program</a:t>
            </a:r>
            <a:br>
              <a:rPr lang="en-US" dirty="0" smtClean="0"/>
            </a:br>
            <a:r>
              <a:rPr lang="en-US" dirty="0" smtClean="0"/>
              <a:t>Hatchery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33800"/>
          </a:xfrm>
        </p:spPr>
        <p:txBody>
          <a:bodyPr/>
          <a:lstStyle/>
          <a:p>
            <a:r>
              <a:rPr lang="en-US" dirty="0" smtClean="0"/>
              <a:t>Create a subsistence fishery for Tribal members.</a:t>
            </a:r>
          </a:p>
          <a:p>
            <a:endParaRPr lang="en-US" dirty="0" smtClean="0"/>
          </a:p>
          <a:p>
            <a:r>
              <a:rPr lang="en-US" dirty="0" smtClean="0"/>
              <a:t>Provide a healthier specimen for consumption by cutting down on bio-accumulated toxins.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Kalispel Tribe Resident Fish Program-Hatchery’s</a:t>
            </a:r>
            <a:br>
              <a:rPr lang="en-US" sz="3200" dirty="0" smtClean="0"/>
            </a:br>
            <a:r>
              <a:rPr lang="en-US" sz="3200" dirty="0" smtClean="0"/>
              <a:t>New Largemouth Bass stocking location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5334000" y="1447800"/>
            <a:ext cx="3278187" cy="46672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WDFW approved fish screen to be installed.</a:t>
            </a:r>
          </a:p>
          <a:p>
            <a:r>
              <a:rPr lang="en-US" dirty="0" smtClean="0"/>
              <a:t>Stocking of the slough will utilize an unused body of water for fishing opportunities.</a:t>
            </a:r>
          </a:p>
          <a:p>
            <a:r>
              <a:rPr lang="en-US" dirty="0" smtClean="0"/>
              <a:t>New stocking location is easily accessible for Tribal fishing. </a:t>
            </a:r>
          </a:p>
        </p:txBody>
      </p:sp>
      <p:pic>
        <p:nvPicPr>
          <p:cNvPr id="3074" name="Picture 2" descr="C:\Documents and Settings\mandersen\Desktop\taurus img\slough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4395788" cy="5027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KTFH will collect 14-20 brood stock in early spring from the Box Canyon reservoir for spawning.  </a:t>
            </a:r>
          </a:p>
          <a:p>
            <a:r>
              <a:rPr lang="en-US" dirty="0" smtClean="0"/>
              <a:t>100,000 Fry will be hatched and reared at the hatchery until a growth of approximately 15-20mm. is achieved.   </a:t>
            </a:r>
          </a:p>
          <a:p>
            <a:r>
              <a:rPr lang="en-US" dirty="0" smtClean="0"/>
              <a:t>Fry will be held in fertilized outdoor ponds until total length exceeds 35mm.  </a:t>
            </a:r>
          </a:p>
          <a:p>
            <a:r>
              <a:rPr lang="en-US" dirty="0" smtClean="0"/>
              <a:t>Plant 100,000 35-50mm. large mouth bass fingerlings into the isolated south dyke slough.</a:t>
            </a:r>
          </a:p>
          <a:p>
            <a:r>
              <a:rPr lang="en-US" dirty="0" smtClean="0"/>
              <a:t>Release brood stock into the Box Canyon Reservoir. 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Kalispel Tribe Resident Fish Program-Hatchery Operations</a:t>
            </a:r>
            <a:br>
              <a:rPr lang="en-US" sz="3200" dirty="0" smtClean="0"/>
            </a:br>
            <a:r>
              <a:rPr lang="en-US" sz="3200" dirty="0" smtClean="0"/>
              <a:t>2013-2017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191000"/>
          </a:xfrm>
        </p:spPr>
        <p:txBody>
          <a:bodyPr/>
          <a:lstStyle/>
          <a:p>
            <a:r>
              <a:rPr lang="en-US" dirty="0" smtClean="0"/>
              <a:t>Conduct habitat assessments in Pend Oreille River tributaries.</a:t>
            </a:r>
          </a:p>
          <a:p>
            <a:r>
              <a:rPr lang="en-US" dirty="0" smtClean="0"/>
              <a:t>Determine fish population distribution and abundance.</a:t>
            </a:r>
          </a:p>
          <a:p>
            <a:r>
              <a:rPr lang="en-US" dirty="0" smtClean="0"/>
              <a:t>Implement restoration actions where necessary.</a:t>
            </a:r>
          </a:p>
          <a:p>
            <a:r>
              <a:rPr lang="en-US" dirty="0" smtClean="0"/>
              <a:t>Monitor, evaluate and maintain  restoration actions.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219200"/>
          </a:xfrm>
        </p:spPr>
        <p:txBody>
          <a:bodyPr>
            <a:noAutofit/>
          </a:bodyPr>
          <a:lstStyle/>
          <a:p>
            <a:r>
              <a:rPr lang="en-US" sz="4000" dirty="0" smtClean="0"/>
              <a:t>Kalispel Tribe Resident Fish Program</a:t>
            </a:r>
            <a:br>
              <a:rPr lang="en-US" sz="4000" dirty="0" smtClean="0"/>
            </a:br>
            <a:r>
              <a:rPr lang="en-US" sz="4000" dirty="0" smtClean="0"/>
              <a:t>Habitat Objectives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Kalispel Resident Fish Program-Habitat</a:t>
            </a:r>
            <a:br>
              <a:rPr lang="en-US" dirty="0" smtClean="0"/>
            </a:br>
            <a:r>
              <a:rPr lang="en-US" dirty="0" smtClean="0"/>
              <a:t>Importance/Significance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Identify native fish populations.</a:t>
            </a:r>
          </a:p>
          <a:p>
            <a:endParaRPr lang="en-US" dirty="0" smtClean="0"/>
          </a:p>
          <a:p>
            <a:r>
              <a:rPr lang="en-US" dirty="0" smtClean="0"/>
              <a:t>Quantify habitat suitable for supporting native fish.</a:t>
            </a:r>
          </a:p>
          <a:p>
            <a:endParaRPr lang="en-US" dirty="0" smtClean="0"/>
          </a:p>
          <a:p>
            <a:r>
              <a:rPr lang="en-US" dirty="0" smtClean="0"/>
              <a:t>Recommend and implement restoration actions which will benefit native fish.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1995-2006</a:t>
            </a:r>
          </a:p>
          <a:p>
            <a:pPr lvl="1"/>
            <a:r>
              <a:rPr lang="en-US" dirty="0" smtClean="0"/>
              <a:t> Comprehensive tributary habitat assessment and population sampling approach.</a:t>
            </a:r>
          </a:p>
          <a:p>
            <a:pPr lvl="1"/>
            <a:r>
              <a:rPr lang="en-US" dirty="0" smtClean="0"/>
              <a:t>Prescriptive habitat enhancement.</a:t>
            </a:r>
          </a:p>
          <a:p>
            <a:pPr lvl="1"/>
            <a:r>
              <a:rPr lang="en-US" dirty="0" smtClean="0"/>
              <a:t>Not targeting native fish priorities.</a:t>
            </a:r>
          </a:p>
          <a:p>
            <a:pPr>
              <a:buNone/>
            </a:pPr>
            <a:r>
              <a:rPr lang="en-US" dirty="0" smtClean="0"/>
              <a:t>2007-</a:t>
            </a:r>
          </a:p>
          <a:p>
            <a:pPr lvl="1"/>
            <a:r>
              <a:rPr lang="en-US" dirty="0" smtClean="0"/>
              <a:t>Native fish distribution dictate habitat assessment.</a:t>
            </a:r>
          </a:p>
          <a:p>
            <a:pPr lvl="1"/>
            <a:r>
              <a:rPr lang="en-US" dirty="0" smtClean="0"/>
              <a:t>Habitat enhancement/restoration actions implemented based on benefit to native fish.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Kalispel Resident Fish Program-Habitat</a:t>
            </a:r>
            <a:br>
              <a:rPr lang="en-US" dirty="0" smtClean="0"/>
            </a:br>
            <a:r>
              <a:rPr lang="en-US" dirty="0" smtClean="0"/>
              <a:t>Adaptive  Management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2362200"/>
            <a:ext cx="291161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cation"/>
          <p:cNvPicPr/>
          <p:nvPr/>
        </p:nvPicPr>
        <p:blipFill>
          <a:blip r:embed="rId2" cstate="print"/>
          <a:srcRect t="-1495"/>
          <a:stretch>
            <a:fillRect/>
          </a:stretch>
        </p:blipFill>
        <p:spPr bwMode="auto">
          <a:xfrm>
            <a:off x="152400" y="0"/>
            <a:ext cx="5486400" cy="662940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2053" name="Picture 5" descr="S:\Maps\BigMeadow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2895600"/>
            <a:ext cx="5181600" cy="3581400"/>
          </a:xfrm>
          <a:prstGeom prst="rect">
            <a:avLst/>
          </a:prstGeom>
          <a:noFill/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715000" y="304800"/>
            <a:ext cx="3048000" cy="609600"/>
          </a:xfrm>
          <a:ln w="25400">
            <a:solidFill>
              <a:schemeClr val="accent1"/>
            </a:solidFill>
          </a:ln>
        </p:spPr>
        <p:txBody>
          <a:bodyPr anchor="ctr" anchorCtr="1"/>
          <a:lstStyle/>
          <a:p>
            <a:pPr algn="ctr"/>
            <a:r>
              <a:rPr lang="en-US" dirty="0" smtClean="0"/>
              <a:t>Big Meadows Restoration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2"/>
          </p:nvPr>
        </p:nvSpPr>
        <p:spPr>
          <a:xfrm>
            <a:off x="5867400" y="1066800"/>
            <a:ext cx="2898648" cy="5562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  </a:t>
            </a:r>
            <a:r>
              <a:rPr lang="en-US" b="1" u="sng" dirty="0" smtClean="0"/>
              <a:t>Big Meadows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Tribe acquired in 2007 &amp; 2010.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773 acre parcel.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6.6 km of Goose Creek.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12 miles southwest of Priest Lake in Idaho panhandle.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Previous land management; cattle grazing/hay production, channelizing, dredging.</a:t>
            </a:r>
          </a:p>
          <a:p>
            <a:r>
              <a:rPr lang="en-US" b="1" u="sng" dirty="0" smtClean="0"/>
              <a:t>Goose Creek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56 km</a:t>
            </a:r>
            <a:r>
              <a:rPr lang="en-US" baseline="30000" dirty="0" smtClean="0"/>
              <a:t>2</a:t>
            </a:r>
            <a:r>
              <a:rPr lang="en-US" dirty="0" smtClean="0"/>
              <a:t> drainage area.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4</a:t>
            </a:r>
            <a:r>
              <a:rPr lang="en-US" baseline="30000" dirty="0" smtClean="0"/>
              <a:t>th</a:t>
            </a:r>
            <a:r>
              <a:rPr lang="en-US" dirty="0" smtClean="0"/>
              <a:t> order tributary to UWB Priest River.</a:t>
            </a:r>
          </a:p>
          <a:p>
            <a:endParaRPr lang="en-US" b="1" u="sng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3962400" y="5410200"/>
            <a:ext cx="4724400" cy="121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Fish population sampling in 2009 identified isolated reaches of WCT in Goose Creek headwaters.</a:t>
            </a:r>
            <a:endParaRPr lang="en-US" sz="1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3962400" y="838200"/>
            <a:ext cx="4040187" cy="1600200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 smtClean="0"/>
              <a:t> Eroding banks.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Reduced channel length.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Lateral and vertical instability.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Poor habitat complexity.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/>
              <a:t>Disconnected floodplain.</a:t>
            </a:r>
            <a:endParaRPr lang="en-US" sz="1800" dirty="0"/>
          </a:p>
        </p:txBody>
      </p:sp>
      <p:pic>
        <p:nvPicPr>
          <p:cNvPr id="11" name="Content Placeholder 10" descr="fig 2.2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33600"/>
            <a:ext cx="3276600" cy="4240213"/>
          </a:xfrm>
        </p:spPr>
      </p:pic>
      <p:pic>
        <p:nvPicPr>
          <p:cNvPr id="10" name="Content Placeholder 9" descr="FIG 1.1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886200" y="2362200"/>
            <a:ext cx="4038600" cy="3028950"/>
          </a:xfr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Big Meadows Restoration Investigations </a:t>
            </a:r>
            <a:br>
              <a:rPr lang="en-US" sz="3200" dirty="0" smtClean="0"/>
            </a:br>
            <a:r>
              <a:rPr lang="en-US" sz="3200" dirty="0" smtClean="0"/>
              <a:t>2008-2009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143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2008- Channel morphology surveys.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751</TotalTime>
  <Words>531</Words>
  <Application>Microsoft Office PowerPoint</Application>
  <PresentationFormat>On-screen Show (4:3)</PresentationFormat>
  <Paragraphs>100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Paper</vt:lpstr>
      <vt:lpstr>Slide 1</vt:lpstr>
      <vt:lpstr>Kalispel Tribe Resident Fish Program Hatchery Objectives</vt:lpstr>
      <vt:lpstr>Kalispel Tribe Resident Fish Program-Hatchery’s New Largemouth Bass stocking location</vt:lpstr>
      <vt:lpstr>Kalispel Tribe Resident Fish Program-Hatchery Operations 2013-2017</vt:lpstr>
      <vt:lpstr>Kalispel Tribe Resident Fish Program Habitat Objectives</vt:lpstr>
      <vt:lpstr>Kalispel Resident Fish Program-Habitat Importance/Significance</vt:lpstr>
      <vt:lpstr>Kalispel Resident Fish Program-Habitat Adaptive  Management</vt:lpstr>
      <vt:lpstr>Big Meadows Restoration</vt:lpstr>
      <vt:lpstr>Big Meadows Restoration Investigations  2008-2009</vt:lpstr>
      <vt:lpstr>Slide 10</vt:lpstr>
      <vt:lpstr>Slide 11</vt:lpstr>
      <vt:lpstr>Slide 12</vt:lpstr>
      <vt:lpstr>Implementation 2011-2017.</vt:lpstr>
      <vt:lpstr>Phase I Channel Construction 2012.</vt:lpstr>
      <vt:lpstr>Implementation 2013-2017</vt:lpstr>
    </vt:vector>
  </TitlesOfParts>
  <Company>Kalispel Tribe of Indians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Michele Andersen</dc:creator>
  <cp:lastModifiedBy>Palensky</cp:lastModifiedBy>
  <cp:revision>86</cp:revision>
  <dcterms:created xsi:type="dcterms:W3CDTF">2012-01-11T22:56:54Z</dcterms:created>
  <dcterms:modified xsi:type="dcterms:W3CDTF">2012-01-18T18:33:15Z</dcterms:modified>
</cp:coreProperties>
</file>