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6" r:id="rId2"/>
    <p:sldId id="286" r:id="rId3"/>
    <p:sldId id="287" r:id="rId4"/>
    <p:sldId id="288" r:id="rId5"/>
    <p:sldId id="278" r:id="rId6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Michael Schilmoeller, 2/10/2010" initials="" lastIdx="4" clrIdx="0"/>
  <p:cmAuthor id="1" name=" Michael Schilmoeller, 4/19/2010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33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2" autoAdjust="0"/>
    <p:restoredTop sz="95509" autoAdjust="0"/>
  </p:normalViewPr>
  <p:slideViewPr>
    <p:cSldViewPr snapToGrid="0"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0C44684-9330-4945-B70C-88F1955CEC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2A47AD4-2005-4D0D-B3DB-4369A5FEB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9B576-EBB6-4D34-B169-FFEF1724DE4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council.org/dropbox/NWPCC-EUCI-100505-01.zip" TargetMode="External"/><Relationship Id="rId2" Type="http://schemas.openxmlformats.org/officeDocument/2006/relationships/hyperlink" Target="http://www.nwcouncil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418" y="883229"/>
            <a:ext cx="8229600" cy="2971800"/>
          </a:xfrm>
        </p:spPr>
        <p:txBody>
          <a:bodyPr/>
          <a:lstStyle/>
          <a:p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the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NW Power and Conservation Council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 Analysis Advisory Committee</a:t>
            </a:r>
            <a:b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________________</a:t>
            </a:r>
            <a:b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SAAC</a:t>
            </a:r>
            <a:r>
              <a:rPr lang="en-US" sz="2800" dirty="0"/>
              <a:t/>
            </a:r>
            <a:br>
              <a:rPr lang="en-US" sz="2800" dirty="0"/>
            </a:b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1108" y="4451925"/>
            <a:ext cx="5453063" cy="97212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Thursday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December 2, 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25091"/>
          </a:xfrm>
        </p:spPr>
        <p:txBody>
          <a:bodyPr/>
          <a:lstStyle/>
          <a:p>
            <a:r>
              <a:rPr lang="en-US" dirty="0" smtClean="0"/>
              <a:t>Introductions and accommodations</a:t>
            </a:r>
          </a:p>
          <a:p>
            <a:r>
              <a:rPr lang="en-US" dirty="0" smtClean="0"/>
              <a:t>A few words from my attorney</a:t>
            </a:r>
          </a:p>
          <a:p>
            <a:r>
              <a:rPr lang="en-US" dirty="0" smtClean="0"/>
              <a:t>Orientation and objectives</a:t>
            </a:r>
          </a:p>
          <a:p>
            <a:r>
              <a:rPr lang="en-US" b="1" dirty="0" smtClean="0"/>
              <a:t>Plan for the day</a:t>
            </a:r>
          </a:p>
          <a:p>
            <a:r>
              <a:rPr lang="en-US" dirty="0" smtClean="0"/>
              <a:t>Selection of the next meeting date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71600"/>
            <a:ext cx="8229600" cy="4810991"/>
          </a:xfrm>
        </p:spPr>
        <p:txBody>
          <a:bodyPr/>
          <a:lstStyle/>
          <a:p>
            <a:r>
              <a:rPr lang="en-US" dirty="0" smtClean="0"/>
              <a:t>Brief introduction to the Regional Portfolio Model (RPM) and to Olivia (45 minutes)</a:t>
            </a:r>
          </a:p>
          <a:p>
            <a:r>
              <a:rPr lang="en-US" dirty="0" smtClean="0"/>
              <a:t>Discussion on the general nature of risk (30 minutes)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break</a:t>
            </a:r>
          </a:p>
          <a:p>
            <a:r>
              <a:rPr lang="en-US" dirty="0" smtClean="0"/>
              <a:t>Attributes of a risk model (60 minutes)</a:t>
            </a:r>
          </a:p>
          <a:p>
            <a:pPr lvl="1"/>
            <a:r>
              <a:rPr lang="en-US" dirty="0" smtClean="0"/>
              <a:t>Considerations for the ACT</a:t>
            </a:r>
          </a:p>
          <a:p>
            <a:pPr lvl="1"/>
            <a:r>
              <a:rPr lang="en-US" dirty="0" smtClean="0"/>
              <a:t>Computational requirements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break for lunch (on your own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45" y="1228411"/>
            <a:ext cx="8229600" cy="4260273"/>
          </a:xfrm>
        </p:spPr>
        <p:txBody>
          <a:bodyPr/>
          <a:lstStyle/>
          <a:p>
            <a:r>
              <a:rPr lang="en-US" dirty="0" smtClean="0"/>
              <a:t>Design of the Council’s RPM (90 minutes)</a:t>
            </a:r>
          </a:p>
          <a:p>
            <a:pPr lvl="1"/>
            <a:r>
              <a:rPr lang="en-US" dirty="0" smtClean="0"/>
              <a:t>Techniques for better performance </a:t>
            </a:r>
          </a:p>
          <a:p>
            <a:pPr lvl="1"/>
            <a:r>
              <a:rPr lang="en-US" dirty="0" smtClean="0"/>
              <a:t>Achieved accuracy</a:t>
            </a:r>
          </a:p>
          <a:p>
            <a:pPr lvl="1"/>
            <a:r>
              <a:rPr lang="en-US" dirty="0" smtClean="0"/>
              <a:t>The choice of platform</a:t>
            </a:r>
          </a:p>
          <a:p>
            <a:pPr marL="342900" lvl="1" indent="-342900">
              <a:buFontTx/>
              <a:buChar char="•"/>
            </a:pPr>
            <a:r>
              <a:rPr lang="en-US" sz="3200" dirty="0" smtClean="0"/>
              <a:t>Issues and problems with the RPM (45 minutes)</a:t>
            </a:r>
            <a:endParaRPr lang="en-US" dirty="0" smtClean="0"/>
          </a:p>
          <a:p>
            <a:pPr lvl="1"/>
            <a:r>
              <a:rPr lang="en-US" dirty="0" smtClean="0"/>
              <a:t>Concerns and interests of the SAAC</a:t>
            </a:r>
          </a:p>
          <a:p>
            <a:r>
              <a:rPr lang="en-US" dirty="0" smtClean="0"/>
              <a:t>Discussion of next steps (15 minutes)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Adjourn at 3:30pm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1708150" y="338138"/>
            <a:ext cx="5386388" cy="1143000"/>
          </a:xfrm>
        </p:spPr>
        <p:txBody>
          <a:bodyPr/>
          <a:lstStyle/>
          <a:p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Thank You and</a:t>
            </a:r>
            <a:b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A Pat on the Back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79425" y="2000250"/>
            <a:ext cx="2465388" cy="13287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More information about the Council and its work:</a:t>
            </a:r>
          </a:p>
          <a:p>
            <a:pPr>
              <a:spcBef>
                <a:spcPct val="50000"/>
              </a:spcBef>
            </a:pPr>
            <a:r>
              <a:rPr lang="en-US">
                <a:hlinkClick r:id="rId2"/>
              </a:rPr>
              <a:t>www.NWCouncil.org</a:t>
            </a:r>
            <a:endParaRPr lang="en-US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808663" y="1979613"/>
            <a:ext cx="2776537" cy="133882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This </a:t>
            </a:r>
            <a:r>
              <a:rPr lang="en-US" dirty="0" smtClean="0"/>
              <a:t>presentation: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www.nwcouncil.org/dropbox/SAAC-101202.zip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22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913" y="3635375"/>
            <a:ext cx="1247775" cy="485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52236" name="Picture 12" descr="penguin"/>
          <p:cNvPicPr>
            <a:picLocks noGrp="1" noChangeAspect="1" noChangeArrowheads="1" noCro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63875" y="2481263"/>
            <a:ext cx="2554288" cy="16462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160</Words>
  <Application>Microsoft Office PowerPoint</Application>
  <PresentationFormat>Letter Paper (8.5x11 in)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1_Default Design</vt:lpstr>
      <vt:lpstr>Introduction to the NW Power and Conservation Council System Analysis Advisory Committee ________________  SAAC </vt:lpstr>
      <vt:lpstr>Overview</vt:lpstr>
      <vt:lpstr>Plan for the Day</vt:lpstr>
      <vt:lpstr>Plan for the Day</vt:lpstr>
      <vt:lpstr>Thank You and A Pat on the Back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euci</dc:creator>
  <cp:lastModifiedBy>Michael Schilmoeller, 11/17/2010</cp:lastModifiedBy>
  <cp:revision>91</cp:revision>
  <dcterms:created xsi:type="dcterms:W3CDTF">2004-07-23T18:32:13Z</dcterms:created>
  <dcterms:modified xsi:type="dcterms:W3CDTF">2010-12-01T19:34:13Z</dcterms:modified>
</cp:coreProperties>
</file>