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30" r:id="rId4"/>
    <p:sldId id="335" r:id="rId5"/>
    <p:sldId id="325" r:id="rId6"/>
    <p:sldId id="322" r:id="rId7"/>
    <p:sldId id="331" r:id="rId8"/>
    <p:sldId id="320" r:id="rId9"/>
    <p:sldId id="329" r:id="rId10"/>
    <p:sldId id="334" r:id="rId11"/>
    <p:sldId id="337" r:id="rId12"/>
    <p:sldId id="323" r:id="rId13"/>
    <p:sldId id="315" r:id="rId14"/>
    <p:sldId id="327" r:id="rId15"/>
    <p:sldId id="333" r:id="rId16"/>
    <p:sldId id="33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FDA9"/>
    <a:srgbClr val="9AB5E4"/>
    <a:srgbClr val="7997E4"/>
    <a:srgbClr val="03034D"/>
    <a:srgbClr val="005232"/>
    <a:srgbClr val="6EBB1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41" autoAdjust="0"/>
    <p:restoredTop sz="94660"/>
  </p:normalViewPr>
  <p:slideViewPr>
    <p:cSldViewPr>
      <p:cViewPr varScale="1">
        <p:scale>
          <a:sx n="44" d="100"/>
          <a:sy n="44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TWilliams.GAELECTRIC\My%20Documents\Spreadsheets\Montana%20Transmission%20Graph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bcregan\Local%20Settings\Temporary%20Internet%20Files\Content.Outlook\JOW5L61Q\Raw%20Data%20for%20Gorge%20Comparison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bcregan\Local%20Settings\Temporary%20Internet%20Files\Content.Outlook\JOW5L61Q\Raw%20Data%20for%20Gorge%20Comparis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v>Resource Costs</c:v>
          </c:tx>
          <c:cat>
            <c:strRef>
              <c:f>'Generation costs'!$A$7:$A$14</c:f>
              <c:strCache>
                <c:ptCount val="8"/>
                <c:pt idx="0">
                  <c:v>Colstip 4 Market Sale</c:v>
                </c:pt>
                <c:pt idx="1">
                  <c:v>PPLM Market Sale (mix of coal, hydro)</c:v>
                </c:pt>
                <c:pt idx="2">
                  <c:v>Judith Gap Wind</c:v>
                </c:pt>
                <c:pt idx="3">
                  <c:v>Energy Efficiency</c:v>
                </c:pt>
                <c:pt idx="4">
                  <c:v>New coal plant</c:v>
                </c:pt>
                <c:pt idx="5">
                  <c:v>New gas plant with $5 gas</c:v>
                </c:pt>
                <c:pt idx="6">
                  <c:v>New gas plant with $8 gas</c:v>
                </c:pt>
                <c:pt idx="7">
                  <c:v>New wind plant</c:v>
                </c:pt>
              </c:strCache>
            </c:strRef>
          </c:cat>
          <c:val>
            <c:numRef>
              <c:f>'Generation costs'!$B$7:$B$14</c:f>
              <c:numCache>
                <c:formatCode>_(* #,##0.00_);_(* \(#,##0.00\);_(* "-"??_);_(@_)</c:formatCode>
                <c:ptCount val="8"/>
                <c:pt idx="0">
                  <c:v>56.05</c:v>
                </c:pt>
                <c:pt idx="1">
                  <c:v>48.75</c:v>
                </c:pt>
                <c:pt idx="2">
                  <c:v>29.25</c:v>
                </c:pt>
                <c:pt idx="3">
                  <c:v>15.24</c:v>
                </c:pt>
                <c:pt idx="4">
                  <c:v>82.25</c:v>
                </c:pt>
                <c:pt idx="5">
                  <c:v>25.36</c:v>
                </c:pt>
                <c:pt idx="6">
                  <c:v>25.36</c:v>
                </c:pt>
                <c:pt idx="7">
                  <c:v>45</c:v>
                </c:pt>
              </c:numCache>
            </c:numRef>
          </c:val>
        </c:ser>
        <c:ser>
          <c:idx val="2"/>
          <c:order val="1"/>
          <c:tx>
            <c:v>Fuel Cost</c:v>
          </c:tx>
          <c:val>
            <c:numRef>
              <c:f>'Generation costs'!$D$7:$D$14</c:f>
              <c:numCache>
                <c:formatCode>General</c:formatCode>
                <c:ptCount val="8"/>
                <c:pt idx="4" formatCode="_(* #,##0.00_);_(* \(#,##0.00\);_(* &quot;-&quot;??_);_(@_)">
                  <c:v>9.16</c:v>
                </c:pt>
                <c:pt idx="5" formatCode="_(* #,##0.00_);_(* \(#,##0.00\);_(* &quot;-&quot;??_);_(@_)">
                  <c:v>34.65</c:v>
                </c:pt>
                <c:pt idx="6" formatCode="_(* #,##0.00_);_(* \(#,##0.00\);_(* &quot;-&quot;??_);_(@_)">
                  <c:v>55.44</c:v>
                </c:pt>
              </c:numCache>
            </c:numRef>
          </c:val>
        </c:ser>
        <c:ser>
          <c:idx val="1"/>
          <c:order val="2"/>
          <c:tx>
            <c:v>Wind Integration</c:v>
          </c:tx>
          <c:cat>
            <c:strRef>
              <c:f>'Generation costs'!$A$7:$A$14</c:f>
              <c:strCache>
                <c:ptCount val="8"/>
                <c:pt idx="0">
                  <c:v>Colstip 4 Market Sale</c:v>
                </c:pt>
                <c:pt idx="1">
                  <c:v>PPLM Market Sale (mix of coal, hydro)</c:v>
                </c:pt>
                <c:pt idx="2">
                  <c:v>Judith Gap Wind</c:v>
                </c:pt>
                <c:pt idx="3">
                  <c:v>Energy Efficiency</c:v>
                </c:pt>
                <c:pt idx="4">
                  <c:v>New coal plant</c:v>
                </c:pt>
                <c:pt idx="5">
                  <c:v>New gas plant with $5 gas</c:v>
                </c:pt>
                <c:pt idx="6">
                  <c:v>New gas plant with $8 gas</c:v>
                </c:pt>
                <c:pt idx="7">
                  <c:v>New wind plant</c:v>
                </c:pt>
              </c:strCache>
            </c:strRef>
          </c:cat>
          <c:val>
            <c:numRef>
              <c:f>'Generation costs'!$C$7:$C$14</c:f>
              <c:numCache>
                <c:formatCode>General</c:formatCode>
                <c:ptCount val="8"/>
                <c:pt idx="2" formatCode="_(* #,##0.00_);_(* \(#,##0.00\);_(* &quot;-&quot;??_);_(@_)">
                  <c:v>13</c:v>
                </c:pt>
                <c:pt idx="7" formatCode="_(* #,##0.00_);_(* \(#,##0.00\);_(* &quot;-&quot;??_);_(@_)">
                  <c:v>10</c:v>
                </c:pt>
              </c:numCache>
            </c:numRef>
          </c:val>
        </c:ser>
        <c:ser>
          <c:idx val="3"/>
          <c:order val="3"/>
          <c:tx>
            <c:v>Fossil Integration</c:v>
          </c:tx>
          <c:val>
            <c:numRef>
              <c:f>'Generation costs'!$E$7:$E$14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gapWidth val="75"/>
        <c:gapDepth val="75"/>
        <c:shape val="box"/>
        <c:axId val="112159360"/>
        <c:axId val="112169728"/>
        <c:axId val="0"/>
      </c:bar3DChart>
      <c:catAx>
        <c:axId val="1121593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32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Resources</a:t>
                </a:r>
                <a:endParaRPr lang="en-US" sz="3200" dirty="0">
                  <a:solidFill>
                    <a:schemeClr val="accent1">
                      <a:lumMod val="50000"/>
                    </a:schemeClr>
                  </a:solidFill>
                </a:endParaRPr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112169728"/>
        <c:crosses val="autoZero"/>
        <c:auto val="1"/>
        <c:lblAlgn val="ctr"/>
        <c:lblOffset val="100"/>
      </c:catAx>
      <c:valAx>
        <c:axId val="112169728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Energy Cost in $/MWh</a:t>
                </a:r>
              </a:p>
            </c:rich>
          </c:tx>
          <c:layout>
            <c:manualLayout>
              <c:xMode val="edge"/>
              <c:yMode val="edge"/>
              <c:x val="2.0591438610320915E-2"/>
              <c:y val="9.3387162347989536E-2"/>
            </c:manualLayout>
          </c:layout>
        </c:title>
        <c:numFmt formatCode="_(* #,##0.00_);_(* \(#,##0.00\);_(* &quot;-&quot;??_);_(@_)" sourceLinked="1"/>
        <c:tickLblPos val="nextTo"/>
        <c:crossAx val="112159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45917529036266"/>
          <c:y val="0.13106005486480521"/>
          <c:w val="0.20435737751263672"/>
          <c:h val="0.22746412395487484"/>
        </c:manualLayout>
      </c:layout>
      <c:txPr>
        <a:bodyPr/>
        <a:lstStyle/>
        <a:p>
          <a:pPr>
            <a:defRPr sz="1400" b="1" i="0" baseline="0">
              <a:solidFill>
                <a:schemeClr val="accent1">
                  <a:lumMod val="50000"/>
                </a:schemeClr>
              </a:solidFill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0"/>
          <c:order val="0"/>
          <c:tx>
            <c:v>PNW Hydro (arb. units)</c:v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Seasonal!$A$2:$A$13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Seasonal!$B$2:$B$13</c:f>
              <c:numCache>
                <c:formatCode>General</c:formatCode>
                <c:ptCount val="12"/>
                <c:pt idx="0">
                  <c:v>9.9308791666666671</c:v>
                </c:pt>
                <c:pt idx="1">
                  <c:v>9.3750000000000231</c:v>
                </c:pt>
                <c:pt idx="2">
                  <c:v>8.9333124999999995</c:v>
                </c:pt>
                <c:pt idx="3">
                  <c:v>7.8439291666666664</c:v>
                </c:pt>
                <c:pt idx="4">
                  <c:v>12.255270833333334</c:v>
                </c:pt>
                <c:pt idx="5">
                  <c:v>18.273027083333261</c:v>
                </c:pt>
                <c:pt idx="6">
                  <c:v>12.637239583333333</c:v>
                </c:pt>
                <c:pt idx="7">
                  <c:v>9.0179666666666662</c:v>
                </c:pt>
                <c:pt idx="8">
                  <c:v>7.6742958333333364</c:v>
                </c:pt>
                <c:pt idx="9">
                  <c:v>8.7430958333333333</c:v>
                </c:pt>
                <c:pt idx="10">
                  <c:v>9.6230375000000006</c:v>
                </c:pt>
                <c:pt idx="11">
                  <c:v>11.980737500000025</c:v>
                </c:pt>
              </c:numCache>
            </c:numRef>
          </c:val>
        </c:ser>
        <c:ser>
          <c:idx val="2"/>
          <c:order val="1"/>
          <c:tx>
            <c:v>Columbia Gorge Wind</c:v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Seasonal!$A$2:$A$13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Seasonal!$D$2:$D$13</c:f>
              <c:numCache>
                <c:formatCode>General</c:formatCode>
                <c:ptCount val="12"/>
                <c:pt idx="1">
                  <c:v>2.7649423999999998</c:v>
                </c:pt>
                <c:pt idx="2">
                  <c:v>4.8269143999999802</c:v>
                </c:pt>
                <c:pt idx="3">
                  <c:v>6.4085419199999976</c:v>
                </c:pt>
                <c:pt idx="4">
                  <c:v>6.0801910399999946</c:v>
                </c:pt>
                <c:pt idx="5">
                  <c:v>6.1678108799999674</c:v>
                </c:pt>
                <c:pt idx="6">
                  <c:v>5.1990751999999985</c:v>
                </c:pt>
                <c:pt idx="7">
                  <c:v>5.3139644800000001</c:v>
                </c:pt>
                <c:pt idx="8">
                  <c:v>4.3910504000000001</c:v>
                </c:pt>
                <c:pt idx="9">
                  <c:v>3.7551360000000011</c:v>
                </c:pt>
                <c:pt idx="10">
                  <c:v>4.4668236800000116</c:v>
                </c:pt>
              </c:numCache>
            </c:numRef>
          </c:val>
        </c:ser>
        <c:ser>
          <c:idx val="1"/>
          <c:order val="2"/>
          <c:tx>
            <c:v>Gaelectric Site Harlowton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Seasonal!$A$2:$A$13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Seasonal!$C$2:$C$13</c:f>
              <c:numCache>
                <c:formatCode>General</c:formatCode>
                <c:ptCount val="12"/>
                <c:pt idx="0">
                  <c:v>8.6920000000000002</c:v>
                </c:pt>
                <c:pt idx="1">
                  <c:v>6.8129999999999891</c:v>
                </c:pt>
                <c:pt idx="2">
                  <c:v>7.1769999999999996</c:v>
                </c:pt>
                <c:pt idx="3">
                  <c:v>7.4</c:v>
                </c:pt>
                <c:pt idx="4">
                  <c:v>6.7830000000000004</c:v>
                </c:pt>
                <c:pt idx="5">
                  <c:v>5.8380000000000001</c:v>
                </c:pt>
                <c:pt idx="6">
                  <c:v>5.4700000000000024</c:v>
                </c:pt>
                <c:pt idx="7">
                  <c:v>5.5380000000000003</c:v>
                </c:pt>
                <c:pt idx="8">
                  <c:v>5.5679999999999881</c:v>
                </c:pt>
                <c:pt idx="9">
                  <c:v>7.2030000000000003</c:v>
                </c:pt>
                <c:pt idx="10">
                  <c:v>8.3880000000000035</c:v>
                </c:pt>
                <c:pt idx="11">
                  <c:v>9.0650000000000048</c:v>
                </c:pt>
              </c:numCache>
            </c:numRef>
          </c:val>
        </c:ser>
        <c:marker val="1"/>
        <c:axId val="112380928"/>
        <c:axId val="32289536"/>
      </c:lineChart>
      <c:catAx>
        <c:axId val="112380928"/>
        <c:scaling>
          <c:orientation val="minMax"/>
        </c:scaling>
        <c:axPos val="b"/>
        <c:majorGridlines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2289536"/>
        <c:crosses val="autoZero"/>
        <c:auto val="1"/>
        <c:lblAlgn val="ctr"/>
        <c:lblOffset val="100"/>
      </c:catAx>
      <c:valAx>
        <c:axId val="322895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Wind Speed (m/s)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123809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b="1"/>
            </a:pPr>
            <a:endParaRPr lang="en-US"/>
          </a:p>
        </c:txPr>
      </c:legendEntry>
      <c:layout/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Diurnal</a:t>
            </a:r>
            <a:r>
              <a:rPr lang="en-US" baseline="0"/>
              <a:t> Comparison</a:t>
            </a:r>
            <a:endParaRPr lang="en-US"/>
          </a:p>
        </c:rich>
      </c:tx>
      <c:layout/>
    </c:title>
    <c:plotArea>
      <c:layout/>
      <c:lineChart>
        <c:grouping val="standard"/>
        <c:ser>
          <c:idx val="1"/>
          <c:order val="0"/>
          <c:tx>
            <c:v>Columbia Gorge Wind</c:v>
          </c:tx>
          <c:marker>
            <c:symbol val="none"/>
          </c:marker>
          <c:cat>
            <c:strRef>
              <c:f>Diurnal!$A$2:$A$25</c:f>
              <c:strCache>
                <c:ptCount val="24"/>
                <c:pt idx="0">
                  <c:v>00:00 - 01:00</c:v>
                </c:pt>
                <c:pt idx="1">
                  <c:v>01:00 - 02:00</c:v>
                </c:pt>
                <c:pt idx="2">
                  <c:v>02:00 - 03:00</c:v>
                </c:pt>
                <c:pt idx="3">
                  <c:v>03:00 - 04:00</c:v>
                </c:pt>
                <c:pt idx="4">
                  <c:v>04:00 - 05:00</c:v>
                </c:pt>
                <c:pt idx="5">
                  <c:v>05:00 - 06:00</c:v>
                </c:pt>
                <c:pt idx="6">
                  <c:v>06:00 - 07:00</c:v>
                </c:pt>
                <c:pt idx="7">
                  <c:v>07:00 - 08:00</c:v>
                </c:pt>
                <c:pt idx="8">
                  <c:v>08:00 - 09:00</c:v>
                </c:pt>
                <c:pt idx="9">
                  <c:v>09:00 - 10:00</c:v>
                </c:pt>
                <c:pt idx="10">
                  <c:v>10:00 - 11:00</c:v>
                </c:pt>
                <c:pt idx="11">
                  <c:v>11:00 - 12:00</c:v>
                </c:pt>
                <c:pt idx="12">
                  <c:v>12:00 - 13:00</c:v>
                </c:pt>
                <c:pt idx="13">
                  <c:v>13:00 - 14:00</c:v>
                </c:pt>
                <c:pt idx="14">
                  <c:v>14:00 - 15:00</c:v>
                </c:pt>
                <c:pt idx="15">
                  <c:v>15:00 - 16:00</c:v>
                </c:pt>
                <c:pt idx="16">
                  <c:v>16:00 - 17:00</c:v>
                </c:pt>
                <c:pt idx="17">
                  <c:v>17:00 - 18:00</c:v>
                </c:pt>
                <c:pt idx="18">
                  <c:v>18:00 - 19:00</c:v>
                </c:pt>
                <c:pt idx="19">
                  <c:v>19:00 - 20:00</c:v>
                </c:pt>
                <c:pt idx="20">
                  <c:v>20:00 - 21:00</c:v>
                </c:pt>
                <c:pt idx="21">
                  <c:v>21:00 - 22:00</c:v>
                </c:pt>
                <c:pt idx="22">
                  <c:v>22:00 - 23:00</c:v>
                </c:pt>
                <c:pt idx="23">
                  <c:v>23:00 - 24:00</c:v>
                </c:pt>
              </c:strCache>
            </c:strRef>
          </c:cat>
          <c:val>
            <c:numRef>
              <c:f>Diurnal!$C$2:$C$25</c:f>
              <c:numCache>
                <c:formatCode>0.00</c:formatCode>
                <c:ptCount val="24"/>
                <c:pt idx="0">
                  <c:v>5.6945966879999821</c:v>
                </c:pt>
                <c:pt idx="1">
                  <c:v>5.734584415999989</c:v>
                </c:pt>
                <c:pt idx="2">
                  <c:v>5.606730975999989</c:v>
                </c:pt>
                <c:pt idx="3">
                  <c:v>5.4663604160000014</c:v>
                </c:pt>
                <c:pt idx="4">
                  <c:v>5.287387951999988</c:v>
                </c:pt>
                <c:pt idx="5">
                  <c:v>5.1615014879999945</c:v>
                </c:pt>
                <c:pt idx="6">
                  <c:v>4.9938391360000001</c:v>
                </c:pt>
                <c:pt idx="7">
                  <c:v>4.775705967999988</c:v>
                </c:pt>
                <c:pt idx="8">
                  <c:v>4.6202925119999945</c:v>
                </c:pt>
                <c:pt idx="9">
                  <c:v>4.6069707199999881</c:v>
                </c:pt>
                <c:pt idx="10">
                  <c:v>4.482850064</c:v>
                </c:pt>
                <c:pt idx="11">
                  <c:v>4.3998794400000003</c:v>
                </c:pt>
                <c:pt idx="12">
                  <c:v>4.2830902399999955</c:v>
                </c:pt>
                <c:pt idx="13">
                  <c:v>4.1815674559999998</c:v>
                </c:pt>
                <c:pt idx="14">
                  <c:v>4.143524351999984</c:v>
                </c:pt>
                <c:pt idx="15">
                  <c:v>4.2741717920000024</c:v>
                </c:pt>
                <c:pt idx="16">
                  <c:v>4.3887257919999998</c:v>
                </c:pt>
                <c:pt idx="17">
                  <c:v>4.5866751039999993</c:v>
                </c:pt>
                <c:pt idx="18">
                  <c:v>4.8164983679999889</c:v>
                </c:pt>
                <c:pt idx="19">
                  <c:v>5.0356150240000002</c:v>
                </c:pt>
                <c:pt idx="20">
                  <c:v>5.2531446879999955</c:v>
                </c:pt>
                <c:pt idx="21">
                  <c:v>5.3936270080000002</c:v>
                </c:pt>
                <c:pt idx="22">
                  <c:v>5.5387808959999996</c:v>
                </c:pt>
                <c:pt idx="23">
                  <c:v>5.6523290559999975</c:v>
                </c:pt>
              </c:numCache>
            </c:numRef>
          </c:val>
        </c:ser>
        <c:ser>
          <c:idx val="0"/>
          <c:order val="1"/>
          <c:tx>
            <c:v>Gaelectric Site Harlowton</c:v>
          </c:tx>
          <c:marker>
            <c:symbol val="none"/>
          </c:marker>
          <c:cat>
            <c:strRef>
              <c:f>Diurnal!$A$2:$A$25</c:f>
              <c:strCache>
                <c:ptCount val="24"/>
                <c:pt idx="0">
                  <c:v>00:00 - 01:00</c:v>
                </c:pt>
                <c:pt idx="1">
                  <c:v>01:00 - 02:00</c:v>
                </c:pt>
                <c:pt idx="2">
                  <c:v>02:00 - 03:00</c:v>
                </c:pt>
                <c:pt idx="3">
                  <c:v>03:00 - 04:00</c:v>
                </c:pt>
                <c:pt idx="4">
                  <c:v>04:00 - 05:00</c:v>
                </c:pt>
                <c:pt idx="5">
                  <c:v>05:00 - 06:00</c:v>
                </c:pt>
                <c:pt idx="6">
                  <c:v>06:00 - 07:00</c:v>
                </c:pt>
                <c:pt idx="7">
                  <c:v>07:00 - 08:00</c:v>
                </c:pt>
                <c:pt idx="8">
                  <c:v>08:00 - 09:00</c:v>
                </c:pt>
                <c:pt idx="9">
                  <c:v>09:00 - 10:00</c:v>
                </c:pt>
                <c:pt idx="10">
                  <c:v>10:00 - 11:00</c:v>
                </c:pt>
                <c:pt idx="11">
                  <c:v>11:00 - 12:00</c:v>
                </c:pt>
                <c:pt idx="12">
                  <c:v>12:00 - 13:00</c:v>
                </c:pt>
                <c:pt idx="13">
                  <c:v>13:00 - 14:00</c:v>
                </c:pt>
                <c:pt idx="14">
                  <c:v>14:00 - 15:00</c:v>
                </c:pt>
                <c:pt idx="15">
                  <c:v>15:00 - 16:00</c:v>
                </c:pt>
                <c:pt idx="16">
                  <c:v>16:00 - 17:00</c:v>
                </c:pt>
                <c:pt idx="17">
                  <c:v>17:00 - 18:00</c:v>
                </c:pt>
                <c:pt idx="18">
                  <c:v>18:00 - 19:00</c:v>
                </c:pt>
                <c:pt idx="19">
                  <c:v>19:00 - 20:00</c:v>
                </c:pt>
                <c:pt idx="20">
                  <c:v>20:00 - 21:00</c:v>
                </c:pt>
                <c:pt idx="21">
                  <c:v>21:00 - 22:00</c:v>
                </c:pt>
                <c:pt idx="22">
                  <c:v>22:00 - 23:00</c:v>
                </c:pt>
                <c:pt idx="23">
                  <c:v>23:00 - 24:00</c:v>
                </c:pt>
              </c:strCache>
            </c:strRef>
          </c:cat>
          <c:val>
            <c:numRef>
              <c:f>Diurnal!$B$2:$B$25</c:f>
              <c:numCache>
                <c:formatCode>0.00</c:formatCode>
                <c:ptCount val="24"/>
                <c:pt idx="0">
                  <c:v>5.6319999999999997</c:v>
                </c:pt>
                <c:pt idx="1">
                  <c:v>5.742</c:v>
                </c:pt>
                <c:pt idx="2">
                  <c:v>5.8380000000000001</c:v>
                </c:pt>
                <c:pt idx="3">
                  <c:v>6.0410000000000004</c:v>
                </c:pt>
                <c:pt idx="4">
                  <c:v>6.1469999999999985</c:v>
                </c:pt>
                <c:pt idx="5">
                  <c:v>6.1659999999999888</c:v>
                </c:pt>
                <c:pt idx="6">
                  <c:v>6.3239999999999945</c:v>
                </c:pt>
                <c:pt idx="7">
                  <c:v>6.3819999999999997</c:v>
                </c:pt>
                <c:pt idx="8">
                  <c:v>6.7709999999999999</c:v>
                </c:pt>
                <c:pt idx="9">
                  <c:v>7.0359999999999996</c:v>
                </c:pt>
                <c:pt idx="10">
                  <c:v>7.38</c:v>
                </c:pt>
                <c:pt idx="11">
                  <c:v>7.7050000000000001</c:v>
                </c:pt>
                <c:pt idx="12">
                  <c:v>7.9509999999999996</c:v>
                </c:pt>
                <c:pt idx="13">
                  <c:v>8.1760000000000002</c:v>
                </c:pt>
                <c:pt idx="14">
                  <c:v>8.261000000000001</c:v>
                </c:pt>
                <c:pt idx="15">
                  <c:v>8.2870000000000008</c:v>
                </c:pt>
                <c:pt idx="16">
                  <c:v>8.0530000000000008</c:v>
                </c:pt>
                <c:pt idx="17">
                  <c:v>7.644999999999988</c:v>
                </c:pt>
                <c:pt idx="18">
                  <c:v>7.127999999999985</c:v>
                </c:pt>
                <c:pt idx="19">
                  <c:v>6.6539999999999955</c:v>
                </c:pt>
                <c:pt idx="20">
                  <c:v>6.3079999999999945</c:v>
                </c:pt>
                <c:pt idx="21">
                  <c:v>5.9980000000000002</c:v>
                </c:pt>
                <c:pt idx="22">
                  <c:v>5.8069999999999995</c:v>
                </c:pt>
                <c:pt idx="23">
                  <c:v>5.6390000000000002</c:v>
                </c:pt>
              </c:numCache>
            </c:numRef>
          </c:val>
        </c:ser>
        <c:marker val="1"/>
        <c:axId val="112344448"/>
        <c:axId val="112391296"/>
      </c:lineChart>
      <c:catAx>
        <c:axId val="112344448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2391296"/>
        <c:crosses val="autoZero"/>
        <c:auto val="1"/>
        <c:lblAlgn val="ctr"/>
        <c:lblOffset val="100"/>
      </c:catAx>
      <c:valAx>
        <c:axId val="112391296"/>
        <c:scaling>
          <c:orientation val="minMax"/>
          <c:max val="9"/>
          <c:min val="3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Wind Speed (m/s)</a:t>
                </a:r>
              </a:p>
            </c:rich>
          </c:tx>
          <c:layout/>
        </c:title>
        <c:numFmt formatCode="0.00" sourceLinked="1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12344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94230080798238"/>
          <c:y val="0.49854144292609465"/>
          <c:w val="0.28155026934329264"/>
          <c:h val="0.14003189460430324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0.17212</cdr:x>
      <cdr:y>0.08371</cdr:y>
    </cdr:from>
    <cdr:to>
      <cdr:x>0.44035</cdr:x>
      <cdr:y>0.22172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1547664" y="504056"/>
          <a:ext cx="2411760" cy="8309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srgbClr val="FF0000"/>
              </a:solidFill>
            </a:rPr>
            <a:t>From NWE Rate Case Testimony</a:t>
          </a:r>
          <a:endParaRPr lang="en-US" sz="2400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0.78512</cdr:x>
      <cdr:y>0.11976</cdr:y>
    </cdr:from>
    <cdr:to>
      <cdr:x>0.99507</cdr:x>
      <cdr:y>0.41184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40760" y="576064"/>
          <a:ext cx="1829288" cy="1404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>
              <a:latin typeface="+mn-lt"/>
              <a:ea typeface="+mn-ea"/>
              <a:cs typeface="+mn-cs"/>
            </a:rPr>
            <a:t>Data</a:t>
          </a:r>
          <a:r>
            <a:rPr lang="en-US" sz="1100" b="1" baseline="0" dirty="0">
              <a:latin typeface="+mn-lt"/>
              <a:ea typeface="+mn-ea"/>
              <a:cs typeface="+mn-cs"/>
            </a:rPr>
            <a:t> height = </a:t>
          </a:r>
          <a:r>
            <a:rPr lang="en-US" sz="1100" b="1" dirty="0">
              <a:latin typeface="+mn-lt"/>
              <a:ea typeface="+mn-ea"/>
              <a:cs typeface="+mn-cs"/>
            </a:rPr>
            <a:t>20m due to limitations of BPA anemometers</a:t>
          </a: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>
              <a:latin typeface="+mn-lt"/>
              <a:ea typeface="+mn-ea"/>
              <a:cs typeface="+mn-cs"/>
            </a:rPr>
            <a:t>Hydro data shown for profile comparison purposes only.</a:t>
          </a:r>
          <a:endParaRPr lang="en-US" b="1" dirty="0"/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0.76923</cdr:x>
      <cdr:y>0.11111</cdr:y>
    </cdr:from>
    <cdr:to>
      <cdr:x>0.96486</cdr:x>
      <cdr:y>0.41047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480720" y="576064"/>
          <a:ext cx="1648171" cy="1552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>
              <a:latin typeface="Calibri"/>
            </a:rPr>
            <a:t>Data</a:t>
          </a:r>
          <a:r>
            <a:rPr lang="en-US" sz="1100" b="1" baseline="0" dirty="0">
              <a:latin typeface="Calibri"/>
            </a:rPr>
            <a:t> height = </a:t>
          </a:r>
          <a:r>
            <a:rPr lang="en-US" sz="1100" b="1" dirty="0">
              <a:latin typeface="Calibri"/>
            </a:rPr>
            <a:t>20m due to limitations of BPA anemometers</a:t>
          </a: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b="1" dirty="0">
            <a:latin typeface="Calibri"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>
              <a:latin typeface="Calibri"/>
            </a:rPr>
            <a:t>Hydro data shown for profile comparison purposes only.</a:t>
          </a:r>
          <a:endParaRPr lang="en-US" b="1" dirty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0.80342</cdr:x>
      <cdr:y>0.81944</cdr:y>
    </cdr:from>
    <cdr:to>
      <cdr:x>0.98291</cdr:x>
      <cdr:y>0.92361</cdr:y>
    </cdr:to>
    <cdr:sp macro="" textlink="">
      <cdr:nvSpPr>
        <cdr:cNvPr id="3" name="Rectangle 2"/>
        <cdr:cNvSpPr/>
      </cdr:nvSpPr>
      <cdr:spPr>
        <a:xfrm xmlns:a="http://schemas.openxmlformats.org/drawingml/2006/main" rot="5400000">
          <a:off x="7254806" y="3762418"/>
          <a:ext cx="540060" cy="1512168"/>
        </a:xfrm>
        <a:prstGeom xmlns:a="http://schemas.openxmlformats.org/drawingml/2006/main" prst="rect">
          <a:avLst/>
        </a:prstGeom>
        <a:solidFill xmlns:a="http://schemas.openxmlformats.org/drawingml/2006/main">
          <a:srgbClr val="4F81BD">
            <a:alpha val="39000"/>
          </a:srgbClr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b="1" dirty="0" smtClean="0">
              <a:solidFill>
                <a:sysClr val="windowText" lastClr="000000"/>
              </a:solidFill>
            </a:rPr>
            <a:t>Peak Load Hours</a:t>
          </a:r>
          <a:endParaRPr lang="en-US" b="1" dirty="0">
            <a:solidFill>
              <a:sysClr val="windowText" lastClr="00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40B93-1CC5-46B6-B18C-CE295935EDB3}" type="datetimeFigureOut">
              <a:rPr lang="en-US" smtClean="0"/>
              <a:pPr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84DE-7C84-454F-B4AB-5FABF481AE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85794"/>
            <a:ext cx="9144000" cy="1470025"/>
          </a:xfrm>
        </p:spPr>
        <p:txBody>
          <a:bodyPr/>
          <a:lstStyle/>
          <a:p>
            <a:r>
              <a:rPr lang="en-IE" b="1" i="1" dirty="0" smtClean="0">
                <a:solidFill>
                  <a:schemeClr val="bg1"/>
                </a:solidFill>
                <a:latin typeface="Gill Sans MT" pitchFamily="34" charset="0"/>
              </a:rPr>
              <a:t>Gaelectric North America</a:t>
            </a:r>
            <a:endParaRPr lang="en-US" b="1" i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80928"/>
            <a:ext cx="9144000" cy="302433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Northwest Power and Conservation Council</a:t>
            </a:r>
          </a:p>
          <a:p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Missoula Meeting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January 12, 2011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 planned to sell into the Pacific Northwest</a:t>
            </a:r>
          </a:p>
        </p:txBody>
      </p:sp>
      <p:grpSp>
        <p:nvGrpSpPr>
          <p:cNvPr id="3" name="Group 14"/>
          <p:cNvGrpSpPr/>
          <p:nvPr/>
        </p:nvGrpSpPr>
        <p:grpSpPr>
          <a:xfrm rot="21059210">
            <a:off x="-189500" y="536957"/>
            <a:ext cx="9408426" cy="5618764"/>
            <a:chOff x="2981325" y="3562350"/>
            <a:chExt cx="1660525" cy="981075"/>
          </a:xfrm>
          <a:solidFill>
            <a:srgbClr val="00B050"/>
          </a:solidFill>
        </p:grpSpPr>
        <p:sp>
          <p:nvSpPr>
            <p:cNvPr id="4" name="Freeform 800"/>
            <p:cNvSpPr>
              <a:spLocks/>
            </p:cNvSpPr>
            <p:nvPr/>
          </p:nvSpPr>
          <p:spPr bwMode="auto">
            <a:xfrm>
              <a:off x="3543300" y="3670300"/>
              <a:ext cx="517525" cy="873125"/>
            </a:xfrm>
            <a:custGeom>
              <a:avLst/>
              <a:gdLst/>
              <a:ahLst/>
              <a:cxnLst>
                <a:cxn ang="0">
                  <a:pos x="146" y="524"/>
                </a:cxn>
                <a:cxn ang="0">
                  <a:pos x="94" y="514"/>
                </a:cxn>
                <a:cxn ang="0">
                  <a:pos x="78" y="510"/>
                </a:cxn>
                <a:cxn ang="0">
                  <a:pos x="52" y="502"/>
                </a:cxn>
                <a:cxn ang="0">
                  <a:pos x="38" y="500"/>
                </a:cxn>
                <a:cxn ang="0">
                  <a:pos x="16" y="496"/>
                </a:cxn>
                <a:cxn ang="0">
                  <a:pos x="0" y="490"/>
                </a:cxn>
                <a:cxn ang="0">
                  <a:pos x="16" y="420"/>
                </a:cxn>
                <a:cxn ang="0">
                  <a:pos x="40" y="344"/>
                </a:cxn>
                <a:cxn ang="0">
                  <a:pos x="34" y="332"/>
                </a:cxn>
                <a:cxn ang="0">
                  <a:pos x="30" y="330"/>
                </a:cxn>
                <a:cxn ang="0">
                  <a:pos x="32" y="316"/>
                </a:cxn>
                <a:cxn ang="0">
                  <a:pos x="46" y="298"/>
                </a:cxn>
                <a:cxn ang="0">
                  <a:pos x="52" y="294"/>
                </a:cxn>
                <a:cxn ang="0">
                  <a:pos x="60" y="280"/>
                </a:cxn>
                <a:cxn ang="0">
                  <a:pos x="84" y="246"/>
                </a:cxn>
                <a:cxn ang="0">
                  <a:pos x="84" y="234"/>
                </a:cxn>
                <a:cxn ang="0">
                  <a:pos x="74" y="226"/>
                </a:cxn>
                <a:cxn ang="0">
                  <a:pos x="70" y="204"/>
                </a:cxn>
                <a:cxn ang="0">
                  <a:pos x="74" y="194"/>
                </a:cxn>
                <a:cxn ang="0">
                  <a:pos x="74" y="170"/>
                </a:cxn>
                <a:cxn ang="0">
                  <a:pos x="96" y="76"/>
                </a:cxn>
                <a:cxn ang="0">
                  <a:pos x="158" y="10"/>
                </a:cxn>
                <a:cxn ang="0">
                  <a:pos x="142" y="80"/>
                </a:cxn>
                <a:cxn ang="0">
                  <a:pos x="148" y="98"/>
                </a:cxn>
                <a:cxn ang="0">
                  <a:pos x="154" y="112"/>
                </a:cxn>
                <a:cxn ang="0">
                  <a:pos x="154" y="132"/>
                </a:cxn>
                <a:cxn ang="0">
                  <a:pos x="164" y="140"/>
                </a:cxn>
                <a:cxn ang="0">
                  <a:pos x="174" y="166"/>
                </a:cxn>
                <a:cxn ang="0">
                  <a:pos x="186" y="188"/>
                </a:cxn>
                <a:cxn ang="0">
                  <a:pos x="198" y="190"/>
                </a:cxn>
                <a:cxn ang="0">
                  <a:pos x="192" y="210"/>
                </a:cxn>
                <a:cxn ang="0">
                  <a:pos x="184" y="236"/>
                </a:cxn>
                <a:cxn ang="0">
                  <a:pos x="186" y="246"/>
                </a:cxn>
                <a:cxn ang="0">
                  <a:pos x="176" y="252"/>
                </a:cxn>
                <a:cxn ang="0">
                  <a:pos x="184" y="276"/>
                </a:cxn>
                <a:cxn ang="0">
                  <a:pos x="202" y="262"/>
                </a:cxn>
                <a:cxn ang="0">
                  <a:pos x="208" y="282"/>
                </a:cxn>
                <a:cxn ang="0">
                  <a:pos x="214" y="306"/>
                </a:cxn>
                <a:cxn ang="0">
                  <a:pos x="218" y="316"/>
                </a:cxn>
                <a:cxn ang="0">
                  <a:pos x="216" y="328"/>
                </a:cxn>
                <a:cxn ang="0">
                  <a:pos x="224" y="332"/>
                </a:cxn>
                <a:cxn ang="0">
                  <a:pos x="228" y="334"/>
                </a:cxn>
                <a:cxn ang="0">
                  <a:pos x="232" y="356"/>
                </a:cxn>
                <a:cxn ang="0">
                  <a:pos x="236" y="366"/>
                </a:cxn>
                <a:cxn ang="0">
                  <a:pos x="246" y="358"/>
                </a:cxn>
                <a:cxn ang="0">
                  <a:pos x="266" y="358"/>
                </a:cxn>
                <a:cxn ang="0">
                  <a:pos x="276" y="362"/>
                </a:cxn>
                <a:cxn ang="0">
                  <a:pos x="288" y="362"/>
                </a:cxn>
                <a:cxn ang="0">
                  <a:pos x="292" y="366"/>
                </a:cxn>
                <a:cxn ang="0">
                  <a:pos x="304" y="364"/>
                </a:cxn>
                <a:cxn ang="0">
                  <a:pos x="308" y="356"/>
                </a:cxn>
                <a:cxn ang="0">
                  <a:pos x="314" y="356"/>
                </a:cxn>
                <a:cxn ang="0">
                  <a:pos x="322" y="372"/>
                </a:cxn>
                <a:cxn ang="0">
                  <a:pos x="324" y="376"/>
                </a:cxn>
                <a:cxn ang="0">
                  <a:pos x="318" y="418"/>
                </a:cxn>
                <a:cxn ang="0">
                  <a:pos x="308" y="482"/>
                </a:cxn>
                <a:cxn ang="0">
                  <a:pos x="296" y="544"/>
                </a:cxn>
              </a:cxnLst>
              <a:rect l="0" t="0" r="r" b="b"/>
              <a:pathLst>
                <a:path w="326" h="550">
                  <a:moveTo>
                    <a:pt x="294" y="550"/>
                  </a:moveTo>
                  <a:lnTo>
                    <a:pt x="220" y="538"/>
                  </a:lnTo>
                  <a:lnTo>
                    <a:pt x="146" y="524"/>
                  </a:lnTo>
                  <a:lnTo>
                    <a:pt x="102" y="514"/>
                  </a:lnTo>
                  <a:lnTo>
                    <a:pt x="96" y="514"/>
                  </a:lnTo>
                  <a:lnTo>
                    <a:pt x="94" y="514"/>
                  </a:lnTo>
                  <a:lnTo>
                    <a:pt x="88" y="512"/>
                  </a:lnTo>
                  <a:lnTo>
                    <a:pt x="84" y="510"/>
                  </a:lnTo>
                  <a:lnTo>
                    <a:pt x="78" y="510"/>
                  </a:lnTo>
                  <a:lnTo>
                    <a:pt x="74" y="508"/>
                  </a:lnTo>
                  <a:lnTo>
                    <a:pt x="60" y="506"/>
                  </a:lnTo>
                  <a:lnTo>
                    <a:pt x="52" y="502"/>
                  </a:lnTo>
                  <a:lnTo>
                    <a:pt x="44" y="502"/>
                  </a:lnTo>
                  <a:lnTo>
                    <a:pt x="40" y="500"/>
                  </a:lnTo>
                  <a:lnTo>
                    <a:pt x="38" y="500"/>
                  </a:lnTo>
                  <a:lnTo>
                    <a:pt x="36" y="500"/>
                  </a:lnTo>
                  <a:lnTo>
                    <a:pt x="20" y="496"/>
                  </a:lnTo>
                  <a:lnTo>
                    <a:pt x="16" y="496"/>
                  </a:lnTo>
                  <a:lnTo>
                    <a:pt x="10" y="494"/>
                  </a:lnTo>
                  <a:lnTo>
                    <a:pt x="2" y="492"/>
                  </a:lnTo>
                  <a:lnTo>
                    <a:pt x="0" y="490"/>
                  </a:lnTo>
                  <a:lnTo>
                    <a:pt x="0" y="488"/>
                  </a:lnTo>
                  <a:lnTo>
                    <a:pt x="12" y="444"/>
                  </a:lnTo>
                  <a:lnTo>
                    <a:pt x="16" y="420"/>
                  </a:lnTo>
                  <a:lnTo>
                    <a:pt x="22" y="396"/>
                  </a:lnTo>
                  <a:lnTo>
                    <a:pt x="30" y="366"/>
                  </a:lnTo>
                  <a:lnTo>
                    <a:pt x="40" y="344"/>
                  </a:lnTo>
                  <a:lnTo>
                    <a:pt x="42" y="340"/>
                  </a:lnTo>
                  <a:lnTo>
                    <a:pt x="38" y="332"/>
                  </a:lnTo>
                  <a:lnTo>
                    <a:pt x="34" y="332"/>
                  </a:lnTo>
                  <a:lnTo>
                    <a:pt x="32" y="332"/>
                  </a:lnTo>
                  <a:lnTo>
                    <a:pt x="30" y="332"/>
                  </a:lnTo>
                  <a:lnTo>
                    <a:pt x="30" y="330"/>
                  </a:lnTo>
                  <a:lnTo>
                    <a:pt x="30" y="328"/>
                  </a:lnTo>
                  <a:lnTo>
                    <a:pt x="30" y="320"/>
                  </a:lnTo>
                  <a:lnTo>
                    <a:pt x="32" y="316"/>
                  </a:lnTo>
                  <a:lnTo>
                    <a:pt x="38" y="308"/>
                  </a:lnTo>
                  <a:lnTo>
                    <a:pt x="44" y="300"/>
                  </a:lnTo>
                  <a:lnTo>
                    <a:pt x="46" y="298"/>
                  </a:lnTo>
                  <a:lnTo>
                    <a:pt x="48" y="296"/>
                  </a:lnTo>
                  <a:lnTo>
                    <a:pt x="50" y="296"/>
                  </a:lnTo>
                  <a:lnTo>
                    <a:pt x="52" y="294"/>
                  </a:lnTo>
                  <a:lnTo>
                    <a:pt x="58" y="288"/>
                  </a:lnTo>
                  <a:lnTo>
                    <a:pt x="58" y="284"/>
                  </a:lnTo>
                  <a:lnTo>
                    <a:pt x="60" y="280"/>
                  </a:lnTo>
                  <a:lnTo>
                    <a:pt x="74" y="260"/>
                  </a:lnTo>
                  <a:lnTo>
                    <a:pt x="76" y="256"/>
                  </a:lnTo>
                  <a:lnTo>
                    <a:pt x="84" y="246"/>
                  </a:lnTo>
                  <a:lnTo>
                    <a:pt x="86" y="244"/>
                  </a:lnTo>
                  <a:lnTo>
                    <a:pt x="84" y="236"/>
                  </a:lnTo>
                  <a:lnTo>
                    <a:pt x="84" y="234"/>
                  </a:lnTo>
                  <a:lnTo>
                    <a:pt x="84" y="232"/>
                  </a:lnTo>
                  <a:lnTo>
                    <a:pt x="78" y="226"/>
                  </a:lnTo>
                  <a:lnTo>
                    <a:pt x="74" y="226"/>
                  </a:lnTo>
                  <a:lnTo>
                    <a:pt x="72" y="218"/>
                  </a:lnTo>
                  <a:lnTo>
                    <a:pt x="72" y="212"/>
                  </a:lnTo>
                  <a:lnTo>
                    <a:pt x="70" y="204"/>
                  </a:lnTo>
                  <a:lnTo>
                    <a:pt x="72" y="202"/>
                  </a:lnTo>
                  <a:lnTo>
                    <a:pt x="74" y="200"/>
                  </a:lnTo>
                  <a:lnTo>
                    <a:pt x="74" y="194"/>
                  </a:lnTo>
                  <a:lnTo>
                    <a:pt x="72" y="188"/>
                  </a:lnTo>
                  <a:lnTo>
                    <a:pt x="72" y="182"/>
                  </a:lnTo>
                  <a:lnTo>
                    <a:pt x="74" y="170"/>
                  </a:lnTo>
                  <a:lnTo>
                    <a:pt x="84" y="128"/>
                  </a:lnTo>
                  <a:lnTo>
                    <a:pt x="92" y="90"/>
                  </a:lnTo>
                  <a:lnTo>
                    <a:pt x="96" y="76"/>
                  </a:lnTo>
                  <a:lnTo>
                    <a:pt x="114" y="2"/>
                  </a:lnTo>
                  <a:lnTo>
                    <a:pt x="116" y="0"/>
                  </a:lnTo>
                  <a:lnTo>
                    <a:pt x="158" y="10"/>
                  </a:lnTo>
                  <a:lnTo>
                    <a:pt x="156" y="18"/>
                  </a:lnTo>
                  <a:lnTo>
                    <a:pt x="144" y="76"/>
                  </a:lnTo>
                  <a:lnTo>
                    <a:pt x="142" y="80"/>
                  </a:lnTo>
                  <a:lnTo>
                    <a:pt x="146" y="88"/>
                  </a:lnTo>
                  <a:lnTo>
                    <a:pt x="148" y="94"/>
                  </a:lnTo>
                  <a:lnTo>
                    <a:pt x="148" y="98"/>
                  </a:lnTo>
                  <a:lnTo>
                    <a:pt x="150" y="102"/>
                  </a:lnTo>
                  <a:lnTo>
                    <a:pt x="152" y="104"/>
                  </a:lnTo>
                  <a:lnTo>
                    <a:pt x="154" y="112"/>
                  </a:lnTo>
                  <a:lnTo>
                    <a:pt x="152" y="120"/>
                  </a:lnTo>
                  <a:lnTo>
                    <a:pt x="154" y="128"/>
                  </a:lnTo>
                  <a:lnTo>
                    <a:pt x="154" y="132"/>
                  </a:lnTo>
                  <a:lnTo>
                    <a:pt x="160" y="136"/>
                  </a:lnTo>
                  <a:lnTo>
                    <a:pt x="164" y="138"/>
                  </a:lnTo>
                  <a:lnTo>
                    <a:pt x="164" y="140"/>
                  </a:lnTo>
                  <a:lnTo>
                    <a:pt x="168" y="150"/>
                  </a:lnTo>
                  <a:lnTo>
                    <a:pt x="174" y="162"/>
                  </a:lnTo>
                  <a:lnTo>
                    <a:pt x="174" y="166"/>
                  </a:lnTo>
                  <a:lnTo>
                    <a:pt x="176" y="170"/>
                  </a:lnTo>
                  <a:lnTo>
                    <a:pt x="176" y="174"/>
                  </a:lnTo>
                  <a:lnTo>
                    <a:pt x="186" y="188"/>
                  </a:lnTo>
                  <a:lnTo>
                    <a:pt x="188" y="190"/>
                  </a:lnTo>
                  <a:lnTo>
                    <a:pt x="194" y="190"/>
                  </a:lnTo>
                  <a:lnTo>
                    <a:pt x="198" y="190"/>
                  </a:lnTo>
                  <a:lnTo>
                    <a:pt x="200" y="190"/>
                  </a:lnTo>
                  <a:lnTo>
                    <a:pt x="200" y="194"/>
                  </a:lnTo>
                  <a:lnTo>
                    <a:pt x="192" y="210"/>
                  </a:lnTo>
                  <a:lnTo>
                    <a:pt x="188" y="218"/>
                  </a:lnTo>
                  <a:lnTo>
                    <a:pt x="184" y="234"/>
                  </a:lnTo>
                  <a:lnTo>
                    <a:pt x="184" y="236"/>
                  </a:lnTo>
                  <a:lnTo>
                    <a:pt x="184" y="238"/>
                  </a:lnTo>
                  <a:lnTo>
                    <a:pt x="184" y="242"/>
                  </a:lnTo>
                  <a:lnTo>
                    <a:pt x="186" y="246"/>
                  </a:lnTo>
                  <a:lnTo>
                    <a:pt x="184" y="248"/>
                  </a:lnTo>
                  <a:lnTo>
                    <a:pt x="180" y="248"/>
                  </a:lnTo>
                  <a:lnTo>
                    <a:pt x="176" y="252"/>
                  </a:lnTo>
                  <a:lnTo>
                    <a:pt x="176" y="266"/>
                  </a:lnTo>
                  <a:lnTo>
                    <a:pt x="180" y="272"/>
                  </a:lnTo>
                  <a:lnTo>
                    <a:pt x="184" y="276"/>
                  </a:lnTo>
                  <a:lnTo>
                    <a:pt x="186" y="274"/>
                  </a:lnTo>
                  <a:lnTo>
                    <a:pt x="194" y="270"/>
                  </a:lnTo>
                  <a:lnTo>
                    <a:pt x="202" y="262"/>
                  </a:lnTo>
                  <a:lnTo>
                    <a:pt x="204" y="264"/>
                  </a:lnTo>
                  <a:lnTo>
                    <a:pt x="208" y="272"/>
                  </a:lnTo>
                  <a:lnTo>
                    <a:pt x="208" y="282"/>
                  </a:lnTo>
                  <a:lnTo>
                    <a:pt x="208" y="292"/>
                  </a:lnTo>
                  <a:lnTo>
                    <a:pt x="210" y="296"/>
                  </a:lnTo>
                  <a:lnTo>
                    <a:pt x="214" y="306"/>
                  </a:lnTo>
                  <a:lnTo>
                    <a:pt x="216" y="310"/>
                  </a:lnTo>
                  <a:lnTo>
                    <a:pt x="218" y="314"/>
                  </a:lnTo>
                  <a:lnTo>
                    <a:pt x="218" y="316"/>
                  </a:lnTo>
                  <a:lnTo>
                    <a:pt x="218" y="318"/>
                  </a:lnTo>
                  <a:lnTo>
                    <a:pt x="216" y="320"/>
                  </a:lnTo>
                  <a:lnTo>
                    <a:pt x="216" y="328"/>
                  </a:lnTo>
                  <a:lnTo>
                    <a:pt x="220" y="334"/>
                  </a:lnTo>
                  <a:lnTo>
                    <a:pt x="222" y="334"/>
                  </a:lnTo>
                  <a:lnTo>
                    <a:pt x="224" y="332"/>
                  </a:lnTo>
                  <a:lnTo>
                    <a:pt x="226" y="332"/>
                  </a:lnTo>
                  <a:lnTo>
                    <a:pt x="226" y="334"/>
                  </a:lnTo>
                  <a:lnTo>
                    <a:pt x="228" y="334"/>
                  </a:lnTo>
                  <a:lnTo>
                    <a:pt x="230" y="338"/>
                  </a:lnTo>
                  <a:lnTo>
                    <a:pt x="232" y="346"/>
                  </a:lnTo>
                  <a:lnTo>
                    <a:pt x="232" y="356"/>
                  </a:lnTo>
                  <a:lnTo>
                    <a:pt x="232" y="360"/>
                  </a:lnTo>
                  <a:lnTo>
                    <a:pt x="234" y="362"/>
                  </a:lnTo>
                  <a:lnTo>
                    <a:pt x="236" y="366"/>
                  </a:lnTo>
                  <a:lnTo>
                    <a:pt x="240" y="362"/>
                  </a:lnTo>
                  <a:lnTo>
                    <a:pt x="242" y="360"/>
                  </a:lnTo>
                  <a:lnTo>
                    <a:pt x="246" y="358"/>
                  </a:lnTo>
                  <a:lnTo>
                    <a:pt x="258" y="362"/>
                  </a:lnTo>
                  <a:lnTo>
                    <a:pt x="264" y="360"/>
                  </a:lnTo>
                  <a:lnTo>
                    <a:pt x="266" y="358"/>
                  </a:lnTo>
                  <a:lnTo>
                    <a:pt x="270" y="358"/>
                  </a:lnTo>
                  <a:lnTo>
                    <a:pt x="274" y="360"/>
                  </a:lnTo>
                  <a:lnTo>
                    <a:pt x="276" y="362"/>
                  </a:lnTo>
                  <a:lnTo>
                    <a:pt x="280" y="362"/>
                  </a:lnTo>
                  <a:lnTo>
                    <a:pt x="284" y="362"/>
                  </a:lnTo>
                  <a:lnTo>
                    <a:pt x="288" y="362"/>
                  </a:lnTo>
                  <a:lnTo>
                    <a:pt x="288" y="364"/>
                  </a:lnTo>
                  <a:lnTo>
                    <a:pt x="288" y="366"/>
                  </a:lnTo>
                  <a:lnTo>
                    <a:pt x="292" y="366"/>
                  </a:lnTo>
                  <a:lnTo>
                    <a:pt x="298" y="364"/>
                  </a:lnTo>
                  <a:lnTo>
                    <a:pt x="302" y="366"/>
                  </a:lnTo>
                  <a:lnTo>
                    <a:pt x="304" y="364"/>
                  </a:lnTo>
                  <a:lnTo>
                    <a:pt x="304" y="362"/>
                  </a:lnTo>
                  <a:lnTo>
                    <a:pt x="304" y="358"/>
                  </a:lnTo>
                  <a:lnTo>
                    <a:pt x="308" y="356"/>
                  </a:lnTo>
                  <a:lnTo>
                    <a:pt x="308" y="354"/>
                  </a:lnTo>
                  <a:lnTo>
                    <a:pt x="312" y="352"/>
                  </a:lnTo>
                  <a:lnTo>
                    <a:pt x="314" y="356"/>
                  </a:lnTo>
                  <a:lnTo>
                    <a:pt x="318" y="362"/>
                  </a:lnTo>
                  <a:lnTo>
                    <a:pt x="318" y="366"/>
                  </a:lnTo>
                  <a:lnTo>
                    <a:pt x="322" y="372"/>
                  </a:lnTo>
                  <a:lnTo>
                    <a:pt x="324" y="372"/>
                  </a:lnTo>
                  <a:lnTo>
                    <a:pt x="326" y="372"/>
                  </a:lnTo>
                  <a:lnTo>
                    <a:pt x="324" y="376"/>
                  </a:lnTo>
                  <a:lnTo>
                    <a:pt x="322" y="390"/>
                  </a:lnTo>
                  <a:lnTo>
                    <a:pt x="318" y="410"/>
                  </a:lnTo>
                  <a:lnTo>
                    <a:pt x="318" y="418"/>
                  </a:lnTo>
                  <a:lnTo>
                    <a:pt x="314" y="432"/>
                  </a:lnTo>
                  <a:lnTo>
                    <a:pt x="312" y="446"/>
                  </a:lnTo>
                  <a:lnTo>
                    <a:pt x="308" y="482"/>
                  </a:lnTo>
                  <a:lnTo>
                    <a:pt x="306" y="486"/>
                  </a:lnTo>
                  <a:lnTo>
                    <a:pt x="302" y="514"/>
                  </a:lnTo>
                  <a:lnTo>
                    <a:pt x="296" y="544"/>
                  </a:lnTo>
                  <a:lnTo>
                    <a:pt x="294" y="55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801"/>
            <p:cNvSpPr>
              <a:spLocks/>
            </p:cNvSpPr>
            <p:nvPr/>
          </p:nvSpPr>
          <p:spPr bwMode="auto">
            <a:xfrm>
              <a:off x="3768725" y="3686175"/>
              <a:ext cx="873125" cy="587375"/>
            </a:xfrm>
            <a:custGeom>
              <a:avLst/>
              <a:gdLst/>
              <a:ahLst/>
              <a:cxnLst>
                <a:cxn ang="0">
                  <a:pos x="506" y="370"/>
                </a:cxn>
                <a:cxn ang="0">
                  <a:pos x="494" y="368"/>
                </a:cxn>
                <a:cxn ang="0">
                  <a:pos x="476" y="366"/>
                </a:cxn>
                <a:cxn ang="0">
                  <a:pos x="460" y="364"/>
                </a:cxn>
                <a:cxn ang="0">
                  <a:pos x="440" y="362"/>
                </a:cxn>
                <a:cxn ang="0">
                  <a:pos x="424" y="360"/>
                </a:cxn>
                <a:cxn ang="0">
                  <a:pos x="392" y="356"/>
                </a:cxn>
                <a:cxn ang="0">
                  <a:pos x="382" y="356"/>
                </a:cxn>
                <a:cxn ang="0">
                  <a:pos x="368" y="354"/>
                </a:cxn>
                <a:cxn ang="0">
                  <a:pos x="342" y="350"/>
                </a:cxn>
                <a:cxn ang="0">
                  <a:pos x="282" y="342"/>
                </a:cxn>
                <a:cxn ang="0">
                  <a:pos x="266" y="340"/>
                </a:cxn>
                <a:cxn ang="0">
                  <a:pos x="244" y="336"/>
                </a:cxn>
                <a:cxn ang="0">
                  <a:pos x="232" y="334"/>
                </a:cxn>
                <a:cxn ang="0">
                  <a:pos x="220" y="332"/>
                </a:cxn>
                <a:cxn ang="0">
                  <a:pos x="188" y="328"/>
                </a:cxn>
                <a:cxn ang="0">
                  <a:pos x="184" y="360"/>
                </a:cxn>
                <a:cxn ang="0">
                  <a:pos x="176" y="356"/>
                </a:cxn>
                <a:cxn ang="0">
                  <a:pos x="166" y="344"/>
                </a:cxn>
                <a:cxn ang="0">
                  <a:pos x="162" y="354"/>
                </a:cxn>
                <a:cxn ang="0">
                  <a:pos x="146" y="356"/>
                </a:cxn>
                <a:cxn ang="0">
                  <a:pos x="138" y="352"/>
                </a:cxn>
                <a:cxn ang="0">
                  <a:pos x="124" y="348"/>
                </a:cxn>
                <a:cxn ang="0">
                  <a:pos x="100" y="350"/>
                </a:cxn>
                <a:cxn ang="0">
                  <a:pos x="90" y="350"/>
                </a:cxn>
                <a:cxn ang="0">
                  <a:pos x="86" y="324"/>
                </a:cxn>
                <a:cxn ang="0">
                  <a:pos x="80" y="324"/>
                </a:cxn>
                <a:cxn ang="0">
                  <a:pos x="76" y="308"/>
                </a:cxn>
                <a:cxn ang="0">
                  <a:pos x="72" y="296"/>
                </a:cxn>
                <a:cxn ang="0">
                  <a:pos x="66" y="262"/>
                </a:cxn>
                <a:cxn ang="0">
                  <a:pos x="44" y="264"/>
                </a:cxn>
                <a:cxn ang="0">
                  <a:pos x="34" y="242"/>
                </a:cxn>
                <a:cxn ang="0">
                  <a:pos x="42" y="232"/>
                </a:cxn>
                <a:cxn ang="0">
                  <a:pos x="46" y="208"/>
                </a:cxn>
                <a:cxn ang="0">
                  <a:pos x="56" y="180"/>
                </a:cxn>
                <a:cxn ang="0">
                  <a:pos x="34" y="164"/>
                </a:cxn>
                <a:cxn ang="0">
                  <a:pos x="26" y="140"/>
                </a:cxn>
                <a:cxn ang="0">
                  <a:pos x="12" y="122"/>
                </a:cxn>
                <a:cxn ang="0">
                  <a:pos x="10" y="94"/>
                </a:cxn>
                <a:cxn ang="0">
                  <a:pos x="4" y="78"/>
                </a:cxn>
                <a:cxn ang="0">
                  <a:pos x="16" y="0"/>
                </a:cxn>
                <a:cxn ang="0">
                  <a:pos x="42" y="6"/>
                </a:cxn>
                <a:cxn ang="0">
                  <a:pos x="66" y="12"/>
                </a:cxn>
                <a:cxn ang="0">
                  <a:pos x="90" y="16"/>
                </a:cxn>
                <a:cxn ang="0">
                  <a:pos x="140" y="26"/>
                </a:cxn>
                <a:cxn ang="0">
                  <a:pos x="170" y="32"/>
                </a:cxn>
                <a:cxn ang="0">
                  <a:pos x="186" y="34"/>
                </a:cxn>
                <a:cxn ang="0">
                  <a:pos x="248" y="46"/>
                </a:cxn>
                <a:cxn ang="0">
                  <a:pos x="270" y="48"/>
                </a:cxn>
                <a:cxn ang="0">
                  <a:pos x="284" y="50"/>
                </a:cxn>
                <a:cxn ang="0">
                  <a:pos x="334" y="58"/>
                </a:cxn>
                <a:cxn ang="0">
                  <a:pos x="364" y="62"/>
                </a:cxn>
                <a:cxn ang="0">
                  <a:pos x="396" y="66"/>
                </a:cxn>
                <a:cxn ang="0">
                  <a:pos x="448" y="74"/>
                </a:cxn>
                <a:cxn ang="0">
                  <a:pos x="474" y="76"/>
                </a:cxn>
                <a:cxn ang="0">
                  <a:pos x="536" y="82"/>
                </a:cxn>
                <a:cxn ang="0">
                  <a:pos x="544" y="136"/>
                </a:cxn>
                <a:cxn ang="0">
                  <a:pos x="540" y="200"/>
                </a:cxn>
                <a:cxn ang="0">
                  <a:pos x="530" y="298"/>
                </a:cxn>
                <a:cxn ang="0">
                  <a:pos x="528" y="332"/>
                </a:cxn>
                <a:cxn ang="0">
                  <a:pos x="526" y="360"/>
                </a:cxn>
              </a:cxnLst>
              <a:rect l="0" t="0" r="r" b="b"/>
              <a:pathLst>
                <a:path w="550" h="370">
                  <a:moveTo>
                    <a:pt x="524" y="370"/>
                  </a:moveTo>
                  <a:lnTo>
                    <a:pt x="520" y="370"/>
                  </a:lnTo>
                  <a:lnTo>
                    <a:pt x="510" y="370"/>
                  </a:lnTo>
                  <a:lnTo>
                    <a:pt x="506" y="370"/>
                  </a:lnTo>
                  <a:lnTo>
                    <a:pt x="502" y="368"/>
                  </a:lnTo>
                  <a:lnTo>
                    <a:pt x="500" y="368"/>
                  </a:lnTo>
                  <a:lnTo>
                    <a:pt x="496" y="368"/>
                  </a:lnTo>
                  <a:lnTo>
                    <a:pt x="494" y="368"/>
                  </a:lnTo>
                  <a:lnTo>
                    <a:pt x="492" y="368"/>
                  </a:lnTo>
                  <a:lnTo>
                    <a:pt x="486" y="366"/>
                  </a:lnTo>
                  <a:lnTo>
                    <a:pt x="482" y="366"/>
                  </a:lnTo>
                  <a:lnTo>
                    <a:pt x="476" y="366"/>
                  </a:lnTo>
                  <a:lnTo>
                    <a:pt x="472" y="366"/>
                  </a:lnTo>
                  <a:lnTo>
                    <a:pt x="468" y="366"/>
                  </a:lnTo>
                  <a:lnTo>
                    <a:pt x="462" y="364"/>
                  </a:lnTo>
                  <a:lnTo>
                    <a:pt x="460" y="364"/>
                  </a:lnTo>
                  <a:lnTo>
                    <a:pt x="458" y="364"/>
                  </a:lnTo>
                  <a:lnTo>
                    <a:pt x="444" y="362"/>
                  </a:lnTo>
                  <a:lnTo>
                    <a:pt x="442" y="362"/>
                  </a:lnTo>
                  <a:lnTo>
                    <a:pt x="440" y="362"/>
                  </a:lnTo>
                  <a:lnTo>
                    <a:pt x="434" y="362"/>
                  </a:lnTo>
                  <a:lnTo>
                    <a:pt x="432" y="362"/>
                  </a:lnTo>
                  <a:lnTo>
                    <a:pt x="430" y="362"/>
                  </a:lnTo>
                  <a:lnTo>
                    <a:pt x="424" y="360"/>
                  </a:lnTo>
                  <a:lnTo>
                    <a:pt x="420" y="360"/>
                  </a:lnTo>
                  <a:lnTo>
                    <a:pt x="414" y="358"/>
                  </a:lnTo>
                  <a:lnTo>
                    <a:pt x="410" y="358"/>
                  </a:lnTo>
                  <a:lnTo>
                    <a:pt x="392" y="356"/>
                  </a:lnTo>
                  <a:lnTo>
                    <a:pt x="390" y="356"/>
                  </a:lnTo>
                  <a:lnTo>
                    <a:pt x="388" y="356"/>
                  </a:lnTo>
                  <a:lnTo>
                    <a:pt x="386" y="356"/>
                  </a:lnTo>
                  <a:lnTo>
                    <a:pt x="382" y="356"/>
                  </a:lnTo>
                  <a:lnTo>
                    <a:pt x="378" y="356"/>
                  </a:lnTo>
                  <a:lnTo>
                    <a:pt x="374" y="356"/>
                  </a:lnTo>
                  <a:lnTo>
                    <a:pt x="372" y="354"/>
                  </a:lnTo>
                  <a:lnTo>
                    <a:pt x="368" y="354"/>
                  </a:lnTo>
                  <a:lnTo>
                    <a:pt x="366" y="354"/>
                  </a:lnTo>
                  <a:lnTo>
                    <a:pt x="354" y="352"/>
                  </a:lnTo>
                  <a:lnTo>
                    <a:pt x="348" y="352"/>
                  </a:lnTo>
                  <a:lnTo>
                    <a:pt x="342" y="350"/>
                  </a:lnTo>
                  <a:lnTo>
                    <a:pt x="334" y="348"/>
                  </a:lnTo>
                  <a:lnTo>
                    <a:pt x="300" y="346"/>
                  </a:lnTo>
                  <a:lnTo>
                    <a:pt x="290" y="344"/>
                  </a:lnTo>
                  <a:lnTo>
                    <a:pt x="282" y="342"/>
                  </a:lnTo>
                  <a:lnTo>
                    <a:pt x="278" y="342"/>
                  </a:lnTo>
                  <a:lnTo>
                    <a:pt x="276" y="342"/>
                  </a:lnTo>
                  <a:lnTo>
                    <a:pt x="272" y="340"/>
                  </a:lnTo>
                  <a:lnTo>
                    <a:pt x="266" y="340"/>
                  </a:lnTo>
                  <a:lnTo>
                    <a:pt x="262" y="340"/>
                  </a:lnTo>
                  <a:lnTo>
                    <a:pt x="248" y="338"/>
                  </a:lnTo>
                  <a:lnTo>
                    <a:pt x="246" y="336"/>
                  </a:lnTo>
                  <a:lnTo>
                    <a:pt x="244" y="336"/>
                  </a:lnTo>
                  <a:lnTo>
                    <a:pt x="240" y="336"/>
                  </a:lnTo>
                  <a:lnTo>
                    <a:pt x="238" y="334"/>
                  </a:lnTo>
                  <a:lnTo>
                    <a:pt x="234" y="334"/>
                  </a:lnTo>
                  <a:lnTo>
                    <a:pt x="232" y="334"/>
                  </a:lnTo>
                  <a:lnTo>
                    <a:pt x="230" y="334"/>
                  </a:lnTo>
                  <a:lnTo>
                    <a:pt x="224" y="334"/>
                  </a:lnTo>
                  <a:lnTo>
                    <a:pt x="222" y="334"/>
                  </a:lnTo>
                  <a:lnTo>
                    <a:pt x="220" y="332"/>
                  </a:lnTo>
                  <a:lnTo>
                    <a:pt x="216" y="332"/>
                  </a:lnTo>
                  <a:lnTo>
                    <a:pt x="212" y="332"/>
                  </a:lnTo>
                  <a:lnTo>
                    <a:pt x="210" y="332"/>
                  </a:lnTo>
                  <a:lnTo>
                    <a:pt x="188" y="328"/>
                  </a:lnTo>
                  <a:lnTo>
                    <a:pt x="186" y="342"/>
                  </a:lnTo>
                  <a:lnTo>
                    <a:pt x="186" y="350"/>
                  </a:lnTo>
                  <a:lnTo>
                    <a:pt x="184" y="356"/>
                  </a:lnTo>
                  <a:lnTo>
                    <a:pt x="184" y="360"/>
                  </a:lnTo>
                  <a:lnTo>
                    <a:pt x="184" y="362"/>
                  </a:lnTo>
                  <a:lnTo>
                    <a:pt x="182" y="362"/>
                  </a:lnTo>
                  <a:lnTo>
                    <a:pt x="180" y="362"/>
                  </a:lnTo>
                  <a:lnTo>
                    <a:pt x="176" y="356"/>
                  </a:lnTo>
                  <a:lnTo>
                    <a:pt x="176" y="352"/>
                  </a:lnTo>
                  <a:lnTo>
                    <a:pt x="172" y="346"/>
                  </a:lnTo>
                  <a:lnTo>
                    <a:pt x="170" y="342"/>
                  </a:lnTo>
                  <a:lnTo>
                    <a:pt x="166" y="344"/>
                  </a:lnTo>
                  <a:lnTo>
                    <a:pt x="166" y="346"/>
                  </a:lnTo>
                  <a:lnTo>
                    <a:pt x="162" y="348"/>
                  </a:lnTo>
                  <a:lnTo>
                    <a:pt x="162" y="352"/>
                  </a:lnTo>
                  <a:lnTo>
                    <a:pt x="162" y="354"/>
                  </a:lnTo>
                  <a:lnTo>
                    <a:pt x="160" y="356"/>
                  </a:lnTo>
                  <a:lnTo>
                    <a:pt x="156" y="354"/>
                  </a:lnTo>
                  <a:lnTo>
                    <a:pt x="150" y="356"/>
                  </a:lnTo>
                  <a:lnTo>
                    <a:pt x="146" y="356"/>
                  </a:lnTo>
                  <a:lnTo>
                    <a:pt x="146" y="354"/>
                  </a:lnTo>
                  <a:lnTo>
                    <a:pt x="146" y="352"/>
                  </a:lnTo>
                  <a:lnTo>
                    <a:pt x="142" y="352"/>
                  </a:lnTo>
                  <a:lnTo>
                    <a:pt x="138" y="352"/>
                  </a:lnTo>
                  <a:lnTo>
                    <a:pt x="134" y="352"/>
                  </a:lnTo>
                  <a:lnTo>
                    <a:pt x="132" y="350"/>
                  </a:lnTo>
                  <a:lnTo>
                    <a:pt x="128" y="348"/>
                  </a:lnTo>
                  <a:lnTo>
                    <a:pt x="124" y="348"/>
                  </a:lnTo>
                  <a:lnTo>
                    <a:pt x="122" y="350"/>
                  </a:lnTo>
                  <a:lnTo>
                    <a:pt x="116" y="352"/>
                  </a:lnTo>
                  <a:lnTo>
                    <a:pt x="104" y="348"/>
                  </a:lnTo>
                  <a:lnTo>
                    <a:pt x="100" y="350"/>
                  </a:lnTo>
                  <a:lnTo>
                    <a:pt x="98" y="352"/>
                  </a:lnTo>
                  <a:lnTo>
                    <a:pt x="94" y="356"/>
                  </a:lnTo>
                  <a:lnTo>
                    <a:pt x="92" y="352"/>
                  </a:lnTo>
                  <a:lnTo>
                    <a:pt x="90" y="350"/>
                  </a:lnTo>
                  <a:lnTo>
                    <a:pt x="90" y="346"/>
                  </a:lnTo>
                  <a:lnTo>
                    <a:pt x="90" y="336"/>
                  </a:lnTo>
                  <a:lnTo>
                    <a:pt x="88" y="328"/>
                  </a:lnTo>
                  <a:lnTo>
                    <a:pt x="86" y="324"/>
                  </a:lnTo>
                  <a:lnTo>
                    <a:pt x="84" y="324"/>
                  </a:lnTo>
                  <a:lnTo>
                    <a:pt x="84" y="322"/>
                  </a:lnTo>
                  <a:lnTo>
                    <a:pt x="82" y="322"/>
                  </a:lnTo>
                  <a:lnTo>
                    <a:pt x="80" y="324"/>
                  </a:lnTo>
                  <a:lnTo>
                    <a:pt x="78" y="324"/>
                  </a:lnTo>
                  <a:lnTo>
                    <a:pt x="74" y="318"/>
                  </a:lnTo>
                  <a:lnTo>
                    <a:pt x="74" y="310"/>
                  </a:lnTo>
                  <a:lnTo>
                    <a:pt x="76" y="308"/>
                  </a:lnTo>
                  <a:lnTo>
                    <a:pt x="76" y="306"/>
                  </a:lnTo>
                  <a:lnTo>
                    <a:pt x="76" y="304"/>
                  </a:lnTo>
                  <a:lnTo>
                    <a:pt x="74" y="300"/>
                  </a:lnTo>
                  <a:lnTo>
                    <a:pt x="72" y="296"/>
                  </a:lnTo>
                  <a:lnTo>
                    <a:pt x="68" y="286"/>
                  </a:lnTo>
                  <a:lnTo>
                    <a:pt x="66" y="282"/>
                  </a:lnTo>
                  <a:lnTo>
                    <a:pt x="66" y="272"/>
                  </a:lnTo>
                  <a:lnTo>
                    <a:pt x="66" y="262"/>
                  </a:lnTo>
                  <a:lnTo>
                    <a:pt x="62" y="254"/>
                  </a:lnTo>
                  <a:lnTo>
                    <a:pt x="60" y="252"/>
                  </a:lnTo>
                  <a:lnTo>
                    <a:pt x="52" y="260"/>
                  </a:lnTo>
                  <a:lnTo>
                    <a:pt x="44" y="264"/>
                  </a:lnTo>
                  <a:lnTo>
                    <a:pt x="42" y="266"/>
                  </a:lnTo>
                  <a:lnTo>
                    <a:pt x="38" y="262"/>
                  </a:lnTo>
                  <a:lnTo>
                    <a:pt x="34" y="256"/>
                  </a:lnTo>
                  <a:lnTo>
                    <a:pt x="34" y="242"/>
                  </a:lnTo>
                  <a:lnTo>
                    <a:pt x="38" y="238"/>
                  </a:lnTo>
                  <a:lnTo>
                    <a:pt x="42" y="238"/>
                  </a:lnTo>
                  <a:lnTo>
                    <a:pt x="44" y="236"/>
                  </a:lnTo>
                  <a:lnTo>
                    <a:pt x="42" y="232"/>
                  </a:lnTo>
                  <a:lnTo>
                    <a:pt x="42" y="228"/>
                  </a:lnTo>
                  <a:lnTo>
                    <a:pt x="42" y="226"/>
                  </a:lnTo>
                  <a:lnTo>
                    <a:pt x="42" y="224"/>
                  </a:lnTo>
                  <a:lnTo>
                    <a:pt x="46" y="208"/>
                  </a:lnTo>
                  <a:lnTo>
                    <a:pt x="50" y="200"/>
                  </a:lnTo>
                  <a:lnTo>
                    <a:pt x="58" y="184"/>
                  </a:lnTo>
                  <a:lnTo>
                    <a:pt x="58" y="180"/>
                  </a:lnTo>
                  <a:lnTo>
                    <a:pt x="56" y="180"/>
                  </a:lnTo>
                  <a:lnTo>
                    <a:pt x="52" y="180"/>
                  </a:lnTo>
                  <a:lnTo>
                    <a:pt x="46" y="180"/>
                  </a:lnTo>
                  <a:lnTo>
                    <a:pt x="44" y="178"/>
                  </a:lnTo>
                  <a:lnTo>
                    <a:pt x="34" y="164"/>
                  </a:lnTo>
                  <a:lnTo>
                    <a:pt x="34" y="160"/>
                  </a:lnTo>
                  <a:lnTo>
                    <a:pt x="32" y="156"/>
                  </a:lnTo>
                  <a:lnTo>
                    <a:pt x="32" y="152"/>
                  </a:lnTo>
                  <a:lnTo>
                    <a:pt x="26" y="140"/>
                  </a:lnTo>
                  <a:lnTo>
                    <a:pt x="22" y="130"/>
                  </a:lnTo>
                  <a:lnTo>
                    <a:pt x="22" y="128"/>
                  </a:lnTo>
                  <a:lnTo>
                    <a:pt x="18" y="126"/>
                  </a:lnTo>
                  <a:lnTo>
                    <a:pt x="12" y="122"/>
                  </a:lnTo>
                  <a:lnTo>
                    <a:pt x="12" y="118"/>
                  </a:lnTo>
                  <a:lnTo>
                    <a:pt x="10" y="110"/>
                  </a:lnTo>
                  <a:lnTo>
                    <a:pt x="12" y="102"/>
                  </a:lnTo>
                  <a:lnTo>
                    <a:pt x="10" y="94"/>
                  </a:lnTo>
                  <a:lnTo>
                    <a:pt x="8" y="92"/>
                  </a:lnTo>
                  <a:lnTo>
                    <a:pt x="6" y="88"/>
                  </a:lnTo>
                  <a:lnTo>
                    <a:pt x="6" y="84"/>
                  </a:lnTo>
                  <a:lnTo>
                    <a:pt x="4" y="78"/>
                  </a:lnTo>
                  <a:lnTo>
                    <a:pt x="0" y="70"/>
                  </a:lnTo>
                  <a:lnTo>
                    <a:pt x="2" y="66"/>
                  </a:lnTo>
                  <a:lnTo>
                    <a:pt x="14" y="8"/>
                  </a:lnTo>
                  <a:lnTo>
                    <a:pt x="16" y="0"/>
                  </a:lnTo>
                  <a:lnTo>
                    <a:pt x="30" y="2"/>
                  </a:lnTo>
                  <a:lnTo>
                    <a:pt x="36" y="4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6" y="6"/>
                  </a:lnTo>
                  <a:lnTo>
                    <a:pt x="54" y="8"/>
                  </a:lnTo>
                  <a:lnTo>
                    <a:pt x="60" y="10"/>
                  </a:lnTo>
                  <a:lnTo>
                    <a:pt x="66" y="12"/>
                  </a:lnTo>
                  <a:lnTo>
                    <a:pt x="78" y="14"/>
                  </a:lnTo>
                  <a:lnTo>
                    <a:pt x="82" y="14"/>
                  </a:lnTo>
                  <a:lnTo>
                    <a:pt x="86" y="16"/>
                  </a:lnTo>
                  <a:lnTo>
                    <a:pt x="90" y="16"/>
                  </a:lnTo>
                  <a:lnTo>
                    <a:pt x="104" y="18"/>
                  </a:lnTo>
                  <a:lnTo>
                    <a:pt x="124" y="22"/>
                  </a:lnTo>
                  <a:lnTo>
                    <a:pt x="134" y="24"/>
                  </a:lnTo>
                  <a:lnTo>
                    <a:pt x="140" y="26"/>
                  </a:lnTo>
                  <a:lnTo>
                    <a:pt x="148" y="28"/>
                  </a:lnTo>
                  <a:lnTo>
                    <a:pt x="152" y="28"/>
                  </a:lnTo>
                  <a:lnTo>
                    <a:pt x="168" y="32"/>
                  </a:lnTo>
                  <a:lnTo>
                    <a:pt x="170" y="32"/>
                  </a:lnTo>
                  <a:lnTo>
                    <a:pt x="176" y="32"/>
                  </a:lnTo>
                  <a:lnTo>
                    <a:pt x="180" y="32"/>
                  </a:lnTo>
                  <a:lnTo>
                    <a:pt x="184" y="34"/>
                  </a:lnTo>
                  <a:lnTo>
                    <a:pt x="186" y="34"/>
                  </a:lnTo>
                  <a:lnTo>
                    <a:pt x="194" y="36"/>
                  </a:lnTo>
                  <a:lnTo>
                    <a:pt x="204" y="38"/>
                  </a:lnTo>
                  <a:lnTo>
                    <a:pt x="222" y="40"/>
                  </a:lnTo>
                  <a:lnTo>
                    <a:pt x="248" y="46"/>
                  </a:lnTo>
                  <a:lnTo>
                    <a:pt x="254" y="46"/>
                  </a:lnTo>
                  <a:lnTo>
                    <a:pt x="260" y="46"/>
                  </a:lnTo>
                  <a:lnTo>
                    <a:pt x="266" y="48"/>
                  </a:lnTo>
                  <a:lnTo>
                    <a:pt x="270" y="48"/>
                  </a:lnTo>
                  <a:lnTo>
                    <a:pt x="274" y="50"/>
                  </a:lnTo>
                  <a:lnTo>
                    <a:pt x="278" y="50"/>
                  </a:lnTo>
                  <a:lnTo>
                    <a:pt x="282" y="50"/>
                  </a:lnTo>
                  <a:lnTo>
                    <a:pt x="284" y="50"/>
                  </a:lnTo>
                  <a:lnTo>
                    <a:pt x="292" y="52"/>
                  </a:lnTo>
                  <a:lnTo>
                    <a:pt x="300" y="54"/>
                  </a:lnTo>
                  <a:lnTo>
                    <a:pt x="312" y="56"/>
                  </a:lnTo>
                  <a:lnTo>
                    <a:pt x="334" y="58"/>
                  </a:lnTo>
                  <a:lnTo>
                    <a:pt x="342" y="60"/>
                  </a:lnTo>
                  <a:lnTo>
                    <a:pt x="348" y="60"/>
                  </a:lnTo>
                  <a:lnTo>
                    <a:pt x="358" y="62"/>
                  </a:lnTo>
                  <a:lnTo>
                    <a:pt x="364" y="62"/>
                  </a:lnTo>
                  <a:lnTo>
                    <a:pt x="380" y="64"/>
                  </a:lnTo>
                  <a:lnTo>
                    <a:pt x="384" y="64"/>
                  </a:lnTo>
                  <a:lnTo>
                    <a:pt x="388" y="66"/>
                  </a:lnTo>
                  <a:lnTo>
                    <a:pt x="396" y="66"/>
                  </a:lnTo>
                  <a:lnTo>
                    <a:pt x="402" y="66"/>
                  </a:lnTo>
                  <a:lnTo>
                    <a:pt x="428" y="70"/>
                  </a:lnTo>
                  <a:lnTo>
                    <a:pt x="440" y="72"/>
                  </a:lnTo>
                  <a:lnTo>
                    <a:pt x="448" y="74"/>
                  </a:lnTo>
                  <a:lnTo>
                    <a:pt x="454" y="74"/>
                  </a:lnTo>
                  <a:lnTo>
                    <a:pt x="460" y="74"/>
                  </a:lnTo>
                  <a:lnTo>
                    <a:pt x="464" y="74"/>
                  </a:lnTo>
                  <a:lnTo>
                    <a:pt x="474" y="76"/>
                  </a:lnTo>
                  <a:lnTo>
                    <a:pt x="494" y="78"/>
                  </a:lnTo>
                  <a:lnTo>
                    <a:pt x="506" y="78"/>
                  </a:lnTo>
                  <a:lnTo>
                    <a:pt x="512" y="80"/>
                  </a:lnTo>
                  <a:lnTo>
                    <a:pt x="536" y="82"/>
                  </a:lnTo>
                  <a:lnTo>
                    <a:pt x="544" y="82"/>
                  </a:lnTo>
                  <a:lnTo>
                    <a:pt x="550" y="84"/>
                  </a:lnTo>
                  <a:lnTo>
                    <a:pt x="548" y="92"/>
                  </a:lnTo>
                  <a:lnTo>
                    <a:pt x="544" y="136"/>
                  </a:lnTo>
                  <a:lnTo>
                    <a:pt x="544" y="146"/>
                  </a:lnTo>
                  <a:lnTo>
                    <a:pt x="542" y="164"/>
                  </a:lnTo>
                  <a:lnTo>
                    <a:pt x="540" y="174"/>
                  </a:lnTo>
                  <a:lnTo>
                    <a:pt x="540" y="200"/>
                  </a:lnTo>
                  <a:lnTo>
                    <a:pt x="538" y="214"/>
                  </a:lnTo>
                  <a:lnTo>
                    <a:pt x="536" y="242"/>
                  </a:lnTo>
                  <a:lnTo>
                    <a:pt x="534" y="276"/>
                  </a:lnTo>
                  <a:lnTo>
                    <a:pt x="530" y="298"/>
                  </a:lnTo>
                  <a:lnTo>
                    <a:pt x="530" y="300"/>
                  </a:lnTo>
                  <a:lnTo>
                    <a:pt x="530" y="304"/>
                  </a:lnTo>
                  <a:lnTo>
                    <a:pt x="530" y="308"/>
                  </a:lnTo>
                  <a:lnTo>
                    <a:pt x="528" y="332"/>
                  </a:lnTo>
                  <a:lnTo>
                    <a:pt x="526" y="346"/>
                  </a:lnTo>
                  <a:lnTo>
                    <a:pt x="526" y="352"/>
                  </a:lnTo>
                  <a:lnTo>
                    <a:pt x="526" y="356"/>
                  </a:lnTo>
                  <a:lnTo>
                    <a:pt x="526" y="360"/>
                  </a:lnTo>
                  <a:lnTo>
                    <a:pt x="526" y="370"/>
                  </a:lnTo>
                  <a:lnTo>
                    <a:pt x="524" y="37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802"/>
            <p:cNvSpPr>
              <a:spLocks/>
            </p:cNvSpPr>
            <p:nvPr/>
          </p:nvSpPr>
          <p:spPr bwMode="auto">
            <a:xfrm>
              <a:off x="2981325" y="3844925"/>
              <a:ext cx="698500" cy="606425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2" y="256"/>
                </a:cxn>
                <a:cxn ang="0">
                  <a:pos x="10" y="236"/>
                </a:cxn>
                <a:cxn ang="0">
                  <a:pos x="10" y="218"/>
                </a:cxn>
                <a:cxn ang="0">
                  <a:pos x="22" y="200"/>
                </a:cxn>
                <a:cxn ang="0">
                  <a:pos x="34" y="188"/>
                </a:cxn>
                <a:cxn ang="0">
                  <a:pos x="34" y="186"/>
                </a:cxn>
                <a:cxn ang="0">
                  <a:pos x="40" y="174"/>
                </a:cxn>
                <a:cxn ang="0">
                  <a:pos x="46" y="162"/>
                </a:cxn>
                <a:cxn ang="0">
                  <a:pos x="72" y="98"/>
                </a:cxn>
                <a:cxn ang="0">
                  <a:pos x="86" y="70"/>
                </a:cxn>
                <a:cxn ang="0">
                  <a:pos x="96" y="44"/>
                </a:cxn>
                <a:cxn ang="0">
                  <a:pos x="98" y="30"/>
                </a:cxn>
                <a:cxn ang="0">
                  <a:pos x="106" y="10"/>
                </a:cxn>
                <a:cxn ang="0">
                  <a:pos x="112" y="2"/>
                </a:cxn>
                <a:cxn ang="0">
                  <a:pos x="130" y="2"/>
                </a:cxn>
                <a:cxn ang="0">
                  <a:pos x="132" y="12"/>
                </a:cxn>
                <a:cxn ang="0">
                  <a:pos x="152" y="20"/>
                </a:cxn>
                <a:cxn ang="0">
                  <a:pos x="154" y="46"/>
                </a:cxn>
                <a:cxn ang="0">
                  <a:pos x="154" y="56"/>
                </a:cxn>
                <a:cxn ang="0">
                  <a:pos x="170" y="66"/>
                </a:cxn>
                <a:cxn ang="0">
                  <a:pos x="184" y="66"/>
                </a:cxn>
                <a:cxn ang="0">
                  <a:pos x="210" y="66"/>
                </a:cxn>
                <a:cxn ang="0">
                  <a:pos x="236" y="80"/>
                </a:cxn>
                <a:cxn ang="0">
                  <a:pos x="254" y="78"/>
                </a:cxn>
                <a:cxn ang="0">
                  <a:pos x="266" y="82"/>
                </a:cxn>
                <a:cxn ang="0">
                  <a:pos x="288" y="80"/>
                </a:cxn>
                <a:cxn ang="0">
                  <a:pos x="300" y="76"/>
                </a:cxn>
                <a:cxn ang="0">
                  <a:pos x="320" y="80"/>
                </a:cxn>
                <a:cxn ang="0">
                  <a:pos x="336" y="80"/>
                </a:cxn>
                <a:cxn ang="0">
                  <a:pos x="364" y="88"/>
                </a:cxn>
                <a:cxn ang="0">
                  <a:pos x="384" y="92"/>
                </a:cxn>
                <a:cxn ang="0">
                  <a:pos x="418" y="100"/>
                </a:cxn>
                <a:cxn ang="0">
                  <a:pos x="432" y="116"/>
                </a:cxn>
                <a:cxn ang="0">
                  <a:pos x="438" y="136"/>
                </a:cxn>
                <a:cxn ang="0">
                  <a:pos x="412" y="178"/>
                </a:cxn>
                <a:cxn ang="0">
                  <a:pos x="398" y="190"/>
                </a:cxn>
                <a:cxn ang="0">
                  <a:pos x="384" y="220"/>
                </a:cxn>
                <a:cxn ang="0">
                  <a:pos x="396" y="230"/>
                </a:cxn>
                <a:cxn ang="0">
                  <a:pos x="366" y="334"/>
                </a:cxn>
                <a:cxn ang="0">
                  <a:pos x="352" y="382"/>
                </a:cxn>
                <a:cxn ang="0">
                  <a:pos x="316" y="372"/>
                </a:cxn>
                <a:cxn ang="0">
                  <a:pos x="300" y="368"/>
                </a:cxn>
                <a:cxn ang="0">
                  <a:pos x="282" y="364"/>
                </a:cxn>
                <a:cxn ang="0">
                  <a:pos x="254" y="358"/>
                </a:cxn>
                <a:cxn ang="0">
                  <a:pos x="206" y="344"/>
                </a:cxn>
                <a:cxn ang="0">
                  <a:pos x="164" y="332"/>
                </a:cxn>
                <a:cxn ang="0">
                  <a:pos x="138" y="324"/>
                </a:cxn>
                <a:cxn ang="0">
                  <a:pos x="120" y="320"/>
                </a:cxn>
                <a:cxn ang="0">
                  <a:pos x="102" y="314"/>
                </a:cxn>
                <a:cxn ang="0">
                  <a:pos x="74" y="308"/>
                </a:cxn>
                <a:cxn ang="0">
                  <a:pos x="54" y="300"/>
                </a:cxn>
                <a:cxn ang="0">
                  <a:pos x="42" y="296"/>
                </a:cxn>
                <a:cxn ang="0">
                  <a:pos x="6" y="286"/>
                </a:cxn>
              </a:cxnLst>
              <a:rect l="0" t="0" r="r" b="b"/>
              <a:pathLst>
                <a:path w="440" h="382">
                  <a:moveTo>
                    <a:pt x="6" y="286"/>
                  </a:moveTo>
                  <a:lnTo>
                    <a:pt x="4" y="282"/>
                  </a:lnTo>
                  <a:lnTo>
                    <a:pt x="2" y="280"/>
                  </a:lnTo>
                  <a:lnTo>
                    <a:pt x="2" y="278"/>
                  </a:lnTo>
                  <a:lnTo>
                    <a:pt x="0" y="276"/>
                  </a:lnTo>
                  <a:lnTo>
                    <a:pt x="0" y="274"/>
                  </a:lnTo>
                  <a:lnTo>
                    <a:pt x="0" y="270"/>
                  </a:lnTo>
                  <a:lnTo>
                    <a:pt x="2" y="266"/>
                  </a:lnTo>
                  <a:lnTo>
                    <a:pt x="2" y="260"/>
                  </a:lnTo>
                  <a:lnTo>
                    <a:pt x="2" y="256"/>
                  </a:lnTo>
                  <a:lnTo>
                    <a:pt x="4" y="248"/>
                  </a:lnTo>
                  <a:lnTo>
                    <a:pt x="6" y="246"/>
                  </a:lnTo>
                  <a:lnTo>
                    <a:pt x="8" y="244"/>
                  </a:lnTo>
                  <a:lnTo>
                    <a:pt x="10" y="238"/>
                  </a:lnTo>
                  <a:lnTo>
                    <a:pt x="10" y="236"/>
                  </a:lnTo>
                  <a:lnTo>
                    <a:pt x="10" y="234"/>
                  </a:lnTo>
                  <a:lnTo>
                    <a:pt x="8" y="228"/>
                  </a:lnTo>
                  <a:lnTo>
                    <a:pt x="8" y="222"/>
                  </a:lnTo>
                  <a:lnTo>
                    <a:pt x="8" y="220"/>
                  </a:lnTo>
                  <a:lnTo>
                    <a:pt x="10" y="218"/>
                  </a:lnTo>
                  <a:lnTo>
                    <a:pt x="10" y="216"/>
                  </a:lnTo>
                  <a:lnTo>
                    <a:pt x="12" y="216"/>
                  </a:lnTo>
                  <a:lnTo>
                    <a:pt x="12" y="214"/>
                  </a:lnTo>
                  <a:lnTo>
                    <a:pt x="16" y="210"/>
                  </a:lnTo>
                  <a:lnTo>
                    <a:pt x="22" y="200"/>
                  </a:lnTo>
                  <a:lnTo>
                    <a:pt x="24" y="196"/>
                  </a:lnTo>
                  <a:lnTo>
                    <a:pt x="24" y="194"/>
                  </a:lnTo>
                  <a:lnTo>
                    <a:pt x="26" y="192"/>
                  </a:lnTo>
                  <a:lnTo>
                    <a:pt x="28" y="190"/>
                  </a:lnTo>
                  <a:lnTo>
                    <a:pt x="34" y="188"/>
                  </a:lnTo>
                  <a:lnTo>
                    <a:pt x="34" y="190"/>
                  </a:lnTo>
                  <a:lnTo>
                    <a:pt x="36" y="190"/>
                  </a:lnTo>
                  <a:lnTo>
                    <a:pt x="36" y="192"/>
                  </a:lnTo>
                  <a:lnTo>
                    <a:pt x="36" y="184"/>
                  </a:lnTo>
                  <a:lnTo>
                    <a:pt x="34" y="186"/>
                  </a:lnTo>
                  <a:lnTo>
                    <a:pt x="32" y="186"/>
                  </a:lnTo>
                  <a:lnTo>
                    <a:pt x="30" y="186"/>
                  </a:lnTo>
                  <a:lnTo>
                    <a:pt x="32" y="184"/>
                  </a:lnTo>
                  <a:lnTo>
                    <a:pt x="38" y="176"/>
                  </a:lnTo>
                  <a:lnTo>
                    <a:pt x="40" y="174"/>
                  </a:lnTo>
                  <a:lnTo>
                    <a:pt x="40" y="172"/>
                  </a:lnTo>
                  <a:lnTo>
                    <a:pt x="42" y="170"/>
                  </a:lnTo>
                  <a:lnTo>
                    <a:pt x="46" y="168"/>
                  </a:lnTo>
                  <a:lnTo>
                    <a:pt x="46" y="166"/>
                  </a:lnTo>
                  <a:lnTo>
                    <a:pt x="46" y="162"/>
                  </a:lnTo>
                  <a:lnTo>
                    <a:pt x="50" y="154"/>
                  </a:lnTo>
                  <a:lnTo>
                    <a:pt x="56" y="138"/>
                  </a:lnTo>
                  <a:lnTo>
                    <a:pt x="66" y="114"/>
                  </a:lnTo>
                  <a:lnTo>
                    <a:pt x="68" y="108"/>
                  </a:lnTo>
                  <a:lnTo>
                    <a:pt x="72" y="98"/>
                  </a:lnTo>
                  <a:lnTo>
                    <a:pt x="72" y="94"/>
                  </a:lnTo>
                  <a:lnTo>
                    <a:pt x="74" y="92"/>
                  </a:lnTo>
                  <a:lnTo>
                    <a:pt x="76" y="90"/>
                  </a:lnTo>
                  <a:lnTo>
                    <a:pt x="78" y="84"/>
                  </a:lnTo>
                  <a:lnTo>
                    <a:pt x="86" y="70"/>
                  </a:lnTo>
                  <a:lnTo>
                    <a:pt x="86" y="66"/>
                  </a:lnTo>
                  <a:lnTo>
                    <a:pt x="92" y="50"/>
                  </a:lnTo>
                  <a:lnTo>
                    <a:pt x="94" y="46"/>
                  </a:lnTo>
                  <a:lnTo>
                    <a:pt x="96" y="46"/>
                  </a:lnTo>
                  <a:lnTo>
                    <a:pt x="96" y="44"/>
                  </a:lnTo>
                  <a:lnTo>
                    <a:pt x="96" y="42"/>
                  </a:lnTo>
                  <a:lnTo>
                    <a:pt x="98" y="36"/>
                  </a:lnTo>
                  <a:lnTo>
                    <a:pt x="98" y="34"/>
                  </a:lnTo>
                  <a:lnTo>
                    <a:pt x="98" y="32"/>
                  </a:lnTo>
                  <a:lnTo>
                    <a:pt x="98" y="30"/>
                  </a:lnTo>
                  <a:lnTo>
                    <a:pt x="98" y="26"/>
                  </a:lnTo>
                  <a:lnTo>
                    <a:pt x="102" y="22"/>
                  </a:lnTo>
                  <a:lnTo>
                    <a:pt x="106" y="14"/>
                  </a:lnTo>
                  <a:lnTo>
                    <a:pt x="106" y="12"/>
                  </a:lnTo>
                  <a:lnTo>
                    <a:pt x="106" y="10"/>
                  </a:lnTo>
                  <a:lnTo>
                    <a:pt x="108" y="8"/>
                  </a:lnTo>
                  <a:lnTo>
                    <a:pt x="108" y="4"/>
                  </a:lnTo>
                  <a:lnTo>
                    <a:pt x="108" y="2"/>
                  </a:lnTo>
                  <a:lnTo>
                    <a:pt x="108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4" y="4"/>
                  </a:lnTo>
                  <a:lnTo>
                    <a:pt x="126" y="4"/>
                  </a:lnTo>
                  <a:lnTo>
                    <a:pt x="128" y="4"/>
                  </a:lnTo>
                  <a:lnTo>
                    <a:pt x="130" y="2"/>
                  </a:lnTo>
                  <a:lnTo>
                    <a:pt x="130" y="4"/>
                  </a:lnTo>
                  <a:lnTo>
                    <a:pt x="132" y="6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2" y="12"/>
                  </a:lnTo>
                  <a:lnTo>
                    <a:pt x="138" y="14"/>
                  </a:lnTo>
                  <a:lnTo>
                    <a:pt x="140" y="14"/>
                  </a:lnTo>
                  <a:lnTo>
                    <a:pt x="140" y="12"/>
                  </a:lnTo>
                  <a:lnTo>
                    <a:pt x="144" y="12"/>
                  </a:lnTo>
                  <a:lnTo>
                    <a:pt x="152" y="20"/>
                  </a:lnTo>
                  <a:lnTo>
                    <a:pt x="154" y="22"/>
                  </a:lnTo>
                  <a:lnTo>
                    <a:pt x="154" y="24"/>
                  </a:lnTo>
                  <a:lnTo>
                    <a:pt x="154" y="32"/>
                  </a:lnTo>
                  <a:lnTo>
                    <a:pt x="154" y="40"/>
                  </a:lnTo>
                  <a:lnTo>
                    <a:pt x="154" y="46"/>
                  </a:lnTo>
                  <a:lnTo>
                    <a:pt x="152" y="48"/>
                  </a:lnTo>
                  <a:lnTo>
                    <a:pt x="152" y="50"/>
                  </a:lnTo>
                  <a:lnTo>
                    <a:pt x="150" y="52"/>
                  </a:lnTo>
                  <a:lnTo>
                    <a:pt x="152" y="52"/>
                  </a:lnTo>
                  <a:lnTo>
                    <a:pt x="154" y="56"/>
                  </a:lnTo>
                  <a:lnTo>
                    <a:pt x="154" y="58"/>
                  </a:lnTo>
                  <a:lnTo>
                    <a:pt x="156" y="60"/>
                  </a:lnTo>
                  <a:lnTo>
                    <a:pt x="162" y="62"/>
                  </a:lnTo>
                  <a:lnTo>
                    <a:pt x="166" y="64"/>
                  </a:lnTo>
                  <a:lnTo>
                    <a:pt x="170" y="66"/>
                  </a:lnTo>
                  <a:lnTo>
                    <a:pt x="172" y="66"/>
                  </a:lnTo>
                  <a:lnTo>
                    <a:pt x="174" y="68"/>
                  </a:lnTo>
                  <a:lnTo>
                    <a:pt x="174" y="66"/>
                  </a:lnTo>
                  <a:lnTo>
                    <a:pt x="180" y="66"/>
                  </a:lnTo>
                  <a:lnTo>
                    <a:pt x="184" y="66"/>
                  </a:lnTo>
                  <a:lnTo>
                    <a:pt x="186" y="66"/>
                  </a:lnTo>
                  <a:lnTo>
                    <a:pt x="188" y="66"/>
                  </a:lnTo>
                  <a:lnTo>
                    <a:pt x="192" y="64"/>
                  </a:lnTo>
                  <a:lnTo>
                    <a:pt x="194" y="64"/>
                  </a:lnTo>
                  <a:lnTo>
                    <a:pt x="210" y="66"/>
                  </a:lnTo>
                  <a:lnTo>
                    <a:pt x="218" y="70"/>
                  </a:lnTo>
                  <a:lnTo>
                    <a:pt x="222" y="72"/>
                  </a:lnTo>
                  <a:lnTo>
                    <a:pt x="222" y="74"/>
                  </a:lnTo>
                  <a:lnTo>
                    <a:pt x="228" y="76"/>
                  </a:lnTo>
                  <a:lnTo>
                    <a:pt x="236" y="80"/>
                  </a:lnTo>
                  <a:lnTo>
                    <a:pt x="242" y="76"/>
                  </a:lnTo>
                  <a:lnTo>
                    <a:pt x="250" y="76"/>
                  </a:lnTo>
                  <a:lnTo>
                    <a:pt x="252" y="76"/>
                  </a:lnTo>
                  <a:lnTo>
                    <a:pt x="254" y="76"/>
                  </a:lnTo>
                  <a:lnTo>
                    <a:pt x="254" y="78"/>
                  </a:lnTo>
                  <a:lnTo>
                    <a:pt x="256" y="80"/>
                  </a:lnTo>
                  <a:lnTo>
                    <a:pt x="258" y="82"/>
                  </a:lnTo>
                  <a:lnTo>
                    <a:pt x="260" y="82"/>
                  </a:lnTo>
                  <a:lnTo>
                    <a:pt x="262" y="82"/>
                  </a:lnTo>
                  <a:lnTo>
                    <a:pt x="266" y="82"/>
                  </a:lnTo>
                  <a:lnTo>
                    <a:pt x="268" y="82"/>
                  </a:lnTo>
                  <a:lnTo>
                    <a:pt x="270" y="80"/>
                  </a:lnTo>
                  <a:lnTo>
                    <a:pt x="272" y="80"/>
                  </a:lnTo>
                  <a:lnTo>
                    <a:pt x="282" y="78"/>
                  </a:lnTo>
                  <a:lnTo>
                    <a:pt x="288" y="80"/>
                  </a:lnTo>
                  <a:lnTo>
                    <a:pt x="292" y="80"/>
                  </a:lnTo>
                  <a:lnTo>
                    <a:pt x="294" y="80"/>
                  </a:lnTo>
                  <a:lnTo>
                    <a:pt x="296" y="80"/>
                  </a:lnTo>
                  <a:lnTo>
                    <a:pt x="298" y="78"/>
                  </a:lnTo>
                  <a:lnTo>
                    <a:pt x="300" y="76"/>
                  </a:lnTo>
                  <a:lnTo>
                    <a:pt x="302" y="76"/>
                  </a:lnTo>
                  <a:lnTo>
                    <a:pt x="308" y="78"/>
                  </a:lnTo>
                  <a:lnTo>
                    <a:pt x="316" y="78"/>
                  </a:lnTo>
                  <a:lnTo>
                    <a:pt x="316" y="80"/>
                  </a:lnTo>
                  <a:lnTo>
                    <a:pt x="320" y="80"/>
                  </a:lnTo>
                  <a:lnTo>
                    <a:pt x="322" y="80"/>
                  </a:lnTo>
                  <a:lnTo>
                    <a:pt x="324" y="80"/>
                  </a:lnTo>
                  <a:lnTo>
                    <a:pt x="326" y="80"/>
                  </a:lnTo>
                  <a:lnTo>
                    <a:pt x="328" y="80"/>
                  </a:lnTo>
                  <a:lnTo>
                    <a:pt x="336" y="80"/>
                  </a:lnTo>
                  <a:lnTo>
                    <a:pt x="340" y="82"/>
                  </a:lnTo>
                  <a:lnTo>
                    <a:pt x="346" y="84"/>
                  </a:lnTo>
                  <a:lnTo>
                    <a:pt x="352" y="84"/>
                  </a:lnTo>
                  <a:lnTo>
                    <a:pt x="356" y="86"/>
                  </a:lnTo>
                  <a:lnTo>
                    <a:pt x="364" y="88"/>
                  </a:lnTo>
                  <a:lnTo>
                    <a:pt x="368" y="88"/>
                  </a:lnTo>
                  <a:lnTo>
                    <a:pt x="374" y="90"/>
                  </a:lnTo>
                  <a:lnTo>
                    <a:pt x="378" y="90"/>
                  </a:lnTo>
                  <a:lnTo>
                    <a:pt x="380" y="92"/>
                  </a:lnTo>
                  <a:lnTo>
                    <a:pt x="384" y="92"/>
                  </a:lnTo>
                  <a:lnTo>
                    <a:pt x="396" y="94"/>
                  </a:lnTo>
                  <a:lnTo>
                    <a:pt x="402" y="98"/>
                  </a:lnTo>
                  <a:lnTo>
                    <a:pt x="412" y="98"/>
                  </a:lnTo>
                  <a:lnTo>
                    <a:pt x="414" y="100"/>
                  </a:lnTo>
                  <a:lnTo>
                    <a:pt x="418" y="100"/>
                  </a:lnTo>
                  <a:lnTo>
                    <a:pt x="424" y="102"/>
                  </a:lnTo>
                  <a:lnTo>
                    <a:pt x="426" y="102"/>
                  </a:lnTo>
                  <a:lnTo>
                    <a:pt x="426" y="108"/>
                  </a:lnTo>
                  <a:lnTo>
                    <a:pt x="428" y="116"/>
                  </a:lnTo>
                  <a:lnTo>
                    <a:pt x="432" y="116"/>
                  </a:lnTo>
                  <a:lnTo>
                    <a:pt x="438" y="122"/>
                  </a:lnTo>
                  <a:lnTo>
                    <a:pt x="438" y="124"/>
                  </a:lnTo>
                  <a:lnTo>
                    <a:pt x="438" y="126"/>
                  </a:lnTo>
                  <a:lnTo>
                    <a:pt x="440" y="134"/>
                  </a:lnTo>
                  <a:lnTo>
                    <a:pt x="438" y="136"/>
                  </a:lnTo>
                  <a:lnTo>
                    <a:pt x="430" y="146"/>
                  </a:lnTo>
                  <a:lnTo>
                    <a:pt x="428" y="150"/>
                  </a:lnTo>
                  <a:lnTo>
                    <a:pt x="414" y="170"/>
                  </a:lnTo>
                  <a:lnTo>
                    <a:pt x="412" y="174"/>
                  </a:lnTo>
                  <a:lnTo>
                    <a:pt x="412" y="178"/>
                  </a:lnTo>
                  <a:lnTo>
                    <a:pt x="406" y="184"/>
                  </a:lnTo>
                  <a:lnTo>
                    <a:pt x="404" y="186"/>
                  </a:lnTo>
                  <a:lnTo>
                    <a:pt x="402" y="186"/>
                  </a:lnTo>
                  <a:lnTo>
                    <a:pt x="400" y="188"/>
                  </a:lnTo>
                  <a:lnTo>
                    <a:pt x="398" y="190"/>
                  </a:lnTo>
                  <a:lnTo>
                    <a:pt x="392" y="198"/>
                  </a:lnTo>
                  <a:lnTo>
                    <a:pt x="386" y="206"/>
                  </a:lnTo>
                  <a:lnTo>
                    <a:pt x="384" y="210"/>
                  </a:lnTo>
                  <a:lnTo>
                    <a:pt x="384" y="218"/>
                  </a:lnTo>
                  <a:lnTo>
                    <a:pt x="384" y="220"/>
                  </a:lnTo>
                  <a:lnTo>
                    <a:pt x="384" y="222"/>
                  </a:lnTo>
                  <a:lnTo>
                    <a:pt x="386" y="222"/>
                  </a:lnTo>
                  <a:lnTo>
                    <a:pt x="388" y="222"/>
                  </a:lnTo>
                  <a:lnTo>
                    <a:pt x="392" y="222"/>
                  </a:lnTo>
                  <a:lnTo>
                    <a:pt x="396" y="230"/>
                  </a:lnTo>
                  <a:lnTo>
                    <a:pt x="394" y="234"/>
                  </a:lnTo>
                  <a:lnTo>
                    <a:pt x="384" y="256"/>
                  </a:lnTo>
                  <a:lnTo>
                    <a:pt x="376" y="286"/>
                  </a:lnTo>
                  <a:lnTo>
                    <a:pt x="370" y="310"/>
                  </a:lnTo>
                  <a:lnTo>
                    <a:pt x="366" y="334"/>
                  </a:lnTo>
                  <a:lnTo>
                    <a:pt x="354" y="378"/>
                  </a:lnTo>
                  <a:lnTo>
                    <a:pt x="354" y="380"/>
                  </a:lnTo>
                  <a:lnTo>
                    <a:pt x="356" y="382"/>
                  </a:lnTo>
                  <a:lnTo>
                    <a:pt x="354" y="382"/>
                  </a:lnTo>
                  <a:lnTo>
                    <a:pt x="352" y="382"/>
                  </a:lnTo>
                  <a:lnTo>
                    <a:pt x="350" y="380"/>
                  </a:lnTo>
                  <a:lnTo>
                    <a:pt x="326" y="376"/>
                  </a:lnTo>
                  <a:lnTo>
                    <a:pt x="324" y="374"/>
                  </a:lnTo>
                  <a:lnTo>
                    <a:pt x="318" y="374"/>
                  </a:lnTo>
                  <a:lnTo>
                    <a:pt x="316" y="372"/>
                  </a:lnTo>
                  <a:lnTo>
                    <a:pt x="312" y="372"/>
                  </a:lnTo>
                  <a:lnTo>
                    <a:pt x="310" y="372"/>
                  </a:lnTo>
                  <a:lnTo>
                    <a:pt x="308" y="370"/>
                  </a:lnTo>
                  <a:lnTo>
                    <a:pt x="302" y="368"/>
                  </a:lnTo>
                  <a:lnTo>
                    <a:pt x="300" y="368"/>
                  </a:lnTo>
                  <a:lnTo>
                    <a:pt x="294" y="366"/>
                  </a:lnTo>
                  <a:lnTo>
                    <a:pt x="290" y="366"/>
                  </a:lnTo>
                  <a:lnTo>
                    <a:pt x="288" y="366"/>
                  </a:lnTo>
                  <a:lnTo>
                    <a:pt x="284" y="366"/>
                  </a:lnTo>
                  <a:lnTo>
                    <a:pt x="282" y="364"/>
                  </a:lnTo>
                  <a:lnTo>
                    <a:pt x="278" y="362"/>
                  </a:lnTo>
                  <a:lnTo>
                    <a:pt x="274" y="362"/>
                  </a:lnTo>
                  <a:lnTo>
                    <a:pt x="266" y="360"/>
                  </a:lnTo>
                  <a:lnTo>
                    <a:pt x="260" y="358"/>
                  </a:lnTo>
                  <a:lnTo>
                    <a:pt x="254" y="358"/>
                  </a:lnTo>
                  <a:lnTo>
                    <a:pt x="248" y="356"/>
                  </a:lnTo>
                  <a:lnTo>
                    <a:pt x="244" y="356"/>
                  </a:lnTo>
                  <a:lnTo>
                    <a:pt x="236" y="352"/>
                  </a:lnTo>
                  <a:lnTo>
                    <a:pt x="208" y="344"/>
                  </a:lnTo>
                  <a:lnTo>
                    <a:pt x="206" y="344"/>
                  </a:lnTo>
                  <a:lnTo>
                    <a:pt x="192" y="340"/>
                  </a:lnTo>
                  <a:lnTo>
                    <a:pt x="174" y="336"/>
                  </a:lnTo>
                  <a:lnTo>
                    <a:pt x="170" y="334"/>
                  </a:lnTo>
                  <a:lnTo>
                    <a:pt x="166" y="334"/>
                  </a:lnTo>
                  <a:lnTo>
                    <a:pt x="164" y="332"/>
                  </a:lnTo>
                  <a:lnTo>
                    <a:pt x="156" y="330"/>
                  </a:lnTo>
                  <a:lnTo>
                    <a:pt x="152" y="330"/>
                  </a:lnTo>
                  <a:lnTo>
                    <a:pt x="150" y="328"/>
                  </a:lnTo>
                  <a:lnTo>
                    <a:pt x="144" y="328"/>
                  </a:lnTo>
                  <a:lnTo>
                    <a:pt x="138" y="324"/>
                  </a:lnTo>
                  <a:lnTo>
                    <a:pt x="136" y="324"/>
                  </a:lnTo>
                  <a:lnTo>
                    <a:pt x="132" y="324"/>
                  </a:lnTo>
                  <a:lnTo>
                    <a:pt x="126" y="322"/>
                  </a:lnTo>
                  <a:lnTo>
                    <a:pt x="124" y="320"/>
                  </a:lnTo>
                  <a:lnTo>
                    <a:pt x="120" y="320"/>
                  </a:lnTo>
                  <a:lnTo>
                    <a:pt x="116" y="318"/>
                  </a:lnTo>
                  <a:lnTo>
                    <a:pt x="112" y="318"/>
                  </a:lnTo>
                  <a:lnTo>
                    <a:pt x="110" y="318"/>
                  </a:lnTo>
                  <a:lnTo>
                    <a:pt x="106" y="316"/>
                  </a:lnTo>
                  <a:lnTo>
                    <a:pt x="102" y="314"/>
                  </a:lnTo>
                  <a:lnTo>
                    <a:pt x="100" y="314"/>
                  </a:lnTo>
                  <a:lnTo>
                    <a:pt x="84" y="310"/>
                  </a:lnTo>
                  <a:lnTo>
                    <a:pt x="82" y="308"/>
                  </a:lnTo>
                  <a:lnTo>
                    <a:pt x="80" y="308"/>
                  </a:lnTo>
                  <a:lnTo>
                    <a:pt x="74" y="308"/>
                  </a:lnTo>
                  <a:lnTo>
                    <a:pt x="72" y="306"/>
                  </a:lnTo>
                  <a:lnTo>
                    <a:pt x="68" y="304"/>
                  </a:lnTo>
                  <a:lnTo>
                    <a:pt x="58" y="302"/>
                  </a:lnTo>
                  <a:lnTo>
                    <a:pt x="56" y="300"/>
                  </a:lnTo>
                  <a:lnTo>
                    <a:pt x="54" y="300"/>
                  </a:lnTo>
                  <a:lnTo>
                    <a:pt x="52" y="300"/>
                  </a:lnTo>
                  <a:lnTo>
                    <a:pt x="50" y="300"/>
                  </a:lnTo>
                  <a:lnTo>
                    <a:pt x="48" y="298"/>
                  </a:lnTo>
                  <a:lnTo>
                    <a:pt x="44" y="296"/>
                  </a:lnTo>
                  <a:lnTo>
                    <a:pt x="42" y="296"/>
                  </a:lnTo>
                  <a:lnTo>
                    <a:pt x="40" y="296"/>
                  </a:lnTo>
                  <a:lnTo>
                    <a:pt x="36" y="294"/>
                  </a:lnTo>
                  <a:lnTo>
                    <a:pt x="20" y="290"/>
                  </a:lnTo>
                  <a:lnTo>
                    <a:pt x="16" y="288"/>
                  </a:lnTo>
                  <a:lnTo>
                    <a:pt x="6" y="286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" name="Group 941"/>
            <p:cNvGrpSpPr>
              <a:grpSpLocks/>
            </p:cNvGrpSpPr>
            <p:nvPr/>
          </p:nvGrpSpPr>
          <p:grpSpPr bwMode="auto">
            <a:xfrm>
              <a:off x="3152775" y="3562350"/>
              <a:ext cx="574675" cy="444500"/>
              <a:chOff x="1986" y="2244"/>
              <a:chExt cx="362" cy="280"/>
            </a:xfrm>
            <a:grpFill/>
          </p:grpSpPr>
          <p:sp>
            <p:nvSpPr>
              <p:cNvPr id="8" name="Freeform 824"/>
              <p:cNvSpPr>
                <a:spLocks/>
              </p:cNvSpPr>
              <p:nvPr/>
            </p:nvSpPr>
            <p:spPr bwMode="auto">
              <a:xfrm>
                <a:off x="1986" y="2244"/>
                <a:ext cx="362" cy="280"/>
              </a:xfrm>
              <a:custGeom>
                <a:avLst/>
                <a:gdLst/>
                <a:ahLst/>
                <a:cxnLst>
                  <a:cxn ang="0">
                    <a:pos x="80" y="130"/>
                  </a:cxn>
                  <a:cxn ang="0">
                    <a:pos x="98" y="120"/>
                  </a:cxn>
                  <a:cxn ang="0">
                    <a:pos x="104" y="86"/>
                  </a:cxn>
                  <a:cxn ang="0">
                    <a:pos x="108" y="66"/>
                  </a:cxn>
                  <a:cxn ang="0">
                    <a:pos x="110" y="58"/>
                  </a:cxn>
                  <a:cxn ang="0">
                    <a:pos x="104" y="44"/>
                  </a:cxn>
                  <a:cxn ang="0">
                    <a:pos x="112" y="42"/>
                  </a:cxn>
                  <a:cxn ang="0">
                    <a:pos x="112" y="18"/>
                  </a:cxn>
                  <a:cxn ang="0">
                    <a:pos x="112" y="0"/>
                  </a:cxn>
                  <a:cxn ang="0">
                    <a:pos x="184" y="22"/>
                  </a:cxn>
                  <a:cxn ang="0">
                    <a:pos x="262" y="44"/>
                  </a:cxn>
                  <a:cxn ang="0">
                    <a:pos x="318" y="58"/>
                  </a:cxn>
                  <a:cxn ang="0">
                    <a:pos x="354" y="66"/>
                  </a:cxn>
                  <a:cxn ang="0">
                    <a:pos x="330" y="196"/>
                  </a:cxn>
                  <a:cxn ang="0">
                    <a:pos x="318" y="270"/>
                  </a:cxn>
                  <a:cxn ang="0">
                    <a:pos x="304" y="276"/>
                  </a:cxn>
                  <a:cxn ang="0">
                    <a:pos x="266" y="268"/>
                  </a:cxn>
                  <a:cxn ang="0">
                    <a:pos x="232" y="260"/>
                  </a:cxn>
                  <a:cxn ang="0">
                    <a:pos x="212" y="258"/>
                  </a:cxn>
                  <a:cxn ang="0">
                    <a:pos x="190" y="256"/>
                  </a:cxn>
                  <a:cxn ang="0">
                    <a:pos x="164" y="258"/>
                  </a:cxn>
                  <a:cxn ang="0">
                    <a:pos x="150" y="260"/>
                  </a:cxn>
                  <a:cxn ang="0">
                    <a:pos x="134" y="254"/>
                  </a:cxn>
                  <a:cxn ang="0">
                    <a:pos x="102" y="244"/>
                  </a:cxn>
                  <a:cxn ang="0">
                    <a:pos x="72" y="244"/>
                  </a:cxn>
                  <a:cxn ang="0">
                    <a:pos x="54" y="240"/>
                  </a:cxn>
                  <a:cxn ang="0">
                    <a:pos x="44" y="228"/>
                  </a:cxn>
                  <a:cxn ang="0">
                    <a:pos x="46" y="200"/>
                  </a:cxn>
                  <a:cxn ang="0">
                    <a:pos x="26" y="182"/>
                  </a:cxn>
                  <a:cxn ang="0">
                    <a:pos x="16" y="178"/>
                  </a:cxn>
                  <a:cxn ang="0">
                    <a:pos x="4" y="174"/>
                  </a:cxn>
                  <a:cxn ang="0">
                    <a:pos x="6" y="152"/>
                  </a:cxn>
                  <a:cxn ang="0">
                    <a:pos x="10" y="156"/>
                  </a:cxn>
                  <a:cxn ang="0">
                    <a:pos x="16" y="144"/>
                  </a:cxn>
                  <a:cxn ang="0">
                    <a:pos x="8" y="140"/>
                  </a:cxn>
                  <a:cxn ang="0">
                    <a:pos x="20" y="128"/>
                  </a:cxn>
                  <a:cxn ang="0">
                    <a:pos x="14" y="118"/>
                  </a:cxn>
                  <a:cxn ang="0">
                    <a:pos x="8" y="120"/>
                  </a:cxn>
                  <a:cxn ang="0">
                    <a:pos x="12" y="96"/>
                  </a:cxn>
                  <a:cxn ang="0">
                    <a:pos x="14" y="66"/>
                  </a:cxn>
                  <a:cxn ang="0">
                    <a:pos x="8" y="46"/>
                  </a:cxn>
                  <a:cxn ang="0">
                    <a:pos x="14" y="26"/>
                  </a:cxn>
                  <a:cxn ang="0">
                    <a:pos x="26" y="26"/>
                  </a:cxn>
                  <a:cxn ang="0">
                    <a:pos x="40" y="40"/>
                  </a:cxn>
                  <a:cxn ang="0">
                    <a:pos x="56" y="46"/>
                  </a:cxn>
                  <a:cxn ang="0">
                    <a:pos x="76" y="54"/>
                  </a:cxn>
                  <a:cxn ang="0">
                    <a:pos x="92" y="60"/>
                  </a:cxn>
                  <a:cxn ang="0">
                    <a:pos x="96" y="78"/>
                  </a:cxn>
                  <a:cxn ang="0">
                    <a:pos x="84" y="80"/>
                  </a:cxn>
                  <a:cxn ang="0">
                    <a:pos x="74" y="94"/>
                  </a:cxn>
                  <a:cxn ang="0">
                    <a:pos x="72" y="110"/>
                  </a:cxn>
                  <a:cxn ang="0">
                    <a:pos x="66" y="110"/>
                  </a:cxn>
                  <a:cxn ang="0">
                    <a:pos x="86" y="90"/>
                  </a:cxn>
                  <a:cxn ang="0">
                    <a:pos x="92" y="94"/>
                  </a:cxn>
                  <a:cxn ang="0">
                    <a:pos x="86" y="96"/>
                  </a:cxn>
                  <a:cxn ang="0">
                    <a:pos x="84" y="122"/>
                  </a:cxn>
                  <a:cxn ang="0">
                    <a:pos x="76" y="120"/>
                  </a:cxn>
                  <a:cxn ang="0">
                    <a:pos x="74" y="118"/>
                  </a:cxn>
                  <a:cxn ang="0">
                    <a:pos x="70" y="118"/>
                  </a:cxn>
                  <a:cxn ang="0">
                    <a:pos x="60" y="128"/>
                  </a:cxn>
                </a:cxnLst>
                <a:rect l="0" t="0" r="r" b="b"/>
                <a:pathLst>
                  <a:path w="362" h="280">
                    <a:moveTo>
                      <a:pt x="66" y="134"/>
                    </a:moveTo>
                    <a:lnTo>
                      <a:pt x="68" y="128"/>
                    </a:lnTo>
                    <a:lnTo>
                      <a:pt x="70" y="126"/>
                    </a:lnTo>
                    <a:lnTo>
                      <a:pt x="74" y="126"/>
                    </a:lnTo>
                    <a:lnTo>
                      <a:pt x="74" y="132"/>
                    </a:lnTo>
                    <a:lnTo>
                      <a:pt x="80" y="130"/>
                    </a:lnTo>
                    <a:lnTo>
                      <a:pt x="82" y="128"/>
                    </a:lnTo>
                    <a:lnTo>
                      <a:pt x="84" y="126"/>
                    </a:lnTo>
                    <a:lnTo>
                      <a:pt x="86" y="124"/>
                    </a:lnTo>
                    <a:lnTo>
                      <a:pt x="90" y="122"/>
                    </a:lnTo>
                    <a:lnTo>
                      <a:pt x="92" y="122"/>
                    </a:lnTo>
                    <a:lnTo>
                      <a:pt x="98" y="120"/>
                    </a:lnTo>
                    <a:lnTo>
                      <a:pt x="98" y="118"/>
                    </a:lnTo>
                    <a:lnTo>
                      <a:pt x="98" y="110"/>
                    </a:lnTo>
                    <a:lnTo>
                      <a:pt x="98" y="108"/>
                    </a:lnTo>
                    <a:lnTo>
                      <a:pt x="98" y="104"/>
                    </a:lnTo>
                    <a:lnTo>
                      <a:pt x="100" y="96"/>
                    </a:lnTo>
                    <a:lnTo>
                      <a:pt x="104" y="86"/>
                    </a:lnTo>
                    <a:lnTo>
                      <a:pt x="110" y="80"/>
                    </a:lnTo>
                    <a:lnTo>
                      <a:pt x="112" y="70"/>
                    </a:lnTo>
                    <a:lnTo>
                      <a:pt x="112" y="60"/>
                    </a:lnTo>
                    <a:lnTo>
                      <a:pt x="110" y="60"/>
                    </a:lnTo>
                    <a:lnTo>
                      <a:pt x="108" y="62"/>
                    </a:lnTo>
                    <a:lnTo>
                      <a:pt x="108" y="66"/>
                    </a:lnTo>
                    <a:lnTo>
                      <a:pt x="106" y="66"/>
                    </a:lnTo>
                    <a:lnTo>
                      <a:pt x="104" y="60"/>
                    </a:lnTo>
                    <a:lnTo>
                      <a:pt x="106" y="60"/>
                    </a:lnTo>
                    <a:lnTo>
                      <a:pt x="108" y="56"/>
                    </a:lnTo>
                    <a:lnTo>
                      <a:pt x="110" y="56"/>
                    </a:lnTo>
                    <a:lnTo>
                      <a:pt x="110" y="58"/>
                    </a:lnTo>
                    <a:lnTo>
                      <a:pt x="112" y="60"/>
                    </a:lnTo>
                    <a:lnTo>
                      <a:pt x="114" y="56"/>
                    </a:lnTo>
                    <a:lnTo>
                      <a:pt x="114" y="54"/>
                    </a:lnTo>
                    <a:lnTo>
                      <a:pt x="108" y="42"/>
                    </a:lnTo>
                    <a:lnTo>
                      <a:pt x="106" y="44"/>
                    </a:lnTo>
                    <a:lnTo>
                      <a:pt x="104" y="44"/>
                    </a:lnTo>
                    <a:lnTo>
                      <a:pt x="104" y="42"/>
                    </a:lnTo>
                    <a:lnTo>
                      <a:pt x="104" y="36"/>
                    </a:lnTo>
                    <a:lnTo>
                      <a:pt x="108" y="36"/>
                    </a:lnTo>
                    <a:lnTo>
                      <a:pt x="110" y="40"/>
                    </a:lnTo>
                    <a:lnTo>
                      <a:pt x="110" y="42"/>
                    </a:lnTo>
                    <a:lnTo>
                      <a:pt x="112" y="42"/>
                    </a:lnTo>
                    <a:lnTo>
                      <a:pt x="118" y="34"/>
                    </a:lnTo>
                    <a:lnTo>
                      <a:pt x="118" y="22"/>
                    </a:lnTo>
                    <a:lnTo>
                      <a:pt x="116" y="20"/>
                    </a:lnTo>
                    <a:lnTo>
                      <a:pt x="114" y="18"/>
                    </a:lnTo>
                    <a:lnTo>
                      <a:pt x="114" y="20"/>
                    </a:lnTo>
                    <a:lnTo>
                      <a:pt x="112" y="18"/>
                    </a:lnTo>
                    <a:lnTo>
                      <a:pt x="110" y="16"/>
                    </a:lnTo>
                    <a:lnTo>
                      <a:pt x="108" y="4"/>
                    </a:lnTo>
                    <a:lnTo>
                      <a:pt x="110" y="4"/>
                    </a:lnTo>
                    <a:lnTo>
                      <a:pt x="112" y="4"/>
                    </a:lnTo>
                    <a:lnTo>
                      <a:pt x="112" y="2"/>
                    </a:lnTo>
                    <a:lnTo>
                      <a:pt x="112" y="0"/>
                    </a:lnTo>
                    <a:lnTo>
                      <a:pt x="114" y="2"/>
                    </a:lnTo>
                    <a:lnTo>
                      <a:pt x="122" y="4"/>
                    </a:lnTo>
                    <a:lnTo>
                      <a:pt x="126" y="6"/>
                    </a:lnTo>
                    <a:lnTo>
                      <a:pt x="130" y="8"/>
                    </a:lnTo>
                    <a:lnTo>
                      <a:pt x="140" y="10"/>
                    </a:lnTo>
                    <a:lnTo>
                      <a:pt x="184" y="22"/>
                    </a:lnTo>
                    <a:lnTo>
                      <a:pt x="208" y="28"/>
                    </a:lnTo>
                    <a:lnTo>
                      <a:pt x="230" y="36"/>
                    </a:lnTo>
                    <a:lnTo>
                      <a:pt x="234" y="36"/>
                    </a:lnTo>
                    <a:lnTo>
                      <a:pt x="238" y="38"/>
                    </a:lnTo>
                    <a:lnTo>
                      <a:pt x="256" y="42"/>
                    </a:lnTo>
                    <a:lnTo>
                      <a:pt x="262" y="44"/>
                    </a:lnTo>
                    <a:lnTo>
                      <a:pt x="268" y="46"/>
                    </a:lnTo>
                    <a:lnTo>
                      <a:pt x="276" y="48"/>
                    </a:lnTo>
                    <a:lnTo>
                      <a:pt x="286" y="48"/>
                    </a:lnTo>
                    <a:lnTo>
                      <a:pt x="302" y="54"/>
                    </a:lnTo>
                    <a:lnTo>
                      <a:pt x="314" y="56"/>
                    </a:lnTo>
                    <a:lnTo>
                      <a:pt x="318" y="58"/>
                    </a:lnTo>
                    <a:lnTo>
                      <a:pt x="324" y="60"/>
                    </a:lnTo>
                    <a:lnTo>
                      <a:pt x="326" y="60"/>
                    </a:lnTo>
                    <a:lnTo>
                      <a:pt x="338" y="62"/>
                    </a:lnTo>
                    <a:lnTo>
                      <a:pt x="348" y="66"/>
                    </a:lnTo>
                    <a:lnTo>
                      <a:pt x="352" y="66"/>
                    </a:lnTo>
                    <a:lnTo>
                      <a:pt x="354" y="66"/>
                    </a:lnTo>
                    <a:lnTo>
                      <a:pt x="358" y="68"/>
                    </a:lnTo>
                    <a:lnTo>
                      <a:pt x="362" y="68"/>
                    </a:lnTo>
                    <a:lnTo>
                      <a:pt x="360" y="70"/>
                    </a:lnTo>
                    <a:lnTo>
                      <a:pt x="342" y="144"/>
                    </a:lnTo>
                    <a:lnTo>
                      <a:pt x="338" y="158"/>
                    </a:lnTo>
                    <a:lnTo>
                      <a:pt x="330" y="196"/>
                    </a:lnTo>
                    <a:lnTo>
                      <a:pt x="320" y="238"/>
                    </a:lnTo>
                    <a:lnTo>
                      <a:pt x="318" y="250"/>
                    </a:lnTo>
                    <a:lnTo>
                      <a:pt x="318" y="256"/>
                    </a:lnTo>
                    <a:lnTo>
                      <a:pt x="320" y="262"/>
                    </a:lnTo>
                    <a:lnTo>
                      <a:pt x="320" y="268"/>
                    </a:lnTo>
                    <a:lnTo>
                      <a:pt x="318" y="270"/>
                    </a:lnTo>
                    <a:lnTo>
                      <a:pt x="316" y="272"/>
                    </a:lnTo>
                    <a:lnTo>
                      <a:pt x="318" y="280"/>
                    </a:lnTo>
                    <a:lnTo>
                      <a:pt x="316" y="280"/>
                    </a:lnTo>
                    <a:lnTo>
                      <a:pt x="310" y="278"/>
                    </a:lnTo>
                    <a:lnTo>
                      <a:pt x="306" y="278"/>
                    </a:lnTo>
                    <a:lnTo>
                      <a:pt x="304" y="276"/>
                    </a:lnTo>
                    <a:lnTo>
                      <a:pt x="294" y="276"/>
                    </a:lnTo>
                    <a:lnTo>
                      <a:pt x="288" y="272"/>
                    </a:lnTo>
                    <a:lnTo>
                      <a:pt x="276" y="270"/>
                    </a:lnTo>
                    <a:lnTo>
                      <a:pt x="272" y="270"/>
                    </a:lnTo>
                    <a:lnTo>
                      <a:pt x="270" y="268"/>
                    </a:lnTo>
                    <a:lnTo>
                      <a:pt x="266" y="268"/>
                    </a:lnTo>
                    <a:lnTo>
                      <a:pt x="260" y="266"/>
                    </a:lnTo>
                    <a:lnTo>
                      <a:pt x="256" y="266"/>
                    </a:lnTo>
                    <a:lnTo>
                      <a:pt x="248" y="264"/>
                    </a:lnTo>
                    <a:lnTo>
                      <a:pt x="244" y="262"/>
                    </a:lnTo>
                    <a:lnTo>
                      <a:pt x="238" y="262"/>
                    </a:lnTo>
                    <a:lnTo>
                      <a:pt x="232" y="260"/>
                    </a:lnTo>
                    <a:lnTo>
                      <a:pt x="228" y="258"/>
                    </a:lnTo>
                    <a:lnTo>
                      <a:pt x="220" y="258"/>
                    </a:lnTo>
                    <a:lnTo>
                      <a:pt x="218" y="258"/>
                    </a:lnTo>
                    <a:lnTo>
                      <a:pt x="216" y="258"/>
                    </a:lnTo>
                    <a:lnTo>
                      <a:pt x="214" y="258"/>
                    </a:lnTo>
                    <a:lnTo>
                      <a:pt x="212" y="258"/>
                    </a:lnTo>
                    <a:lnTo>
                      <a:pt x="208" y="258"/>
                    </a:lnTo>
                    <a:lnTo>
                      <a:pt x="208" y="256"/>
                    </a:lnTo>
                    <a:lnTo>
                      <a:pt x="200" y="256"/>
                    </a:lnTo>
                    <a:lnTo>
                      <a:pt x="194" y="254"/>
                    </a:lnTo>
                    <a:lnTo>
                      <a:pt x="192" y="254"/>
                    </a:lnTo>
                    <a:lnTo>
                      <a:pt x="190" y="256"/>
                    </a:lnTo>
                    <a:lnTo>
                      <a:pt x="188" y="258"/>
                    </a:lnTo>
                    <a:lnTo>
                      <a:pt x="186" y="258"/>
                    </a:lnTo>
                    <a:lnTo>
                      <a:pt x="184" y="258"/>
                    </a:lnTo>
                    <a:lnTo>
                      <a:pt x="180" y="258"/>
                    </a:lnTo>
                    <a:lnTo>
                      <a:pt x="174" y="256"/>
                    </a:lnTo>
                    <a:lnTo>
                      <a:pt x="164" y="258"/>
                    </a:lnTo>
                    <a:lnTo>
                      <a:pt x="162" y="258"/>
                    </a:lnTo>
                    <a:lnTo>
                      <a:pt x="160" y="260"/>
                    </a:lnTo>
                    <a:lnTo>
                      <a:pt x="158" y="260"/>
                    </a:lnTo>
                    <a:lnTo>
                      <a:pt x="154" y="260"/>
                    </a:lnTo>
                    <a:lnTo>
                      <a:pt x="152" y="260"/>
                    </a:lnTo>
                    <a:lnTo>
                      <a:pt x="150" y="260"/>
                    </a:lnTo>
                    <a:lnTo>
                      <a:pt x="148" y="258"/>
                    </a:lnTo>
                    <a:lnTo>
                      <a:pt x="146" y="256"/>
                    </a:lnTo>
                    <a:lnTo>
                      <a:pt x="146" y="254"/>
                    </a:lnTo>
                    <a:lnTo>
                      <a:pt x="144" y="254"/>
                    </a:lnTo>
                    <a:lnTo>
                      <a:pt x="142" y="254"/>
                    </a:lnTo>
                    <a:lnTo>
                      <a:pt x="134" y="254"/>
                    </a:lnTo>
                    <a:lnTo>
                      <a:pt x="128" y="258"/>
                    </a:lnTo>
                    <a:lnTo>
                      <a:pt x="120" y="254"/>
                    </a:lnTo>
                    <a:lnTo>
                      <a:pt x="114" y="252"/>
                    </a:lnTo>
                    <a:lnTo>
                      <a:pt x="114" y="250"/>
                    </a:lnTo>
                    <a:lnTo>
                      <a:pt x="110" y="248"/>
                    </a:lnTo>
                    <a:lnTo>
                      <a:pt x="102" y="244"/>
                    </a:lnTo>
                    <a:lnTo>
                      <a:pt x="86" y="242"/>
                    </a:lnTo>
                    <a:lnTo>
                      <a:pt x="84" y="242"/>
                    </a:lnTo>
                    <a:lnTo>
                      <a:pt x="80" y="244"/>
                    </a:lnTo>
                    <a:lnTo>
                      <a:pt x="78" y="244"/>
                    </a:lnTo>
                    <a:lnTo>
                      <a:pt x="76" y="244"/>
                    </a:lnTo>
                    <a:lnTo>
                      <a:pt x="72" y="244"/>
                    </a:lnTo>
                    <a:lnTo>
                      <a:pt x="66" y="244"/>
                    </a:lnTo>
                    <a:lnTo>
                      <a:pt x="66" y="246"/>
                    </a:lnTo>
                    <a:lnTo>
                      <a:pt x="64" y="244"/>
                    </a:lnTo>
                    <a:lnTo>
                      <a:pt x="62" y="244"/>
                    </a:lnTo>
                    <a:lnTo>
                      <a:pt x="58" y="242"/>
                    </a:lnTo>
                    <a:lnTo>
                      <a:pt x="54" y="240"/>
                    </a:lnTo>
                    <a:lnTo>
                      <a:pt x="48" y="238"/>
                    </a:lnTo>
                    <a:lnTo>
                      <a:pt x="46" y="236"/>
                    </a:lnTo>
                    <a:lnTo>
                      <a:pt x="46" y="234"/>
                    </a:lnTo>
                    <a:lnTo>
                      <a:pt x="44" y="230"/>
                    </a:lnTo>
                    <a:lnTo>
                      <a:pt x="42" y="230"/>
                    </a:lnTo>
                    <a:lnTo>
                      <a:pt x="44" y="228"/>
                    </a:lnTo>
                    <a:lnTo>
                      <a:pt x="44" y="226"/>
                    </a:lnTo>
                    <a:lnTo>
                      <a:pt x="46" y="224"/>
                    </a:lnTo>
                    <a:lnTo>
                      <a:pt x="46" y="218"/>
                    </a:lnTo>
                    <a:lnTo>
                      <a:pt x="46" y="210"/>
                    </a:lnTo>
                    <a:lnTo>
                      <a:pt x="46" y="202"/>
                    </a:lnTo>
                    <a:lnTo>
                      <a:pt x="46" y="200"/>
                    </a:lnTo>
                    <a:lnTo>
                      <a:pt x="44" y="198"/>
                    </a:lnTo>
                    <a:lnTo>
                      <a:pt x="36" y="190"/>
                    </a:lnTo>
                    <a:lnTo>
                      <a:pt x="30" y="190"/>
                    </a:lnTo>
                    <a:lnTo>
                      <a:pt x="28" y="190"/>
                    </a:lnTo>
                    <a:lnTo>
                      <a:pt x="26" y="184"/>
                    </a:lnTo>
                    <a:lnTo>
                      <a:pt x="26" y="182"/>
                    </a:lnTo>
                    <a:lnTo>
                      <a:pt x="26" y="180"/>
                    </a:lnTo>
                    <a:lnTo>
                      <a:pt x="24" y="180"/>
                    </a:lnTo>
                    <a:lnTo>
                      <a:pt x="22" y="178"/>
                    </a:lnTo>
                    <a:lnTo>
                      <a:pt x="20" y="178"/>
                    </a:lnTo>
                    <a:lnTo>
                      <a:pt x="18" y="178"/>
                    </a:lnTo>
                    <a:lnTo>
                      <a:pt x="16" y="178"/>
                    </a:lnTo>
                    <a:lnTo>
                      <a:pt x="14" y="176"/>
                    </a:lnTo>
                    <a:lnTo>
                      <a:pt x="14" y="174"/>
                    </a:lnTo>
                    <a:lnTo>
                      <a:pt x="12" y="174"/>
                    </a:lnTo>
                    <a:lnTo>
                      <a:pt x="8" y="176"/>
                    </a:lnTo>
                    <a:lnTo>
                      <a:pt x="6" y="176"/>
                    </a:lnTo>
                    <a:lnTo>
                      <a:pt x="4" y="174"/>
                    </a:lnTo>
                    <a:lnTo>
                      <a:pt x="0" y="170"/>
                    </a:lnTo>
                    <a:lnTo>
                      <a:pt x="0" y="162"/>
                    </a:lnTo>
                    <a:lnTo>
                      <a:pt x="4" y="148"/>
                    </a:lnTo>
                    <a:lnTo>
                      <a:pt x="6" y="144"/>
                    </a:lnTo>
                    <a:lnTo>
                      <a:pt x="8" y="144"/>
                    </a:lnTo>
                    <a:lnTo>
                      <a:pt x="6" y="152"/>
                    </a:lnTo>
                    <a:lnTo>
                      <a:pt x="4" y="154"/>
                    </a:lnTo>
                    <a:lnTo>
                      <a:pt x="4" y="156"/>
                    </a:lnTo>
                    <a:lnTo>
                      <a:pt x="2" y="164"/>
                    </a:lnTo>
                    <a:lnTo>
                      <a:pt x="4" y="166"/>
                    </a:lnTo>
                    <a:lnTo>
                      <a:pt x="8" y="162"/>
                    </a:lnTo>
                    <a:lnTo>
                      <a:pt x="10" y="156"/>
                    </a:lnTo>
                    <a:lnTo>
                      <a:pt x="12" y="154"/>
                    </a:lnTo>
                    <a:lnTo>
                      <a:pt x="12" y="150"/>
                    </a:lnTo>
                    <a:lnTo>
                      <a:pt x="10" y="150"/>
                    </a:lnTo>
                    <a:lnTo>
                      <a:pt x="10" y="148"/>
                    </a:lnTo>
                    <a:lnTo>
                      <a:pt x="14" y="144"/>
                    </a:lnTo>
                    <a:lnTo>
                      <a:pt x="16" y="144"/>
                    </a:lnTo>
                    <a:lnTo>
                      <a:pt x="18" y="146"/>
                    </a:lnTo>
                    <a:lnTo>
                      <a:pt x="18" y="148"/>
                    </a:lnTo>
                    <a:lnTo>
                      <a:pt x="16" y="142"/>
                    </a:lnTo>
                    <a:lnTo>
                      <a:pt x="14" y="142"/>
                    </a:lnTo>
                    <a:lnTo>
                      <a:pt x="12" y="142"/>
                    </a:lnTo>
                    <a:lnTo>
                      <a:pt x="8" y="140"/>
                    </a:lnTo>
                    <a:lnTo>
                      <a:pt x="6" y="138"/>
                    </a:lnTo>
                    <a:lnTo>
                      <a:pt x="8" y="130"/>
                    </a:lnTo>
                    <a:lnTo>
                      <a:pt x="8" y="128"/>
                    </a:lnTo>
                    <a:lnTo>
                      <a:pt x="14" y="128"/>
                    </a:lnTo>
                    <a:lnTo>
                      <a:pt x="16" y="128"/>
                    </a:lnTo>
                    <a:lnTo>
                      <a:pt x="20" y="128"/>
                    </a:lnTo>
                    <a:lnTo>
                      <a:pt x="24" y="126"/>
                    </a:lnTo>
                    <a:lnTo>
                      <a:pt x="18" y="124"/>
                    </a:lnTo>
                    <a:lnTo>
                      <a:pt x="16" y="124"/>
                    </a:lnTo>
                    <a:lnTo>
                      <a:pt x="16" y="122"/>
                    </a:lnTo>
                    <a:lnTo>
                      <a:pt x="16" y="120"/>
                    </a:lnTo>
                    <a:lnTo>
                      <a:pt x="14" y="118"/>
                    </a:lnTo>
                    <a:lnTo>
                      <a:pt x="12" y="116"/>
                    </a:lnTo>
                    <a:lnTo>
                      <a:pt x="10" y="118"/>
                    </a:lnTo>
                    <a:lnTo>
                      <a:pt x="10" y="120"/>
                    </a:lnTo>
                    <a:lnTo>
                      <a:pt x="10" y="122"/>
                    </a:lnTo>
                    <a:lnTo>
                      <a:pt x="8" y="124"/>
                    </a:lnTo>
                    <a:lnTo>
                      <a:pt x="8" y="120"/>
                    </a:lnTo>
                    <a:lnTo>
                      <a:pt x="10" y="118"/>
                    </a:lnTo>
                    <a:lnTo>
                      <a:pt x="10" y="116"/>
                    </a:lnTo>
                    <a:lnTo>
                      <a:pt x="10" y="114"/>
                    </a:lnTo>
                    <a:lnTo>
                      <a:pt x="12" y="104"/>
                    </a:lnTo>
                    <a:lnTo>
                      <a:pt x="12" y="100"/>
                    </a:lnTo>
                    <a:lnTo>
                      <a:pt x="12" y="96"/>
                    </a:lnTo>
                    <a:lnTo>
                      <a:pt x="12" y="94"/>
                    </a:lnTo>
                    <a:lnTo>
                      <a:pt x="10" y="92"/>
                    </a:lnTo>
                    <a:lnTo>
                      <a:pt x="12" y="88"/>
                    </a:lnTo>
                    <a:lnTo>
                      <a:pt x="12" y="80"/>
                    </a:lnTo>
                    <a:lnTo>
                      <a:pt x="14" y="72"/>
                    </a:lnTo>
                    <a:lnTo>
                      <a:pt x="14" y="66"/>
                    </a:lnTo>
                    <a:lnTo>
                      <a:pt x="14" y="60"/>
                    </a:lnTo>
                    <a:lnTo>
                      <a:pt x="12" y="56"/>
                    </a:lnTo>
                    <a:lnTo>
                      <a:pt x="12" y="54"/>
                    </a:lnTo>
                    <a:lnTo>
                      <a:pt x="10" y="52"/>
                    </a:lnTo>
                    <a:lnTo>
                      <a:pt x="8" y="50"/>
                    </a:lnTo>
                    <a:lnTo>
                      <a:pt x="8" y="46"/>
                    </a:lnTo>
                    <a:lnTo>
                      <a:pt x="8" y="44"/>
                    </a:lnTo>
                    <a:lnTo>
                      <a:pt x="8" y="42"/>
                    </a:lnTo>
                    <a:lnTo>
                      <a:pt x="10" y="40"/>
                    </a:lnTo>
                    <a:lnTo>
                      <a:pt x="10" y="36"/>
                    </a:lnTo>
                    <a:lnTo>
                      <a:pt x="12" y="32"/>
                    </a:lnTo>
                    <a:lnTo>
                      <a:pt x="14" y="26"/>
                    </a:lnTo>
                    <a:lnTo>
                      <a:pt x="14" y="18"/>
                    </a:lnTo>
                    <a:lnTo>
                      <a:pt x="14" y="16"/>
                    </a:lnTo>
                    <a:lnTo>
                      <a:pt x="18" y="18"/>
                    </a:lnTo>
                    <a:lnTo>
                      <a:pt x="22" y="20"/>
                    </a:lnTo>
                    <a:lnTo>
                      <a:pt x="24" y="24"/>
                    </a:lnTo>
                    <a:lnTo>
                      <a:pt x="26" y="26"/>
                    </a:lnTo>
                    <a:lnTo>
                      <a:pt x="30" y="30"/>
                    </a:lnTo>
                    <a:lnTo>
                      <a:pt x="32" y="32"/>
                    </a:lnTo>
                    <a:lnTo>
                      <a:pt x="36" y="34"/>
                    </a:lnTo>
                    <a:lnTo>
                      <a:pt x="38" y="36"/>
                    </a:lnTo>
                    <a:lnTo>
                      <a:pt x="38" y="38"/>
                    </a:lnTo>
                    <a:lnTo>
                      <a:pt x="40" y="40"/>
                    </a:lnTo>
                    <a:lnTo>
                      <a:pt x="44" y="42"/>
                    </a:lnTo>
                    <a:lnTo>
                      <a:pt x="46" y="42"/>
                    </a:lnTo>
                    <a:lnTo>
                      <a:pt x="48" y="46"/>
                    </a:lnTo>
                    <a:lnTo>
                      <a:pt x="50" y="46"/>
                    </a:lnTo>
                    <a:lnTo>
                      <a:pt x="52" y="46"/>
                    </a:lnTo>
                    <a:lnTo>
                      <a:pt x="56" y="46"/>
                    </a:lnTo>
                    <a:lnTo>
                      <a:pt x="62" y="50"/>
                    </a:lnTo>
                    <a:lnTo>
                      <a:pt x="66" y="52"/>
                    </a:lnTo>
                    <a:lnTo>
                      <a:pt x="68" y="54"/>
                    </a:lnTo>
                    <a:lnTo>
                      <a:pt x="74" y="56"/>
                    </a:lnTo>
                    <a:lnTo>
                      <a:pt x="74" y="54"/>
                    </a:lnTo>
                    <a:lnTo>
                      <a:pt x="76" y="54"/>
                    </a:lnTo>
                    <a:lnTo>
                      <a:pt x="78" y="52"/>
                    </a:lnTo>
                    <a:lnTo>
                      <a:pt x="80" y="52"/>
                    </a:lnTo>
                    <a:lnTo>
                      <a:pt x="84" y="60"/>
                    </a:lnTo>
                    <a:lnTo>
                      <a:pt x="90" y="62"/>
                    </a:lnTo>
                    <a:lnTo>
                      <a:pt x="90" y="60"/>
                    </a:lnTo>
                    <a:lnTo>
                      <a:pt x="92" y="60"/>
                    </a:lnTo>
                    <a:lnTo>
                      <a:pt x="94" y="60"/>
                    </a:lnTo>
                    <a:lnTo>
                      <a:pt x="94" y="62"/>
                    </a:lnTo>
                    <a:lnTo>
                      <a:pt x="92" y="64"/>
                    </a:lnTo>
                    <a:lnTo>
                      <a:pt x="94" y="70"/>
                    </a:lnTo>
                    <a:lnTo>
                      <a:pt x="94" y="72"/>
                    </a:lnTo>
                    <a:lnTo>
                      <a:pt x="96" y="78"/>
                    </a:lnTo>
                    <a:lnTo>
                      <a:pt x="92" y="82"/>
                    </a:lnTo>
                    <a:lnTo>
                      <a:pt x="86" y="86"/>
                    </a:lnTo>
                    <a:lnTo>
                      <a:pt x="86" y="84"/>
                    </a:lnTo>
                    <a:lnTo>
                      <a:pt x="86" y="82"/>
                    </a:lnTo>
                    <a:lnTo>
                      <a:pt x="86" y="80"/>
                    </a:lnTo>
                    <a:lnTo>
                      <a:pt x="84" y="80"/>
                    </a:lnTo>
                    <a:lnTo>
                      <a:pt x="84" y="84"/>
                    </a:lnTo>
                    <a:lnTo>
                      <a:pt x="82" y="86"/>
                    </a:lnTo>
                    <a:lnTo>
                      <a:pt x="80" y="90"/>
                    </a:lnTo>
                    <a:lnTo>
                      <a:pt x="78" y="90"/>
                    </a:lnTo>
                    <a:lnTo>
                      <a:pt x="76" y="92"/>
                    </a:lnTo>
                    <a:lnTo>
                      <a:pt x="74" y="94"/>
                    </a:lnTo>
                    <a:lnTo>
                      <a:pt x="70" y="96"/>
                    </a:lnTo>
                    <a:lnTo>
                      <a:pt x="66" y="102"/>
                    </a:lnTo>
                    <a:lnTo>
                      <a:pt x="60" y="108"/>
                    </a:lnTo>
                    <a:lnTo>
                      <a:pt x="62" y="110"/>
                    </a:lnTo>
                    <a:lnTo>
                      <a:pt x="66" y="110"/>
                    </a:lnTo>
                    <a:lnTo>
                      <a:pt x="72" y="110"/>
                    </a:lnTo>
                    <a:lnTo>
                      <a:pt x="74" y="110"/>
                    </a:lnTo>
                    <a:lnTo>
                      <a:pt x="76" y="108"/>
                    </a:lnTo>
                    <a:lnTo>
                      <a:pt x="72" y="108"/>
                    </a:lnTo>
                    <a:lnTo>
                      <a:pt x="70" y="108"/>
                    </a:lnTo>
                    <a:lnTo>
                      <a:pt x="68" y="110"/>
                    </a:lnTo>
                    <a:lnTo>
                      <a:pt x="66" y="110"/>
                    </a:lnTo>
                    <a:lnTo>
                      <a:pt x="64" y="108"/>
                    </a:lnTo>
                    <a:lnTo>
                      <a:pt x="66" y="104"/>
                    </a:lnTo>
                    <a:lnTo>
                      <a:pt x="72" y="98"/>
                    </a:lnTo>
                    <a:lnTo>
                      <a:pt x="76" y="94"/>
                    </a:lnTo>
                    <a:lnTo>
                      <a:pt x="80" y="94"/>
                    </a:lnTo>
                    <a:lnTo>
                      <a:pt x="86" y="90"/>
                    </a:lnTo>
                    <a:lnTo>
                      <a:pt x="86" y="88"/>
                    </a:lnTo>
                    <a:lnTo>
                      <a:pt x="98" y="76"/>
                    </a:lnTo>
                    <a:lnTo>
                      <a:pt x="100" y="80"/>
                    </a:lnTo>
                    <a:lnTo>
                      <a:pt x="100" y="90"/>
                    </a:lnTo>
                    <a:lnTo>
                      <a:pt x="96" y="90"/>
                    </a:lnTo>
                    <a:lnTo>
                      <a:pt x="92" y="94"/>
                    </a:lnTo>
                    <a:lnTo>
                      <a:pt x="90" y="96"/>
                    </a:lnTo>
                    <a:lnTo>
                      <a:pt x="90" y="100"/>
                    </a:lnTo>
                    <a:lnTo>
                      <a:pt x="88" y="98"/>
                    </a:lnTo>
                    <a:lnTo>
                      <a:pt x="88" y="96"/>
                    </a:lnTo>
                    <a:lnTo>
                      <a:pt x="88" y="94"/>
                    </a:lnTo>
                    <a:lnTo>
                      <a:pt x="86" y="96"/>
                    </a:lnTo>
                    <a:lnTo>
                      <a:pt x="86" y="104"/>
                    </a:lnTo>
                    <a:lnTo>
                      <a:pt x="90" y="102"/>
                    </a:lnTo>
                    <a:lnTo>
                      <a:pt x="92" y="100"/>
                    </a:lnTo>
                    <a:lnTo>
                      <a:pt x="92" y="108"/>
                    </a:lnTo>
                    <a:lnTo>
                      <a:pt x="86" y="122"/>
                    </a:lnTo>
                    <a:lnTo>
                      <a:pt x="84" y="122"/>
                    </a:lnTo>
                    <a:lnTo>
                      <a:pt x="80" y="118"/>
                    </a:lnTo>
                    <a:lnTo>
                      <a:pt x="84" y="118"/>
                    </a:lnTo>
                    <a:lnTo>
                      <a:pt x="86" y="114"/>
                    </a:lnTo>
                    <a:lnTo>
                      <a:pt x="86" y="112"/>
                    </a:lnTo>
                    <a:lnTo>
                      <a:pt x="80" y="116"/>
                    </a:lnTo>
                    <a:lnTo>
                      <a:pt x="76" y="120"/>
                    </a:lnTo>
                    <a:lnTo>
                      <a:pt x="78" y="122"/>
                    </a:lnTo>
                    <a:lnTo>
                      <a:pt x="76" y="124"/>
                    </a:lnTo>
                    <a:lnTo>
                      <a:pt x="74" y="126"/>
                    </a:lnTo>
                    <a:lnTo>
                      <a:pt x="74" y="124"/>
                    </a:lnTo>
                    <a:lnTo>
                      <a:pt x="74" y="120"/>
                    </a:lnTo>
                    <a:lnTo>
                      <a:pt x="74" y="118"/>
                    </a:lnTo>
                    <a:lnTo>
                      <a:pt x="76" y="118"/>
                    </a:lnTo>
                    <a:lnTo>
                      <a:pt x="78" y="114"/>
                    </a:lnTo>
                    <a:lnTo>
                      <a:pt x="76" y="112"/>
                    </a:lnTo>
                    <a:lnTo>
                      <a:pt x="76" y="114"/>
                    </a:lnTo>
                    <a:lnTo>
                      <a:pt x="74" y="116"/>
                    </a:lnTo>
                    <a:lnTo>
                      <a:pt x="70" y="118"/>
                    </a:lnTo>
                    <a:lnTo>
                      <a:pt x="68" y="120"/>
                    </a:lnTo>
                    <a:lnTo>
                      <a:pt x="66" y="122"/>
                    </a:lnTo>
                    <a:lnTo>
                      <a:pt x="64" y="124"/>
                    </a:lnTo>
                    <a:lnTo>
                      <a:pt x="62" y="124"/>
                    </a:lnTo>
                    <a:lnTo>
                      <a:pt x="60" y="124"/>
                    </a:lnTo>
                    <a:lnTo>
                      <a:pt x="60" y="128"/>
                    </a:lnTo>
                    <a:lnTo>
                      <a:pt x="62" y="128"/>
                    </a:lnTo>
                    <a:lnTo>
                      <a:pt x="64" y="128"/>
                    </a:lnTo>
                    <a:lnTo>
                      <a:pt x="66" y="132"/>
                    </a:lnTo>
                    <a:lnTo>
                      <a:pt x="66" y="134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826"/>
              <p:cNvSpPr>
                <a:spLocks/>
              </p:cNvSpPr>
              <p:nvPr/>
            </p:nvSpPr>
            <p:spPr bwMode="auto">
              <a:xfrm>
                <a:off x="2080" y="2262"/>
                <a:ext cx="12" cy="10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8" y="2"/>
                  </a:cxn>
                  <a:cxn ang="0">
                    <a:pos x="8" y="4"/>
                  </a:cxn>
                  <a:cxn ang="0">
                    <a:pos x="10" y="6"/>
                  </a:cxn>
                  <a:cxn ang="0">
                    <a:pos x="12" y="6"/>
                  </a:cxn>
                  <a:cxn ang="0">
                    <a:pos x="10" y="8"/>
                  </a:cxn>
                  <a:cxn ang="0">
                    <a:pos x="8" y="10"/>
                  </a:cxn>
                  <a:cxn ang="0">
                    <a:pos x="4" y="10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4" y="2"/>
                  </a:cxn>
                  <a:cxn ang="0">
                    <a:pos x="6" y="0"/>
                  </a:cxn>
                  <a:cxn ang="0">
                    <a:pos x="6" y="2"/>
                  </a:cxn>
                </a:cxnLst>
                <a:rect l="0" t="0" r="r" b="b"/>
                <a:pathLst>
                  <a:path w="12" h="10">
                    <a:moveTo>
                      <a:pt x="6" y="2"/>
                    </a:moveTo>
                    <a:lnTo>
                      <a:pt x="8" y="2"/>
                    </a:lnTo>
                    <a:lnTo>
                      <a:pt x="8" y="4"/>
                    </a:lnTo>
                    <a:lnTo>
                      <a:pt x="10" y="6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8" y="10"/>
                    </a:lnTo>
                    <a:lnTo>
                      <a:pt x="4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6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827"/>
              <p:cNvSpPr>
                <a:spLocks/>
              </p:cNvSpPr>
              <p:nvPr/>
            </p:nvSpPr>
            <p:spPr bwMode="auto">
              <a:xfrm>
                <a:off x="2070" y="2266"/>
                <a:ext cx="8" cy="14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6" y="6"/>
                  </a:cxn>
                  <a:cxn ang="0">
                    <a:pos x="8" y="8"/>
                  </a:cxn>
                  <a:cxn ang="0">
                    <a:pos x="8" y="14"/>
                  </a:cxn>
                  <a:cxn ang="0">
                    <a:pos x="6" y="14"/>
                  </a:cxn>
                  <a:cxn ang="0">
                    <a:pos x="2" y="10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6" y="2"/>
                  </a:cxn>
                </a:cxnLst>
                <a:rect l="0" t="0" r="r" b="b"/>
                <a:pathLst>
                  <a:path w="8" h="14">
                    <a:moveTo>
                      <a:pt x="6" y="2"/>
                    </a:moveTo>
                    <a:lnTo>
                      <a:pt x="6" y="6"/>
                    </a:lnTo>
                    <a:lnTo>
                      <a:pt x="8" y="8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828"/>
              <p:cNvSpPr>
                <a:spLocks/>
              </p:cNvSpPr>
              <p:nvPr/>
            </p:nvSpPr>
            <p:spPr bwMode="auto">
              <a:xfrm>
                <a:off x="2080" y="2274"/>
                <a:ext cx="4" cy="10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4" y="8"/>
                  </a:cxn>
                  <a:cxn ang="0">
                    <a:pos x="4" y="10"/>
                  </a:cxn>
                  <a:cxn ang="0">
                    <a:pos x="2" y="10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4" y="0"/>
                  </a:cxn>
                  <a:cxn ang="0">
                    <a:pos x="4" y="2"/>
                  </a:cxn>
                </a:cxnLst>
                <a:rect l="0" t="0" r="r" b="b"/>
                <a:pathLst>
                  <a:path w="4" h="10">
                    <a:moveTo>
                      <a:pt x="4" y="2"/>
                    </a:moveTo>
                    <a:lnTo>
                      <a:pt x="4" y="8"/>
                    </a:lnTo>
                    <a:lnTo>
                      <a:pt x="4" y="10"/>
                    </a:lnTo>
                    <a:lnTo>
                      <a:pt x="2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4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29"/>
              <p:cNvSpPr>
                <a:spLocks/>
              </p:cNvSpPr>
              <p:nvPr/>
            </p:nvSpPr>
            <p:spPr bwMode="auto">
              <a:xfrm>
                <a:off x="2082" y="2288"/>
                <a:ext cx="14" cy="36"/>
              </a:xfrm>
              <a:custGeom>
                <a:avLst/>
                <a:gdLst/>
                <a:ahLst/>
                <a:cxnLst>
                  <a:cxn ang="0">
                    <a:pos x="12" y="2"/>
                  </a:cxn>
                  <a:cxn ang="0">
                    <a:pos x="12" y="6"/>
                  </a:cxn>
                  <a:cxn ang="0">
                    <a:pos x="12" y="8"/>
                  </a:cxn>
                  <a:cxn ang="0">
                    <a:pos x="10" y="10"/>
                  </a:cxn>
                  <a:cxn ang="0">
                    <a:pos x="10" y="8"/>
                  </a:cxn>
                  <a:cxn ang="0">
                    <a:pos x="8" y="8"/>
                  </a:cxn>
                  <a:cxn ang="0">
                    <a:pos x="4" y="12"/>
                  </a:cxn>
                  <a:cxn ang="0">
                    <a:pos x="6" y="12"/>
                  </a:cxn>
                  <a:cxn ang="0">
                    <a:pos x="6" y="14"/>
                  </a:cxn>
                  <a:cxn ang="0">
                    <a:pos x="8" y="16"/>
                  </a:cxn>
                  <a:cxn ang="0">
                    <a:pos x="10" y="22"/>
                  </a:cxn>
                  <a:cxn ang="0">
                    <a:pos x="14" y="28"/>
                  </a:cxn>
                  <a:cxn ang="0">
                    <a:pos x="14" y="32"/>
                  </a:cxn>
                  <a:cxn ang="0">
                    <a:pos x="14" y="34"/>
                  </a:cxn>
                  <a:cxn ang="0">
                    <a:pos x="12" y="36"/>
                  </a:cxn>
                  <a:cxn ang="0">
                    <a:pos x="8" y="36"/>
                  </a:cxn>
                  <a:cxn ang="0">
                    <a:pos x="4" y="30"/>
                  </a:cxn>
                  <a:cxn ang="0">
                    <a:pos x="4" y="28"/>
                  </a:cxn>
                  <a:cxn ang="0">
                    <a:pos x="4" y="22"/>
                  </a:cxn>
                  <a:cxn ang="0">
                    <a:pos x="2" y="12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2" y="8"/>
                  </a:cxn>
                  <a:cxn ang="0">
                    <a:pos x="8" y="2"/>
                  </a:cxn>
                  <a:cxn ang="0">
                    <a:pos x="12" y="0"/>
                  </a:cxn>
                  <a:cxn ang="0">
                    <a:pos x="12" y="2"/>
                  </a:cxn>
                </a:cxnLst>
                <a:rect l="0" t="0" r="r" b="b"/>
                <a:pathLst>
                  <a:path w="14" h="36">
                    <a:moveTo>
                      <a:pt x="12" y="2"/>
                    </a:moveTo>
                    <a:lnTo>
                      <a:pt x="12" y="6"/>
                    </a:lnTo>
                    <a:lnTo>
                      <a:pt x="12" y="8"/>
                    </a:lnTo>
                    <a:lnTo>
                      <a:pt x="10" y="10"/>
                    </a:lnTo>
                    <a:lnTo>
                      <a:pt x="10" y="8"/>
                    </a:lnTo>
                    <a:lnTo>
                      <a:pt x="8" y="8"/>
                    </a:lnTo>
                    <a:lnTo>
                      <a:pt x="4" y="12"/>
                    </a:lnTo>
                    <a:lnTo>
                      <a:pt x="6" y="12"/>
                    </a:lnTo>
                    <a:lnTo>
                      <a:pt x="6" y="14"/>
                    </a:lnTo>
                    <a:lnTo>
                      <a:pt x="8" y="16"/>
                    </a:lnTo>
                    <a:lnTo>
                      <a:pt x="10" y="22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4"/>
                    </a:lnTo>
                    <a:lnTo>
                      <a:pt x="12" y="36"/>
                    </a:lnTo>
                    <a:lnTo>
                      <a:pt x="8" y="36"/>
                    </a:lnTo>
                    <a:lnTo>
                      <a:pt x="4" y="30"/>
                    </a:lnTo>
                    <a:lnTo>
                      <a:pt x="4" y="28"/>
                    </a:lnTo>
                    <a:lnTo>
                      <a:pt x="4" y="22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8"/>
                    </a:lnTo>
                    <a:lnTo>
                      <a:pt x="8" y="2"/>
                    </a:lnTo>
                    <a:lnTo>
                      <a:pt x="12" y="0"/>
                    </a:lnTo>
                    <a:lnTo>
                      <a:pt x="12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830"/>
              <p:cNvSpPr>
                <a:spLocks/>
              </p:cNvSpPr>
              <p:nvPr/>
            </p:nvSpPr>
            <p:spPr bwMode="auto">
              <a:xfrm>
                <a:off x="2074" y="2352"/>
                <a:ext cx="8" cy="10"/>
              </a:xfrm>
              <a:custGeom>
                <a:avLst/>
                <a:gdLst/>
                <a:ahLst/>
                <a:cxnLst>
                  <a:cxn ang="0">
                    <a:pos x="8" y="10"/>
                  </a:cxn>
                  <a:cxn ang="0">
                    <a:pos x="6" y="10"/>
                  </a:cxn>
                  <a:cxn ang="0">
                    <a:pos x="2" y="10"/>
                  </a:cxn>
                  <a:cxn ang="0">
                    <a:pos x="0" y="10"/>
                  </a:cxn>
                  <a:cxn ang="0">
                    <a:pos x="2" y="6"/>
                  </a:cxn>
                  <a:cxn ang="0">
                    <a:pos x="4" y="2"/>
                  </a:cxn>
                  <a:cxn ang="0">
                    <a:pos x="6" y="0"/>
                  </a:cxn>
                  <a:cxn ang="0">
                    <a:pos x="6" y="2"/>
                  </a:cxn>
                  <a:cxn ang="0">
                    <a:pos x="6" y="6"/>
                  </a:cxn>
                  <a:cxn ang="0">
                    <a:pos x="8" y="10"/>
                  </a:cxn>
                </a:cxnLst>
                <a:rect l="0" t="0" r="r" b="b"/>
                <a:pathLst>
                  <a:path w="8" h="10">
                    <a:moveTo>
                      <a:pt x="8" y="10"/>
                    </a:moveTo>
                    <a:lnTo>
                      <a:pt x="6" y="1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6" y="6"/>
                    </a:lnTo>
                    <a:lnTo>
                      <a:pt x="8" y="10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4" name="Freeform 13"/>
          <p:cNvSpPr/>
          <p:nvPr/>
        </p:nvSpPr>
        <p:spPr>
          <a:xfrm>
            <a:off x="1485863" y="1892078"/>
            <a:ext cx="4965700" cy="1320800"/>
          </a:xfrm>
          <a:custGeom>
            <a:avLst/>
            <a:gdLst>
              <a:gd name="connsiteX0" fmla="*/ 4508500 w 4508500"/>
              <a:gd name="connsiteY0" fmla="*/ 939800 h 939800"/>
              <a:gd name="connsiteX1" fmla="*/ 3302000 w 4508500"/>
              <a:gd name="connsiteY1" fmla="*/ 939800 h 939800"/>
              <a:gd name="connsiteX2" fmla="*/ 1689100 w 4508500"/>
              <a:gd name="connsiteY2" fmla="*/ 0 h 939800"/>
              <a:gd name="connsiteX3" fmla="*/ 673100 w 4508500"/>
              <a:gd name="connsiteY3" fmla="*/ 266700 h 939800"/>
              <a:gd name="connsiteX4" fmla="*/ 0 w 4508500"/>
              <a:gd name="connsiteY4" fmla="*/ 25400 h 939800"/>
              <a:gd name="connsiteX0" fmla="*/ 4508500 w 4508500"/>
              <a:gd name="connsiteY0" fmla="*/ 939800 h 939800"/>
              <a:gd name="connsiteX1" fmla="*/ 3302000 w 4508500"/>
              <a:gd name="connsiteY1" fmla="*/ 939800 h 939800"/>
              <a:gd name="connsiteX2" fmla="*/ 1689100 w 4508500"/>
              <a:gd name="connsiteY2" fmla="*/ 0 h 939800"/>
              <a:gd name="connsiteX3" fmla="*/ 457200 w 4508500"/>
              <a:gd name="connsiteY3" fmla="*/ 304800 h 939800"/>
              <a:gd name="connsiteX4" fmla="*/ 0 w 4508500"/>
              <a:gd name="connsiteY4" fmla="*/ 25400 h 939800"/>
              <a:gd name="connsiteX0" fmla="*/ 4508500 w 4508500"/>
              <a:gd name="connsiteY0" fmla="*/ 914400 h 914400"/>
              <a:gd name="connsiteX1" fmla="*/ 3302000 w 4508500"/>
              <a:gd name="connsiteY1" fmla="*/ 914400 h 914400"/>
              <a:gd name="connsiteX2" fmla="*/ 1676400 w 4508500"/>
              <a:gd name="connsiteY2" fmla="*/ 127000 h 914400"/>
              <a:gd name="connsiteX3" fmla="*/ 457200 w 4508500"/>
              <a:gd name="connsiteY3" fmla="*/ 279400 h 914400"/>
              <a:gd name="connsiteX4" fmla="*/ 0 w 4508500"/>
              <a:gd name="connsiteY4" fmla="*/ 0 h 914400"/>
              <a:gd name="connsiteX0" fmla="*/ 4508500 w 4508500"/>
              <a:gd name="connsiteY0" fmla="*/ 1016000 h 1016000"/>
              <a:gd name="connsiteX1" fmla="*/ 3302000 w 4508500"/>
              <a:gd name="connsiteY1" fmla="*/ 1016000 h 1016000"/>
              <a:gd name="connsiteX2" fmla="*/ 1752600 w 4508500"/>
              <a:gd name="connsiteY2" fmla="*/ 0 h 1016000"/>
              <a:gd name="connsiteX3" fmla="*/ 457200 w 4508500"/>
              <a:gd name="connsiteY3" fmla="*/ 381000 h 1016000"/>
              <a:gd name="connsiteX4" fmla="*/ 0 w 4508500"/>
              <a:gd name="connsiteY4" fmla="*/ 101600 h 1016000"/>
              <a:gd name="connsiteX0" fmla="*/ 4508500 w 4508500"/>
              <a:gd name="connsiteY0" fmla="*/ 1320800 h 1320800"/>
              <a:gd name="connsiteX1" fmla="*/ 3302000 w 4508500"/>
              <a:gd name="connsiteY1" fmla="*/ 1320800 h 1320800"/>
              <a:gd name="connsiteX2" fmla="*/ 1524000 w 4508500"/>
              <a:gd name="connsiteY2" fmla="*/ 0 h 1320800"/>
              <a:gd name="connsiteX3" fmla="*/ 457200 w 4508500"/>
              <a:gd name="connsiteY3" fmla="*/ 685800 h 1320800"/>
              <a:gd name="connsiteX4" fmla="*/ 0 w 4508500"/>
              <a:gd name="connsiteY4" fmla="*/ 406400 h 1320800"/>
              <a:gd name="connsiteX0" fmla="*/ 4965700 w 4965700"/>
              <a:gd name="connsiteY0" fmla="*/ 1320800 h 1320800"/>
              <a:gd name="connsiteX1" fmla="*/ 3759200 w 4965700"/>
              <a:gd name="connsiteY1" fmla="*/ 1320800 h 1320800"/>
              <a:gd name="connsiteX2" fmla="*/ 1981200 w 4965700"/>
              <a:gd name="connsiteY2" fmla="*/ 0 h 1320800"/>
              <a:gd name="connsiteX3" fmla="*/ 914400 w 4965700"/>
              <a:gd name="connsiteY3" fmla="*/ 685800 h 1320800"/>
              <a:gd name="connsiteX4" fmla="*/ 0 w 4965700"/>
              <a:gd name="connsiteY4" fmla="*/ 76200 h 1320800"/>
              <a:gd name="connsiteX0" fmla="*/ 4965700 w 4965700"/>
              <a:gd name="connsiteY0" fmla="*/ 1320800 h 1320800"/>
              <a:gd name="connsiteX1" fmla="*/ 3759200 w 4965700"/>
              <a:gd name="connsiteY1" fmla="*/ 1320800 h 1320800"/>
              <a:gd name="connsiteX2" fmla="*/ 1981200 w 4965700"/>
              <a:gd name="connsiteY2" fmla="*/ 0 h 1320800"/>
              <a:gd name="connsiteX3" fmla="*/ 533400 w 4965700"/>
              <a:gd name="connsiteY3" fmla="*/ 533400 h 1320800"/>
              <a:gd name="connsiteX4" fmla="*/ 0 w 4965700"/>
              <a:gd name="connsiteY4" fmla="*/ 7620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65700" h="1320800">
                <a:moveTo>
                  <a:pt x="4965700" y="1320800"/>
                </a:moveTo>
                <a:lnTo>
                  <a:pt x="3759200" y="1320800"/>
                </a:lnTo>
                <a:lnTo>
                  <a:pt x="1981200" y="0"/>
                </a:lnTo>
                <a:lnTo>
                  <a:pt x="533400" y="533400"/>
                </a:lnTo>
                <a:lnTo>
                  <a:pt x="0" y="7620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6438863" y="3111278"/>
            <a:ext cx="146050" cy="15240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6057863" y="2501678"/>
            <a:ext cx="146050" cy="15240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/>
          <p:cNvCxnSpPr>
            <a:stCxn id="16" idx="2"/>
            <a:endCxn id="14" idx="1"/>
          </p:cNvCxnSpPr>
          <p:nvPr/>
        </p:nvCxnSpPr>
        <p:spPr>
          <a:xfrm rot="5400000">
            <a:off x="5372063" y="2527078"/>
            <a:ext cx="558800" cy="812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28"/>
          <p:cNvSpPr txBox="1">
            <a:spLocks noChangeArrowheads="1"/>
          </p:cNvSpPr>
          <p:nvPr/>
        </p:nvSpPr>
        <p:spPr bwMode="auto">
          <a:xfrm>
            <a:off x="1547664" y="2852936"/>
            <a:ext cx="12216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Mid-C</a:t>
            </a:r>
          </a:p>
          <a:p>
            <a:pPr algn="ctr"/>
            <a:r>
              <a:rPr lang="en-US" sz="2000" b="1" dirty="0" smtClean="0"/>
              <a:t>500 MW</a:t>
            </a:r>
            <a:endParaRPr lang="en-US" sz="2000" b="1" dirty="0"/>
          </a:p>
        </p:txBody>
      </p:sp>
      <p:sp>
        <p:nvSpPr>
          <p:cNvPr id="19" name="TextBox 29"/>
          <p:cNvSpPr txBox="1">
            <a:spLocks noChangeArrowheads="1"/>
          </p:cNvSpPr>
          <p:nvPr/>
        </p:nvSpPr>
        <p:spPr bwMode="auto">
          <a:xfrm>
            <a:off x="0" y="1628800"/>
            <a:ext cx="15476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Seattle </a:t>
            </a:r>
            <a:r>
              <a:rPr lang="en-US" sz="2000" b="1" dirty="0" smtClean="0"/>
              <a:t>area</a:t>
            </a:r>
          </a:p>
          <a:p>
            <a:pPr algn="ctr"/>
            <a:r>
              <a:rPr lang="en-US" sz="2000" b="1" dirty="0" smtClean="0"/>
              <a:t>460 MW</a:t>
            </a:r>
            <a:endParaRPr lang="en-US" sz="2000" b="1" dirty="0"/>
          </a:p>
        </p:txBody>
      </p:sp>
      <p:sp>
        <p:nvSpPr>
          <p:cNvPr id="20" name="TextBox 30"/>
          <p:cNvSpPr txBox="1">
            <a:spLocks noChangeArrowheads="1"/>
          </p:cNvSpPr>
          <p:nvPr/>
        </p:nvSpPr>
        <p:spPr bwMode="auto">
          <a:xfrm>
            <a:off x="5676862" y="2958878"/>
            <a:ext cx="7673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/>
              <a:t>NWE</a:t>
            </a:r>
          </a:p>
        </p:txBody>
      </p:sp>
      <p:sp>
        <p:nvSpPr>
          <p:cNvPr id="21" name="TextBox 31"/>
          <p:cNvSpPr txBox="1">
            <a:spLocks noChangeArrowheads="1"/>
          </p:cNvSpPr>
          <p:nvPr/>
        </p:nvSpPr>
        <p:spPr bwMode="auto">
          <a:xfrm rot="19537381">
            <a:off x="5070241" y="2575094"/>
            <a:ext cx="11610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/>
              <a:t>Green Line</a:t>
            </a:r>
          </a:p>
        </p:txBody>
      </p:sp>
      <p:sp>
        <p:nvSpPr>
          <p:cNvPr id="22" name="TextBox 32"/>
          <p:cNvSpPr txBox="1">
            <a:spLocks noChangeArrowheads="1"/>
          </p:cNvSpPr>
          <p:nvPr/>
        </p:nvSpPr>
        <p:spPr bwMode="auto">
          <a:xfrm rot="2147165">
            <a:off x="3693158" y="2230075"/>
            <a:ext cx="15316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/>
              <a:t>BPA Network</a:t>
            </a:r>
          </a:p>
        </p:txBody>
      </p:sp>
      <p:sp>
        <p:nvSpPr>
          <p:cNvPr id="23" name="TextBox 33"/>
          <p:cNvSpPr txBox="1">
            <a:spLocks noChangeArrowheads="1"/>
          </p:cNvSpPr>
          <p:nvPr/>
        </p:nvSpPr>
        <p:spPr bwMode="auto">
          <a:xfrm rot="20341548">
            <a:off x="2098312" y="1805800"/>
            <a:ext cx="14206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/>
              <a:t>BPA Network</a:t>
            </a:r>
          </a:p>
        </p:txBody>
      </p:sp>
      <p:sp>
        <p:nvSpPr>
          <p:cNvPr id="24" name="Freeform 23"/>
          <p:cNvSpPr/>
          <p:nvPr/>
        </p:nvSpPr>
        <p:spPr>
          <a:xfrm>
            <a:off x="787363" y="1345978"/>
            <a:ext cx="825500" cy="1155700"/>
          </a:xfrm>
          <a:custGeom>
            <a:avLst/>
            <a:gdLst>
              <a:gd name="connsiteX0" fmla="*/ 825500 w 825500"/>
              <a:gd name="connsiteY0" fmla="*/ 0 h 1155700"/>
              <a:gd name="connsiteX1" fmla="*/ 622300 w 825500"/>
              <a:gd name="connsiteY1" fmla="*/ 965200 h 1155700"/>
              <a:gd name="connsiteX2" fmla="*/ 0 w 825500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5500" h="1155700">
                <a:moveTo>
                  <a:pt x="825500" y="0"/>
                </a:moveTo>
                <a:lnTo>
                  <a:pt x="622300" y="965200"/>
                </a:lnTo>
                <a:lnTo>
                  <a:pt x="0" y="1155700"/>
                </a:lnTo>
              </a:path>
            </a:pathLst>
          </a:custGeom>
          <a:ln w="38100">
            <a:solidFill>
              <a:schemeClr val="tx1">
                <a:lumMod val="65000"/>
                <a:lumOff val="35000"/>
              </a:schemeClr>
            </a:solidFill>
            <a:prstDash val="sysDash"/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409663" y="189207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6" name="Group 49"/>
          <p:cNvGrpSpPr>
            <a:grpSpLocks/>
          </p:cNvGrpSpPr>
          <p:nvPr/>
        </p:nvGrpSpPr>
        <p:grpSpPr bwMode="auto">
          <a:xfrm>
            <a:off x="6156176" y="4149080"/>
            <a:ext cx="3312368" cy="1252538"/>
            <a:chOff x="6096000" y="4648200"/>
            <a:chExt cx="3581400" cy="1252954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6096000" y="4800651"/>
              <a:ext cx="6858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36"/>
            <p:cNvSpPr txBox="1">
              <a:spLocks noChangeArrowheads="1"/>
            </p:cNvSpPr>
            <p:nvPr/>
          </p:nvSpPr>
          <p:spPr bwMode="auto">
            <a:xfrm>
              <a:off x="6858000" y="4648200"/>
              <a:ext cx="2438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Primary Transmission</a:t>
              </a:r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6400800" y="5029327"/>
              <a:ext cx="146050" cy="152451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TextBox 38"/>
            <p:cNvSpPr txBox="1">
              <a:spLocks noChangeArrowheads="1"/>
            </p:cNvSpPr>
            <p:nvPr/>
          </p:nvSpPr>
          <p:spPr bwMode="auto">
            <a:xfrm>
              <a:off x="6858000" y="4953000"/>
              <a:ext cx="205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Point of Integration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6400800" y="5334228"/>
              <a:ext cx="152400" cy="15245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2" name="TextBox 40"/>
            <p:cNvSpPr txBox="1">
              <a:spLocks noChangeArrowheads="1"/>
            </p:cNvSpPr>
            <p:nvPr/>
          </p:nvSpPr>
          <p:spPr bwMode="auto">
            <a:xfrm>
              <a:off x="6858000" y="5257800"/>
              <a:ext cx="2819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Primary Point of Delivery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6096000" y="5715354"/>
              <a:ext cx="68580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prstDash val="sysDash"/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43"/>
            <p:cNvSpPr txBox="1">
              <a:spLocks noChangeArrowheads="1"/>
            </p:cNvSpPr>
            <p:nvPr/>
          </p:nvSpPr>
          <p:spPr bwMode="auto">
            <a:xfrm>
              <a:off x="6858000" y="5562600"/>
              <a:ext cx="2667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Delivery Alternatives</a:t>
              </a:r>
            </a:p>
          </p:txBody>
        </p:sp>
      </p:grpSp>
      <p:sp>
        <p:nvSpPr>
          <p:cNvPr id="35" name="Freeform 34"/>
          <p:cNvSpPr/>
          <p:nvPr/>
        </p:nvSpPr>
        <p:spPr>
          <a:xfrm>
            <a:off x="539552" y="2564904"/>
            <a:ext cx="2736304" cy="936104"/>
          </a:xfrm>
          <a:custGeom>
            <a:avLst/>
            <a:gdLst>
              <a:gd name="connsiteX0" fmla="*/ 0 w 2222500"/>
              <a:gd name="connsiteY0" fmla="*/ 419100 h 647700"/>
              <a:gd name="connsiteX1" fmla="*/ 1155700 w 2222500"/>
              <a:gd name="connsiteY1" fmla="*/ 0 h 647700"/>
              <a:gd name="connsiteX2" fmla="*/ 2222500 w 2222500"/>
              <a:gd name="connsiteY2" fmla="*/ 64770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2500" h="647700">
                <a:moveTo>
                  <a:pt x="0" y="419100"/>
                </a:moveTo>
                <a:lnTo>
                  <a:pt x="1155700" y="0"/>
                </a:lnTo>
                <a:lnTo>
                  <a:pt x="2222500" y="647700"/>
                </a:lnTo>
              </a:path>
            </a:pathLst>
          </a:custGeom>
          <a:ln w="38100">
            <a:solidFill>
              <a:schemeClr val="tx1">
                <a:lumMod val="65000"/>
                <a:lumOff val="35000"/>
              </a:schemeClr>
            </a:solidFill>
            <a:prstDash val="sysDash"/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943063" y="242547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7" name="Straight Connector 36"/>
          <p:cNvCxnSpPr>
            <a:stCxn id="36" idx="3"/>
          </p:cNvCxnSpPr>
          <p:nvPr/>
        </p:nvCxnSpPr>
        <p:spPr>
          <a:xfrm rot="5400000">
            <a:off x="-12346" y="3539507"/>
            <a:ext cx="2961674" cy="993781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95536" y="4293096"/>
            <a:ext cx="5796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Trans Svc Request Deposits:    $3.4 million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BPA Open Season Deposits:  $15.0 million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56176" y="24208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500 MW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588224" y="299695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460 MW</a:t>
            </a:r>
            <a:endParaRPr lang="en-US" b="1" dirty="0"/>
          </a:p>
        </p:txBody>
      </p:sp>
      <p:sp>
        <p:nvSpPr>
          <p:cNvPr id="41" name="Oval 40"/>
          <p:cNvSpPr/>
          <p:nvPr/>
        </p:nvSpPr>
        <p:spPr>
          <a:xfrm>
            <a:off x="5220072" y="314096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Bonneville Open Season Reality Check</a:t>
            </a:r>
          </a:p>
        </p:txBody>
      </p:sp>
      <p:grpSp>
        <p:nvGrpSpPr>
          <p:cNvPr id="3" name="Group 14"/>
          <p:cNvGrpSpPr/>
          <p:nvPr/>
        </p:nvGrpSpPr>
        <p:grpSpPr>
          <a:xfrm rot="20964761">
            <a:off x="-271722" y="418221"/>
            <a:ext cx="9359230" cy="5618764"/>
            <a:chOff x="2981325" y="3562350"/>
            <a:chExt cx="1660525" cy="98107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4" name="Freeform 800"/>
            <p:cNvSpPr>
              <a:spLocks/>
            </p:cNvSpPr>
            <p:nvPr/>
          </p:nvSpPr>
          <p:spPr bwMode="auto">
            <a:xfrm>
              <a:off x="3543300" y="3670300"/>
              <a:ext cx="517525" cy="873125"/>
            </a:xfrm>
            <a:custGeom>
              <a:avLst/>
              <a:gdLst/>
              <a:ahLst/>
              <a:cxnLst>
                <a:cxn ang="0">
                  <a:pos x="146" y="524"/>
                </a:cxn>
                <a:cxn ang="0">
                  <a:pos x="94" y="514"/>
                </a:cxn>
                <a:cxn ang="0">
                  <a:pos x="78" y="510"/>
                </a:cxn>
                <a:cxn ang="0">
                  <a:pos x="52" y="502"/>
                </a:cxn>
                <a:cxn ang="0">
                  <a:pos x="38" y="500"/>
                </a:cxn>
                <a:cxn ang="0">
                  <a:pos x="16" y="496"/>
                </a:cxn>
                <a:cxn ang="0">
                  <a:pos x="0" y="490"/>
                </a:cxn>
                <a:cxn ang="0">
                  <a:pos x="16" y="420"/>
                </a:cxn>
                <a:cxn ang="0">
                  <a:pos x="40" y="344"/>
                </a:cxn>
                <a:cxn ang="0">
                  <a:pos x="34" y="332"/>
                </a:cxn>
                <a:cxn ang="0">
                  <a:pos x="30" y="330"/>
                </a:cxn>
                <a:cxn ang="0">
                  <a:pos x="32" y="316"/>
                </a:cxn>
                <a:cxn ang="0">
                  <a:pos x="46" y="298"/>
                </a:cxn>
                <a:cxn ang="0">
                  <a:pos x="52" y="294"/>
                </a:cxn>
                <a:cxn ang="0">
                  <a:pos x="60" y="280"/>
                </a:cxn>
                <a:cxn ang="0">
                  <a:pos x="84" y="246"/>
                </a:cxn>
                <a:cxn ang="0">
                  <a:pos x="84" y="234"/>
                </a:cxn>
                <a:cxn ang="0">
                  <a:pos x="74" y="226"/>
                </a:cxn>
                <a:cxn ang="0">
                  <a:pos x="70" y="204"/>
                </a:cxn>
                <a:cxn ang="0">
                  <a:pos x="74" y="194"/>
                </a:cxn>
                <a:cxn ang="0">
                  <a:pos x="74" y="170"/>
                </a:cxn>
                <a:cxn ang="0">
                  <a:pos x="96" y="76"/>
                </a:cxn>
                <a:cxn ang="0">
                  <a:pos x="158" y="10"/>
                </a:cxn>
                <a:cxn ang="0">
                  <a:pos x="142" y="80"/>
                </a:cxn>
                <a:cxn ang="0">
                  <a:pos x="148" y="98"/>
                </a:cxn>
                <a:cxn ang="0">
                  <a:pos x="154" y="112"/>
                </a:cxn>
                <a:cxn ang="0">
                  <a:pos x="154" y="132"/>
                </a:cxn>
                <a:cxn ang="0">
                  <a:pos x="164" y="140"/>
                </a:cxn>
                <a:cxn ang="0">
                  <a:pos x="174" y="166"/>
                </a:cxn>
                <a:cxn ang="0">
                  <a:pos x="186" y="188"/>
                </a:cxn>
                <a:cxn ang="0">
                  <a:pos x="198" y="190"/>
                </a:cxn>
                <a:cxn ang="0">
                  <a:pos x="192" y="210"/>
                </a:cxn>
                <a:cxn ang="0">
                  <a:pos x="184" y="236"/>
                </a:cxn>
                <a:cxn ang="0">
                  <a:pos x="186" y="246"/>
                </a:cxn>
                <a:cxn ang="0">
                  <a:pos x="176" y="252"/>
                </a:cxn>
                <a:cxn ang="0">
                  <a:pos x="184" y="276"/>
                </a:cxn>
                <a:cxn ang="0">
                  <a:pos x="202" y="262"/>
                </a:cxn>
                <a:cxn ang="0">
                  <a:pos x="208" y="282"/>
                </a:cxn>
                <a:cxn ang="0">
                  <a:pos x="214" y="306"/>
                </a:cxn>
                <a:cxn ang="0">
                  <a:pos x="218" y="316"/>
                </a:cxn>
                <a:cxn ang="0">
                  <a:pos x="216" y="328"/>
                </a:cxn>
                <a:cxn ang="0">
                  <a:pos x="224" y="332"/>
                </a:cxn>
                <a:cxn ang="0">
                  <a:pos x="228" y="334"/>
                </a:cxn>
                <a:cxn ang="0">
                  <a:pos x="232" y="356"/>
                </a:cxn>
                <a:cxn ang="0">
                  <a:pos x="236" y="366"/>
                </a:cxn>
                <a:cxn ang="0">
                  <a:pos x="246" y="358"/>
                </a:cxn>
                <a:cxn ang="0">
                  <a:pos x="266" y="358"/>
                </a:cxn>
                <a:cxn ang="0">
                  <a:pos x="276" y="362"/>
                </a:cxn>
                <a:cxn ang="0">
                  <a:pos x="288" y="362"/>
                </a:cxn>
                <a:cxn ang="0">
                  <a:pos x="292" y="366"/>
                </a:cxn>
                <a:cxn ang="0">
                  <a:pos x="304" y="364"/>
                </a:cxn>
                <a:cxn ang="0">
                  <a:pos x="308" y="356"/>
                </a:cxn>
                <a:cxn ang="0">
                  <a:pos x="314" y="356"/>
                </a:cxn>
                <a:cxn ang="0">
                  <a:pos x="322" y="372"/>
                </a:cxn>
                <a:cxn ang="0">
                  <a:pos x="324" y="376"/>
                </a:cxn>
                <a:cxn ang="0">
                  <a:pos x="318" y="418"/>
                </a:cxn>
                <a:cxn ang="0">
                  <a:pos x="308" y="482"/>
                </a:cxn>
                <a:cxn ang="0">
                  <a:pos x="296" y="544"/>
                </a:cxn>
              </a:cxnLst>
              <a:rect l="0" t="0" r="r" b="b"/>
              <a:pathLst>
                <a:path w="326" h="550">
                  <a:moveTo>
                    <a:pt x="294" y="550"/>
                  </a:moveTo>
                  <a:lnTo>
                    <a:pt x="220" y="538"/>
                  </a:lnTo>
                  <a:lnTo>
                    <a:pt x="146" y="524"/>
                  </a:lnTo>
                  <a:lnTo>
                    <a:pt x="102" y="514"/>
                  </a:lnTo>
                  <a:lnTo>
                    <a:pt x="96" y="514"/>
                  </a:lnTo>
                  <a:lnTo>
                    <a:pt x="94" y="514"/>
                  </a:lnTo>
                  <a:lnTo>
                    <a:pt x="88" y="512"/>
                  </a:lnTo>
                  <a:lnTo>
                    <a:pt x="84" y="510"/>
                  </a:lnTo>
                  <a:lnTo>
                    <a:pt x="78" y="510"/>
                  </a:lnTo>
                  <a:lnTo>
                    <a:pt x="74" y="508"/>
                  </a:lnTo>
                  <a:lnTo>
                    <a:pt x="60" y="506"/>
                  </a:lnTo>
                  <a:lnTo>
                    <a:pt x="52" y="502"/>
                  </a:lnTo>
                  <a:lnTo>
                    <a:pt x="44" y="502"/>
                  </a:lnTo>
                  <a:lnTo>
                    <a:pt x="40" y="500"/>
                  </a:lnTo>
                  <a:lnTo>
                    <a:pt x="38" y="500"/>
                  </a:lnTo>
                  <a:lnTo>
                    <a:pt x="36" y="500"/>
                  </a:lnTo>
                  <a:lnTo>
                    <a:pt x="20" y="496"/>
                  </a:lnTo>
                  <a:lnTo>
                    <a:pt x="16" y="496"/>
                  </a:lnTo>
                  <a:lnTo>
                    <a:pt x="10" y="494"/>
                  </a:lnTo>
                  <a:lnTo>
                    <a:pt x="2" y="492"/>
                  </a:lnTo>
                  <a:lnTo>
                    <a:pt x="0" y="490"/>
                  </a:lnTo>
                  <a:lnTo>
                    <a:pt x="0" y="488"/>
                  </a:lnTo>
                  <a:lnTo>
                    <a:pt x="12" y="444"/>
                  </a:lnTo>
                  <a:lnTo>
                    <a:pt x="16" y="420"/>
                  </a:lnTo>
                  <a:lnTo>
                    <a:pt x="22" y="396"/>
                  </a:lnTo>
                  <a:lnTo>
                    <a:pt x="30" y="366"/>
                  </a:lnTo>
                  <a:lnTo>
                    <a:pt x="40" y="344"/>
                  </a:lnTo>
                  <a:lnTo>
                    <a:pt x="42" y="340"/>
                  </a:lnTo>
                  <a:lnTo>
                    <a:pt x="38" y="332"/>
                  </a:lnTo>
                  <a:lnTo>
                    <a:pt x="34" y="332"/>
                  </a:lnTo>
                  <a:lnTo>
                    <a:pt x="32" y="332"/>
                  </a:lnTo>
                  <a:lnTo>
                    <a:pt x="30" y="332"/>
                  </a:lnTo>
                  <a:lnTo>
                    <a:pt x="30" y="330"/>
                  </a:lnTo>
                  <a:lnTo>
                    <a:pt x="30" y="328"/>
                  </a:lnTo>
                  <a:lnTo>
                    <a:pt x="30" y="320"/>
                  </a:lnTo>
                  <a:lnTo>
                    <a:pt x="32" y="316"/>
                  </a:lnTo>
                  <a:lnTo>
                    <a:pt x="38" y="308"/>
                  </a:lnTo>
                  <a:lnTo>
                    <a:pt x="44" y="300"/>
                  </a:lnTo>
                  <a:lnTo>
                    <a:pt x="46" y="298"/>
                  </a:lnTo>
                  <a:lnTo>
                    <a:pt x="48" y="296"/>
                  </a:lnTo>
                  <a:lnTo>
                    <a:pt x="50" y="296"/>
                  </a:lnTo>
                  <a:lnTo>
                    <a:pt x="52" y="294"/>
                  </a:lnTo>
                  <a:lnTo>
                    <a:pt x="58" y="288"/>
                  </a:lnTo>
                  <a:lnTo>
                    <a:pt x="58" y="284"/>
                  </a:lnTo>
                  <a:lnTo>
                    <a:pt x="60" y="280"/>
                  </a:lnTo>
                  <a:lnTo>
                    <a:pt x="74" y="260"/>
                  </a:lnTo>
                  <a:lnTo>
                    <a:pt x="76" y="256"/>
                  </a:lnTo>
                  <a:lnTo>
                    <a:pt x="84" y="246"/>
                  </a:lnTo>
                  <a:lnTo>
                    <a:pt x="86" y="244"/>
                  </a:lnTo>
                  <a:lnTo>
                    <a:pt x="84" y="236"/>
                  </a:lnTo>
                  <a:lnTo>
                    <a:pt x="84" y="234"/>
                  </a:lnTo>
                  <a:lnTo>
                    <a:pt x="84" y="232"/>
                  </a:lnTo>
                  <a:lnTo>
                    <a:pt x="78" y="226"/>
                  </a:lnTo>
                  <a:lnTo>
                    <a:pt x="74" y="226"/>
                  </a:lnTo>
                  <a:lnTo>
                    <a:pt x="72" y="218"/>
                  </a:lnTo>
                  <a:lnTo>
                    <a:pt x="72" y="212"/>
                  </a:lnTo>
                  <a:lnTo>
                    <a:pt x="70" y="204"/>
                  </a:lnTo>
                  <a:lnTo>
                    <a:pt x="72" y="202"/>
                  </a:lnTo>
                  <a:lnTo>
                    <a:pt x="74" y="200"/>
                  </a:lnTo>
                  <a:lnTo>
                    <a:pt x="74" y="194"/>
                  </a:lnTo>
                  <a:lnTo>
                    <a:pt x="72" y="188"/>
                  </a:lnTo>
                  <a:lnTo>
                    <a:pt x="72" y="182"/>
                  </a:lnTo>
                  <a:lnTo>
                    <a:pt x="74" y="170"/>
                  </a:lnTo>
                  <a:lnTo>
                    <a:pt x="84" y="128"/>
                  </a:lnTo>
                  <a:lnTo>
                    <a:pt x="92" y="90"/>
                  </a:lnTo>
                  <a:lnTo>
                    <a:pt x="96" y="76"/>
                  </a:lnTo>
                  <a:lnTo>
                    <a:pt x="114" y="2"/>
                  </a:lnTo>
                  <a:lnTo>
                    <a:pt x="116" y="0"/>
                  </a:lnTo>
                  <a:lnTo>
                    <a:pt x="158" y="10"/>
                  </a:lnTo>
                  <a:lnTo>
                    <a:pt x="156" y="18"/>
                  </a:lnTo>
                  <a:lnTo>
                    <a:pt x="144" y="76"/>
                  </a:lnTo>
                  <a:lnTo>
                    <a:pt x="142" y="80"/>
                  </a:lnTo>
                  <a:lnTo>
                    <a:pt x="146" y="88"/>
                  </a:lnTo>
                  <a:lnTo>
                    <a:pt x="148" y="94"/>
                  </a:lnTo>
                  <a:lnTo>
                    <a:pt x="148" y="98"/>
                  </a:lnTo>
                  <a:lnTo>
                    <a:pt x="150" y="102"/>
                  </a:lnTo>
                  <a:lnTo>
                    <a:pt x="152" y="104"/>
                  </a:lnTo>
                  <a:lnTo>
                    <a:pt x="154" y="112"/>
                  </a:lnTo>
                  <a:lnTo>
                    <a:pt x="152" y="120"/>
                  </a:lnTo>
                  <a:lnTo>
                    <a:pt x="154" y="128"/>
                  </a:lnTo>
                  <a:lnTo>
                    <a:pt x="154" y="132"/>
                  </a:lnTo>
                  <a:lnTo>
                    <a:pt x="160" y="136"/>
                  </a:lnTo>
                  <a:lnTo>
                    <a:pt x="164" y="138"/>
                  </a:lnTo>
                  <a:lnTo>
                    <a:pt x="164" y="140"/>
                  </a:lnTo>
                  <a:lnTo>
                    <a:pt x="168" y="150"/>
                  </a:lnTo>
                  <a:lnTo>
                    <a:pt x="174" y="162"/>
                  </a:lnTo>
                  <a:lnTo>
                    <a:pt x="174" y="166"/>
                  </a:lnTo>
                  <a:lnTo>
                    <a:pt x="176" y="170"/>
                  </a:lnTo>
                  <a:lnTo>
                    <a:pt x="176" y="174"/>
                  </a:lnTo>
                  <a:lnTo>
                    <a:pt x="186" y="188"/>
                  </a:lnTo>
                  <a:lnTo>
                    <a:pt x="188" y="190"/>
                  </a:lnTo>
                  <a:lnTo>
                    <a:pt x="194" y="190"/>
                  </a:lnTo>
                  <a:lnTo>
                    <a:pt x="198" y="190"/>
                  </a:lnTo>
                  <a:lnTo>
                    <a:pt x="200" y="190"/>
                  </a:lnTo>
                  <a:lnTo>
                    <a:pt x="200" y="194"/>
                  </a:lnTo>
                  <a:lnTo>
                    <a:pt x="192" y="210"/>
                  </a:lnTo>
                  <a:lnTo>
                    <a:pt x="188" y="218"/>
                  </a:lnTo>
                  <a:lnTo>
                    <a:pt x="184" y="234"/>
                  </a:lnTo>
                  <a:lnTo>
                    <a:pt x="184" y="236"/>
                  </a:lnTo>
                  <a:lnTo>
                    <a:pt x="184" y="238"/>
                  </a:lnTo>
                  <a:lnTo>
                    <a:pt x="184" y="242"/>
                  </a:lnTo>
                  <a:lnTo>
                    <a:pt x="186" y="246"/>
                  </a:lnTo>
                  <a:lnTo>
                    <a:pt x="184" y="248"/>
                  </a:lnTo>
                  <a:lnTo>
                    <a:pt x="180" y="248"/>
                  </a:lnTo>
                  <a:lnTo>
                    <a:pt x="176" y="252"/>
                  </a:lnTo>
                  <a:lnTo>
                    <a:pt x="176" y="266"/>
                  </a:lnTo>
                  <a:lnTo>
                    <a:pt x="180" y="272"/>
                  </a:lnTo>
                  <a:lnTo>
                    <a:pt x="184" y="276"/>
                  </a:lnTo>
                  <a:lnTo>
                    <a:pt x="186" y="274"/>
                  </a:lnTo>
                  <a:lnTo>
                    <a:pt x="194" y="270"/>
                  </a:lnTo>
                  <a:lnTo>
                    <a:pt x="202" y="262"/>
                  </a:lnTo>
                  <a:lnTo>
                    <a:pt x="204" y="264"/>
                  </a:lnTo>
                  <a:lnTo>
                    <a:pt x="208" y="272"/>
                  </a:lnTo>
                  <a:lnTo>
                    <a:pt x="208" y="282"/>
                  </a:lnTo>
                  <a:lnTo>
                    <a:pt x="208" y="292"/>
                  </a:lnTo>
                  <a:lnTo>
                    <a:pt x="210" y="296"/>
                  </a:lnTo>
                  <a:lnTo>
                    <a:pt x="214" y="306"/>
                  </a:lnTo>
                  <a:lnTo>
                    <a:pt x="216" y="310"/>
                  </a:lnTo>
                  <a:lnTo>
                    <a:pt x="218" y="314"/>
                  </a:lnTo>
                  <a:lnTo>
                    <a:pt x="218" y="316"/>
                  </a:lnTo>
                  <a:lnTo>
                    <a:pt x="218" y="318"/>
                  </a:lnTo>
                  <a:lnTo>
                    <a:pt x="216" y="320"/>
                  </a:lnTo>
                  <a:lnTo>
                    <a:pt x="216" y="328"/>
                  </a:lnTo>
                  <a:lnTo>
                    <a:pt x="220" y="334"/>
                  </a:lnTo>
                  <a:lnTo>
                    <a:pt x="222" y="334"/>
                  </a:lnTo>
                  <a:lnTo>
                    <a:pt x="224" y="332"/>
                  </a:lnTo>
                  <a:lnTo>
                    <a:pt x="226" y="332"/>
                  </a:lnTo>
                  <a:lnTo>
                    <a:pt x="226" y="334"/>
                  </a:lnTo>
                  <a:lnTo>
                    <a:pt x="228" y="334"/>
                  </a:lnTo>
                  <a:lnTo>
                    <a:pt x="230" y="338"/>
                  </a:lnTo>
                  <a:lnTo>
                    <a:pt x="232" y="346"/>
                  </a:lnTo>
                  <a:lnTo>
                    <a:pt x="232" y="356"/>
                  </a:lnTo>
                  <a:lnTo>
                    <a:pt x="232" y="360"/>
                  </a:lnTo>
                  <a:lnTo>
                    <a:pt x="234" y="362"/>
                  </a:lnTo>
                  <a:lnTo>
                    <a:pt x="236" y="366"/>
                  </a:lnTo>
                  <a:lnTo>
                    <a:pt x="240" y="362"/>
                  </a:lnTo>
                  <a:lnTo>
                    <a:pt x="242" y="360"/>
                  </a:lnTo>
                  <a:lnTo>
                    <a:pt x="246" y="358"/>
                  </a:lnTo>
                  <a:lnTo>
                    <a:pt x="258" y="362"/>
                  </a:lnTo>
                  <a:lnTo>
                    <a:pt x="264" y="360"/>
                  </a:lnTo>
                  <a:lnTo>
                    <a:pt x="266" y="358"/>
                  </a:lnTo>
                  <a:lnTo>
                    <a:pt x="270" y="358"/>
                  </a:lnTo>
                  <a:lnTo>
                    <a:pt x="274" y="360"/>
                  </a:lnTo>
                  <a:lnTo>
                    <a:pt x="276" y="362"/>
                  </a:lnTo>
                  <a:lnTo>
                    <a:pt x="280" y="362"/>
                  </a:lnTo>
                  <a:lnTo>
                    <a:pt x="284" y="362"/>
                  </a:lnTo>
                  <a:lnTo>
                    <a:pt x="288" y="362"/>
                  </a:lnTo>
                  <a:lnTo>
                    <a:pt x="288" y="364"/>
                  </a:lnTo>
                  <a:lnTo>
                    <a:pt x="288" y="366"/>
                  </a:lnTo>
                  <a:lnTo>
                    <a:pt x="292" y="366"/>
                  </a:lnTo>
                  <a:lnTo>
                    <a:pt x="298" y="364"/>
                  </a:lnTo>
                  <a:lnTo>
                    <a:pt x="302" y="366"/>
                  </a:lnTo>
                  <a:lnTo>
                    <a:pt x="304" y="364"/>
                  </a:lnTo>
                  <a:lnTo>
                    <a:pt x="304" y="362"/>
                  </a:lnTo>
                  <a:lnTo>
                    <a:pt x="304" y="358"/>
                  </a:lnTo>
                  <a:lnTo>
                    <a:pt x="308" y="356"/>
                  </a:lnTo>
                  <a:lnTo>
                    <a:pt x="308" y="354"/>
                  </a:lnTo>
                  <a:lnTo>
                    <a:pt x="312" y="352"/>
                  </a:lnTo>
                  <a:lnTo>
                    <a:pt x="314" y="356"/>
                  </a:lnTo>
                  <a:lnTo>
                    <a:pt x="318" y="362"/>
                  </a:lnTo>
                  <a:lnTo>
                    <a:pt x="318" y="366"/>
                  </a:lnTo>
                  <a:lnTo>
                    <a:pt x="322" y="372"/>
                  </a:lnTo>
                  <a:lnTo>
                    <a:pt x="324" y="372"/>
                  </a:lnTo>
                  <a:lnTo>
                    <a:pt x="326" y="372"/>
                  </a:lnTo>
                  <a:lnTo>
                    <a:pt x="324" y="376"/>
                  </a:lnTo>
                  <a:lnTo>
                    <a:pt x="322" y="390"/>
                  </a:lnTo>
                  <a:lnTo>
                    <a:pt x="318" y="410"/>
                  </a:lnTo>
                  <a:lnTo>
                    <a:pt x="318" y="418"/>
                  </a:lnTo>
                  <a:lnTo>
                    <a:pt x="314" y="432"/>
                  </a:lnTo>
                  <a:lnTo>
                    <a:pt x="312" y="446"/>
                  </a:lnTo>
                  <a:lnTo>
                    <a:pt x="308" y="482"/>
                  </a:lnTo>
                  <a:lnTo>
                    <a:pt x="306" y="486"/>
                  </a:lnTo>
                  <a:lnTo>
                    <a:pt x="302" y="514"/>
                  </a:lnTo>
                  <a:lnTo>
                    <a:pt x="296" y="544"/>
                  </a:lnTo>
                  <a:lnTo>
                    <a:pt x="294" y="55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801"/>
            <p:cNvSpPr>
              <a:spLocks/>
            </p:cNvSpPr>
            <p:nvPr/>
          </p:nvSpPr>
          <p:spPr bwMode="auto">
            <a:xfrm>
              <a:off x="3768725" y="3686175"/>
              <a:ext cx="873125" cy="587375"/>
            </a:xfrm>
            <a:custGeom>
              <a:avLst/>
              <a:gdLst/>
              <a:ahLst/>
              <a:cxnLst>
                <a:cxn ang="0">
                  <a:pos x="506" y="370"/>
                </a:cxn>
                <a:cxn ang="0">
                  <a:pos x="494" y="368"/>
                </a:cxn>
                <a:cxn ang="0">
                  <a:pos x="476" y="366"/>
                </a:cxn>
                <a:cxn ang="0">
                  <a:pos x="460" y="364"/>
                </a:cxn>
                <a:cxn ang="0">
                  <a:pos x="440" y="362"/>
                </a:cxn>
                <a:cxn ang="0">
                  <a:pos x="424" y="360"/>
                </a:cxn>
                <a:cxn ang="0">
                  <a:pos x="392" y="356"/>
                </a:cxn>
                <a:cxn ang="0">
                  <a:pos x="382" y="356"/>
                </a:cxn>
                <a:cxn ang="0">
                  <a:pos x="368" y="354"/>
                </a:cxn>
                <a:cxn ang="0">
                  <a:pos x="342" y="350"/>
                </a:cxn>
                <a:cxn ang="0">
                  <a:pos x="282" y="342"/>
                </a:cxn>
                <a:cxn ang="0">
                  <a:pos x="266" y="340"/>
                </a:cxn>
                <a:cxn ang="0">
                  <a:pos x="244" y="336"/>
                </a:cxn>
                <a:cxn ang="0">
                  <a:pos x="232" y="334"/>
                </a:cxn>
                <a:cxn ang="0">
                  <a:pos x="220" y="332"/>
                </a:cxn>
                <a:cxn ang="0">
                  <a:pos x="188" y="328"/>
                </a:cxn>
                <a:cxn ang="0">
                  <a:pos x="184" y="360"/>
                </a:cxn>
                <a:cxn ang="0">
                  <a:pos x="176" y="356"/>
                </a:cxn>
                <a:cxn ang="0">
                  <a:pos x="166" y="344"/>
                </a:cxn>
                <a:cxn ang="0">
                  <a:pos x="162" y="354"/>
                </a:cxn>
                <a:cxn ang="0">
                  <a:pos x="146" y="356"/>
                </a:cxn>
                <a:cxn ang="0">
                  <a:pos x="138" y="352"/>
                </a:cxn>
                <a:cxn ang="0">
                  <a:pos x="124" y="348"/>
                </a:cxn>
                <a:cxn ang="0">
                  <a:pos x="100" y="350"/>
                </a:cxn>
                <a:cxn ang="0">
                  <a:pos x="90" y="350"/>
                </a:cxn>
                <a:cxn ang="0">
                  <a:pos x="86" y="324"/>
                </a:cxn>
                <a:cxn ang="0">
                  <a:pos x="80" y="324"/>
                </a:cxn>
                <a:cxn ang="0">
                  <a:pos x="76" y="308"/>
                </a:cxn>
                <a:cxn ang="0">
                  <a:pos x="72" y="296"/>
                </a:cxn>
                <a:cxn ang="0">
                  <a:pos x="66" y="262"/>
                </a:cxn>
                <a:cxn ang="0">
                  <a:pos x="44" y="264"/>
                </a:cxn>
                <a:cxn ang="0">
                  <a:pos x="34" y="242"/>
                </a:cxn>
                <a:cxn ang="0">
                  <a:pos x="42" y="232"/>
                </a:cxn>
                <a:cxn ang="0">
                  <a:pos x="46" y="208"/>
                </a:cxn>
                <a:cxn ang="0">
                  <a:pos x="56" y="180"/>
                </a:cxn>
                <a:cxn ang="0">
                  <a:pos x="34" y="164"/>
                </a:cxn>
                <a:cxn ang="0">
                  <a:pos x="26" y="140"/>
                </a:cxn>
                <a:cxn ang="0">
                  <a:pos x="12" y="122"/>
                </a:cxn>
                <a:cxn ang="0">
                  <a:pos x="10" y="94"/>
                </a:cxn>
                <a:cxn ang="0">
                  <a:pos x="4" y="78"/>
                </a:cxn>
                <a:cxn ang="0">
                  <a:pos x="16" y="0"/>
                </a:cxn>
                <a:cxn ang="0">
                  <a:pos x="42" y="6"/>
                </a:cxn>
                <a:cxn ang="0">
                  <a:pos x="66" y="12"/>
                </a:cxn>
                <a:cxn ang="0">
                  <a:pos x="90" y="16"/>
                </a:cxn>
                <a:cxn ang="0">
                  <a:pos x="140" y="26"/>
                </a:cxn>
                <a:cxn ang="0">
                  <a:pos x="170" y="32"/>
                </a:cxn>
                <a:cxn ang="0">
                  <a:pos x="186" y="34"/>
                </a:cxn>
                <a:cxn ang="0">
                  <a:pos x="248" y="46"/>
                </a:cxn>
                <a:cxn ang="0">
                  <a:pos x="270" y="48"/>
                </a:cxn>
                <a:cxn ang="0">
                  <a:pos x="284" y="50"/>
                </a:cxn>
                <a:cxn ang="0">
                  <a:pos x="334" y="58"/>
                </a:cxn>
                <a:cxn ang="0">
                  <a:pos x="364" y="62"/>
                </a:cxn>
                <a:cxn ang="0">
                  <a:pos x="396" y="66"/>
                </a:cxn>
                <a:cxn ang="0">
                  <a:pos x="448" y="74"/>
                </a:cxn>
                <a:cxn ang="0">
                  <a:pos x="474" y="76"/>
                </a:cxn>
                <a:cxn ang="0">
                  <a:pos x="536" y="82"/>
                </a:cxn>
                <a:cxn ang="0">
                  <a:pos x="544" y="136"/>
                </a:cxn>
                <a:cxn ang="0">
                  <a:pos x="540" y="200"/>
                </a:cxn>
                <a:cxn ang="0">
                  <a:pos x="530" y="298"/>
                </a:cxn>
                <a:cxn ang="0">
                  <a:pos x="528" y="332"/>
                </a:cxn>
                <a:cxn ang="0">
                  <a:pos x="526" y="360"/>
                </a:cxn>
              </a:cxnLst>
              <a:rect l="0" t="0" r="r" b="b"/>
              <a:pathLst>
                <a:path w="550" h="370">
                  <a:moveTo>
                    <a:pt x="524" y="370"/>
                  </a:moveTo>
                  <a:lnTo>
                    <a:pt x="520" y="370"/>
                  </a:lnTo>
                  <a:lnTo>
                    <a:pt x="510" y="370"/>
                  </a:lnTo>
                  <a:lnTo>
                    <a:pt x="506" y="370"/>
                  </a:lnTo>
                  <a:lnTo>
                    <a:pt x="502" y="368"/>
                  </a:lnTo>
                  <a:lnTo>
                    <a:pt x="500" y="368"/>
                  </a:lnTo>
                  <a:lnTo>
                    <a:pt x="496" y="368"/>
                  </a:lnTo>
                  <a:lnTo>
                    <a:pt x="494" y="368"/>
                  </a:lnTo>
                  <a:lnTo>
                    <a:pt x="492" y="368"/>
                  </a:lnTo>
                  <a:lnTo>
                    <a:pt x="486" y="366"/>
                  </a:lnTo>
                  <a:lnTo>
                    <a:pt x="482" y="366"/>
                  </a:lnTo>
                  <a:lnTo>
                    <a:pt x="476" y="366"/>
                  </a:lnTo>
                  <a:lnTo>
                    <a:pt x="472" y="366"/>
                  </a:lnTo>
                  <a:lnTo>
                    <a:pt x="468" y="366"/>
                  </a:lnTo>
                  <a:lnTo>
                    <a:pt x="462" y="364"/>
                  </a:lnTo>
                  <a:lnTo>
                    <a:pt x="460" y="364"/>
                  </a:lnTo>
                  <a:lnTo>
                    <a:pt x="458" y="364"/>
                  </a:lnTo>
                  <a:lnTo>
                    <a:pt x="444" y="362"/>
                  </a:lnTo>
                  <a:lnTo>
                    <a:pt x="442" y="362"/>
                  </a:lnTo>
                  <a:lnTo>
                    <a:pt x="440" y="362"/>
                  </a:lnTo>
                  <a:lnTo>
                    <a:pt x="434" y="362"/>
                  </a:lnTo>
                  <a:lnTo>
                    <a:pt x="432" y="362"/>
                  </a:lnTo>
                  <a:lnTo>
                    <a:pt x="430" y="362"/>
                  </a:lnTo>
                  <a:lnTo>
                    <a:pt x="424" y="360"/>
                  </a:lnTo>
                  <a:lnTo>
                    <a:pt x="420" y="360"/>
                  </a:lnTo>
                  <a:lnTo>
                    <a:pt x="414" y="358"/>
                  </a:lnTo>
                  <a:lnTo>
                    <a:pt x="410" y="358"/>
                  </a:lnTo>
                  <a:lnTo>
                    <a:pt x="392" y="356"/>
                  </a:lnTo>
                  <a:lnTo>
                    <a:pt x="390" y="356"/>
                  </a:lnTo>
                  <a:lnTo>
                    <a:pt x="388" y="356"/>
                  </a:lnTo>
                  <a:lnTo>
                    <a:pt x="386" y="356"/>
                  </a:lnTo>
                  <a:lnTo>
                    <a:pt x="382" y="356"/>
                  </a:lnTo>
                  <a:lnTo>
                    <a:pt x="378" y="356"/>
                  </a:lnTo>
                  <a:lnTo>
                    <a:pt x="374" y="356"/>
                  </a:lnTo>
                  <a:lnTo>
                    <a:pt x="372" y="354"/>
                  </a:lnTo>
                  <a:lnTo>
                    <a:pt x="368" y="354"/>
                  </a:lnTo>
                  <a:lnTo>
                    <a:pt x="366" y="354"/>
                  </a:lnTo>
                  <a:lnTo>
                    <a:pt x="354" y="352"/>
                  </a:lnTo>
                  <a:lnTo>
                    <a:pt x="348" y="352"/>
                  </a:lnTo>
                  <a:lnTo>
                    <a:pt x="342" y="350"/>
                  </a:lnTo>
                  <a:lnTo>
                    <a:pt x="334" y="348"/>
                  </a:lnTo>
                  <a:lnTo>
                    <a:pt x="300" y="346"/>
                  </a:lnTo>
                  <a:lnTo>
                    <a:pt x="290" y="344"/>
                  </a:lnTo>
                  <a:lnTo>
                    <a:pt x="282" y="342"/>
                  </a:lnTo>
                  <a:lnTo>
                    <a:pt x="278" y="342"/>
                  </a:lnTo>
                  <a:lnTo>
                    <a:pt x="276" y="342"/>
                  </a:lnTo>
                  <a:lnTo>
                    <a:pt x="272" y="340"/>
                  </a:lnTo>
                  <a:lnTo>
                    <a:pt x="266" y="340"/>
                  </a:lnTo>
                  <a:lnTo>
                    <a:pt x="262" y="340"/>
                  </a:lnTo>
                  <a:lnTo>
                    <a:pt x="248" y="338"/>
                  </a:lnTo>
                  <a:lnTo>
                    <a:pt x="246" y="336"/>
                  </a:lnTo>
                  <a:lnTo>
                    <a:pt x="244" y="336"/>
                  </a:lnTo>
                  <a:lnTo>
                    <a:pt x="240" y="336"/>
                  </a:lnTo>
                  <a:lnTo>
                    <a:pt x="238" y="334"/>
                  </a:lnTo>
                  <a:lnTo>
                    <a:pt x="234" y="334"/>
                  </a:lnTo>
                  <a:lnTo>
                    <a:pt x="232" y="334"/>
                  </a:lnTo>
                  <a:lnTo>
                    <a:pt x="230" y="334"/>
                  </a:lnTo>
                  <a:lnTo>
                    <a:pt x="224" y="334"/>
                  </a:lnTo>
                  <a:lnTo>
                    <a:pt x="222" y="334"/>
                  </a:lnTo>
                  <a:lnTo>
                    <a:pt x="220" y="332"/>
                  </a:lnTo>
                  <a:lnTo>
                    <a:pt x="216" y="332"/>
                  </a:lnTo>
                  <a:lnTo>
                    <a:pt x="212" y="332"/>
                  </a:lnTo>
                  <a:lnTo>
                    <a:pt x="210" y="332"/>
                  </a:lnTo>
                  <a:lnTo>
                    <a:pt x="188" y="328"/>
                  </a:lnTo>
                  <a:lnTo>
                    <a:pt x="186" y="342"/>
                  </a:lnTo>
                  <a:lnTo>
                    <a:pt x="186" y="350"/>
                  </a:lnTo>
                  <a:lnTo>
                    <a:pt x="184" y="356"/>
                  </a:lnTo>
                  <a:lnTo>
                    <a:pt x="184" y="360"/>
                  </a:lnTo>
                  <a:lnTo>
                    <a:pt x="184" y="362"/>
                  </a:lnTo>
                  <a:lnTo>
                    <a:pt x="182" y="362"/>
                  </a:lnTo>
                  <a:lnTo>
                    <a:pt x="180" y="362"/>
                  </a:lnTo>
                  <a:lnTo>
                    <a:pt x="176" y="356"/>
                  </a:lnTo>
                  <a:lnTo>
                    <a:pt x="176" y="352"/>
                  </a:lnTo>
                  <a:lnTo>
                    <a:pt x="172" y="346"/>
                  </a:lnTo>
                  <a:lnTo>
                    <a:pt x="170" y="342"/>
                  </a:lnTo>
                  <a:lnTo>
                    <a:pt x="166" y="344"/>
                  </a:lnTo>
                  <a:lnTo>
                    <a:pt x="166" y="346"/>
                  </a:lnTo>
                  <a:lnTo>
                    <a:pt x="162" y="348"/>
                  </a:lnTo>
                  <a:lnTo>
                    <a:pt x="162" y="352"/>
                  </a:lnTo>
                  <a:lnTo>
                    <a:pt x="162" y="354"/>
                  </a:lnTo>
                  <a:lnTo>
                    <a:pt x="160" y="356"/>
                  </a:lnTo>
                  <a:lnTo>
                    <a:pt x="156" y="354"/>
                  </a:lnTo>
                  <a:lnTo>
                    <a:pt x="150" y="356"/>
                  </a:lnTo>
                  <a:lnTo>
                    <a:pt x="146" y="356"/>
                  </a:lnTo>
                  <a:lnTo>
                    <a:pt x="146" y="354"/>
                  </a:lnTo>
                  <a:lnTo>
                    <a:pt x="146" y="352"/>
                  </a:lnTo>
                  <a:lnTo>
                    <a:pt x="142" y="352"/>
                  </a:lnTo>
                  <a:lnTo>
                    <a:pt x="138" y="352"/>
                  </a:lnTo>
                  <a:lnTo>
                    <a:pt x="134" y="352"/>
                  </a:lnTo>
                  <a:lnTo>
                    <a:pt x="132" y="350"/>
                  </a:lnTo>
                  <a:lnTo>
                    <a:pt x="128" y="348"/>
                  </a:lnTo>
                  <a:lnTo>
                    <a:pt x="124" y="348"/>
                  </a:lnTo>
                  <a:lnTo>
                    <a:pt x="122" y="350"/>
                  </a:lnTo>
                  <a:lnTo>
                    <a:pt x="116" y="352"/>
                  </a:lnTo>
                  <a:lnTo>
                    <a:pt x="104" y="348"/>
                  </a:lnTo>
                  <a:lnTo>
                    <a:pt x="100" y="350"/>
                  </a:lnTo>
                  <a:lnTo>
                    <a:pt x="98" y="352"/>
                  </a:lnTo>
                  <a:lnTo>
                    <a:pt x="94" y="356"/>
                  </a:lnTo>
                  <a:lnTo>
                    <a:pt x="92" y="352"/>
                  </a:lnTo>
                  <a:lnTo>
                    <a:pt x="90" y="350"/>
                  </a:lnTo>
                  <a:lnTo>
                    <a:pt x="90" y="346"/>
                  </a:lnTo>
                  <a:lnTo>
                    <a:pt x="90" y="336"/>
                  </a:lnTo>
                  <a:lnTo>
                    <a:pt x="88" y="328"/>
                  </a:lnTo>
                  <a:lnTo>
                    <a:pt x="86" y="324"/>
                  </a:lnTo>
                  <a:lnTo>
                    <a:pt x="84" y="324"/>
                  </a:lnTo>
                  <a:lnTo>
                    <a:pt x="84" y="322"/>
                  </a:lnTo>
                  <a:lnTo>
                    <a:pt x="82" y="322"/>
                  </a:lnTo>
                  <a:lnTo>
                    <a:pt x="80" y="324"/>
                  </a:lnTo>
                  <a:lnTo>
                    <a:pt x="78" y="324"/>
                  </a:lnTo>
                  <a:lnTo>
                    <a:pt x="74" y="318"/>
                  </a:lnTo>
                  <a:lnTo>
                    <a:pt x="74" y="310"/>
                  </a:lnTo>
                  <a:lnTo>
                    <a:pt x="76" y="308"/>
                  </a:lnTo>
                  <a:lnTo>
                    <a:pt x="76" y="306"/>
                  </a:lnTo>
                  <a:lnTo>
                    <a:pt x="76" y="304"/>
                  </a:lnTo>
                  <a:lnTo>
                    <a:pt x="74" y="300"/>
                  </a:lnTo>
                  <a:lnTo>
                    <a:pt x="72" y="296"/>
                  </a:lnTo>
                  <a:lnTo>
                    <a:pt x="68" y="286"/>
                  </a:lnTo>
                  <a:lnTo>
                    <a:pt x="66" y="282"/>
                  </a:lnTo>
                  <a:lnTo>
                    <a:pt x="66" y="272"/>
                  </a:lnTo>
                  <a:lnTo>
                    <a:pt x="66" y="262"/>
                  </a:lnTo>
                  <a:lnTo>
                    <a:pt x="62" y="254"/>
                  </a:lnTo>
                  <a:lnTo>
                    <a:pt x="60" y="252"/>
                  </a:lnTo>
                  <a:lnTo>
                    <a:pt x="52" y="260"/>
                  </a:lnTo>
                  <a:lnTo>
                    <a:pt x="44" y="264"/>
                  </a:lnTo>
                  <a:lnTo>
                    <a:pt x="42" y="266"/>
                  </a:lnTo>
                  <a:lnTo>
                    <a:pt x="38" y="262"/>
                  </a:lnTo>
                  <a:lnTo>
                    <a:pt x="34" y="256"/>
                  </a:lnTo>
                  <a:lnTo>
                    <a:pt x="34" y="242"/>
                  </a:lnTo>
                  <a:lnTo>
                    <a:pt x="38" y="238"/>
                  </a:lnTo>
                  <a:lnTo>
                    <a:pt x="42" y="238"/>
                  </a:lnTo>
                  <a:lnTo>
                    <a:pt x="44" y="236"/>
                  </a:lnTo>
                  <a:lnTo>
                    <a:pt x="42" y="232"/>
                  </a:lnTo>
                  <a:lnTo>
                    <a:pt x="42" y="228"/>
                  </a:lnTo>
                  <a:lnTo>
                    <a:pt x="42" y="226"/>
                  </a:lnTo>
                  <a:lnTo>
                    <a:pt x="42" y="224"/>
                  </a:lnTo>
                  <a:lnTo>
                    <a:pt x="46" y="208"/>
                  </a:lnTo>
                  <a:lnTo>
                    <a:pt x="50" y="200"/>
                  </a:lnTo>
                  <a:lnTo>
                    <a:pt x="58" y="184"/>
                  </a:lnTo>
                  <a:lnTo>
                    <a:pt x="58" y="180"/>
                  </a:lnTo>
                  <a:lnTo>
                    <a:pt x="56" y="180"/>
                  </a:lnTo>
                  <a:lnTo>
                    <a:pt x="52" y="180"/>
                  </a:lnTo>
                  <a:lnTo>
                    <a:pt x="46" y="180"/>
                  </a:lnTo>
                  <a:lnTo>
                    <a:pt x="44" y="178"/>
                  </a:lnTo>
                  <a:lnTo>
                    <a:pt x="34" y="164"/>
                  </a:lnTo>
                  <a:lnTo>
                    <a:pt x="34" y="160"/>
                  </a:lnTo>
                  <a:lnTo>
                    <a:pt x="32" y="156"/>
                  </a:lnTo>
                  <a:lnTo>
                    <a:pt x="32" y="152"/>
                  </a:lnTo>
                  <a:lnTo>
                    <a:pt x="26" y="140"/>
                  </a:lnTo>
                  <a:lnTo>
                    <a:pt x="22" y="130"/>
                  </a:lnTo>
                  <a:lnTo>
                    <a:pt x="22" y="128"/>
                  </a:lnTo>
                  <a:lnTo>
                    <a:pt x="18" y="126"/>
                  </a:lnTo>
                  <a:lnTo>
                    <a:pt x="12" y="122"/>
                  </a:lnTo>
                  <a:lnTo>
                    <a:pt x="12" y="118"/>
                  </a:lnTo>
                  <a:lnTo>
                    <a:pt x="10" y="110"/>
                  </a:lnTo>
                  <a:lnTo>
                    <a:pt x="12" y="102"/>
                  </a:lnTo>
                  <a:lnTo>
                    <a:pt x="10" y="94"/>
                  </a:lnTo>
                  <a:lnTo>
                    <a:pt x="8" y="92"/>
                  </a:lnTo>
                  <a:lnTo>
                    <a:pt x="6" y="88"/>
                  </a:lnTo>
                  <a:lnTo>
                    <a:pt x="6" y="84"/>
                  </a:lnTo>
                  <a:lnTo>
                    <a:pt x="4" y="78"/>
                  </a:lnTo>
                  <a:lnTo>
                    <a:pt x="0" y="70"/>
                  </a:lnTo>
                  <a:lnTo>
                    <a:pt x="2" y="66"/>
                  </a:lnTo>
                  <a:lnTo>
                    <a:pt x="14" y="8"/>
                  </a:lnTo>
                  <a:lnTo>
                    <a:pt x="16" y="0"/>
                  </a:lnTo>
                  <a:lnTo>
                    <a:pt x="30" y="2"/>
                  </a:lnTo>
                  <a:lnTo>
                    <a:pt x="36" y="4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6" y="6"/>
                  </a:lnTo>
                  <a:lnTo>
                    <a:pt x="54" y="8"/>
                  </a:lnTo>
                  <a:lnTo>
                    <a:pt x="60" y="10"/>
                  </a:lnTo>
                  <a:lnTo>
                    <a:pt x="66" y="12"/>
                  </a:lnTo>
                  <a:lnTo>
                    <a:pt x="78" y="14"/>
                  </a:lnTo>
                  <a:lnTo>
                    <a:pt x="82" y="14"/>
                  </a:lnTo>
                  <a:lnTo>
                    <a:pt x="86" y="16"/>
                  </a:lnTo>
                  <a:lnTo>
                    <a:pt x="90" y="16"/>
                  </a:lnTo>
                  <a:lnTo>
                    <a:pt x="104" y="18"/>
                  </a:lnTo>
                  <a:lnTo>
                    <a:pt x="124" y="22"/>
                  </a:lnTo>
                  <a:lnTo>
                    <a:pt x="134" y="24"/>
                  </a:lnTo>
                  <a:lnTo>
                    <a:pt x="140" y="26"/>
                  </a:lnTo>
                  <a:lnTo>
                    <a:pt x="148" y="28"/>
                  </a:lnTo>
                  <a:lnTo>
                    <a:pt x="152" y="28"/>
                  </a:lnTo>
                  <a:lnTo>
                    <a:pt x="168" y="32"/>
                  </a:lnTo>
                  <a:lnTo>
                    <a:pt x="170" y="32"/>
                  </a:lnTo>
                  <a:lnTo>
                    <a:pt x="176" y="32"/>
                  </a:lnTo>
                  <a:lnTo>
                    <a:pt x="180" y="32"/>
                  </a:lnTo>
                  <a:lnTo>
                    <a:pt x="184" y="34"/>
                  </a:lnTo>
                  <a:lnTo>
                    <a:pt x="186" y="34"/>
                  </a:lnTo>
                  <a:lnTo>
                    <a:pt x="194" y="36"/>
                  </a:lnTo>
                  <a:lnTo>
                    <a:pt x="204" y="38"/>
                  </a:lnTo>
                  <a:lnTo>
                    <a:pt x="222" y="40"/>
                  </a:lnTo>
                  <a:lnTo>
                    <a:pt x="248" y="46"/>
                  </a:lnTo>
                  <a:lnTo>
                    <a:pt x="254" y="46"/>
                  </a:lnTo>
                  <a:lnTo>
                    <a:pt x="260" y="46"/>
                  </a:lnTo>
                  <a:lnTo>
                    <a:pt x="266" y="48"/>
                  </a:lnTo>
                  <a:lnTo>
                    <a:pt x="270" y="48"/>
                  </a:lnTo>
                  <a:lnTo>
                    <a:pt x="274" y="50"/>
                  </a:lnTo>
                  <a:lnTo>
                    <a:pt x="278" y="50"/>
                  </a:lnTo>
                  <a:lnTo>
                    <a:pt x="282" y="50"/>
                  </a:lnTo>
                  <a:lnTo>
                    <a:pt x="284" y="50"/>
                  </a:lnTo>
                  <a:lnTo>
                    <a:pt x="292" y="52"/>
                  </a:lnTo>
                  <a:lnTo>
                    <a:pt x="300" y="54"/>
                  </a:lnTo>
                  <a:lnTo>
                    <a:pt x="312" y="56"/>
                  </a:lnTo>
                  <a:lnTo>
                    <a:pt x="334" y="58"/>
                  </a:lnTo>
                  <a:lnTo>
                    <a:pt x="342" y="60"/>
                  </a:lnTo>
                  <a:lnTo>
                    <a:pt x="348" y="60"/>
                  </a:lnTo>
                  <a:lnTo>
                    <a:pt x="358" y="62"/>
                  </a:lnTo>
                  <a:lnTo>
                    <a:pt x="364" y="62"/>
                  </a:lnTo>
                  <a:lnTo>
                    <a:pt x="380" y="64"/>
                  </a:lnTo>
                  <a:lnTo>
                    <a:pt x="384" y="64"/>
                  </a:lnTo>
                  <a:lnTo>
                    <a:pt x="388" y="66"/>
                  </a:lnTo>
                  <a:lnTo>
                    <a:pt x="396" y="66"/>
                  </a:lnTo>
                  <a:lnTo>
                    <a:pt x="402" y="66"/>
                  </a:lnTo>
                  <a:lnTo>
                    <a:pt x="428" y="70"/>
                  </a:lnTo>
                  <a:lnTo>
                    <a:pt x="440" y="72"/>
                  </a:lnTo>
                  <a:lnTo>
                    <a:pt x="448" y="74"/>
                  </a:lnTo>
                  <a:lnTo>
                    <a:pt x="454" y="74"/>
                  </a:lnTo>
                  <a:lnTo>
                    <a:pt x="460" y="74"/>
                  </a:lnTo>
                  <a:lnTo>
                    <a:pt x="464" y="74"/>
                  </a:lnTo>
                  <a:lnTo>
                    <a:pt x="474" y="76"/>
                  </a:lnTo>
                  <a:lnTo>
                    <a:pt x="494" y="78"/>
                  </a:lnTo>
                  <a:lnTo>
                    <a:pt x="506" y="78"/>
                  </a:lnTo>
                  <a:lnTo>
                    <a:pt x="512" y="80"/>
                  </a:lnTo>
                  <a:lnTo>
                    <a:pt x="536" y="82"/>
                  </a:lnTo>
                  <a:lnTo>
                    <a:pt x="544" y="82"/>
                  </a:lnTo>
                  <a:lnTo>
                    <a:pt x="550" y="84"/>
                  </a:lnTo>
                  <a:lnTo>
                    <a:pt x="548" y="92"/>
                  </a:lnTo>
                  <a:lnTo>
                    <a:pt x="544" y="136"/>
                  </a:lnTo>
                  <a:lnTo>
                    <a:pt x="544" y="146"/>
                  </a:lnTo>
                  <a:lnTo>
                    <a:pt x="542" y="164"/>
                  </a:lnTo>
                  <a:lnTo>
                    <a:pt x="540" y="174"/>
                  </a:lnTo>
                  <a:lnTo>
                    <a:pt x="540" y="200"/>
                  </a:lnTo>
                  <a:lnTo>
                    <a:pt x="538" y="214"/>
                  </a:lnTo>
                  <a:lnTo>
                    <a:pt x="536" y="242"/>
                  </a:lnTo>
                  <a:lnTo>
                    <a:pt x="534" y="276"/>
                  </a:lnTo>
                  <a:lnTo>
                    <a:pt x="530" y="298"/>
                  </a:lnTo>
                  <a:lnTo>
                    <a:pt x="530" y="300"/>
                  </a:lnTo>
                  <a:lnTo>
                    <a:pt x="530" y="304"/>
                  </a:lnTo>
                  <a:lnTo>
                    <a:pt x="530" y="308"/>
                  </a:lnTo>
                  <a:lnTo>
                    <a:pt x="528" y="332"/>
                  </a:lnTo>
                  <a:lnTo>
                    <a:pt x="526" y="346"/>
                  </a:lnTo>
                  <a:lnTo>
                    <a:pt x="526" y="352"/>
                  </a:lnTo>
                  <a:lnTo>
                    <a:pt x="526" y="356"/>
                  </a:lnTo>
                  <a:lnTo>
                    <a:pt x="526" y="360"/>
                  </a:lnTo>
                  <a:lnTo>
                    <a:pt x="526" y="370"/>
                  </a:lnTo>
                  <a:lnTo>
                    <a:pt x="524" y="37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802"/>
            <p:cNvSpPr>
              <a:spLocks/>
            </p:cNvSpPr>
            <p:nvPr/>
          </p:nvSpPr>
          <p:spPr bwMode="auto">
            <a:xfrm>
              <a:off x="2981325" y="3844925"/>
              <a:ext cx="698500" cy="606425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2" y="256"/>
                </a:cxn>
                <a:cxn ang="0">
                  <a:pos x="10" y="236"/>
                </a:cxn>
                <a:cxn ang="0">
                  <a:pos x="10" y="218"/>
                </a:cxn>
                <a:cxn ang="0">
                  <a:pos x="22" y="200"/>
                </a:cxn>
                <a:cxn ang="0">
                  <a:pos x="34" y="188"/>
                </a:cxn>
                <a:cxn ang="0">
                  <a:pos x="34" y="186"/>
                </a:cxn>
                <a:cxn ang="0">
                  <a:pos x="40" y="174"/>
                </a:cxn>
                <a:cxn ang="0">
                  <a:pos x="46" y="162"/>
                </a:cxn>
                <a:cxn ang="0">
                  <a:pos x="72" y="98"/>
                </a:cxn>
                <a:cxn ang="0">
                  <a:pos x="86" y="70"/>
                </a:cxn>
                <a:cxn ang="0">
                  <a:pos x="96" y="44"/>
                </a:cxn>
                <a:cxn ang="0">
                  <a:pos x="98" y="30"/>
                </a:cxn>
                <a:cxn ang="0">
                  <a:pos x="106" y="10"/>
                </a:cxn>
                <a:cxn ang="0">
                  <a:pos x="112" y="2"/>
                </a:cxn>
                <a:cxn ang="0">
                  <a:pos x="130" y="2"/>
                </a:cxn>
                <a:cxn ang="0">
                  <a:pos x="132" y="12"/>
                </a:cxn>
                <a:cxn ang="0">
                  <a:pos x="152" y="20"/>
                </a:cxn>
                <a:cxn ang="0">
                  <a:pos x="154" y="46"/>
                </a:cxn>
                <a:cxn ang="0">
                  <a:pos x="154" y="56"/>
                </a:cxn>
                <a:cxn ang="0">
                  <a:pos x="170" y="66"/>
                </a:cxn>
                <a:cxn ang="0">
                  <a:pos x="184" y="66"/>
                </a:cxn>
                <a:cxn ang="0">
                  <a:pos x="210" y="66"/>
                </a:cxn>
                <a:cxn ang="0">
                  <a:pos x="236" y="80"/>
                </a:cxn>
                <a:cxn ang="0">
                  <a:pos x="254" y="78"/>
                </a:cxn>
                <a:cxn ang="0">
                  <a:pos x="266" y="82"/>
                </a:cxn>
                <a:cxn ang="0">
                  <a:pos x="288" y="80"/>
                </a:cxn>
                <a:cxn ang="0">
                  <a:pos x="300" y="76"/>
                </a:cxn>
                <a:cxn ang="0">
                  <a:pos x="320" y="80"/>
                </a:cxn>
                <a:cxn ang="0">
                  <a:pos x="336" y="80"/>
                </a:cxn>
                <a:cxn ang="0">
                  <a:pos x="364" y="88"/>
                </a:cxn>
                <a:cxn ang="0">
                  <a:pos x="384" y="92"/>
                </a:cxn>
                <a:cxn ang="0">
                  <a:pos x="418" y="100"/>
                </a:cxn>
                <a:cxn ang="0">
                  <a:pos x="432" y="116"/>
                </a:cxn>
                <a:cxn ang="0">
                  <a:pos x="438" y="136"/>
                </a:cxn>
                <a:cxn ang="0">
                  <a:pos x="412" y="178"/>
                </a:cxn>
                <a:cxn ang="0">
                  <a:pos x="398" y="190"/>
                </a:cxn>
                <a:cxn ang="0">
                  <a:pos x="384" y="220"/>
                </a:cxn>
                <a:cxn ang="0">
                  <a:pos x="396" y="230"/>
                </a:cxn>
                <a:cxn ang="0">
                  <a:pos x="366" y="334"/>
                </a:cxn>
                <a:cxn ang="0">
                  <a:pos x="352" y="382"/>
                </a:cxn>
                <a:cxn ang="0">
                  <a:pos x="316" y="372"/>
                </a:cxn>
                <a:cxn ang="0">
                  <a:pos x="300" y="368"/>
                </a:cxn>
                <a:cxn ang="0">
                  <a:pos x="282" y="364"/>
                </a:cxn>
                <a:cxn ang="0">
                  <a:pos x="254" y="358"/>
                </a:cxn>
                <a:cxn ang="0">
                  <a:pos x="206" y="344"/>
                </a:cxn>
                <a:cxn ang="0">
                  <a:pos x="164" y="332"/>
                </a:cxn>
                <a:cxn ang="0">
                  <a:pos x="138" y="324"/>
                </a:cxn>
                <a:cxn ang="0">
                  <a:pos x="120" y="320"/>
                </a:cxn>
                <a:cxn ang="0">
                  <a:pos x="102" y="314"/>
                </a:cxn>
                <a:cxn ang="0">
                  <a:pos x="74" y="308"/>
                </a:cxn>
                <a:cxn ang="0">
                  <a:pos x="54" y="300"/>
                </a:cxn>
                <a:cxn ang="0">
                  <a:pos x="42" y="296"/>
                </a:cxn>
                <a:cxn ang="0">
                  <a:pos x="6" y="286"/>
                </a:cxn>
              </a:cxnLst>
              <a:rect l="0" t="0" r="r" b="b"/>
              <a:pathLst>
                <a:path w="440" h="382">
                  <a:moveTo>
                    <a:pt x="6" y="286"/>
                  </a:moveTo>
                  <a:lnTo>
                    <a:pt x="4" y="282"/>
                  </a:lnTo>
                  <a:lnTo>
                    <a:pt x="2" y="280"/>
                  </a:lnTo>
                  <a:lnTo>
                    <a:pt x="2" y="278"/>
                  </a:lnTo>
                  <a:lnTo>
                    <a:pt x="0" y="276"/>
                  </a:lnTo>
                  <a:lnTo>
                    <a:pt x="0" y="274"/>
                  </a:lnTo>
                  <a:lnTo>
                    <a:pt x="0" y="270"/>
                  </a:lnTo>
                  <a:lnTo>
                    <a:pt x="2" y="266"/>
                  </a:lnTo>
                  <a:lnTo>
                    <a:pt x="2" y="260"/>
                  </a:lnTo>
                  <a:lnTo>
                    <a:pt x="2" y="256"/>
                  </a:lnTo>
                  <a:lnTo>
                    <a:pt x="4" y="248"/>
                  </a:lnTo>
                  <a:lnTo>
                    <a:pt x="6" y="246"/>
                  </a:lnTo>
                  <a:lnTo>
                    <a:pt x="8" y="244"/>
                  </a:lnTo>
                  <a:lnTo>
                    <a:pt x="10" y="238"/>
                  </a:lnTo>
                  <a:lnTo>
                    <a:pt x="10" y="236"/>
                  </a:lnTo>
                  <a:lnTo>
                    <a:pt x="10" y="234"/>
                  </a:lnTo>
                  <a:lnTo>
                    <a:pt x="8" y="228"/>
                  </a:lnTo>
                  <a:lnTo>
                    <a:pt x="8" y="222"/>
                  </a:lnTo>
                  <a:lnTo>
                    <a:pt x="8" y="220"/>
                  </a:lnTo>
                  <a:lnTo>
                    <a:pt x="10" y="218"/>
                  </a:lnTo>
                  <a:lnTo>
                    <a:pt x="10" y="216"/>
                  </a:lnTo>
                  <a:lnTo>
                    <a:pt x="12" y="216"/>
                  </a:lnTo>
                  <a:lnTo>
                    <a:pt x="12" y="214"/>
                  </a:lnTo>
                  <a:lnTo>
                    <a:pt x="16" y="210"/>
                  </a:lnTo>
                  <a:lnTo>
                    <a:pt x="22" y="200"/>
                  </a:lnTo>
                  <a:lnTo>
                    <a:pt x="24" y="196"/>
                  </a:lnTo>
                  <a:lnTo>
                    <a:pt x="24" y="194"/>
                  </a:lnTo>
                  <a:lnTo>
                    <a:pt x="26" y="192"/>
                  </a:lnTo>
                  <a:lnTo>
                    <a:pt x="28" y="190"/>
                  </a:lnTo>
                  <a:lnTo>
                    <a:pt x="34" y="188"/>
                  </a:lnTo>
                  <a:lnTo>
                    <a:pt x="34" y="190"/>
                  </a:lnTo>
                  <a:lnTo>
                    <a:pt x="36" y="190"/>
                  </a:lnTo>
                  <a:lnTo>
                    <a:pt x="36" y="192"/>
                  </a:lnTo>
                  <a:lnTo>
                    <a:pt x="36" y="184"/>
                  </a:lnTo>
                  <a:lnTo>
                    <a:pt x="34" y="186"/>
                  </a:lnTo>
                  <a:lnTo>
                    <a:pt x="32" y="186"/>
                  </a:lnTo>
                  <a:lnTo>
                    <a:pt x="30" y="186"/>
                  </a:lnTo>
                  <a:lnTo>
                    <a:pt x="32" y="184"/>
                  </a:lnTo>
                  <a:lnTo>
                    <a:pt x="38" y="176"/>
                  </a:lnTo>
                  <a:lnTo>
                    <a:pt x="40" y="174"/>
                  </a:lnTo>
                  <a:lnTo>
                    <a:pt x="40" y="172"/>
                  </a:lnTo>
                  <a:lnTo>
                    <a:pt x="42" y="170"/>
                  </a:lnTo>
                  <a:lnTo>
                    <a:pt x="46" y="168"/>
                  </a:lnTo>
                  <a:lnTo>
                    <a:pt x="46" y="166"/>
                  </a:lnTo>
                  <a:lnTo>
                    <a:pt x="46" y="162"/>
                  </a:lnTo>
                  <a:lnTo>
                    <a:pt x="50" y="154"/>
                  </a:lnTo>
                  <a:lnTo>
                    <a:pt x="56" y="138"/>
                  </a:lnTo>
                  <a:lnTo>
                    <a:pt x="66" y="114"/>
                  </a:lnTo>
                  <a:lnTo>
                    <a:pt x="68" y="108"/>
                  </a:lnTo>
                  <a:lnTo>
                    <a:pt x="72" y="98"/>
                  </a:lnTo>
                  <a:lnTo>
                    <a:pt x="72" y="94"/>
                  </a:lnTo>
                  <a:lnTo>
                    <a:pt x="74" y="92"/>
                  </a:lnTo>
                  <a:lnTo>
                    <a:pt x="76" y="90"/>
                  </a:lnTo>
                  <a:lnTo>
                    <a:pt x="78" y="84"/>
                  </a:lnTo>
                  <a:lnTo>
                    <a:pt x="86" y="70"/>
                  </a:lnTo>
                  <a:lnTo>
                    <a:pt x="86" y="66"/>
                  </a:lnTo>
                  <a:lnTo>
                    <a:pt x="92" y="50"/>
                  </a:lnTo>
                  <a:lnTo>
                    <a:pt x="94" y="46"/>
                  </a:lnTo>
                  <a:lnTo>
                    <a:pt x="96" y="46"/>
                  </a:lnTo>
                  <a:lnTo>
                    <a:pt x="96" y="44"/>
                  </a:lnTo>
                  <a:lnTo>
                    <a:pt x="96" y="42"/>
                  </a:lnTo>
                  <a:lnTo>
                    <a:pt x="98" y="36"/>
                  </a:lnTo>
                  <a:lnTo>
                    <a:pt x="98" y="34"/>
                  </a:lnTo>
                  <a:lnTo>
                    <a:pt x="98" y="32"/>
                  </a:lnTo>
                  <a:lnTo>
                    <a:pt x="98" y="30"/>
                  </a:lnTo>
                  <a:lnTo>
                    <a:pt x="98" y="26"/>
                  </a:lnTo>
                  <a:lnTo>
                    <a:pt x="102" y="22"/>
                  </a:lnTo>
                  <a:lnTo>
                    <a:pt x="106" y="14"/>
                  </a:lnTo>
                  <a:lnTo>
                    <a:pt x="106" y="12"/>
                  </a:lnTo>
                  <a:lnTo>
                    <a:pt x="106" y="10"/>
                  </a:lnTo>
                  <a:lnTo>
                    <a:pt x="108" y="8"/>
                  </a:lnTo>
                  <a:lnTo>
                    <a:pt x="108" y="4"/>
                  </a:lnTo>
                  <a:lnTo>
                    <a:pt x="108" y="2"/>
                  </a:lnTo>
                  <a:lnTo>
                    <a:pt x="108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4" y="4"/>
                  </a:lnTo>
                  <a:lnTo>
                    <a:pt x="126" y="4"/>
                  </a:lnTo>
                  <a:lnTo>
                    <a:pt x="128" y="4"/>
                  </a:lnTo>
                  <a:lnTo>
                    <a:pt x="130" y="2"/>
                  </a:lnTo>
                  <a:lnTo>
                    <a:pt x="130" y="4"/>
                  </a:lnTo>
                  <a:lnTo>
                    <a:pt x="132" y="6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2" y="12"/>
                  </a:lnTo>
                  <a:lnTo>
                    <a:pt x="138" y="14"/>
                  </a:lnTo>
                  <a:lnTo>
                    <a:pt x="140" y="14"/>
                  </a:lnTo>
                  <a:lnTo>
                    <a:pt x="140" y="12"/>
                  </a:lnTo>
                  <a:lnTo>
                    <a:pt x="144" y="12"/>
                  </a:lnTo>
                  <a:lnTo>
                    <a:pt x="152" y="20"/>
                  </a:lnTo>
                  <a:lnTo>
                    <a:pt x="154" y="22"/>
                  </a:lnTo>
                  <a:lnTo>
                    <a:pt x="154" y="24"/>
                  </a:lnTo>
                  <a:lnTo>
                    <a:pt x="154" y="32"/>
                  </a:lnTo>
                  <a:lnTo>
                    <a:pt x="154" y="40"/>
                  </a:lnTo>
                  <a:lnTo>
                    <a:pt x="154" y="46"/>
                  </a:lnTo>
                  <a:lnTo>
                    <a:pt x="152" y="48"/>
                  </a:lnTo>
                  <a:lnTo>
                    <a:pt x="152" y="50"/>
                  </a:lnTo>
                  <a:lnTo>
                    <a:pt x="150" y="52"/>
                  </a:lnTo>
                  <a:lnTo>
                    <a:pt x="152" y="52"/>
                  </a:lnTo>
                  <a:lnTo>
                    <a:pt x="154" y="56"/>
                  </a:lnTo>
                  <a:lnTo>
                    <a:pt x="154" y="58"/>
                  </a:lnTo>
                  <a:lnTo>
                    <a:pt x="156" y="60"/>
                  </a:lnTo>
                  <a:lnTo>
                    <a:pt x="162" y="62"/>
                  </a:lnTo>
                  <a:lnTo>
                    <a:pt x="166" y="64"/>
                  </a:lnTo>
                  <a:lnTo>
                    <a:pt x="170" y="66"/>
                  </a:lnTo>
                  <a:lnTo>
                    <a:pt x="172" y="66"/>
                  </a:lnTo>
                  <a:lnTo>
                    <a:pt x="174" y="68"/>
                  </a:lnTo>
                  <a:lnTo>
                    <a:pt x="174" y="66"/>
                  </a:lnTo>
                  <a:lnTo>
                    <a:pt x="180" y="66"/>
                  </a:lnTo>
                  <a:lnTo>
                    <a:pt x="184" y="66"/>
                  </a:lnTo>
                  <a:lnTo>
                    <a:pt x="186" y="66"/>
                  </a:lnTo>
                  <a:lnTo>
                    <a:pt x="188" y="66"/>
                  </a:lnTo>
                  <a:lnTo>
                    <a:pt x="192" y="64"/>
                  </a:lnTo>
                  <a:lnTo>
                    <a:pt x="194" y="64"/>
                  </a:lnTo>
                  <a:lnTo>
                    <a:pt x="210" y="66"/>
                  </a:lnTo>
                  <a:lnTo>
                    <a:pt x="218" y="70"/>
                  </a:lnTo>
                  <a:lnTo>
                    <a:pt x="222" y="72"/>
                  </a:lnTo>
                  <a:lnTo>
                    <a:pt x="222" y="74"/>
                  </a:lnTo>
                  <a:lnTo>
                    <a:pt x="228" y="76"/>
                  </a:lnTo>
                  <a:lnTo>
                    <a:pt x="236" y="80"/>
                  </a:lnTo>
                  <a:lnTo>
                    <a:pt x="242" y="76"/>
                  </a:lnTo>
                  <a:lnTo>
                    <a:pt x="250" y="76"/>
                  </a:lnTo>
                  <a:lnTo>
                    <a:pt x="252" y="76"/>
                  </a:lnTo>
                  <a:lnTo>
                    <a:pt x="254" y="76"/>
                  </a:lnTo>
                  <a:lnTo>
                    <a:pt x="254" y="78"/>
                  </a:lnTo>
                  <a:lnTo>
                    <a:pt x="256" y="80"/>
                  </a:lnTo>
                  <a:lnTo>
                    <a:pt x="258" y="82"/>
                  </a:lnTo>
                  <a:lnTo>
                    <a:pt x="260" y="82"/>
                  </a:lnTo>
                  <a:lnTo>
                    <a:pt x="262" y="82"/>
                  </a:lnTo>
                  <a:lnTo>
                    <a:pt x="266" y="82"/>
                  </a:lnTo>
                  <a:lnTo>
                    <a:pt x="268" y="82"/>
                  </a:lnTo>
                  <a:lnTo>
                    <a:pt x="270" y="80"/>
                  </a:lnTo>
                  <a:lnTo>
                    <a:pt x="272" y="80"/>
                  </a:lnTo>
                  <a:lnTo>
                    <a:pt x="282" y="78"/>
                  </a:lnTo>
                  <a:lnTo>
                    <a:pt x="288" y="80"/>
                  </a:lnTo>
                  <a:lnTo>
                    <a:pt x="292" y="80"/>
                  </a:lnTo>
                  <a:lnTo>
                    <a:pt x="294" y="80"/>
                  </a:lnTo>
                  <a:lnTo>
                    <a:pt x="296" y="80"/>
                  </a:lnTo>
                  <a:lnTo>
                    <a:pt x="298" y="78"/>
                  </a:lnTo>
                  <a:lnTo>
                    <a:pt x="300" y="76"/>
                  </a:lnTo>
                  <a:lnTo>
                    <a:pt x="302" y="76"/>
                  </a:lnTo>
                  <a:lnTo>
                    <a:pt x="308" y="78"/>
                  </a:lnTo>
                  <a:lnTo>
                    <a:pt x="316" y="78"/>
                  </a:lnTo>
                  <a:lnTo>
                    <a:pt x="316" y="80"/>
                  </a:lnTo>
                  <a:lnTo>
                    <a:pt x="320" y="80"/>
                  </a:lnTo>
                  <a:lnTo>
                    <a:pt x="322" y="80"/>
                  </a:lnTo>
                  <a:lnTo>
                    <a:pt x="324" y="80"/>
                  </a:lnTo>
                  <a:lnTo>
                    <a:pt x="326" y="80"/>
                  </a:lnTo>
                  <a:lnTo>
                    <a:pt x="328" y="80"/>
                  </a:lnTo>
                  <a:lnTo>
                    <a:pt x="336" y="80"/>
                  </a:lnTo>
                  <a:lnTo>
                    <a:pt x="340" y="82"/>
                  </a:lnTo>
                  <a:lnTo>
                    <a:pt x="346" y="84"/>
                  </a:lnTo>
                  <a:lnTo>
                    <a:pt x="352" y="84"/>
                  </a:lnTo>
                  <a:lnTo>
                    <a:pt x="356" y="86"/>
                  </a:lnTo>
                  <a:lnTo>
                    <a:pt x="364" y="88"/>
                  </a:lnTo>
                  <a:lnTo>
                    <a:pt x="368" y="88"/>
                  </a:lnTo>
                  <a:lnTo>
                    <a:pt x="374" y="90"/>
                  </a:lnTo>
                  <a:lnTo>
                    <a:pt x="378" y="90"/>
                  </a:lnTo>
                  <a:lnTo>
                    <a:pt x="380" y="92"/>
                  </a:lnTo>
                  <a:lnTo>
                    <a:pt x="384" y="92"/>
                  </a:lnTo>
                  <a:lnTo>
                    <a:pt x="396" y="94"/>
                  </a:lnTo>
                  <a:lnTo>
                    <a:pt x="402" y="98"/>
                  </a:lnTo>
                  <a:lnTo>
                    <a:pt x="412" y="98"/>
                  </a:lnTo>
                  <a:lnTo>
                    <a:pt x="414" y="100"/>
                  </a:lnTo>
                  <a:lnTo>
                    <a:pt x="418" y="100"/>
                  </a:lnTo>
                  <a:lnTo>
                    <a:pt x="424" y="102"/>
                  </a:lnTo>
                  <a:lnTo>
                    <a:pt x="426" y="102"/>
                  </a:lnTo>
                  <a:lnTo>
                    <a:pt x="426" y="108"/>
                  </a:lnTo>
                  <a:lnTo>
                    <a:pt x="428" y="116"/>
                  </a:lnTo>
                  <a:lnTo>
                    <a:pt x="432" y="116"/>
                  </a:lnTo>
                  <a:lnTo>
                    <a:pt x="438" y="122"/>
                  </a:lnTo>
                  <a:lnTo>
                    <a:pt x="438" y="124"/>
                  </a:lnTo>
                  <a:lnTo>
                    <a:pt x="438" y="126"/>
                  </a:lnTo>
                  <a:lnTo>
                    <a:pt x="440" y="134"/>
                  </a:lnTo>
                  <a:lnTo>
                    <a:pt x="438" y="136"/>
                  </a:lnTo>
                  <a:lnTo>
                    <a:pt x="430" y="146"/>
                  </a:lnTo>
                  <a:lnTo>
                    <a:pt x="428" y="150"/>
                  </a:lnTo>
                  <a:lnTo>
                    <a:pt x="414" y="170"/>
                  </a:lnTo>
                  <a:lnTo>
                    <a:pt x="412" y="174"/>
                  </a:lnTo>
                  <a:lnTo>
                    <a:pt x="412" y="178"/>
                  </a:lnTo>
                  <a:lnTo>
                    <a:pt x="406" y="184"/>
                  </a:lnTo>
                  <a:lnTo>
                    <a:pt x="404" y="186"/>
                  </a:lnTo>
                  <a:lnTo>
                    <a:pt x="402" y="186"/>
                  </a:lnTo>
                  <a:lnTo>
                    <a:pt x="400" y="188"/>
                  </a:lnTo>
                  <a:lnTo>
                    <a:pt x="398" y="190"/>
                  </a:lnTo>
                  <a:lnTo>
                    <a:pt x="392" y="198"/>
                  </a:lnTo>
                  <a:lnTo>
                    <a:pt x="386" y="206"/>
                  </a:lnTo>
                  <a:lnTo>
                    <a:pt x="384" y="210"/>
                  </a:lnTo>
                  <a:lnTo>
                    <a:pt x="384" y="218"/>
                  </a:lnTo>
                  <a:lnTo>
                    <a:pt x="384" y="220"/>
                  </a:lnTo>
                  <a:lnTo>
                    <a:pt x="384" y="222"/>
                  </a:lnTo>
                  <a:lnTo>
                    <a:pt x="386" y="222"/>
                  </a:lnTo>
                  <a:lnTo>
                    <a:pt x="388" y="222"/>
                  </a:lnTo>
                  <a:lnTo>
                    <a:pt x="392" y="222"/>
                  </a:lnTo>
                  <a:lnTo>
                    <a:pt x="396" y="230"/>
                  </a:lnTo>
                  <a:lnTo>
                    <a:pt x="394" y="234"/>
                  </a:lnTo>
                  <a:lnTo>
                    <a:pt x="384" y="256"/>
                  </a:lnTo>
                  <a:lnTo>
                    <a:pt x="376" y="286"/>
                  </a:lnTo>
                  <a:lnTo>
                    <a:pt x="370" y="310"/>
                  </a:lnTo>
                  <a:lnTo>
                    <a:pt x="366" y="334"/>
                  </a:lnTo>
                  <a:lnTo>
                    <a:pt x="354" y="378"/>
                  </a:lnTo>
                  <a:lnTo>
                    <a:pt x="354" y="380"/>
                  </a:lnTo>
                  <a:lnTo>
                    <a:pt x="356" y="382"/>
                  </a:lnTo>
                  <a:lnTo>
                    <a:pt x="354" y="382"/>
                  </a:lnTo>
                  <a:lnTo>
                    <a:pt x="352" y="382"/>
                  </a:lnTo>
                  <a:lnTo>
                    <a:pt x="350" y="380"/>
                  </a:lnTo>
                  <a:lnTo>
                    <a:pt x="326" y="376"/>
                  </a:lnTo>
                  <a:lnTo>
                    <a:pt x="324" y="374"/>
                  </a:lnTo>
                  <a:lnTo>
                    <a:pt x="318" y="374"/>
                  </a:lnTo>
                  <a:lnTo>
                    <a:pt x="316" y="372"/>
                  </a:lnTo>
                  <a:lnTo>
                    <a:pt x="312" y="372"/>
                  </a:lnTo>
                  <a:lnTo>
                    <a:pt x="310" y="372"/>
                  </a:lnTo>
                  <a:lnTo>
                    <a:pt x="308" y="370"/>
                  </a:lnTo>
                  <a:lnTo>
                    <a:pt x="302" y="368"/>
                  </a:lnTo>
                  <a:lnTo>
                    <a:pt x="300" y="368"/>
                  </a:lnTo>
                  <a:lnTo>
                    <a:pt x="294" y="366"/>
                  </a:lnTo>
                  <a:lnTo>
                    <a:pt x="290" y="366"/>
                  </a:lnTo>
                  <a:lnTo>
                    <a:pt x="288" y="366"/>
                  </a:lnTo>
                  <a:lnTo>
                    <a:pt x="284" y="366"/>
                  </a:lnTo>
                  <a:lnTo>
                    <a:pt x="282" y="364"/>
                  </a:lnTo>
                  <a:lnTo>
                    <a:pt x="278" y="362"/>
                  </a:lnTo>
                  <a:lnTo>
                    <a:pt x="274" y="362"/>
                  </a:lnTo>
                  <a:lnTo>
                    <a:pt x="266" y="360"/>
                  </a:lnTo>
                  <a:lnTo>
                    <a:pt x="260" y="358"/>
                  </a:lnTo>
                  <a:lnTo>
                    <a:pt x="254" y="358"/>
                  </a:lnTo>
                  <a:lnTo>
                    <a:pt x="248" y="356"/>
                  </a:lnTo>
                  <a:lnTo>
                    <a:pt x="244" y="356"/>
                  </a:lnTo>
                  <a:lnTo>
                    <a:pt x="236" y="352"/>
                  </a:lnTo>
                  <a:lnTo>
                    <a:pt x="208" y="344"/>
                  </a:lnTo>
                  <a:lnTo>
                    <a:pt x="206" y="344"/>
                  </a:lnTo>
                  <a:lnTo>
                    <a:pt x="192" y="340"/>
                  </a:lnTo>
                  <a:lnTo>
                    <a:pt x="174" y="336"/>
                  </a:lnTo>
                  <a:lnTo>
                    <a:pt x="170" y="334"/>
                  </a:lnTo>
                  <a:lnTo>
                    <a:pt x="166" y="334"/>
                  </a:lnTo>
                  <a:lnTo>
                    <a:pt x="164" y="332"/>
                  </a:lnTo>
                  <a:lnTo>
                    <a:pt x="156" y="330"/>
                  </a:lnTo>
                  <a:lnTo>
                    <a:pt x="152" y="330"/>
                  </a:lnTo>
                  <a:lnTo>
                    <a:pt x="150" y="328"/>
                  </a:lnTo>
                  <a:lnTo>
                    <a:pt x="144" y="328"/>
                  </a:lnTo>
                  <a:lnTo>
                    <a:pt x="138" y="324"/>
                  </a:lnTo>
                  <a:lnTo>
                    <a:pt x="136" y="324"/>
                  </a:lnTo>
                  <a:lnTo>
                    <a:pt x="132" y="324"/>
                  </a:lnTo>
                  <a:lnTo>
                    <a:pt x="126" y="322"/>
                  </a:lnTo>
                  <a:lnTo>
                    <a:pt x="124" y="320"/>
                  </a:lnTo>
                  <a:lnTo>
                    <a:pt x="120" y="320"/>
                  </a:lnTo>
                  <a:lnTo>
                    <a:pt x="116" y="318"/>
                  </a:lnTo>
                  <a:lnTo>
                    <a:pt x="112" y="318"/>
                  </a:lnTo>
                  <a:lnTo>
                    <a:pt x="110" y="318"/>
                  </a:lnTo>
                  <a:lnTo>
                    <a:pt x="106" y="316"/>
                  </a:lnTo>
                  <a:lnTo>
                    <a:pt x="102" y="314"/>
                  </a:lnTo>
                  <a:lnTo>
                    <a:pt x="100" y="314"/>
                  </a:lnTo>
                  <a:lnTo>
                    <a:pt x="84" y="310"/>
                  </a:lnTo>
                  <a:lnTo>
                    <a:pt x="82" y="308"/>
                  </a:lnTo>
                  <a:lnTo>
                    <a:pt x="80" y="308"/>
                  </a:lnTo>
                  <a:lnTo>
                    <a:pt x="74" y="308"/>
                  </a:lnTo>
                  <a:lnTo>
                    <a:pt x="72" y="306"/>
                  </a:lnTo>
                  <a:lnTo>
                    <a:pt x="68" y="304"/>
                  </a:lnTo>
                  <a:lnTo>
                    <a:pt x="58" y="302"/>
                  </a:lnTo>
                  <a:lnTo>
                    <a:pt x="56" y="300"/>
                  </a:lnTo>
                  <a:lnTo>
                    <a:pt x="54" y="300"/>
                  </a:lnTo>
                  <a:lnTo>
                    <a:pt x="52" y="300"/>
                  </a:lnTo>
                  <a:lnTo>
                    <a:pt x="50" y="300"/>
                  </a:lnTo>
                  <a:lnTo>
                    <a:pt x="48" y="298"/>
                  </a:lnTo>
                  <a:lnTo>
                    <a:pt x="44" y="296"/>
                  </a:lnTo>
                  <a:lnTo>
                    <a:pt x="42" y="296"/>
                  </a:lnTo>
                  <a:lnTo>
                    <a:pt x="40" y="296"/>
                  </a:lnTo>
                  <a:lnTo>
                    <a:pt x="36" y="294"/>
                  </a:lnTo>
                  <a:lnTo>
                    <a:pt x="20" y="290"/>
                  </a:lnTo>
                  <a:lnTo>
                    <a:pt x="16" y="288"/>
                  </a:lnTo>
                  <a:lnTo>
                    <a:pt x="6" y="286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" name="Group 941"/>
            <p:cNvGrpSpPr>
              <a:grpSpLocks/>
            </p:cNvGrpSpPr>
            <p:nvPr/>
          </p:nvGrpSpPr>
          <p:grpSpPr bwMode="auto">
            <a:xfrm>
              <a:off x="3152775" y="3562350"/>
              <a:ext cx="574675" cy="444500"/>
              <a:chOff x="1986" y="2244"/>
              <a:chExt cx="362" cy="280"/>
            </a:xfrm>
            <a:grpFill/>
          </p:grpSpPr>
          <p:sp>
            <p:nvSpPr>
              <p:cNvPr id="8" name="Freeform 824"/>
              <p:cNvSpPr>
                <a:spLocks/>
              </p:cNvSpPr>
              <p:nvPr/>
            </p:nvSpPr>
            <p:spPr bwMode="auto">
              <a:xfrm>
                <a:off x="1986" y="2244"/>
                <a:ext cx="362" cy="280"/>
              </a:xfrm>
              <a:custGeom>
                <a:avLst/>
                <a:gdLst/>
                <a:ahLst/>
                <a:cxnLst>
                  <a:cxn ang="0">
                    <a:pos x="80" y="130"/>
                  </a:cxn>
                  <a:cxn ang="0">
                    <a:pos x="98" y="120"/>
                  </a:cxn>
                  <a:cxn ang="0">
                    <a:pos x="104" y="86"/>
                  </a:cxn>
                  <a:cxn ang="0">
                    <a:pos x="108" y="66"/>
                  </a:cxn>
                  <a:cxn ang="0">
                    <a:pos x="110" y="58"/>
                  </a:cxn>
                  <a:cxn ang="0">
                    <a:pos x="104" y="44"/>
                  </a:cxn>
                  <a:cxn ang="0">
                    <a:pos x="112" y="42"/>
                  </a:cxn>
                  <a:cxn ang="0">
                    <a:pos x="112" y="18"/>
                  </a:cxn>
                  <a:cxn ang="0">
                    <a:pos x="112" y="0"/>
                  </a:cxn>
                  <a:cxn ang="0">
                    <a:pos x="184" y="22"/>
                  </a:cxn>
                  <a:cxn ang="0">
                    <a:pos x="262" y="44"/>
                  </a:cxn>
                  <a:cxn ang="0">
                    <a:pos x="318" y="58"/>
                  </a:cxn>
                  <a:cxn ang="0">
                    <a:pos x="354" y="66"/>
                  </a:cxn>
                  <a:cxn ang="0">
                    <a:pos x="330" y="196"/>
                  </a:cxn>
                  <a:cxn ang="0">
                    <a:pos x="318" y="270"/>
                  </a:cxn>
                  <a:cxn ang="0">
                    <a:pos x="304" y="276"/>
                  </a:cxn>
                  <a:cxn ang="0">
                    <a:pos x="266" y="268"/>
                  </a:cxn>
                  <a:cxn ang="0">
                    <a:pos x="232" y="260"/>
                  </a:cxn>
                  <a:cxn ang="0">
                    <a:pos x="212" y="258"/>
                  </a:cxn>
                  <a:cxn ang="0">
                    <a:pos x="190" y="256"/>
                  </a:cxn>
                  <a:cxn ang="0">
                    <a:pos x="164" y="258"/>
                  </a:cxn>
                  <a:cxn ang="0">
                    <a:pos x="150" y="260"/>
                  </a:cxn>
                  <a:cxn ang="0">
                    <a:pos x="134" y="254"/>
                  </a:cxn>
                  <a:cxn ang="0">
                    <a:pos x="102" y="244"/>
                  </a:cxn>
                  <a:cxn ang="0">
                    <a:pos x="72" y="244"/>
                  </a:cxn>
                  <a:cxn ang="0">
                    <a:pos x="54" y="240"/>
                  </a:cxn>
                  <a:cxn ang="0">
                    <a:pos x="44" y="228"/>
                  </a:cxn>
                  <a:cxn ang="0">
                    <a:pos x="46" y="200"/>
                  </a:cxn>
                  <a:cxn ang="0">
                    <a:pos x="26" y="182"/>
                  </a:cxn>
                  <a:cxn ang="0">
                    <a:pos x="16" y="178"/>
                  </a:cxn>
                  <a:cxn ang="0">
                    <a:pos x="4" y="174"/>
                  </a:cxn>
                  <a:cxn ang="0">
                    <a:pos x="6" y="152"/>
                  </a:cxn>
                  <a:cxn ang="0">
                    <a:pos x="10" y="156"/>
                  </a:cxn>
                  <a:cxn ang="0">
                    <a:pos x="16" y="144"/>
                  </a:cxn>
                  <a:cxn ang="0">
                    <a:pos x="8" y="140"/>
                  </a:cxn>
                  <a:cxn ang="0">
                    <a:pos x="20" y="128"/>
                  </a:cxn>
                  <a:cxn ang="0">
                    <a:pos x="14" y="118"/>
                  </a:cxn>
                  <a:cxn ang="0">
                    <a:pos x="8" y="120"/>
                  </a:cxn>
                  <a:cxn ang="0">
                    <a:pos x="12" y="96"/>
                  </a:cxn>
                  <a:cxn ang="0">
                    <a:pos x="14" y="66"/>
                  </a:cxn>
                  <a:cxn ang="0">
                    <a:pos x="8" y="46"/>
                  </a:cxn>
                  <a:cxn ang="0">
                    <a:pos x="14" y="26"/>
                  </a:cxn>
                  <a:cxn ang="0">
                    <a:pos x="26" y="26"/>
                  </a:cxn>
                  <a:cxn ang="0">
                    <a:pos x="40" y="40"/>
                  </a:cxn>
                  <a:cxn ang="0">
                    <a:pos x="56" y="46"/>
                  </a:cxn>
                  <a:cxn ang="0">
                    <a:pos x="76" y="54"/>
                  </a:cxn>
                  <a:cxn ang="0">
                    <a:pos x="92" y="60"/>
                  </a:cxn>
                  <a:cxn ang="0">
                    <a:pos x="96" y="78"/>
                  </a:cxn>
                  <a:cxn ang="0">
                    <a:pos x="84" y="80"/>
                  </a:cxn>
                  <a:cxn ang="0">
                    <a:pos x="74" y="94"/>
                  </a:cxn>
                  <a:cxn ang="0">
                    <a:pos x="72" y="110"/>
                  </a:cxn>
                  <a:cxn ang="0">
                    <a:pos x="66" y="110"/>
                  </a:cxn>
                  <a:cxn ang="0">
                    <a:pos x="86" y="90"/>
                  </a:cxn>
                  <a:cxn ang="0">
                    <a:pos x="92" y="94"/>
                  </a:cxn>
                  <a:cxn ang="0">
                    <a:pos x="86" y="96"/>
                  </a:cxn>
                  <a:cxn ang="0">
                    <a:pos x="84" y="122"/>
                  </a:cxn>
                  <a:cxn ang="0">
                    <a:pos x="76" y="120"/>
                  </a:cxn>
                  <a:cxn ang="0">
                    <a:pos x="74" y="118"/>
                  </a:cxn>
                  <a:cxn ang="0">
                    <a:pos x="70" y="118"/>
                  </a:cxn>
                  <a:cxn ang="0">
                    <a:pos x="60" y="128"/>
                  </a:cxn>
                </a:cxnLst>
                <a:rect l="0" t="0" r="r" b="b"/>
                <a:pathLst>
                  <a:path w="362" h="280">
                    <a:moveTo>
                      <a:pt x="66" y="134"/>
                    </a:moveTo>
                    <a:lnTo>
                      <a:pt x="68" y="128"/>
                    </a:lnTo>
                    <a:lnTo>
                      <a:pt x="70" y="126"/>
                    </a:lnTo>
                    <a:lnTo>
                      <a:pt x="74" y="126"/>
                    </a:lnTo>
                    <a:lnTo>
                      <a:pt x="74" y="132"/>
                    </a:lnTo>
                    <a:lnTo>
                      <a:pt x="80" y="130"/>
                    </a:lnTo>
                    <a:lnTo>
                      <a:pt x="82" y="128"/>
                    </a:lnTo>
                    <a:lnTo>
                      <a:pt x="84" y="126"/>
                    </a:lnTo>
                    <a:lnTo>
                      <a:pt x="86" y="124"/>
                    </a:lnTo>
                    <a:lnTo>
                      <a:pt x="90" y="122"/>
                    </a:lnTo>
                    <a:lnTo>
                      <a:pt x="92" y="122"/>
                    </a:lnTo>
                    <a:lnTo>
                      <a:pt x="98" y="120"/>
                    </a:lnTo>
                    <a:lnTo>
                      <a:pt x="98" y="118"/>
                    </a:lnTo>
                    <a:lnTo>
                      <a:pt x="98" y="110"/>
                    </a:lnTo>
                    <a:lnTo>
                      <a:pt x="98" y="108"/>
                    </a:lnTo>
                    <a:lnTo>
                      <a:pt x="98" y="104"/>
                    </a:lnTo>
                    <a:lnTo>
                      <a:pt x="100" y="96"/>
                    </a:lnTo>
                    <a:lnTo>
                      <a:pt x="104" y="86"/>
                    </a:lnTo>
                    <a:lnTo>
                      <a:pt x="110" y="80"/>
                    </a:lnTo>
                    <a:lnTo>
                      <a:pt x="112" y="70"/>
                    </a:lnTo>
                    <a:lnTo>
                      <a:pt x="112" y="60"/>
                    </a:lnTo>
                    <a:lnTo>
                      <a:pt x="110" y="60"/>
                    </a:lnTo>
                    <a:lnTo>
                      <a:pt x="108" y="62"/>
                    </a:lnTo>
                    <a:lnTo>
                      <a:pt x="108" y="66"/>
                    </a:lnTo>
                    <a:lnTo>
                      <a:pt x="106" y="66"/>
                    </a:lnTo>
                    <a:lnTo>
                      <a:pt x="104" y="60"/>
                    </a:lnTo>
                    <a:lnTo>
                      <a:pt x="106" y="60"/>
                    </a:lnTo>
                    <a:lnTo>
                      <a:pt x="108" y="56"/>
                    </a:lnTo>
                    <a:lnTo>
                      <a:pt x="110" y="56"/>
                    </a:lnTo>
                    <a:lnTo>
                      <a:pt x="110" y="58"/>
                    </a:lnTo>
                    <a:lnTo>
                      <a:pt x="112" y="60"/>
                    </a:lnTo>
                    <a:lnTo>
                      <a:pt x="114" y="56"/>
                    </a:lnTo>
                    <a:lnTo>
                      <a:pt x="114" y="54"/>
                    </a:lnTo>
                    <a:lnTo>
                      <a:pt x="108" y="42"/>
                    </a:lnTo>
                    <a:lnTo>
                      <a:pt x="106" y="44"/>
                    </a:lnTo>
                    <a:lnTo>
                      <a:pt x="104" y="44"/>
                    </a:lnTo>
                    <a:lnTo>
                      <a:pt x="104" y="42"/>
                    </a:lnTo>
                    <a:lnTo>
                      <a:pt x="104" y="36"/>
                    </a:lnTo>
                    <a:lnTo>
                      <a:pt x="108" y="36"/>
                    </a:lnTo>
                    <a:lnTo>
                      <a:pt x="110" y="40"/>
                    </a:lnTo>
                    <a:lnTo>
                      <a:pt x="110" y="42"/>
                    </a:lnTo>
                    <a:lnTo>
                      <a:pt x="112" y="42"/>
                    </a:lnTo>
                    <a:lnTo>
                      <a:pt x="118" y="34"/>
                    </a:lnTo>
                    <a:lnTo>
                      <a:pt x="118" y="22"/>
                    </a:lnTo>
                    <a:lnTo>
                      <a:pt x="116" y="20"/>
                    </a:lnTo>
                    <a:lnTo>
                      <a:pt x="114" y="18"/>
                    </a:lnTo>
                    <a:lnTo>
                      <a:pt x="114" y="20"/>
                    </a:lnTo>
                    <a:lnTo>
                      <a:pt x="112" y="18"/>
                    </a:lnTo>
                    <a:lnTo>
                      <a:pt x="110" y="16"/>
                    </a:lnTo>
                    <a:lnTo>
                      <a:pt x="108" y="4"/>
                    </a:lnTo>
                    <a:lnTo>
                      <a:pt x="110" y="4"/>
                    </a:lnTo>
                    <a:lnTo>
                      <a:pt x="112" y="4"/>
                    </a:lnTo>
                    <a:lnTo>
                      <a:pt x="112" y="2"/>
                    </a:lnTo>
                    <a:lnTo>
                      <a:pt x="112" y="0"/>
                    </a:lnTo>
                    <a:lnTo>
                      <a:pt x="114" y="2"/>
                    </a:lnTo>
                    <a:lnTo>
                      <a:pt x="122" y="4"/>
                    </a:lnTo>
                    <a:lnTo>
                      <a:pt x="126" y="6"/>
                    </a:lnTo>
                    <a:lnTo>
                      <a:pt x="130" y="8"/>
                    </a:lnTo>
                    <a:lnTo>
                      <a:pt x="140" y="10"/>
                    </a:lnTo>
                    <a:lnTo>
                      <a:pt x="184" y="22"/>
                    </a:lnTo>
                    <a:lnTo>
                      <a:pt x="208" y="28"/>
                    </a:lnTo>
                    <a:lnTo>
                      <a:pt x="230" y="36"/>
                    </a:lnTo>
                    <a:lnTo>
                      <a:pt x="234" y="36"/>
                    </a:lnTo>
                    <a:lnTo>
                      <a:pt x="238" y="38"/>
                    </a:lnTo>
                    <a:lnTo>
                      <a:pt x="256" y="42"/>
                    </a:lnTo>
                    <a:lnTo>
                      <a:pt x="262" y="44"/>
                    </a:lnTo>
                    <a:lnTo>
                      <a:pt x="268" y="46"/>
                    </a:lnTo>
                    <a:lnTo>
                      <a:pt x="276" y="48"/>
                    </a:lnTo>
                    <a:lnTo>
                      <a:pt x="286" y="48"/>
                    </a:lnTo>
                    <a:lnTo>
                      <a:pt x="302" y="54"/>
                    </a:lnTo>
                    <a:lnTo>
                      <a:pt x="314" y="56"/>
                    </a:lnTo>
                    <a:lnTo>
                      <a:pt x="318" y="58"/>
                    </a:lnTo>
                    <a:lnTo>
                      <a:pt x="324" y="60"/>
                    </a:lnTo>
                    <a:lnTo>
                      <a:pt x="326" y="60"/>
                    </a:lnTo>
                    <a:lnTo>
                      <a:pt x="338" y="62"/>
                    </a:lnTo>
                    <a:lnTo>
                      <a:pt x="348" y="66"/>
                    </a:lnTo>
                    <a:lnTo>
                      <a:pt x="352" y="66"/>
                    </a:lnTo>
                    <a:lnTo>
                      <a:pt x="354" y="66"/>
                    </a:lnTo>
                    <a:lnTo>
                      <a:pt x="358" y="68"/>
                    </a:lnTo>
                    <a:lnTo>
                      <a:pt x="362" y="68"/>
                    </a:lnTo>
                    <a:lnTo>
                      <a:pt x="360" y="70"/>
                    </a:lnTo>
                    <a:lnTo>
                      <a:pt x="342" y="144"/>
                    </a:lnTo>
                    <a:lnTo>
                      <a:pt x="338" y="158"/>
                    </a:lnTo>
                    <a:lnTo>
                      <a:pt x="330" y="196"/>
                    </a:lnTo>
                    <a:lnTo>
                      <a:pt x="320" y="238"/>
                    </a:lnTo>
                    <a:lnTo>
                      <a:pt x="318" y="250"/>
                    </a:lnTo>
                    <a:lnTo>
                      <a:pt x="318" y="256"/>
                    </a:lnTo>
                    <a:lnTo>
                      <a:pt x="320" y="262"/>
                    </a:lnTo>
                    <a:lnTo>
                      <a:pt x="320" y="268"/>
                    </a:lnTo>
                    <a:lnTo>
                      <a:pt x="318" y="270"/>
                    </a:lnTo>
                    <a:lnTo>
                      <a:pt x="316" y="272"/>
                    </a:lnTo>
                    <a:lnTo>
                      <a:pt x="318" y="280"/>
                    </a:lnTo>
                    <a:lnTo>
                      <a:pt x="316" y="280"/>
                    </a:lnTo>
                    <a:lnTo>
                      <a:pt x="310" y="278"/>
                    </a:lnTo>
                    <a:lnTo>
                      <a:pt x="306" y="278"/>
                    </a:lnTo>
                    <a:lnTo>
                      <a:pt x="304" y="276"/>
                    </a:lnTo>
                    <a:lnTo>
                      <a:pt x="294" y="276"/>
                    </a:lnTo>
                    <a:lnTo>
                      <a:pt x="288" y="272"/>
                    </a:lnTo>
                    <a:lnTo>
                      <a:pt x="276" y="270"/>
                    </a:lnTo>
                    <a:lnTo>
                      <a:pt x="272" y="270"/>
                    </a:lnTo>
                    <a:lnTo>
                      <a:pt x="270" y="268"/>
                    </a:lnTo>
                    <a:lnTo>
                      <a:pt x="266" y="268"/>
                    </a:lnTo>
                    <a:lnTo>
                      <a:pt x="260" y="266"/>
                    </a:lnTo>
                    <a:lnTo>
                      <a:pt x="256" y="266"/>
                    </a:lnTo>
                    <a:lnTo>
                      <a:pt x="248" y="264"/>
                    </a:lnTo>
                    <a:lnTo>
                      <a:pt x="244" y="262"/>
                    </a:lnTo>
                    <a:lnTo>
                      <a:pt x="238" y="262"/>
                    </a:lnTo>
                    <a:lnTo>
                      <a:pt x="232" y="260"/>
                    </a:lnTo>
                    <a:lnTo>
                      <a:pt x="228" y="258"/>
                    </a:lnTo>
                    <a:lnTo>
                      <a:pt x="220" y="258"/>
                    </a:lnTo>
                    <a:lnTo>
                      <a:pt x="218" y="258"/>
                    </a:lnTo>
                    <a:lnTo>
                      <a:pt x="216" y="258"/>
                    </a:lnTo>
                    <a:lnTo>
                      <a:pt x="214" y="258"/>
                    </a:lnTo>
                    <a:lnTo>
                      <a:pt x="212" y="258"/>
                    </a:lnTo>
                    <a:lnTo>
                      <a:pt x="208" y="258"/>
                    </a:lnTo>
                    <a:lnTo>
                      <a:pt x="208" y="256"/>
                    </a:lnTo>
                    <a:lnTo>
                      <a:pt x="200" y="256"/>
                    </a:lnTo>
                    <a:lnTo>
                      <a:pt x="194" y="254"/>
                    </a:lnTo>
                    <a:lnTo>
                      <a:pt x="192" y="254"/>
                    </a:lnTo>
                    <a:lnTo>
                      <a:pt x="190" y="256"/>
                    </a:lnTo>
                    <a:lnTo>
                      <a:pt x="188" y="258"/>
                    </a:lnTo>
                    <a:lnTo>
                      <a:pt x="186" y="258"/>
                    </a:lnTo>
                    <a:lnTo>
                      <a:pt x="184" y="258"/>
                    </a:lnTo>
                    <a:lnTo>
                      <a:pt x="180" y="258"/>
                    </a:lnTo>
                    <a:lnTo>
                      <a:pt x="174" y="256"/>
                    </a:lnTo>
                    <a:lnTo>
                      <a:pt x="164" y="258"/>
                    </a:lnTo>
                    <a:lnTo>
                      <a:pt x="162" y="258"/>
                    </a:lnTo>
                    <a:lnTo>
                      <a:pt x="160" y="260"/>
                    </a:lnTo>
                    <a:lnTo>
                      <a:pt x="158" y="260"/>
                    </a:lnTo>
                    <a:lnTo>
                      <a:pt x="154" y="260"/>
                    </a:lnTo>
                    <a:lnTo>
                      <a:pt x="152" y="260"/>
                    </a:lnTo>
                    <a:lnTo>
                      <a:pt x="150" y="260"/>
                    </a:lnTo>
                    <a:lnTo>
                      <a:pt x="148" y="258"/>
                    </a:lnTo>
                    <a:lnTo>
                      <a:pt x="146" y="256"/>
                    </a:lnTo>
                    <a:lnTo>
                      <a:pt x="146" y="254"/>
                    </a:lnTo>
                    <a:lnTo>
                      <a:pt x="144" y="254"/>
                    </a:lnTo>
                    <a:lnTo>
                      <a:pt x="142" y="254"/>
                    </a:lnTo>
                    <a:lnTo>
                      <a:pt x="134" y="254"/>
                    </a:lnTo>
                    <a:lnTo>
                      <a:pt x="128" y="258"/>
                    </a:lnTo>
                    <a:lnTo>
                      <a:pt x="120" y="254"/>
                    </a:lnTo>
                    <a:lnTo>
                      <a:pt x="114" y="252"/>
                    </a:lnTo>
                    <a:lnTo>
                      <a:pt x="114" y="250"/>
                    </a:lnTo>
                    <a:lnTo>
                      <a:pt x="110" y="248"/>
                    </a:lnTo>
                    <a:lnTo>
                      <a:pt x="102" y="244"/>
                    </a:lnTo>
                    <a:lnTo>
                      <a:pt x="86" y="242"/>
                    </a:lnTo>
                    <a:lnTo>
                      <a:pt x="84" y="242"/>
                    </a:lnTo>
                    <a:lnTo>
                      <a:pt x="80" y="244"/>
                    </a:lnTo>
                    <a:lnTo>
                      <a:pt x="78" y="244"/>
                    </a:lnTo>
                    <a:lnTo>
                      <a:pt x="76" y="244"/>
                    </a:lnTo>
                    <a:lnTo>
                      <a:pt x="72" y="244"/>
                    </a:lnTo>
                    <a:lnTo>
                      <a:pt x="66" y="244"/>
                    </a:lnTo>
                    <a:lnTo>
                      <a:pt x="66" y="246"/>
                    </a:lnTo>
                    <a:lnTo>
                      <a:pt x="64" y="244"/>
                    </a:lnTo>
                    <a:lnTo>
                      <a:pt x="62" y="244"/>
                    </a:lnTo>
                    <a:lnTo>
                      <a:pt x="58" y="242"/>
                    </a:lnTo>
                    <a:lnTo>
                      <a:pt x="54" y="240"/>
                    </a:lnTo>
                    <a:lnTo>
                      <a:pt x="48" y="238"/>
                    </a:lnTo>
                    <a:lnTo>
                      <a:pt x="46" y="236"/>
                    </a:lnTo>
                    <a:lnTo>
                      <a:pt x="46" y="234"/>
                    </a:lnTo>
                    <a:lnTo>
                      <a:pt x="44" y="230"/>
                    </a:lnTo>
                    <a:lnTo>
                      <a:pt x="42" y="230"/>
                    </a:lnTo>
                    <a:lnTo>
                      <a:pt x="44" y="228"/>
                    </a:lnTo>
                    <a:lnTo>
                      <a:pt x="44" y="226"/>
                    </a:lnTo>
                    <a:lnTo>
                      <a:pt x="46" y="224"/>
                    </a:lnTo>
                    <a:lnTo>
                      <a:pt x="46" y="218"/>
                    </a:lnTo>
                    <a:lnTo>
                      <a:pt x="46" y="210"/>
                    </a:lnTo>
                    <a:lnTo>
                      <a:pt x="46" y="202"/>
                    </a:lnTo>
                    <a:lnTo>
                      <a:pt x="46" y="200"/>
                    </a:lnTo>
                    <a:lnTo>
                      <a:pt x="44" y="198"/>
                    </a:lnTo>
                    <a:lnTo>
                      <a:pt x="36" y="190"/>
                    </a:lnTo>
                    <a:lnTo>
                      <a:pt x="30" y="190"/>
                    </a:lnTo>
                    <a:lnTo>
                      <a:pt x="28" y="190"/>
                    </a:lnTo>
                    <a:lnTo>
                      <a:pt x="26" y="184"/>
                    </a:lnTo>
                    <a:lnTo>
                      <a:pt x="26" y="182"/>
                    </a:lnTo>
                    <a:lnTo>
                      <a:pt x="26" y="180"/>
                    </a:lnTo>
                    <a:lnTo>
                      <a:pt x="24" y="180"/>
                    </a:lnTo>
                    <a:lnTo>
                      <a:pt x="22" y="178"/>
                    </a:lnTo>
                    <a:lnTo>
                      <a:pt x="20" y="178"/>
                    </a:lnTo>
                    <a:lnTo>
                      <a:pt x="18" y="178"/>
                    </a:lnTo>
                    <a:lnTo>
                      <a:pt x="16" y="178"/>
                    </a:lnTo>
                    <a:lnTo>
                      <a:pt x="14" y="176"/>
                    </a:lnTo>
                    <a:lnTo>
                      <a:pt x="14" y="174"/>
                    </a:lnTo>
                    <a:lnTo>
                      <a:pt x="12" y="174"/>
                    </a:lnTo>
                    <a:lnTo>
                      <a:pt x="8" y="176"/>
                    </a:lnTo>
                    <a:lnTo>
                      <a:pt x="6" y="176"/>
                    </a:lnTo>
                    <a:lnTo>
                      <a:pt x="4" y="174"/>
                    </a:lnTo>
                    <a:lnTo>
                      <a:pt x="0" y="170"/>
                    </a:lnTo>
                    <a:lnTo>
                      <a:pt x="0" y="162"/>
                    </a:lnTo>
                    <a:lnTo>
                      <a:pt x="4" y="148"/>
                    </a:lnTo>
                    <a:lnTo>
                      <a:pt x="6" y="144"/>
                    </a:lnTo>
                    <a:lnTo>
                      <a:pt x="8" y="144"/>
                    </a:lnTo>
                    <a:lnTo>
                      <a:pt x="6" y="152"/>
                    </a:lnTo>
                    <a:lnTo>
                      <a:pt x="4" y="154"/>
                    </a:lnTo>
                    <a:lnTo>
                      <a:pt x="4" y="156"/>
                    </a:lnTo>
                    <a:lnTo>
                      <a:pt x="2" y="164"/>
                    </a:lnTo>
                    <a:lnTo>
                      <a:pt x="4" y="166"/>
                    </a:lnTo>
                    <a:lnTo>
                      <a:pt x="8" y="162"/>
                    </a:lnTo>
                    <a:lnTo>
                      <a:pt x="10" y="156"/>
                    </a:lnTo>
                    <a:lnTo>
                      <a:pt x="12" y="154"/>
                    </a:lnTo>
                    <a:lnTo>
                      <a:pt x="12" y="150"/>
                    </a:lnTo>
                    <a:lnTo>
                      <a:pt x="10" y="150"/>
                    </a:lnTo>
                    <a:lnTo>
                      <a:pt x="10" y="148"/>
                    </a:lnTo>
                    <a:lnTo>
                      <a:pt x="14" y="144"/>
                    </a:lnTo>
                    <a:lnTo>
                      <a:pt x="16" y="144"/>
                    </a:lnTo>
                    <a:lnTo>
                      <a:pt x="18" y="146"/>
                    </a:lnTo>
                    <a:lnTo>
                      <a:pt x="18" y="148"/>
                    </a:lnTo>
                    <a:lnTo>
                      <a:pt x="16" y="142"/>
                    </a:lnTo>
                    <a:lnTo>
                      <a:pt x="14" y="142"/>
                    </a:lnTo>
                    <a:lnTo>
                      <a:pt x="12" y="142"/>
                    </a:lnTo>
                    <a:lnTo>
                      <a:pt x="8" y="140"/>
                    </a:lnTo>
                    <a:lnTo>
                      <a:pt x="6" y="138"/>
                    </a:lnTo>
                    <a:lnTo>
                      <a:pt x="8" y="130"/>
                    </a:lnTo>
                    <a:lnTo>
                      <a:pt x="8" y="128"/>
                    </a:lnTo>
                    <a:lnTo>
                      <a:pt x="14" y="128"/>
                    </a:lnTo>
                    <a:lnTo>
                      <a:pt x="16" y="128"/>
                    </a:lnTo>
                    <a:lnTo>
                      <a:pt x="20" y="128"/>
                    </a:lnTo>
                    <a:lnTo>
                      <a:pt x="24" y="126"/>
                    </a:lnTo>
                    <a:lnTo>
                      <a:pt x="18" y="124"/>
                    </a:lnTo>
                    <a:lnTo>
                      <a:pt x="16" y="124"/>
                    </a:lnTo>
                    <a:lnTo>
                      <a:pt x="16" y="122"/>
                    </a:lnTo>
                    <a:lnTo>
                      <a:pt x="16" y="120"/>
                    </a:lnTo>
                    <a:lnTo>
                      <a:pt x="14" y="118"/>
                    </a:lnTo>
                    <a:lnTo>
                      <a:pt x="12" y="116"/>
                    </a:lnTo>
                    <a:lnTo>
                      <a:pt x="10" y="118"/>
                    </a:lnTo>
                    <a:lnTo>
                      <a:pt x="10" y="120"/>
                    </a:lnTo>
                    <a:lnTo>
                      <a:pt x="10" y="122"/>
                    </a:lnTo>
                    <a:lnTo>
                      <a:pt x="8" y="124"/>
                    </a:lnTo>
                    <a:lnTo>
                      <a:pt x="8" y="120"/>
                    </a:lnTo>
                    <a:lnTo>
                      <a:pt x="10" y="118"/>
                    </a:lnTo>
                    <a:lnTo>
                      <a:pt x="10" y="116"/>
                    </a:lnTo>
                    <a:lnTo>
                      <a:pt x="10" y="114"/>
                    </a:lnTo>
                    <a:lnTo>
                      <a:pt x="12" y="104"/>
                    </a:lnTo>
                    <a:lnTo>
                      <a:pt x="12" y="100"/>
                    </a:lnTo>
                    <a:lnTo>
                      <a:pt x="12" y="96"/>
                    </a:lnTo>
                    <a:lnTo>
                      <a:pt x="12" y="94"/>
                    </a:lnTo>
                    <a:lnTo>
                      <a:pt x="10" y="92"/>
                    </a:lnTo>
                    <a:lnTo>
                      <a:pt x="12" y="88"/>
                    </a:lnTo>
                    <a:lnTo>
                      <a:pt x="12" y="80"/>
                    </a:lnTo>
                    <a:lnTo>
                      <a:pt x="14" y="72"/>
                    </a:lnTo>
                    <a:lnTo>
                      <a:pt x="14" y="66"/>
                    </a:lnTo>
                    <a:lnTo>
                      <a:pt x="14" y="60"/>
                    </a:lnTo>
                    <a:lnTo>
                      <a:pt x="12" y="56"/>
                    </a:lnTo>
                    <a:lnTo>
                      <a:pt x="12" y="54"/>
                    </a:lnTo>
                    <a:lnTo>
                      <a:pt x="10" y="52"/>
                    </a:lnTo>
                    <a:lnTo>
                      <a:pt x="8" y="50"/>
                    </a:lnTo>
                    <a:lnTo>
                      <a:pt x="8" y="46"/>
                    </a:lnTo>
                    <a:lnTo>
                      <a:pt x="8" y="44"/>
                    </a:lnTo>
                    <a:lnTo>
                      <a:pt x="8" y="42"/>
                    </a:lnTo>
                    <a:lnTo>
                      <a:pt x="10" y="40"/>
                    </a:lnTo>
                    <a:lnTo>
                      <a:pt x="10" y="36"/>
                    </a:lnTo>
                    <a:lnTo>
                      <a:pt x="12" y="32"/>
                    </a:lnTo>
                    <a:lnTo>
                      <a:pt x="14" y="26"/>
                    </a:lnTo>
                    <a:lnTo>
                      <a:pt x="14" y="18"/>
                    </a:lnTo>
                    <a:lnTo>
                      <a:pt x="14" y="16"/>
                    </a:lnTo>
                    <a:lnTo>
                      <a:pt x="18" y="18"/>
                    </a:lnTo>
                    <a:lnTo>
                      <a:pt x="22" y="20"/>
                    </a:lnTo>
                    <a:lnTo>
                      <a:pt x="24" y="24"/>
                    </a:lnTo>
                    <a:lnTo>
                      <a:pt x="26" y="26"/>
                    </a:lnTo>
                    <a:lnTo>
                      <a:pt x="30" y="30"/>
                    </a:lnTo>
                    <a:lnTo>
                      <a:pt x="32" y="32"/>
                    </a:lnTo>
                    <a:lnTo>
                      <a:pt x="36" y="34"/>
                    </a:lnTo>
                    <a:lnTo>
                      <a:pt x="38" y="36"/>
                    </a:lnTo>
                    <a:lnTo>
                      <a:pt x="38" y="38"/>
                    </a:lnTo>
                    <a:lnTo>
                      <a:pt x="40" y="40"/>
                    </a:lnTo>
                    <a:lnTo>
                      <a:pt x="44" y="42"/>
                    </a:lnTo>
                    <a:lnTo>
                      <a:pt x="46" y="42"/>
                    </a:lnTo>
                    <a:lnTo>
                      <a:pt x="48" y="46"/>
                    </a:lnTo>
                    <a:lnTo>
                      <a:pt x="50" y="46"/>
                    </a:lnTo>
                    <a:lnTo>
                      <a:pt x="52" y="46"/>
                    </a:lnTo>
                    <a:lnTo>
                      <a:pt x="56" y="46"/>
                    </a:lnTo>
                    <a:lnTo>
                      <a:pt x="62" y="50"/>
                    </a:lnTo>
                    <a:lnTo>
                      <a:pt x="66" y="52"/>
                    </a:lnTo>
                    <a:lnTo>
                      <a:pt x="68" y="54"/>
                    </a:lnTo>
                    <a:lnTo>
                      <a:pt x="74" y="56"/>
                    </a:lnTo>
                    <a:lnTo>
                      <a:pt x="74" y="54"/>
                    </a:lnTo>
                    <a:lnTo>
                      <a:pt x="76" y="54"/>
                    </a:lnTo>
                    <a:lnTo>
                      <a:pt x="78" y="52"/>
                    </a:lnTo>
                    <a:lnTo>
                      <a:pt x="80" y="52"/>
                    </a:lnTo>
                    <a:lnTo>
                      <a:pt x="84" y="60"/>
                    </a:lnTo>
                    <a:lnTo>
                      <a:pt x="90" y="62"/>
                    </a:lnTo>
                    <a:lnTo>
                      <a:pt x="90" y="60"/>
                    </a:lnTo>
                    <a:lnTo>
                      <a:pt x="92" y="60"/>
                    </a:lnTo>
                    <a:lnTo>
                      <a:pt x="94" y="60"/>
                    </a:lnTo>
                    <a:lnTo>
                      <a:pt x="94" y="62"/>
                    </a:lnTo>
                    <a:lnTo>
                      <a:pt x="92" y="64"/>
                    </a:lnTo>
                    <a:lnTo>
                      <a:pt x="94" y="70"/>
                    </a:lnTo>
                    <a:lnTo>
                      <a:pt x="94" y="72"/>
                    </a:lnTo>
                    <a:lnTo>
                      <a:pt x="96" y="78"/>
                    </a:lnTo>
                    <a:lnTo>
                      <a:pt x="92" y="82"/>
                    </a:lnTo>
                    <a:lnTo>
                      <a:pt x="86" y="86"/>
                    </a:lnTo>
                    <a:lnTo>
                      <a:pt x="86" y="84"/>
                    </a:lnTo>
                    <a:lnTo>
                      <a:pt x="86" y="82"/>
                    </a:lnTo>
                    <a:lnTo>
                      <a:pt x="86" y="80"/>
                    </a:lnTo>
                    <a:lnTo>
                      <a:pt x="84" y="80"/>
                    </a:lnTo>
                    <a:lnTo>
                      <a:pt x="84" y="84"/>
                    </a:lnTo>
                    <a:lnTo>
                      <a:pt x="82" y="86"/>
                    </a:lnTo>
                    <a:lnTo>
                      <a:pt x="80" y="90"/>
                    </a:lnTo>
                    <a:lnTo>
                      <a:pt x="78" y="90"/>
                    </a:lnTo>
                    <a:lnTo>
                      <a:pt x="76" y="92"/>
                    </a:lnTo>
                    <a:lnTo>
                      <a:pt x="74" y="94"/>
                    </a:lnTo>
                    <a:lnTo>
                      <a:pt x="70" y="96"/>
                    </a:lnTo>
                    <a:lnTo>
                      <a:pt x="66" y="102"/>
                    </a:lnTo>
                    <a:lnTo>
                      <a:pt x="60" y="108"/>
                    </a:lnTo>
                    <a:lnTo>
                      <a:pt x="62" y="110"/>
                    </a:lnTo>
                    <a:lnTo>
                      <a:pt x="66" y="110"/>
                    </a:lnTo>
                    <a:lnTo>
                      <a:pt x="72" y="110"/>
                    </a:lnTo>
                    <a:lnTo>
                      <a:pt x="74" y="110"/>
                    </a:lnTo>
                    <a:lnTo>
                      <a:pt x="76" y="108"/>
                    </a:lnTo>
                    <a:lnTo>
                      <a:pt x="72" y="108"/>
                    </a:lnTo>
                    <a:lnTo>
                      <a:pt x="70" y="108"/>
                    </a:lnTo>
                    <a:lnTo>
                      <a:pt x="68" y="110"/>
                    </a:lnTo>
                    <a:lnTo>
                      <a:pt x="66" y="110"/>
                    </a:lnTo>
                    <a:lnTo>
                      <a:pt x="64" y="108"/>
                    </a:lnTo>
                    <a:lnTo>
                      <a:pt x="66" y="104"/>
                    </a:lnTo>
                    <a:lnTo>
                      <a:pt x="72" y="98"/>
                    </a:lnTo>
                    <a:lnTo>
                      <a:pt x="76" y="94"/>
                    </a:lnTo>
                    <a:lnTo>
                      <a:pt x="80" y="94"/>
                    </a:lnTo>
                    <a:lnTo>
                      <a:pt x="86" y="90"/>
                    </a:lnTo>
                    <a:lnTo>
                      <a:pt x="86" y="88"/>
                    </a:lnTo>
                    <a:lnTo>
                      <a:pt x="98" y="76"/>
                    </a:lnTo>
                    <a:lnTo>
                      <a:pt x="100" y="80"/>
                    </a:lnTo>
                    <a:lnTo>
                      <a:pt x="100" y="90"/>
                    </a:lnTo>
                    <a:lnTo>
                      <a:pt x="96" y="90"/>
                    </a:lnTo>
                    <a:lnTo>
                      <a:pt x="92" y="94"/>
                    </a:lnTo>
                    <a:lnTo>
                      <a:pt x="90" y="96"/>
                    </a:lnTo>
                    <a:lnTo>
                      <a:pt x="90" y="100"/>
                    </a:lnTo>
                    <a:lnTo>
                      <a:pt x="88" y="98"/>
                    </a:lnTo>
                    <a:lnTo>
                      <a:pt x="88" y="96"/>
                    </a:lnTo>
                    <a:lnTo>
                      <a:pt x="88" y="94"/>
                    </a:lnTo>
                    <a:lnTo>
                      <a:pt x="86" y="96"/>
                    </a:lnTo>
                    <a:lnTo>
                      <a:pt x="86" y="104"/>
                    </a:lnTo>
                    <a:lnTo>
                      <a:pt x="90" y="102"/>
                    </a:lnTo>
                    <a:lnTo>
                      <a:pt x="92" y="100"/>
                    </a:lnTo>
                    <a:lnTo>
                      <a:pt x="92" y="108"/>
                    </a:lnTo>
                    <a:lnTo>
                      <a:pt x="86" y="122"/>
                    </a:lnTo>
                    <a:lnTo>
                      <a:pt x="84" y="122"/>
                    </a:lnTo>
                    <a:lnTo>
                      <a:pt x="80" y="118"/>
                    </a:lnTo>
                    <a:lnTo>
                      <a:pt x="84" y="118"/>
                    </a:lnTo>
                    <a:lnTo>
                      <a:pt x="86" y="114"/>
                    </a:lnTo>
                    <a:lnTo>
                      <a:pt x="86" y="112"/>
                    </a:lnTo>
                    <a:lnTo>
                      <a:pt x="80" y="116"/>
                    </a:lnTo>
                    <a:lnTo>
                      <a:pt x="76" y="120"/>
                    </a:lnTo>
                    <a:lnTo>
                      <a:pt x="78" y="122"/>
                    </a:lnTo>
                    <a:lnTo>
                      <a:pt x="76" y="124"/>
                    </a:lnTo>
                    <a:lnTo>
                      <a:pt x="74" y="126"/>
                    </a:lnTo>
                    <a:lnTo>
                      <a:pt x="74" y="124"/>
                    </a:lnTo>
                    <a:lnTo>
                      <a:pt x="74" y="120"/>
                    </a:lnTo>
                    <a:lnTo>
                      <a:pt x="74" y="118"/>
                    </a:lnTo>
                    <a:lnTo>
                      <a:pt x="76" y="118"/>
                    </a:lnTo>
                    <a:lnTo>
                      <a:pt x="78" y="114"/>
                    </a:lnTo>
                    <a:lnTo>
                      <a:pt x="76" y="112"/>
                    </a:lnTo>
                    <a:lnTo>
                      <a:pt x="76" y="114"/>
                    </a:lnTo>
                    <a:lnTo>
                      <a:pt x="74" y="116"/>
                    </a:lnTo>
                    <a:lnTo>
                      <a:pt x="70" y="118"/>
                    </a:lnTo>
                    <a:lnTo>
                      <a:pt x="68" y="120"/>
                    </a:lnTo>
                    <a:lnTo>
                      <a:pt x="66" y="122"/>
                    </a:lnTo>
                    <a:lnTo>
                      <a:pt x="64" y="124"/>
                    </a:lnTo>
                    <a:lnTo>
                      <a:pt x="62" y="124"/>
                    </a:lnTo>
                    <a:lnTo>
                      <a:pt x="60" y="124"/>
                    </a:lnTo>
                    <a:lnTo>
                      <a:pt x="60" y="128"/>
                    </a:lnTo>
                    <a:lnTo>
                      <a:pt x="62" y="128"/>
                    </a:lnTo>
                    <a:lnTo>
                      <a:pt x="64" y="128"/>
                    </a:lnTo>
                    <a:lnTo>
                      <a:pt x="66" y="132"/>
                    </a:lnTo>
                    <a:lnTo>
                      <a:pt x="66" y="134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826"/>
              <p:cNvSpPr>
                <a:spLocks/>
              </p:cNvSpPr>
              <p:nvPr/>
            </p:nvSpPr>
            <p:spPr bwMode="auto">
              <a:xfrm>
                <a:off x="2080" y="2262"/>
                <a:ext cx="12" cy="10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8" y="2"/>
                  </a:cxn>
                  <a:cxn ang="0">
                    <a:pos x="8" y="4"/>
                  </a:cxn>
                  <a:cxn ang="0">
                    <a:pos x="10" y="6"/>
                  </a:cxn>
                  <a:cxn ang="0">
                    <a:pos x="12" y="6"/>
                  </a:cxn>
                  <a:cxn ang="0">
                    <a:pos x="10" y="8"/>
                  </a:cxn>
                  <a:cxn ang="0">
                    <a:pos x="8" y="10"/>
                  </a:cxn>
                  <a:cxn ang="0">
                    <a:pos x="4" y="10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4" y="2"/>
                  </a:cxn>
                  <a:cxn ang="0">
                    <a:pos x="6" y="0"/>
                  </a:cxn>
                  <a:cxn ang="0">
                    <a:pos x="6" y="2"/>
                  </a:cxn>
                </a:cxnLst>
                <a:rect l="0" t="0" r="r" b="b"/>
                <a:pathLst>
                  <a:path w="12" h="10">
                    <a:moveTo>
                      <a:pt x="6" y="2"/>
                    </a:moveTo>
                    <a:lnTo>
                      <a:pt x="8" y="2"/>
                    </a:lnTo>
                    <a:lnTo>
                      <a:pt x="8" y="4"/>
                    </a:lnTo>
                    <a:lnTo>
                      <a:pt x="10" y="6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8" y="10"/>
                    </a:lnTo>
                    <a:lnTo>
                      <a:pt x="4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6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827"/>
              <p:cNvSpPr>
                <a:spLocks/>
              </p:cNvSpPr>
              <p:nvPr/>
            </p:nvSpPr>
            <p:spPr bwMode="auto">
              <a:xfrm>
                <a:off x="2070" y="2266"/>
                <a:ext cx="8" cy="14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6" y="6"/>
                  </a:cxn>
                  <a:cxn ang="0">
                    <a:pos x="8" y="8"/>
                  </a:cxn>
                  <a:cxn ang="0">
                    <a:pos x="8" y="14"/>
                  </a:cxn>
                  <a:cxn ang="0">
                    <a:pos x="6" y="14"/>
                  </a:cxn>
                  <a:cxn ang="0">
                    <a:pos x="2" y="10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6" y="2"/>
                  </a:cxn>
                </a:cxnLst>
                <a:rect l="0" t="0" r="r" b="b"/>
                <a:pathLst>
                  <a:path w="8" h="14">
                    <a:moveTo>
                      <a:pt x="6" y="2"/>
                    </a:moveTo>
                    <a:lnTo>
                      <a:pt x="6" y="6"/>
                    </a:lnTo>
                    <a:lnTo>
                      <a:pt x="8" y="8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828"/>
              <p:cNvSpPr>
                <a:spLocks/>
              </p:cNvSpPr>
              <p:nvPr/>
            </p:nvSpPr>
            <p:spPr bwMode="auto">
              <a:xfrm>
                <a:off x="2080" y="2274"/>
                <a:ext cx="4" cy="10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4" y="8"/>
                  </a:cxn>
                  <a:cxn ang="0">
                    <a:pos x="4" y="10"/>
                  </a:cxn>
                  <a:cxn ang="0">
                    <a:pos x="2" y="10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4" y="0"/>
                  </a:cxn>
                  <a:cxn ang="0">
                    <a:pos x="4" y="2"/>
                  </a:cxn>
                </a:cxnLst>
                <a:rect l="0" t="0" r="r" b="b"/>
                <a:pathLst>
                  <a:path w="4" h="10">
                    <a:moveTo>
                      <a:pt x="4" y="2"/>
                    </a:moveTo>
                    <a:lnTo>
                      <a:pt x="4" y="8"/>
                    </a:lnTo>
                    <a:lnTo>
                      <a:pt x="4" y="10"/>
                    </a:lnTo>
                    <a:lnTo>
                      <a:pt x="2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4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29"/>
              <p:cNvSpPr>
                <a:spLocks/>
              </p:cNvSpPr>
              <p:nvPr/>
            </p:nvSpPr>
            <p:spPr bwMode="auto">
              <a:xfrm>
                <a:off x="2082" y="2288"/>
                <a:ext cx="14" cy="36"/>
              </a:xfrm>
              <a:custGeom>
                <a:avLst/>
                <a:gdLst/>
                <a:ahLst/>
                <a:cxnLst>
                  <a:cxn ang="0">
                    <a:pos x="12" y="2"/>
                  </a:cxn>
                  <a:cxn ang="0">
                    <a:pos x="12" y="6"/>
                  </a:cxn>
                  <a:cxn ang="0">
                    <a:pos x="12" y="8"/>
                  </a:cxn>
                  <a:cxn ang="0">
                    <a:pos x="10" y="10"/>
                  </a:cxn>
                  <a:cxn ang="0">
                    <a:pos x="10" y="8"/>
                  </a:cxn>
                  <a:cxn ang="0">
                    <a:pos x="8" y="8"/>
                  </a:cxn>
                  <a:cxn ang="0">
                    <a:pos x="4" y="12"/>
                  </a:cxn>
                  <a:cxn ang="0">
                    <a:pos x="6" y="12"/>
                  </a:cxn>
                  <a:cxn ang="0">
                    <a:pos x="6" y="14"/>
                  </a:cxn>
                  <a:cxn ang="0">
                    <a:pos x="8" y="16"/>
                  </a:cxn>
                  <a:cxn ang="0">
                    <a:pos x="10" y="22"/>
                  </a:cxn>
                  <a:cxn ang="0">
                    <a:pos x="14" y="28"/>
                  </a:cxn>
                  <a:cxn ang="0">
                    <a:pos x="14" y="32"/>
                  </a:cxn>
                  <a:cxn ang="0">
                    <a:pos x="14" y="34"/>
                  </a:cxn>
                  <a:cxn ang="0">
                    <a:pos x="12" y="36"/>
                  </a:cxn>
                  <a:cxn ang="0">
                    <a:pos x="8" y="36"/>
                  </a:cxn>
                  <a:cxn ang="0">
                    <a:pos x="4" y="30"/>
                  </a:cxn>
                  <a:cxn ang="0">
                    <a:pos x="4" y="28"/>
                  </a:cxn>
                  <a:cxn ang="0">
                    <a:pos x="4" y="22"/>
                  </a:cxn>
                  <a:cxn ang="0">
                    <a:pos x="2" y="12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2" y="8"/>
                  </a:cxn>
                  <a:cxn ang="0">
                    <a:pos x="8" y="2"/>
                  </a:cxn>
                  <a:cxn ang="0">
                    <a:pos x="12" y="0"/>
                  </a:cxn>
                  <a:cxn ang="0">
                    <a:pos x="12" y="2"/>
                  </a:cxn>
                </a:cxnLst>
                <a:rect l="0" t="0" r="r" b="b"/>
                <a:pathLst>
                  <a:path w="14" h="36">
                    <a:moveTo>
                      <a:pt x="12" y="2"/>
                    </a:moveTo>
                    <a:lnTo>
                      <a:pt x="12" y="6"/>
                    </a:lnTo>
                    <a:lnTo>
                      <a:pt x="12" y="8"/>
                    </a:lnTo>
                    <a:lnTo>
                      <a:pt x="10" y="10"/>
                    </a:lnTo>
                    <a:lnTo>
                      <a:pt x="10" y="8"/>
                    </a:lnTo>
                    <a:lnTo>
                      <a:pt x="8" y="8"/>
                    </a:lnTo>
                    <a:lnTo>
                      <a:pt x="4" y="12"/>
                    </a:lnTo>
                    <a:lnTo>
                      <a:pt x="6" y="12"/>
                    </a:lnTo>
                    <a:lnTo>
                      <a:pt x="6" y="14"/>
                    </a:lnTo>
                    <a:lnTo>
                      <a:pt x="8" y="16"/>
                    </a:lnTo>
                    <a:lnTo>
                      <a:pt x="10" y="22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4"/>
                    </a:lnTo>
                    <a:lnTo>
                      <a:pt x="12" y="36"/>
                    </a:lnTo>
                    <a:lnTo>
                      <a:pt x="8" y="36"/>
                    </a:lnTo>
                    <a:lnTo>
                      <a:pt x="4" y="30"/>
                    </a:lnTo>
                    <a:lnTo>
                      <a:pt x="4" y="28"/>
                    </a:lnTo>
                    <a:lnTo>
                      <a:pt x="4" y="22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8"/>
                    </a:lnTo>
                    <a:lnTo>
                      <a:pt x="8" y="2"/>
                    </a:lnTo>
                    <a:lnTo>
                      <a:pt x="12" y="0"/>
                    </a:lnTo>
                    <a:lnTo>
                      <a:pt x="12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830"/>
              <p:cNvSpPr>
                <a:spLocks/>
              </p:cNvSpPr>
              <p:nvPr/>
            </p:nvSpPr>
            <p:spPr bwMode="auto">
              <a:xfrm>
                <a:off x="2074" y="2352"/>
                <a:ext cx="8" cy="10"/>
              </a:xfrm>
              <a:custGeom>
                <a:avLst/>
                <a:gdLst/>
                <a:ahLst/>
                <a:cxnLst>
                  <a:cxn ang="0">
                    <a:pos x="8" y="10"/>
                  </a:cxn>
                  <a:cxn ang="0">
                    <a:pos x="6" y="10"/>
                  </a:cxn>
                  <a:cxn ang="0">
                    <a:pos x="2" y="10"/>
                  </a:cxn>
                  <a:cxn ang="0">
                    <a:pos x="0" y="10"/>
                  </a:cxn>
                  <a:cxn ang="0">
                    <a:pos x="2" y="6"/>
                  </a:cxn>
                  <a:cxn ang="0">
                    <a:pos x="4" y="2"/>
                  </a:cxn>
                  <a:cxn ang="0">
                    <a:pos x="6" y="0"/>
                  </a:cxn>
                  <a:cxn ang="0">
                    <a:pos x="6" y="2"/>
                  </a:cxn>
                  <a:cxn ang="0">
                    <a:pos x="6" y="6"/>
                  </a:cxn>
                  <a:cxn ang="0">
                    <a:pos x="8" y="10"/>
                  </a:cxn>
                </a:cxnLst>
                <a:rect l="0" t="0" r="r" b="b"/>
                <a:pathLst>
                  <a:path w="8" h="10">
                    <a:moveTo>
                      <a:pt x="8" y="10"/>
                    </a:moveTo>
                    <a:lnTo>
                      <a:pt x="6" y="1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6" y="6"/>
                    </a:lnTo>
                    <a:lnTo>
                      <a:pt x="8" y="10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4" name="TextBox 28"/>
          <p:cNvSpPr txBox="1">
            <a:spLocks noChangeArrowheads="1"/>
          </p:cNvSpPr>
          <p:nvPr/>
        </p:nvSpPr>
        <p:spPr bwMode="auto">
          <a:xfrm>
            <a:off x="827584" y="1982763"/>
            <a:ext cx="12216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Mid-C</a:t>
            </a:r>
          </a:p>
        </p:txBody>
      </p:sp>
      <p:sp>
        <p:nvSpPr>
          <p:cNvPr id="15" name="TextBox 32"/>
          <p:cNvSpPr txBox="1">
            <a:spLocks noChangeArrowheads="1"/>
          </p:cNvSpPr>
          <p:nvPr/>
        </p:nvSpPr>
        <p:spPr bwMode="auto">
          <a:xfrm rot="2413468">
            <a:off x="3760716" y="1956538"/>
            <a:ext cx="15316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/>
              <a:t>BPA Network</a:t>
            </a:r>
          </a:p>
        </p:txBody>
      </p:sp>
      <p:sp>
        <p:nvSpPr>
          <p:cNvPr id="16" name="TextBox 33"/>
          <p:cNvSpPr txBox="1">
            <a:spLocks noChangeArrowheads="1"/>
          </p:cNvSpPr>
          <p:nvPr/>
        </p:nvSpPr>
        <p:spPr bwMode="auto">
          <a:xfrm rot="20247099">
            <a:off x="1954296" y="1511691"/>
            <a:ext cx="14206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/>
              <a:t>BPA Network</a:t>
            </a:r>
          </a:p>
        </p:txBody>
      </p:sp>
      <p:sp>
        <p:nvSpPr>
          <p:cNvPr id="17" name="Oval 16"/>
          <p:cNvSpPr/>
          <p:nvPr/>
        </p:nvSpPr>
        <p:spPr>
          <a:xfrm rot="21505551">
            <a:off x="1799047" y="213136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 rot="21505551">
            <a:off x="5076056" y="277485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Freeform 18"/>
          <p:cNvSpPr/>
          <p:nvPr/>
        </p:nvSpPr>
        <p:spPr>
          <a:xfrm rot="21505551">
            <a:off x="1932979" y="1622723"/>
            <a:ext cx="3143077" cy="1224136"/>
          </a:xfrm>
          <a:custGeom>
            <a:avLst/>
            <a:gdLst>
              <a:gd name="connsiteX0" fmla="*/ 0 w 3174275"/>
              <a:gd name="connsiteY0" fmla="*/ 613954 h 1397726"/>
              <a:gd name="connsiteX1" fmla="*/ 1658983 w 3174275"/>
              <a:gd name="connsiteY1" fmla="*/ 0 h 1397726"/>
              <a:gd name="connsiteX2" fmla="*/ 3174275 w 3174275"/>
              <a:gd name="connsiteY2" fmla="*/ 1397726 h 1397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4275" h="1397726">
                <a:moveTo>
                  <a:pt x="0" y="613954"/>
                </a:moveTo>
                <a:lnTo>
                  <a:pt x="1658983" y="0"/>
                </a:lnTo>
                <a:lnTo>
                  <a:pt x="3174275" y="1397726"/>
                </a:lnTo>
              </a:path>
            </a:pathLst>
          </a:cu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28"/>
          <p:cNvSpPr txBox="1">
            <a:spLocks noChangeArrowheads="1"/>
          </p:cNvSpPr>
          <p:nvPr/>
        </p:nvSpPr>
        <p:spPr bwMode="auto">
          <a:xfrm>
            <a:off x="5148064" y="2630835"/>
            <a:ext cx="12216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Garrison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5536" y="3068960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Only 300-650 MW of “non-wires” capacity attainable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BPA won’t build a new line at embedded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8572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Reality Check!!!</a:t>
            </a:r>
            <a:endParaRPr lang="en-US" sz="4800" b="1" dirty="0" smtClean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980728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Little of this will be possible without new transmission for gathering and export to market.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 descr="C:\Documents and Settings\TWilliams.GAELECTRIC\Local Settings\Temporary Internet Files\Content.IE5\1RN8YLXN\MC900324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708920"/>
            <a:ext cx="4392488" cy="3746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Transmission Rate Fable</a:t>
            </a:r>
          </a:p>
        </p:txBody>
      </p:sp>
      <p:pic>
        <p:nvPicPr>
          <p:cNvPr id="5" name="Picture 2" descr="C:\Documents and Settings\TWilliams.GAELECTRIC\Local Settings\Temporary Internet Files\Content.IE5\C7N7JDFH\MM90028319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412776"/>
            <a:ext cx="3419872" cy="3734056"/>
          </a:xfrm>
          <a:prstGeom prst="rect">
            <a:avLst/>
          </a:prstGeom>
          <a:noFill/>
        </p:spPr>
      </p:pic>
      <p:pic>
        <p:nvPicPr>
          <p:cNvPr id="7" name="Picture 2" descr="C:\Documents and Settings\TWilliams.GAELECTRIC\Local Settings\Temporary Internet Files\Content.IE5\U8OVSVGX\MC90035415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628800"/>
            <a:ext cx="3275856" cy="34563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83768" y="1988840"/>
            <a:ext cx="3816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The cost of new  transmission will be charged to</a:t>
            </a:r>
          </a:p>
          <a:p>
            <a:pPr lvl="1"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native load!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Possible Sources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the Transmission Rate Fable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732240" y="4697760"/>
            <a:ext cx="2411760" cy="2160240"/>
            <a:chOff x="4562475" y="3800475"/>
            <a:chExt cx="1717675" cy="1517650"/>
          </a:xfrm>
          <a:solidFill>
            <a:schemeClr val="accent2">
              <a:lumMod val="75000"/>
            </a:schemeClr>
          </a:solidFill>
        </p:grpSpPr>
        <p:sp>
          <p:nvSpPr>
            <p:cNvPr id="6" name="Freeform 747"/>
            <p:cNvSpPr>
              <a:spLocks/>
            </p:cNvSpPr>
            <p:nvPr/>
          </p:nvSpPr>
          <p:spPr bwMode="auto">
            <a:xfrm>
              <a:off x="5162550" y="4464050"/>
              <a:ext cx="520700" cy="355600"/>
            </a:xfrm>
            <a:custGeom>
              <a:avLst/>
              <a:gdLst/>
              <a:ahLst/>
              <a:cxnLst>
                <a:cxn ang="0">
                  <a:pos x="4" y="64"/>
                </a:cxn>
                <a:cxn ang="0">
                  <a:pos x="2" y="54"/>
                </a:cxn>
                <a:cxn ang="0">
                  <a:pos x="10" y="36"/>
                </a:cxn>
                <a:cxn ang="0">
                  <a:pos x="4" y="26"/>
                </a:cxn>
                <a:cxn ang="0">
                  <a:pos x="6" y="14"/>
                </a:cxn>
                <a:cxn ang="0">
                  <a:pos x="10" y="6"/>
                </a:cxn>
                <a:cxn ang="0">
                  <a:pos x="24" y="6"/>
                </a:cxn>
                <a:cxn ang="0">
                  <a:pos x="46" y="6"/>
                </a:cxn>
                <a:cxn ang="0">
                  <a:pos x="64" y="6"/>
                </a:cxn>
                <a:cxn ang="0">
                  <a:pos x="92" y="6"/>
                </a:cxn>
                <a:cxn ang="0">
                  <a:pos x="112" y="6"/>
                </a:cxn>
                <a:cxn ang="0">
                  <a:pos x="130" y="4"/>
                </a:cxn>
                <a:cxn ang="0">
                  <a:pos x="144" y="4"/>
                </a:cxn>
                <a:cxn ang="0">
                  <a:pos x="154" y="4"/>
                </a:cxn>
                <a:cxn ang="0">
                  <a:pos x="174" y="2"/>
                </a:cxn>
                <a:cxn ang="0">
                  <a:pos x="216" y="2"/>
                </a:cxn>
                <a:cxn ang="0">
                  <a:pos x="266" y="0"/>
                </a:cxn>
                <a:cxn ang="0">
                  <a:pos x="274" y="10"/>
                </a:cxn>
                <a:cxn ang="0">
                  <a:pos x="274" y="20"/>
                </a:cxn>
                <a:cxn ang="0">
                  <a:pos x="270" y="26"/>
                </a:cxn>
                <a:cxn ang="0">
                  <a:pos x="278" y="54"/>
                </a:cxn>
                <a:cxn ang="0">
                  <a:pos x="288" y="58"/>
                </a:cxn>
                <a:cxn ang="0">
                  <a:pos x="296" y="60"/>
                </a:cxn>
                <a:cxn ang="0">
                  <a:pos x="304" y="76"/>
                </a:cxn>
                <a:cxn ang="0">
                  <a:pos x="312" y="80"/>
                </a:cxn>
                <a:cxn ang="0">
                  <a:pos x="316" y="88"/>
                </a:cxn>
                <a:cxn ang="0">
                  <a:pos x="326" y="96"/>
                </a:cxn>
                <a:cxn ang="0">
                  <a:pos x="326" y="118"/>
                </a:cxn>
                <a:cxn ang="0">
                  <a:pos x="320" y="124"/>
                </a:cxn>
                <a:cxn ang="0">
                  <a:pos x="316" y="138"/>
                </a:cxn>
                <a:cxn ang="0">
                  <a:pos x="294" y="148"/>
                </a:cxn>
                <a:cxn ang="0">
                  <a:pos x="284" y="150"/>
                </a:cxn>
                <a:cxn ang="0">
                  <a:pos x="282" y="164"/>
                </a:cxn>
                <a:cxn ang="0">
                  <a:pos x="288" y="170"/>
                </a:cxn>
                <a:cxn ang="0">
                  <a:pos x="290" y="182"/>
                </a:cxn>
                <a:cxn ang="0">
                  <a:pos x="284" y="190"/>
                </a:cxn>
                <a:cxn ang="0">
                  <a:pos x="284" y="202"/>
                </a:cxn>
                <a:cxn ang="0">
                  <a:pos x="274" y="206"/>
                </a:cxn>
                <a:cxn ang="0">
                  <a:pos x="270" y="216"/>
                </a:cxn>
                <a:cxn ang="0">
                  <a:pos x="264" y="220"/>
                </a:cxn>
                <a:cxn ang="0">
                  <a:pos x="234" y="210"/>
                </a:cxn>
                <a:cxn ang="0">
                  <a:pos x="186" y="212"/>
                </a:cxn>
                <a:cxn ang="0">
                  <a:pos x="112" y="216"/>
                </a:cxn>
                <a:cxn ang="0">
                  <a:pos x="68" y="216"/>
                </a:cxn>
                <a:cxn ang="0">
                  <a:pos x="44" y="212"/>
                </a:cxn>
                <a:cxn ang="0">
                  <a:pos x="40" y="194"/>
                </a:cxn>
                <a:cxn ang="0">
                  <a:pos x="34" y="158"/>
                </a:cxn>
                <a:cxn ang="0">
                  <a:pos x="26" y="140"/>
                </a:cxn>
                <a:cxn ang="0">
                  <a:pos x="24" y="120"/>
                </a:cxn>
                <a:cxn ang="0">
                  <a:pos x="16" y="96"/>
                </a:cxn>
                <a:cxn ang="0">
                  <a:pos x="12" y="82"/>
                </a:cxn>
              </a:cxnLst>
              <a:rect l="0" t="0" r="r" b="b"/>
              <a:pathLst>
                <a:path w="328" h="224">
                  <a:moveTo>
                    <a:pt x="8" y="76"/>
                  </a:moveTo>
                  <a:lnTo>
                    <a:pt x="6" y="72"/>
                  </a:lnTo>
                  <a:lnTo>
                    <a:pt x="6" y="66"/>
                  </a:lnTo>
                  <a:lnTo>
                    <a:pt x="4" y="64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6" y="48"/>
                  </a:lnTo>
                  <a:lnTo>
                    <a:pt x="6" y="44"/>
                  </a:lnTo>
                  <a:lnTo>
                    <a:pt x="10" y="36"/>
                  </a:lnTo>
                  <a:lnTo>
                    <a:pt x="10" y="34"/>
                  </a:lnTo>
                  <a:lnTo>
                    <a:pt x="8" y="26"/>
                  </a:lnTo>
                  <a:lnTo>
                    <a:pt x="6" y="26"/>
                  </a:lnTo>
                  <a:lnTo>
                    <a:pt x="4" y="26"/>
                  </a:lnTo>
                  <a:lnTo>
                    <a:pt x="2" y="22"/>
                  </a:lnTo>
                  <a:lnTo>
                    <a:pt x="4" y="20"/>
                  </a:lnTo>
                  <a:lnTo>
                    <a:pt x="6" y="20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2" y="6"/>
                  </a:lnTo>
                  <a:lnTo>
                    <a:pt x="10" y="6"/>
                  </a:lnTo>
                  <a:lnTo>
                    <a:pt x="12" y="6"/>
                  </a:lnTo>
                  <a:lnTo>
                    <a:pt x="16" y="6"/>
                  </a:lnTo>
                  <a:lnTo>
                    <a:pt x="20" y="6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44" y="6"/>
                  </a:lnTo>
                  <a:lnTo>
                    <a:pt x="46" y="6"/>
                  </a:lnTo>
                  <a:lnTo>
                    <a:pt x="56" y="6"/>
                  </a:lnTo>
                  <a:lnTo>
                    <a:pt x="58" y="6"/>
                  </a:lnTo>
                  <a:lnTo>
                    <a:pt x="62" y="6"/>
                  </a:lnTo>
                  <a:lnTo>
                    <a:pt x="64" y="6"/>
                  </a:lnTo>
                  <a:lnTo>
                    <a:pt x="70" y="6"/>
                  </a:lnTo>
                  <a:lnTo>
                    <a:pt x="78" y="6"/>
                  </a:lnTo>
                  <a:lnTo>
                    <a:pt x="82" y="6"/>
                  </a:lnTo>
                  <a:lnTo>
                    <a:pt x="92" y="6"/>
                  </a:lnTo>
                  <a:lnTo>
                    <a:pt x="94" y="6"/>
                  </a:lnTo>
                  <a:lnTo>
                    <a:pt x="100" y="6"/>
                  </a:lnTo>
                  <a:lnTo>
                    <a:pt x="108" y="6"/>
                  </a:lnTo>
                  <a:lnTo>
                    <a:pt x="112" y="6"/>
                  </a:lnTo>
                  <a:lnTo>
                    <a:pt x="120" y="4"/>
                  </a:lnTo>
                  <a:lnTo>
                    <a:pt x="122" y="4"/>
                  </a:lnTo>
                  <a:lnTo>
                    <a:pt x="126" y="4"/>
                  </a:lnTo>
                  <a:lnTo>
                    <a:pt x="130" y="4"/>
                  </a:lnTo>
                  <a:lnTo>
                    <a:pt x="132" y="4"/>
                  </a:lnTo>
                  <a:lnTo>
                    <a:pt x="136" y="4"/>
                  </a:lnTo>
                  <a:lnTo>
                    <a:pt x="140" y="4"/>
                  </a:lnTo>
                  <a:lnTo>
                    <a:pt x="144" y="4"/>
                  </a:lnTo>
                  <a:lnTo>
                    <a:pt x="146" y="4"/>
                  </a:lnTo>
                  <a:lnTo>
                    <a:pt x="148" y="4"/>
                  </a:lnTo>
                  <a:lnTo>
                    <a:pt x="152" y="4"/>
                  </a:lnTo>
                  <a:lnTo>
                    <a:pt x="154" y="4"/>
                  </a:lnTo>
                  <a:lnTo>
                    <a:pt x="162" y="4"/>
                  </a:lnTo>
                  <a:lnTo>
                    <a:pt x="166" y="4"/>
                  </a:lnTo>
                  <a:lnTo>
                    <a:pt x="170" y="2"/>
                  </a:lnTo>
                  <a:lnTo>
                    <a:pt x="174" y="2"/>
                  </a:lnTo>
                  <a:lnTo>
                    <a:pt x="186" y="2"/>
                  </a:lnTo>
                  <a:lnTo>
                    <a:pt x="192" y="2"/>
                  </a:lnTo>
                  <a:lnTo>
                    <a:pt x="202" y="2"/>
                  </a:lnTo>
                  <a:lnTo>
                    <a:pt x="216" y="2"/>
                  </a:lnTo>
                  <a:lnTo>
                    <a:pt x="254" y="0"/>
                  </a:lnTo>
                  <a:lnTo>
                    <a:pt x="260" y="0"/>
                  </a:lnTo>
                  <a:lnTo>
                    <a:pt x="264" y="0"/>
                  </a:lnTo>
                  <a:lnTo>
                    <a:pt x="266" y="0"/>
                  </a:lnTo>
                  <a:lnTo>
                    <a:pt x="266" y="2"/>
                  </a:lnTo>
                  <a:lnTo>
                    <a:pt x="268" y="10"/>
                  </a:lnTo>
                  <a:lnTo>
                    <a:pt x="270" y="10"/>
                  </a:lnTo>
                  <a:lnTo>
                    <a:pt x="274" y="10"/>
                  </a:lnTo>
                  <a:lnTo>
                    <a:pt x="274" y="14"/>
                  </a:lnTo>
                  <a:lnTo>
                    <a:pt x="274" y="16"/>
                  </a:lnTo>
                  <a:lnTo>
                    <a:pt x="274" y="18"/>
                  </a:lnTo>
                  <a:lnTo>
                    <a:pt x="274" y="20"/>
                  </a:lnTo>
                  <a:lnTo>
                    <a:pt x="272" y="20"/>
                  </a:lnTo>
                  <a:lnTo>
                    <a:pt x="272" y="22"/>
                  </a:lnTo>
                  <a:lnTo>
                    <a:pt x="270" y="24"/>
                  </a:lnTo>
                  <a:lnTo>
                    <a:pt x="270" y="26"/>
                  </a:lnTo>
                  <a:lnTo>
                    <a:pt x="270" y="28"/>
                  </a:lnTo>
                  <a:lnTo>
                    <a:pt x="274" y="40"/>
                  </a:lnTo>
                  <a:lnTo>
                    <a:pt x="278" y="52"/>
                  </a:lnTo>
                  <a:lnTo>
                    <a:pt x="278" y="54"/>
                  </a:lnTo>
                  <a:lnTo>
                    <a:pt x="280" y="54"/>
                  </a:lnTo>
                  <a:lnTo>
                    <a:pt x="282" y="56"/>
                  </a:lnTo>
                  <a:lnTo>
                    <a:pt x="284" y="58"/>
                  </a:lnTo>
                  <a:lnTo>
                    <a:pt x="288" y="58"/>
                  </a:lnTo>
                  <a:lnTo>
                    <a:pt x="290" y="58"/>
                  </a:lnTo>
                  <a:lnTo>
                    <a:pt x="292" y="58"/>
                  </a:lnTo>
                  <a:lnTo>
                    <a:pt x="294" y="58"/>
                  </a:lnTo>
                  <a:lnTo>
                    <a:pt x="296" y="60"/>
                  </a:lnTo>
                  <a:lnTo>
                    <a:pt x="298" y="60"/>
                  </a:lnTo>
                  <a:lnTo>
                    <a:pt x="300" y="68"/>
                  </a:lnTo>
                  <a:lnTo>
                    <a:pt x="300" y="72"/>
                  </a:lnTo>
                  <a:lnTo>
                    <a:pt x="304" y="76"/>
                  </a:lnTo>
                  <a:lnTo>
                    <a:pt x="306" y="76"/>
                  </a:lnTo>
                  <a:lnTo>
                    <a:pt x="308" y="78"/>
                  </a:lnTo>
                  <a:lnTo>
                    <a:pt x="310" y="78"/>
                  </a:lnTo>
                  <a:lnTo>
                    <a:pt x="312" y="80"/>
                  </a:lnTo>
                  <a:lnTo>
                    <a:pt x="312" y="82"/>
                  </a:lnTo>
                  <a:lnTo>
                    <a:pt x="312" y="84"/>
                  </a:lnTo>
                  <a:lnTo>
                    <a:pt x="312" y="86"/>
                  </a:lnTo>
                  <a:lnTo>
                    <a:pt x="316" y="88"/>
                  </a:lnTo>
                  <a:lnTo>
                    <a:pt x="316" y="90"/>
                  </a:lnTo>
                  <a:lnTo>
                    <a:pt x="318" y="92"/>
                  </a:lnTo>
                  <a:lnTo>
                    <a:pt x="322" y="94"/>
                  </a:lnTo>
                  <a:lnTo>
                    <a:pt x="326" y="96"/>
                  </a:lnTo>
                  <a:lnTo>
                    <a:pt x="328" y="102"/>
                  </a:lnTo>
                  <a:lnTo>
                    <a:pt x="328" y="104"/>
                  </a:lnTo>
                  <a:lnTo>
                    <a:pt x="326" y="114"/>
                  </a:lnTo>
                  <a:lnTo>
                    <a:pt x="326" y="118"/>
                  </a:lnTo>
                  <a:lnTo>
                    <a:pt x="324" y="120"/>
                  </a:lnTo>
                  <a:lnTo>
                    <a:pt x="322" y="120"/>
                  </a:lnTo>
                  <a:lnTo>
                    <a:pt x="322" y="122"/>
                  </a:lnTo>
                  <a:lnTo>
                    <a:pt x="320" y="124"/>
                  </a:lnTo>
                  <a:lnTo>
                    <a:pt x="318" y="130"/>
                  </a:lnTo>
                  <a:lnTo>
                    <a:pt x="318" y="132"/>
                  </a:lnTo>
                  <a:lnTo>
                    <a:pt x="318" y="134"/>
                  </a:lnTo>
                  <a:lnTo>
                    <a:pt x="316" y="138"/>
                  </a:lnTo>
                  <a:lnTo>
                    <a:pt x="314" y="140"/>
                  </a:lnTo>
                  <a:lnTo>
                    <a:pt x="304" y="144"/>
                  </a:lnTo>
                  <a:lnTo>
                    <a:pt x="298" y="146"/>
                  </a:lnTo>
                  <a:lnTo>
                    <a:pt x="294" y="148"/>
                  </a:lnTo>
                  <a:lnTo>
                    <a:pt x="290" y="148"/>
                  </a:lnTo>
                  <a:lnTo>
                    <a:pt x="288" y="148"/>
                  </a:lnTo>
                  <a:lnTo>
                    <a:pt x="286" y="148"/>
                  </a:lnTo>
                  <a:lnTo>
                    <a:pt x="284" y="150"/>
                  </a:lnTo>
                  <a:lnTo>
                    <a:pt x="282" y="158"/>
                  </a:lnTo>
                  <a:lnTo>
                    <a:pt x="282" y="160"/>
                  </a:lnTo>
                  <a:lnTo>
                    <a:pt x="282" y="162"/>
                  </a:lnTo>
                  <a:lnTo>
                    <a:pt x="282" y="164"/>
                  </a:lnTo>
                  <a:lnTo>
                    <a:pt x="284" y="166"/>
                  </a:lnTo>
                  <a:lnTo>
                    <a:pt x="286" y="168"/>
                  </a:lnTo>
                  <a:lnTo>
                    <a:pt x="288" y="168"/>
                  </a:lnTo>
                  <a:lnTo>
                    <a:pt x="288" y="170"/>
                  </a:lnTo>
                  <a:lnTo>
                    <a:pt x="290" y="172"/>
                  </a:lnTo>
                  <a:lnTo>
                    <a:pt x="290" y="174"/>
                  </a:lnTo>
                  <a:lnTo>
                    <a:pt x="290" y="178"/>
                  </a:lnTo>
                  <a:lnTo>
                    <a:pt x="290" y="182"/>
                  </a:lnTo>
                  <a:lnTo>
                    <a:pt x="290" y="184"/>
                  </a:lnTo>
                  <a:lnTo>
                    <a:pt x="288" y="186"/>
                  </a:lnTo>
                  <a:lnTo>
                    <a:pt x="286" y="188"/>
                  </a:lnTo>
                  <a:lnTo>
                    <a:pt x="284" y="190"/>
                  </a:lnTo>
                  <a:lnTo>
                    <a:pt x="284" y="192"/>
                  </a:lnTo>
                  <a:lnTo>
                    <a:pt x="284" y="196"/>
                  </a:lnTo>
                  <a:lnTo>
                    <a:pt x="284" y="198"/>
                  </a:lnTo>
                  <a:lnTo>
                    <a:pt x="284" y="202"/>
                  </a:lnTo>
                  <a:lnTo>
                    <a:pt x="282" y="202"/>
                  </a:lnTo>
                  <a:lnTo>
                    <a:pt x="280" y="204"/>
                  </a:lnTo>
                  <a:lnTo>
                    <a:pt x="278" y="206"/>
                  </a:lnTo>
                  <a:lnTo>
                    <a:pt x="274" y="206"/>
                  </a:lnTo>
                  <a:lnTo>
                    <a:pt x="270" y="210"/>
                  </a:lnTo>
                  <a:lnTo>
                    <a:pt x="268" y="212"/>
                  </a:lnTo>
                  <a:lnTo>
                    <a:pt x="270" y="214"/>
                  </a:lnTo>
                  <a:lnTo>
                    <a:pt x="270" y="216"/>
                  </a:lnTo>
                  <a:lnTo>
                    <a:pt x="270" y="224"/>
                  </a:lnTo>
                  <a:lnTo>
                    <a:pt x="268" y="224"/>
                  </a:lnTo>
                  <a:lnTo>
                    <a:pt x="264" y="222"/>
                  </a:lnTo>
                  <a:lnTo>
                    <a:pt x="264" y="220"/>
                  </a:lnTo>
                  <a:lnTo>
                    <a:pt x="254" y="212"/>
                  </a:lnTo>
                  <a:lnTo>
                    <a:pt x="250" y="208"/>
                  </a:lnTo>
                  <a:lnTo>
                    <a:pt x="238" y="210"/>
                  </a:lnTo>
                  <a:lnTo>
                    <a:pt x="234" y="210"/>
                  </a:lnTo>
                  <a:lnTo>
                    <a:pt x="230" y="210"/>
                  </a:lnTo>
                  <a:lnTo>
                    <a:pt x="224" y="210"/>
                  </a:lnTo>
                  <a:lnTo>
                    <a:pt x="206" y="212"/>
                  </a:lnTo>
                  <a:lnTo>
                    <a:pt x="186" y="212"/>
                  </a:lnTo>
                  <a:lnTo>
                    <a:pt x="176" y="212"/>
                  </a:lnTo>
                  <a:lnTo>
                    <a:pt x="146" y="214"/>
                  </a:lnTo>
                  <a:lnTo>
                    <a:pt x="130" y="216"/>
                  </a:lnTo>
                  <a:lnTo>
                    <a:pt x="112" y="216"/>
                  </a:lnTo>
                  <a:lnTo>
                    <a:pt x="108" y="216"/>
                  </a:lnTo>
                  <a:lnTo>
                    <a:pt x="92" y="216"/>
                  </a:lnTo>
                  <a:lnTo>
                    <a:pt x="88" y="216"/>
                  </a:lnTo>
                  <a:lnTo>
                    <a:pt x="68" y="216"/>
                  </a:lnTo>
                  <a:lnTo>
                    <a:pt x="64" y="216"/>
                  </a:lnTo>
                  <a:lnTo>
                    <a:pt x="50" y="216"/>
                  </a:lnTo>
                  <a:lnTo>
                    <a:pt x="44" y="214"/>
                  </a:lnTo>
                  <a:lnTo>
                    <a:pt x="44" y="212"/>
                  </a:lnTo>
                  <a:lnTo>
                    <a:pt x="44" y="210"/>
                  </a:lnTo>
                  <a:lnTo>
                    <a:pt x="40" y="202"/>
                  </a:lnTo>
                  <a:lnTo>
                    <a:pt x="40" y="200"/>
                  </a:lnTo>
                  <a:lnTo>
                    <a:pt x="40" y="194"/>
                  </a:lnTo>
                  <a:lnTo>
                    <a:pt x="38" y="174"/>
                  </a:lnTo>
                  <a:lnTo>
                    <a:pt x="36" y="168"/>
                  </a:lnTo>
                  <a:lnTo>
                    <a:pt x="34" y="162"/>
                  </a:lnTo>
                  <a:lnTo>
                    <a:pt x="34" y="158"/>
                  </a:lnTo>
                  <a:lnTo>
                    <a:pt x="36" y="154"/>
                  </a:lnTo>
                  <a:lnTo>
                    <a:pt x="32" y="150"/>
                  </a:lnTo>
                  <a:lnTo>
                    <a:pt x="28" y="148"/>
                  </a:lnTo>
                  <a:lnTo>
                    <a:pt x="26" y="140"/>
                  </a:lnTo>
                  <a:lnTo>
                    <a:pt x="26" y="136"/>
                  </a:lnTo>
                  <a:lnTo>
                    <a:pt x="28" y="132"/>
                  </a:lnTo>
                  <a:lnTo>
                    <a:pt x="28" y="130"/>
                  </a:lnTo>
                  <a:lnTo>
                    <a:pt x="24" y="120"/>
                  </a:lnTo>
                  <a:lnTo>
                    <a:pt x="18" y="110"/>
                  </a:lnTo>
                  <a:lnTo>
                    <a:pt x="14" y="100"/>
                  </a:lnTo>
                  <a:lnTo>
                    <a:pt x="14" y="96"/>
                  </a:lnTo>
                  <a:lnTo>
                    <a:pt x="16" y="96"/>
                  </a:lnTo>
                  <a:lnTo>
                    <a:pt x="16" y="92"/>
                  </a:lnTo>
                  <a:lnTo>
                    <a:pt x="12" y="90"/>
                  </a:lnTo>
                  <a:lnTo>
                    <a:pt x="12" y="88"/>
                  </a:lnTo>
                  <a:lnTo>
                    <a:pt x="12" y="82"/>
                  </a:lnTo>
                  <a:lnTo>
                    <a:pt x="12" y="78"/>
                  </a:lnTo>
                  <a:lnTo>
                    <a:pt x="10" y="76"/>
                  </a:lnTo>
                  <a:lnTo>
                    <a:pt x="8" y="76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748"/>
            <p:cNvSpPr>
              <a:spLocks/>
            </p:cNvSpPr>
            <p:nvPr/>
          </p:nvSpPr>
          <p:spPr bwMode="auto">
            <a:xfrm>
              <a:off x="4562475" y="4502150"/>
              <a:ext cx="708025" cy="371475"/>
            </a:xfrm>
            <a:custGeom>
              <a:avLst/>
              <a:gdLst/>
              <a:ahLst/>
              <a:cxnLst>
                <a:cxn ang="0">
                  <a:pos x="2" y="112"/>
                </a:cxn>
                <a:cxn ang="0">
                  <a:pos x="6" y="62"/>
                </a:cxn>
                <a:cxn ang="0">
                  <a:pos x="12" y="0"/>
                </a:cxn>
                <a:cxn ang="0">
                  <a:pos x="62" y="4"/>
                </a:cxn>
                <a:cxn ang="0">
                  <a:pos x="98" y="6"/>
                </a:cxn>
                <a:cxn ang="0">
                  <a:pos x="122" y="8"/>
                </a:cxn>
                <a:cxn ang="0">
                  <a:pos x="138" y="10"/>
                </a:cxn>
                <a:cxn ang="0">
                  <a:pos x="150" y="10"/>
                </a:cxn>
                <a:cxn ang="0">
                  <a:pos x="160" y="10"/>
                </a:cxn>
                <a:cxn ang="0">
                  <a:pos x="192" y="14"/>
                </a:cxn>
                <a:cxn ang="0">
                  <a:pos x="210" y="14"/>
                </a:cxn>
                <a:cxn ang="0">
                  <a:pos x="228" y="14"/>
                </a:cxn>
                <a:cxn ang="0">
                  <a:pos x="256" y="16"/>
                </a:cxn>
                <a:cxn ang="0">
                  <a:pos x="288" y="18"/>
                </a:cxn>
                <a:cxn ang="0">
                  <a:pos x="308" y="32"/>
                </a:cxn>
                <a:cxn ang="0">
                  <a:pos x="316" y="30"/>
                </a:cxn>
                <a:cxn ang="0">
                  <a:pos x="326" y="26"/>
                </a:cxn>
                <a:cxn ang="0">
                  <a:pos x="344" y="26"/>
                </a:cxn>
                <a:cxn ang="0">
                  <a:pos x="352" y="34"/>
                </a:cxn>
                <a:cxn ang="0">
                  <a:pos x="366" y="36"/>
                </a:cxn>
                <a:cxn ang="0">
                  <a:pos x="378" y="48"/>
                </a:cxn>
                <a:cxn ang="0">
                  <a:pos x="390" y="54"/>
                </a:cxn>
                <a:cxn ang="0">
                  <a:pos x="394" y="68"/>
                </a:cxn>
                <a:cxn ang="0">
                  <a:pos x="396" y="86"/>
                </a:cxn>
                <a:cxn ang="0">
                  <a:pos x="404" y="112"/>
                </a:cxn>
                <a:cxn ang="0">
                  <a:pos x="414" y="130"/>
                </a:cxn>
                <a:cxn ang="0">
                  <a:pos x="416" y="150"/>
                </a:cxn>
                <a:cxn ang="0">
                  <a:pos x="422" y="186"/>
                </a:cxn>
                <a:cxn ang="0">
                  <a:pos x="422" y="196"/>
                </a:cxn>
                <a:cxn ang="0">
                  <a:pos x="432" y="212"/>
                </a:cxn>
                <a:cxn ang="0">
                  <a:pos x="446" y="234"/>
                </a:cxn>
                <a:cxn ang="0">
                  <a:pos x="402" y="234"/>
                </a:cxn>
                <a:cxn ang="0">
                  <a:pos x="378" y="234"/>
                </a:cxn>
                <a:cxn ang="0">
                  <a:pos x="360" y="234"/>
                </a:cxn>
                <a:cxn ang="0">
                  <a:pos x="332" y="234"/>
                </a:cxn>
                <a:cxn ang="0">
                  <a:pos x="310" y="234"/>
                </a:cxn>
                <a:cxn ang="0">
                  <a:pos x="294" y="234"/>
                </a:cxn>
                <a:cxn ang="0">
                  <a:pos x="280" y="232"/>
                </a:cxn>
                <a:cxn ang="0">
                  <a:pos x="264" y="232"/>
                </a:cxn>
                <a:cxn ang="0">
                  <a:pos x="246" y="230"/>
                </a:cxn>
                <a:cxn ang="0">
                  <a:pos x="202" y="230"/>
                </a:cxn>
                <a:cxn ang="0">
                  <a:pos x="166" y="228"/>
                </a:cxn>
                <a:cxn ang="0">
                  <a:pos x="148" y="226"/>
                </a:cxn>
                <a:cxn ang="0">
                  <a:pos x="128" y="226"/>
                </a:cxn>
                <a:cxn ang="0">
                  <a:pos x="114" y="224"/>
                </a:cxn>
                <a:cxn ang="0">
                  <a:pos x="98" y="224"/>
                </a:cxn>
                <a:cxn ang="0">
                  <a:pos x="98" y="196"/>
                </a:cxn>
                <a:cxn ang="0">
                  <a:pos x="90" y="150"/>
                </a:cxn>
                <a:cxn ang="0">
                  <a:pos x="78" y="150"/>
                </a:cxn>
                <a:cxn ang="0">
                  <a:pos x="54" y="148"/>
                </a:cxn>
                <a:cxn ang="0">
                  <a:pos x="32" y="148"/>
                </a:cxn>
              </a:cxnLst>
              <a:rect l="0" t="0" r="r" b="b"/>
              <a:pathLst>
                <a:path w="446" h="234">
                  <a:moveTo>
                    <a:pt x="0" y="144"/>
                  </a:moveTo>
                  <a:lnTo>
                    <a:pt x="0" y="140"/>
                  </a:lnTo>
                  <a:lnTo>
                    <a:pt x="0" y="124"/>
                  </a:lnTo>
                  <a:lnTo>
                    <a:pt x="2" y="112"/>
                  </a:lnTo>
                  <a:lnTo>
                    <a:pt x="2" y="110"/>
                  </a:lnTo>
                  <a:lnTo>
                    <a:pt x="2" y="106"/>
                  </a:lnTo>
                  <a:lnTo>
                    <a:pt x="4" y="74"/>
                  </a:lnTo>
                  <a:lnTo>
                    <a:pt x="6" y="62"/>
                  </a:lnTo>
                  <a:lnTo>
                    <a:pt x="6" y="52"/>
                  </a:lnTo>
                  <a:lnTo>
                    <a:pt x="8" y="32"/>
                  </a:lnTo>
                  <a:lnTo>
                    <a:pt x="10" y="6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34" y="2"/>
                  </a:lnTo>
                  <a:lnTo>
                    <a:pt x="62" y="4"/>
                  </a:lnTo>
                  <a:lnTo>
                    <a:pt x="80" y="6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98" y="6"/>
                  </a:lnTo>
                  <a:lnTo>
                    <a:pt x="106" y="6"/>
                  </a:lnTo>
                  <a:lnTo>
                    <a:pt x="114" y="8"/>
                  </a:lnTo>
                  <a:lnTo>
                    <a:pt x="118" y="8"/>
                  </a:lnTo>
                  <a:lnTo>
                    <a:pt x="122" y="8"/>
                  </a:lnTo>
                  <a:lnTo>
                    <a:pt x="126" y="10"/>
                  </a:lnTo>
                  <a:lnTo>
                    <a:pt x="130" y="10"/>
                  </a:lnTo>
                  <a:lnTo>
                    <a:pt x="136" y="10"/>
                  </a:lnTo>
                  <a:lnTo>
                    <a:pt x="138" y="10"/>
                  </a:lnTo>
                  <a:lnTo>
                    <a:pt x="144" y="10"/>
                  </a:lnTo>
                  <a:lnTo>
                    <a:pt x="146" y="10"/>
                  </a:lnTo>
                  <a:lnTo>
                    <a:pt x="148" y="10"/>
                  </a:lnTo>
                  <a:lnTo>
                    <a:pt x="150" y="10"/>
                  </a:lnTo>
                  <a:lnTo>
                    <a:pt x="154" y="10"/>
                  </a:lnTo>
                  <a:lnTo>
                    <a:pt x="156" y="10"/>
                  </a:lnTo>
                  <a:lnTo>
                    <a:pt x="158" y="10"/>
                  </a:lnTo>
                  <a:lnTo>
                    <a:pt x="160" y="10"/>
                  </a:lnTo>
                  <a:lnTo>
                    <a:pt x="172" y="12"/>
                  </a:lnTo>
                  <a:lnTo>
                    <a:pt x="178" y="12"/>
                  </a:lnTo>
                  <a:lnTo>
                    <a:pt x="184" y="12"/>
                  </a:lnTo>
                  <a:lnTo>
                    <a:pt x="192" y="14"/>
                  </a:lnTo>
                  <a:lnTo>
                    <a:pt x="194" y="14"/>
                  </a:lnTo>
                  <a:lnTo>
                    <a:pt x="196" y="14"/>
                  </a:lnTo>
                  <a:lnTo>
                    <a:pt x="198" y="14"/>
                  </a:lnTo>
                  <a:lnTo>
                    <a:pt x="210" y="14"/>
                  </a:lnTo>
                  <a:lnTo>
                    <a:pt x="216" y="14"/>
                  </a:lnTo>
                  <a:lnTo>
                    <a:pt x="218" y="14"/>
                  </a:lnTo>
                  <a:lnTo>
                    <a:pt x="222" y="14"/>
                  </a:lnTo>
                  <a:lnTo>
                    <a:pt x="228" y="14"/>
                  </a:lnTo>
                  <a:lnTo>
                    <a:pt x="230" y="14"/>
                  </a:lnTo>
                  <a:lnTo>
                    <a:pt x="234" y="14"/>
                  </a:lnTo>
                  <a:lnTo>
                    <a:pt x="236" y="14"/>
                  </a:lnTo>
                  <a:lnTo>
                    <a:pt x="256" y="16"/>
                  </a:lnTo>
                  <a:lnTo>
                    <a:pt x="260" y="16"/>
                  </a:lnTo>
                  <a:lnTo>
                    <a:pt x="262" y="16"/>
                  </a:lnTo>
                  <a:lnTo>
                    <a:pt x="286" y="16"/>
                  </a:lnTo>
                  <a:lnTo>
                    <a:pt x="288" y="18"/>
                  </a:lnTo>
                  <a:lnTo>
                    <a:pt x="290" y="20"/>
                  </a:lnTo>
                  <a:lnTo>
                    <a:pt x="292" y="22"/>
                  </a:lnTo>
                  <a:lnTo>
                    <a:pt x="306" y="30"/>
                  </a:lnTo>
                  <a:lnTo>
                    <a:pt x="308" y="32"/>
                  </a:lnTo>
                  <a:lnTo>
                    <a:pt x="310" y="32"/>
                  </a:lnTo>
                  <a:lnTo>
                    <a:pt x="312" y="32"/>
                  </a:lnTo>
                  <a:lnTo>
                    <a:pt x="314" y="32"/>
                  </a:lnTo>
                  <a:lnTo>
                    <a:pt x="316" y="30"/>
                  </a:lnTo>
                  <a:lnTo>
                    <a:pt x="316" y="26"/>
                  </a:lnTo>
                  <a:lnTo>
                    <a:pt x="318" y="26"/>
                  </a:lnTo>
                  <a:lnTo>
                    <a:pt x="324" y="26"/>
                  </a:lnTo>
                  <a:lnTo>
                    <a:pt x="326" y="26"/>
                  </a:lnTo>
                  <a:lnTo>
                    <a:pt x="326" y="28"/>
                  </a:lnTo>
                  <a:lnTo>
                    <a:pt x="340" y="26"/>
                  </a:lnTo>
                  <a:lnTo>
                    <a:pt x="342" y="26"/>
                  </a:lnTo>
                  <a:lnTo>
                    <a:pt x="344" y="26"/>
                  </a:lnTo>
                  <a:lnTo>
                    <a:pt x="346" y="26"/>
                  </a:lnTo>
                  <a:lnTo>
                    <a:pt x="348" y="26"/>
                  </a:lnTo>
                  <a:lnTo>
                    <a:pt x="350" y="30"/>
                  </a:lnTo>
                  <a:lnTo>
                    <a:pt x="352" y="34"/>
                  </a:lnTo>
                  <a:lnTo>
                    <a:pt x="354" y="34"/>
                  </a:lnTo>
                  <a:lnTo>
                    <a:pt x="356" y="34"/>
                  </a:lnTo>
                  <a:lnTo>
                    <a:pt x="360" y="34"/>
                  </a:lnTo>
                  <a:lnTo>
                    <a:pt x="366" y="36"/>
                  </a:lnTo>
                  <a:lnTo>
                    <a:pt x="366" y="38"/>
                  </a:lnTo>
                  <a:lnTo>
                    <a:pt x="368" y="38"/>
                  </a:lnTo>
                  <a:lnTo>
                    <a:pt x="374" y="44"/>
                  </a:lnTo>
                  <a:lnTo>
                    <a:pt x="378" y="48"/>
                  </a:lnTo>
                  <a:lnTo>
                    <a:pt x="382" y="52"/>
                  </a:lnTo>
                  <a:lnTo>
                    <a:pt x="386" y="52"/>
                  </a:lnTo>
                  <a:lnTo>
                    <a:pt x="388" y="52"/>
                  </a:lnTo>
                  <a:lnTo>
                    <a:pt x="390" y="54"/>
                  </a:lnTo>
                  <a:lnTo>
                    <a:pt x="390" y="58"/>
                  </a:lnTo>
                  <a:lnTo>
                    <a:pt x="390" y="64"/>
                  </a:lnTo>
                  <a:lnTo>
                    <a:pt x="390" y="66"/>
                  </a:lnTo>
                  <a:lnTo>
                    <a:pt x="394" y="68"/>
                  </a:lnTo>
                  <a:lnTo>
                    <a:pt x="394" y="72"/>
                  </a:lnTo>
                  <a:lnTo>
                    <a:pt x="392" y="72"/>
                  </a:lnTo>
                  <a:lnTo>
                    <a:pt x="392" y="76"/>
                  </a:lnTo>
                  <a:lnTo>
                    <a:pt x="396" y="86"/>
                  </a:lnTo>
                  <a:lnTo>
                    <a:pt x="402" y="96"/>
                  </a:lnTo>
                  <a:lnTo>
                    <a:pt x="406" y="106"/>
                  </a:lnTo>
                  <a:lnTo>
                    <a:pt x="406" y="108"/>
                  </a:lnTo>
                  <a:lnTo>
                    <a:pt x="404" y="112"/>
                  </a:lnTo>
                  <a:lnTo>
                    <a:pt x="404" y="116"/>
                  </a:lnTo>
                  <a:lnTo>
                    <a:pt x="406" y="124"/>
                  </a:lnTo>
                  <a:lnTo>
                    <a:pt x="410" y="126"/>
                  </a:lnTo>
                  <a:lnTo>
                    <a:pt x="414" y="130"/>
                  </a:lnTo>
                  <a:lnTo>
                    <a:pt x="412" y="134"/>
                  </a:lnTo>
                  <a:lnTo>
                    <a:pt x="412" y="138"/>
                  </a:lnTo>
                  <a:lnTo>
                    <a:pt x="414" y="144"/>
                  </a:lnTo>
                  <a:lnTo>
                    <a:pt x="416" y="150"/>
                  </a:lnTo>
                  <a:lnTo>
                    <a:pt x="418" y="170"/>
                  </a:lnTo>
                  <a:lnTo>
                    <a:pt x="418" y="176"/>
                  </a:lnTo>
                  <a:lnTo>
                    <a:pt x="418" y="178"/>
                  </a:lnTo>
                  <a:lnTo>
                    <a:pt x="422" y="186"/>
                  </a:lnTo>
                  <a:lnTo>
                    <a:pt x="422" y="188"/>
                  </a:lnTo>
                  <a:lnTo>
                    <a:pt x="422" y="190"/>
                  </a:lnTo>
                  <a:lnTo>
                    <a:pt x="422" y="192"/>
                  </a:lnTo>
                  <a:lnTo>
                    <a:pt x="422" y="196"/>
                  </a:lnTo>
                  <a:lnTo>
                    <a:pt x="426" y="196"/>
                  </a:lnTo>
                  <a:lnTo>
                    <a:pt x="428" y="202"/>
                  </a:lnTo>
                  <a:lnTo>
                    <a:pt x="428" y="210"/>
                  </a:lnTo>
                  <a:lnTo>
                    <a:pt x="432" y="212"/>
                  </a:lnTo>
                  <a:lnTo>
                    <a:pt x="436" y="220"/>
                  </a:lnTo>
                  <a:lnTo>
                    <a:pt x="440" y="226"/>
                  </a:lnTo>
                  <a:lnTo>
                    <a:pt x="442" y="232"/>
                  </a:lnTo>
                  <a:lnTo>
                    <a:pt x="446" y="234"/>
                  </a:lnTo>
                  <a:lnTo>
                    <a:pt x="428" y="234"/>
                  </a:lnTo>
                  <a:lnTo>
                    <a:pt x="410" y="234"/>
                  </a:lnTo>
                  <a:lnTo>
                    <a:pt x="406" y="234"/>
                  </a:lnTo>
                  <a:lnTo>
                    <a:pt x="402" y="234"/>
                  </a:lnTo>
                  <a:lnTo>
                    <a:pt x="400" y="234"/>
                  </a:lnTo>
                  <a:lnTo>
                    <a:pt x="396" y="234"/>
                  </a:lnTo>
                  <a:lnTo>
                    <a:pt x="390" y="234"/>
                  </a:lnTo>
                  <a:lnTo>
                    <a:pt x="378" y="234"/>
                  </a:lnTo>
                  <a:lnTo>
                    <a:pt x="374" y="234"/>
                  </a:lnTo>
                  <a:lnTo>
                    <a:pt x="366" y="234"/>
                  </a:lnTo>
                  <a:lnTo>
                    <a:pt x="364" y="234"/>
                  </a:lnTo>
                  <a:lnTo>
                    <a:pt x="360" y="234"/>
                  </a:lnTo>
                  <a:lnTo>
                    <a:pt x="354" y="234"/>
                  </a:lnTo>
                  <a:lnTo>
                    <a:pt x="346" y="234"/>
                  </a:lnTo>
                  <a:lnTo>
                    <a:pt x="344" y="234"/>
                  </a:lnTo>
                  <a:lnTo>
                    <a:pt x="332" y="234"/>
                  </a:lnTo>
                  <a:lnTo>
                    <a:pt x="320" y="234"/>
                  </a:lnTo>
                  <a:lnTo>
                    <a:pt x="314" y="234"/>
                  </a:lnTo>
                  <a:lnTo>
                    <a:pt x="312" y="234"/>
                  </a:lnTo>
                  <a:lnTo>
                    <a:pt x="310" y="234"/>
                  </a:lnTo>
                  <a:lnTo>
                    <a:pt x="304" y="234"/>
                  </a:lnTo>
                  <a:lnTo>
                    <a:pt x="302" y="234"/>
                  </a:lnTo>
                  <a:lnTo>
                    <a:pt x="298" y="234"/>
                  </a:lnTo>
                  <a:lnTo>
                    <a:pt x="294" y="234"/>
                  </a:lnTo>
                  <a:lnTo>
                    <a:pt x="292" y="232"/>
                  </a:lnTo>
                  <a:lnTo>
                    <a:pt x="288" y="232"/>
                  </a:lnTo>
                  <a:lnTo>
                    <a:pt x="284" y="232"/>
                  </a:lnTo>
                  <a:lnTo>
                    <a:pt x="280" y="232"/>
                  </a:lnTo>
                  <a:lnTo>
                    <a:pt x="274" y="232"/>
                  </a:lnTo>
                  <a:lnTo>
                    <a:pt x="270" y="232"/>
                  </a:lnTo>
                  <a:lnTo>
                    <a:pt x="268" y="232"/>
                  </a:lnTo>
                  <a:lnTo>
                    <a:pt x="264" y="232"/>
                  </a:lnTo>
                  <a:lnTo>
                    <a:pt x="260" y="232"/>
                  </a:lnTo>
                  <a:lnTo>
                    <a:pt x="256" y="232"/>
                  </a:lnTo>
                  <a:lnTo>
                    <a:pt x="250" y="232"/>
                  </a:lnTo>
                  <a:lnTo>
                    <a:pt x="246" y="230"/>
                  </a:lnTo>
                  <a:lnTo>
                    <a:pt x="242" y="230"/>
                  </a:lnTo>
                  <a:lnTo>
                    <a:pt x="236" y="230"/>
                  </a:lnTo>
                  <a:lnTo>
                    <a:pt x="228" y="230"/>
                  </a:lnTo>
                  <a:lnTo>
                    <a:pt x="202" y="230"/>
                  </a:lnTo>
                  <a:lnTo>
                    <a:pt x="196" y="230"/>
                  </a:lnTo>
                  <a:lnTo>
                    <a:pt x="170" y="228"/>
                  </a:lnTo>
                  <a:lnTo>
                    <a:pt x="168" y="228"/>
                  </a:lnTo>
                  <a:lnTo>
                    <a:pt x="166" y="228"/>
                  </a:lnTo>
                  <a:lnTo>
                    <a:pt x="158" y="226"/>
                  </a:lnTo>
                  <a:lnTo>
                    <a:pt x="156" y="226"/>
                  </a:lnTo>
                  <a:lnTo>
                    <a:pt x="154" y="226"/>
                  </a:lnTo>
                  <a:lnTo>
                    <a:pt x="148" y="226"/>
                  </a:lnTo>
                  <a:lnTo>
                    <a:pt x="144" y="226"/>
                  </a:lnTo>
                  <a:lnTo>
                    <a:pt x="140" y="226"/>
                  </a:lnTo>
                  <a:lnTo>
                    <a:pt x="136" y="226"/>
                  </a:lnTo>
                  <a:lnTo>
                    <a:pt x="128" y="226"/>
                  </a:lnTo>
                  <a:lnTo>
                    <a:pt x="122" y="226"/>
                  </a:lnTo>
                  <a:lnTo>
                    <a:pt x="118" y="226"/>
                  </a:lnTo>
                  <a:lnTo>
                    <a:pt x="116" y="224"/>
                  </a:lnTo>
                  <a:lnTo>
                    <a:pt x="114" y="224"/>
                  </a:lnTo>
                  <a:lnTo>
                    <a:pt x="112" y="224"/>
                  </a:lnTo>
                  <a:lnTo>
                    <a:pt x="110" y="224"/>
                  </a:lnTo>
                  <a:lnTo>
                    <a:pt x="106" y="224"/>
                  </a:lnTo>
                  <a:lnTo>
                    <a:pt x="98" y="224"/>
                  </a:lnTo>
                  <a:lnTo>
                    <a:pt x="96" y="222"/>
                  </a:lnTo>
                  <a:lnTo>
                    <a:pt x="96" y="220"/>
                  </a:lnTo>
                  <a:lnTo>
                    <a:pt x="96" y="216"/>
                  </a:lnTo>
                  <a:lnTo>
                    <a:pt x="98" y="196"/>
                  </a:lnTo>
                  <a:lnTo>
                    <a:pt x="98" y="178"/>
                  </a:lnTo>
                  <a:lnTo>
                    <a:pt x="100" y="152"/>
                  </a:lnTo>
                  <a:lnTo>
                    <a:pt x="98" y="150"/>
                  </a:lnTo>
                  <a:lnTo>
                    <a:pt x="90" y="150"/>
                  </a:lnTo>
                  <a:lnTo>
                    <a:pt x="88" y="150"/>
                  </a:lnTo>
                  <a:lnTo>
                    <a:pt x="86" y="150"/>
                  </a:lnTo>
                  <a:lnTo>
                    <a:pt x="82" y="150"/>
                  </a:lnTo>
                  <a:lnTo>
                    <a:pt x="78" y="150"/>
                  </a:lnTo>
                  <a:lnTo>
                    <a:pt x="72" y="150"/>
                  </a:lnTo>
                  <a:lnTo>
                    <a:pt x="64" y="150"/>
                  </a:lnTo>
                  <a:lnTo>
                    <a:pt x="62" y="148"/>
                  </a:lnTo>
                  <a:lnTo>
                    <a:pt x="54" y="148"/>
                  </a:lnTo>
                  <a:lnTo>
                    <a:pt x="50" y="148"/>
                  </a:lnTo>
                  <a:lnTo>
                    <a:pt x="44" y="148"/>
                  </a:lnTo>
                  <a:lnTo>
                    <a:pt x="40" y="148"/>
                  </a:lnTo>
                  <a:lnTo>
                    <a:pt x="32" y="148"/>
                  </a:lnTo>
                  <a:lnTo>
                    <a:pt x="24" y="146"/>
                  </a:lnTo>
                  <a:lnTo>
                    <a:pt x="0" y="14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54"/>
            <p:cNvSpPr>
              <a:spLocks/>
            </p:cNvSpPr>
            <p:nvPr/>
          </p:nvSpPr>
          <p:spPr bwMode="auto">
            <a:xfrm>
              <a:off x="5232400" y="4794250"/>
              <a:ext cx="574675" cy="523875"/>
            </a:xfrm>
            <a:custGeom>
              <a:avLst/>
              <a:gdLst/>
              <a:ahLst/>
              <a:cxnLst>
                <a:cxn ang="0">
                  <a:pos x="362" y="262"/>
                </a:cxn>
                <a:cxn ang="0">
                  <a:pos x="360" y="276"/>
                </a:cxn>
                <a:cxn ang="0">
                  <a:pos x="352" y="280"/>
                </a:cxn>
                <a:cxn ang="0">
                  <a:pos x="344" y="294"/>
                </a:cxn>
                <a:cxn ang="0">
                  <a:pos x="340" y="284"/>
                </a:cxn>
                <a:cxn ang="0">
                  <a:pos x="342" y="290"/>
                </a:cxn>
                <a:cxn ang="0">
                  <a:pos x="338" y="302"/>
                </a:cxn>
                <a:cxn ang="0">
                  <a:pos x="324" y="328"/>
                </a:cxn>
                <a:cxn ang="0">
                  <a:pos x="300" y="324"/>
                </a:cxn>
                <a:cxn ang="0">
                  <a:pos x="308" y="314"/>
                </a:cxn>
                <a:cxn ang="0">
                  <a:pos x="308" y="292"/>
                </a:cxn>
                <a:cxn ang="0">
                  <a:pos x="268" y="294"/>
                </a:cxn>
                <a:cxn ang="0">
                  <a:pos x="244" y="296"/>
                </a:cxn>
                <a:cxn ang="0">
                  <a:pos x="216" y="296"/>
                </a:cxn>
                <a:cxn ang="0">
                  <a:pos x="202" y="296"/>
                </a:cxn>
                <a:cxn ang="0">
                  <a:pos x="176" y="298"/>
                </a:cxn>
                <a:cxn ang="0">
                  <a:pos x="158" y="300"/>
                </a:cxn>
                <a:cxn ang="0">
                  <a:pos x="144" y="300"/>
                </a:cxn>
                <a:cxn ang="0">
                  <a:pos x="134" y="300"/>
                </a:cxn>
                <a:cxn ang="0">
                  <a:pos x="110" y="300"/>
                </a:cxn>
                <a:cxn ang="0">
                  <a:pos x="86" y="300"/>
                </a:cxn>
                <a:cxn ang="0">
                  <a:pos x="64" y="278"/>
                </a:cxn>
                <a:cxn ang="0">
                  <a:pos x="62" y="246"/>
                </a:cxn>
                <a:cxn ang="0">
                  <a:pos x="62" y="204"/>
                </a:cxn>
                <a:cxn ang="0">
                  <a:pos x="54" y="108"/>
                </a:cxn>
                <a:cxn ang="0">
                  <a:pos x="44" y="94"/>
                </a:cxn>
                <a:cxn ang="0">
                  <a:pos x="42" y="68"/>
                </a:cxn>
                <a:cxn ang="0">
                  <a:pos x="46" y="62"/>
                </a:cxn>
                <a:cxn ang="0">
                  <a:pos x="34" y="60"/>
                </a:cxn>
                <a:cxn ang="0">
                  <a:pos x="18" y="42"/>
                </a:cxn>
                <a:cxn ang="0">
                  <a:pos x="6" y="18"/>
                </a:cxn>
                <a:cxn ang="0">
                  <a:pos x="0" y="6"/>
                </a:cxn>
                <a:cxn ang="0">
                  <a:pos x="44" y="8"/>
                </a:cxn>
                <a:cxn ang="0">
                  <a:pos x="86" y="8"/>
                </a:cxn>
                <a:cxn ang="0">
                  <a:pos x="162" y="4"/>
                </a:cxn>
                <a:cxn ang="0">
                  <a:pos x="194" y="2"/>
                </a:cxn>
                <a:cxn ang="0">
                  <a:pos x="220" y="14"/>
                </a:cxn>
                <a:cxn ang="0">
                  <a:pos x="220" y="24"/>
                </a:cxn>
                <a:cxn ang="0">
                  <a:pos x="220" y="36"/>
                </a:cxn>
                <a:cxn ang="0">
                  <a:pos x="230" y="62"/>
                </a:cxn>
                <a:cxn ang="0">
                  <a:pos x="236" y="70"/>
                </a:cxn>
                <a:cxn ang="0">
                  <a:pos x="248" y="84"/>
                </a:cxn>
                <a:cxn ang="0">
                  <a:pos x="258" y="88"/>
                </a:cxn>
                <a:cxn ang="0">
                  <a:pos x="266" y="106"/>
                </a:cxn>
                <a:cxn ang="0">
                  <a:pos x="272" y="122"/>
                </a:cxn>
                <a:cxn ang="0">
                  <a:pos x="280" y="116"/>
                </a:cxn>
                <a:cxn ang="0">
                  <a:pos x="298" y="122"/>
                </a:cxn>
                <a:cxn ang="0">
                  <a:pos x="296" y="130"/>
                </a:cxn>
                <a:cxn ang="0">
                  <a:pos x="292" y="148"/>
                </a:cxn>
                <a:cxn ang="0">
                  <a:pos x="288" y="162"/>
                </a:cxn>
                <a:cxn ang="0">
                  <a:pos x="290" y="170"/>
                </a:cxn>
                <a:cxn ang="0">
                  <a:pos x="312" y="190"/>
                </a:cxn>
                <a:cxn ang="0">
                  <a:pos x="328" y="196"/>
                </a:cxn>
                <a:cxn ang="0">
                  <a:pos x="336" y="204"/>
                </a:cxn>
                <a:cxn ang="0">
                  <a:pos x="338" y="214"/>
                </a:cxn>
                <a:cxn ang="0">
                  <a:pos x="342" y="224"/>
                </a:cxn>
                <a:cxn ang="0">
                  <a:pos x="340" y="232"/>
                </a:cxn>
                <a:cxn ang="0">
                  <a:pos x="346" y="248"/>
                </a:cxn>
                <a:cxn ang="0">
                  <a:pos x="362" y="252"/>
                </a:cxn>
              </a:cxnLst>
              <a:rect l="0" t="0" r="r" b="b"/>
              <a:pathLst>
                <a:path w="362" h="330">
                  <a:moveTo>
                    <a:pt x="362" y="252"/>
                  </a:moveTo>
                  <a:lnTo>
                    <a:pt x="362" y="254"/>
                  </a:lnTo>
                  <a:lnTo>
                    <a:pt x="362" y="260"/>
                  </a:lnTo>
                  <a:lnTo>
                    <a:pt x="362" y="262"/>
                  </a:lnTo>
                  <a:lnTo>
                    <a:pt x="360" y="266"/>
                  </a:lnTo>
                  <a:lnTo>
                    <a:pt x="358" y="272"/>
                  </a:lnTo>
                  <a:lnTo>
                    <a:pt x="360" y="272"/>
                  </a:lnTo>
                  <a:lnTo>
                    <a:pt x="360" y="276"/>
                  </a:lnTo>
                  <a:lnTo>
                    <a:pt x="358" y="282"/>
                  </a:lnTo>
                  <a:lnTo>
                    <a:pt x="356" y="282"/>
                  </a:lnTo>
                  <a:lnTo>
                    <a:pt x="354" y="282"/>
                  </a:lnTo>
                  <a:lnTo>
                    <a:pt x="352" y="280"/>
                  </a:lnTo>
                  <a:lnTo>
                    <a:pt x="350" y="280"/>
                  </a:lnTo>
                  <a:lnTo>
                    <a:pt x="348" y="290"/>
                  </a:lnTo>
                  <a:lnTo>
                    <a:pt x="346" y="292"/>
                  </a:lnTo>
                  <a:lnTo>
                    <a:pt x="344" y="294"/>
                  </a:lnTo>
                  <a:lnTo>
                    <a:pt x="344" y="290"/>
                  </a:lnTo>
                  <a:lnTo>
                    <a:pt x="344" y="288"/>
                  </a:lnTo>
                  <a:lnTo>
                    <a:pt x="344" y="286"/>
                  </a:lnTo>
                  <a:lnTo>
                    <a:pt x="340" y="284"/>
                  </a:lnTo>
                  <a:lnTo>
                    <a:pt x="340" y="286"/>
                  </a:lnTo>
                  <a:lnTo>
                    <a:pt x="340" y="288"/>
                  </a:lnTo>
                  <a:lnTo>
                    <a:pt x="340" y="290"/>
                  </a:lnTo>
                  <a:lnTo>
                    <a:pt x="342" y="290"/>
                  </a:lnTo>
                  <a:lnTo>
                    <a:pt x="344" y="298"/>
                  </a:lnTo>
                  <a:lnTo>
                    <a:pt x="342" y="300"/>
                  </a:lnTo>
                  <a:lnTo>
                    <a:pt x="340" y="300"/>
                  </a:lnTo>
                  <a:lnTo>
                    <a:pt x="338" y="302"/>
                  </a:lnTo>
                  <a:lnTo>
                    <a:pt x="336" y="310"/>
                  </a:lnTo>
                  <a:lnTo>
                    <a:pt x="336" y="318"/>
                  </a:lnTo>
                  <a:lnTo>
                    <a:pt x="334" y="326"/>
                  </a:lnTo>
                  <a:lnTo>
                    <a:pt x="324" y="328"/>
                  </a:lnTo>
                  <a:lnTo>
                    <a:pt x="306" y="328"/>
                  </a:lnTo>
                  <a:lnTo>
                    <a:pt x="298" y="330"/>
                  </a:lnTo>
                  <a:lnTo>
                    <a:pt x="298" y="328"/>
                  </a:lnTo>
                  <a:lnTo>
                    <a:pt x="300" y="324"/>
                  </a:lnTo>
                  <a:lnTo>
                    <a:pt x="302" y="322"/>
                  </a:lnTo>
                  <a:lnTo>
                    <a:pt x="302" y="320"/>
                  </a:lnTo>
                  <a:lnTo>
                    <a:pt x="306" y="314"/>
                  </a:lnTo>
                  <a:lnTo>
                    <a:pt x="308" y="314"/>
                  </a:lnTo>
                  <a:lnTo>
                    <a:pt x="310" y="312"/>
                  </a:lnTo>
                  <a:lnTo>
                    <a:pt x="314" y="306"/>
                  </a:lnTo>
                  <a:lnTo>
                    <a:pt x="314" y="300"/>
                  </a:lnTo>
                  <a:lnTo>
                    <a:pt x="308" y="292"/>
                  </a:lnTo>
                  <a:lnTo>
                    <a:pt x="296" y="294"/>
                  </a:lnTo>
                  <a:lnTo>
                    <a:pt x="284" y="294"/>
                  </a:lnTo>
                  <a:lnTo>
                    <a:pt x="274" y="294"/>
                  </a:lnTo>
                  <a:lnTo>
                    <a:pt x="268" y="294"/>
                  </a:lnTo>
                  <a:lnTo>
                    <a:pt x="262" y="294"/>
                  </a:lnTo>
                  <a:lnTo>
                    <a:pt x="256" y="294"/>
                  </a:lnTo>
                  <a:lnTo>
                    <a:pt x="252" y="296"/>
                  </a:lnTo>
                  <a:lnTo>
                    <a:pt x="244" y="296"/>
                  </a:lnTo>
                  <a:lnTo>
                    <a:pt x="240" y="296"/>
                  </a:lnTo>
                  <a:lnTo>
                    <a:pt x="236" y="296"/>
                  </a:lnTo>
                  <a:lnTo>
                    <a:pt x="222" y="296"/>
                  </a:lnTo>
                  <a:lnTo>
                    <a:pt x="216" y="296"/>
                  </a:lnTo>
                  <a:lnTo>
                    <a:pt x="214" y="296"/>
                  </a:lnTo>
                  <a:lnTo>
                    <a:pt x="212" y="296"/>
                  </a:lnTo>
                  <a:lnTo>
                    <a:pt x="206" y="296"/>
                  </a:lnTo>
                  <a:lnTo>
                    <a:pt x="202" y="296"/>
                  </a:lnTo>
                  <a:lnTo>
                    <a:pt x="198" y="298"/>
                  </a:lnTo>
                  <a:lnTo>
                    <a:pt x="194" y="298"/>
                  </a:lnTo>
                  <a:lnTo>
                    <a:pt x="178" y="298"/>
                  </a:lnTo>
                  <a:lnTo>
                    <a:pt x="176" y="298"/>
                  </a:lnTo>
                  <a:lnTo>
                    <a:pt x="174" y="298"/>
                  </a:lnTo>
                  <a:lnTo>
                    <a:pt x="170" y="298"/>
                  </a:lnTo>
                  <a:lnTo>
                    <a:pt x="168" y="298"/>
                  </a:lnTo>
                  <a:lnTo>
                    <a:pt x="158" y="300"/>
                  </a:lnTo>
                  <a:lnTo>
                    <a:pt x="154" y="300"/>
                  </a:lnTo>
                  <a:lnTo>
                    <a:pt x="150" y="300"/>
                  </a:lnTo>
                  <a:lnTo>
                    <a:pt x="148" y="300"/>
                  </a:lnTo>
                  <a:lnTo>
                    <a:pt x="144" y="300"/>
                  </a:lnTo>
                  <a:lnTo>
                    <a:pt x="140" y="300"/>
                  </a:lnTo>
                  <a:lnTo>
                    <a:pt x="138" y="300"/>
                  </a:lnTo>
                  <a:lnTo>
                    <a:pt x="136" y="300"/>
                  </a:lnTo>
                  <a:lnTo>
                    <a:pt x="134" y="300"/>
                  </a:lnTo>
                  <a:lnTo>
                    <a:pt x="126" y="300"/>
                  </a:lnTo>
                  <a:lnTo>
                    <a:pt x="116" y="300"/>
                  </a:lnTo>
                  <a:lnTo>
                    <a:pt x="114" y="300"/>
                  </a:lnTo>
                  <a:lnTo>
                    <a:pt x="110" y="300"/>
                  </a:lnTo>
                  <a:lnTo>
                    <a:pt x="106" y="300"/>
                  </a:lnTo>
                  <a:lnTo>
                    <a:pt x="104" y="300"/>
                  </a:lnTo>
                  <a:lnTo>
                    <a:pt x="90" y="300"/>
                  </a:lnTo>
                  <a:lnTo>
                    <a:pt x="86" y="300"/>
                  </a:lnTo>
                  <a:lnTo>
                    <a:pt x="82" y="300"/>
                  </a:lnTo>
                  <a:lnTo>
                    <a:pt x="64" y="302"/>
                  </a:lnTo>
                  <a:lnTo>
                    <a:pt x="64" y="300"/>
                  </a:lnTo>
                  <a:lnTo>
                    <a:pt x="64" y="278"/>
                  </a:lnTo>
                  <a:lnTo>
                    <a:pt x="62" y="266"/>
                  </a:lnTo>
                  <a:lnTo>
                    <a:pt x="62" y="256"/>
                  </a:lnTo>
                  <a:lnTo>
                    <a:pt x="62" y="252"/>
                  </a:lnTo>
                  <a:lnTo>
                    <a:pt x="62" y="246"/>
                  </a:lnTo>
                  <a:lnTo>
                    <a:pt x="62" y="232"/>
                  </a:lnTo>
                  <a:lnTo>
                    <a:pt x="62" y="214"/>
                  </a:lnTo>
                  <a:lnTo>
                    <a:pt x="62" y="210"/>
                  </a:lnTo>
                  <a:lnTo>
                    <a:pt x="62" y="204"/>
                  </a:lnTo>
                  <a:lnTo>
                    <a:pt x="62" y="166"/>
                  </a:lnTo>
                  <a:lnTo>
                    <a:pt x="62" y="112"/>
                  </a:lnTo>
                  <a:lnTo>
                    <a:pt x="54" y="110"/>
                  </a:lnTo>
                  <a:lnTo>
                    <a:pt x="54" y="108"/>
                  </a:lnTo>
                  <a:lnTo>
                    <a:pt x="50" y="106"/>
                  </a:lnTo>
                  <a:lnTo>
                    <a:pt x="46" y="100"/>
                  </a:lnTo>
                  <a:lnTo>
                    <a:pt x="44" y="98"/>
                  </a:lnTo>
                  <a:lnTo>
                    <a:pt x="44" y="94"/>
                  </a:lnTo>
                  <a:lnTo>
                    <a:pt x="38" y="88"/>
                  </a:lnTo>
                  <a:lnTo>
                    <a:pt x="34" y="84"/>
                  </a:lnTo>
                  <a:lnTo>
                    <a:pt x="34" y="82"/>
                  </a:lnTo>
                  <a:lnTo>
                    <a:pt x="42" y="68"/>
                  </a:lnTo>
                  <a:lnTo>
                    <a:pt x="44" y="68"/>
                  </a:lnTo>
                  <a:lnTo>
                    <a:pt x="44" y="70"/>
                  </a:lnTo>
                  <a:lnTo>
                    <a:pt x="46" y="68"/>
                  </a:lnTo>
                  <a:lnTo>
                    <a:pt x="46" y="62"/>
                  </a:lnTo>
                  <a:lnTo>
                    <a:pt x="42" y="56"/>
                  </a:lnTo>
                  <a:lnTo>
                    <a:pt x="38" y="56"/>
                  </a:lnTo>
                  <a:lnTo>
                    <a:pt x="38" y="60"/>
                  </a:lnTo>
                  <a:lnTo>
                    <a:pt x="34" y="60"/>
                  </a:lnTo>
                  <a:lnTo>
                    <a:pt x="24" y="52"/>
                  </a:lnTo>
                  <a:lnTo>
                    <a:pt x="24" y="50"/>
                  </a:lnTo>
                  <a:lnTo>
                    <a:pt x="20" y="48"/>
                  </a:lnTo>
                  <a:lnTo>
                    <a:pt x="18" y="42"/>
                  </a:lnTo>
                  <a:lnTo>
                    <a:pt x="14" y="36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6" y="18"/>
                  </a:lnTo>
                  <a:lnTo>
                    <a:pt x="4" y="12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6" y="8"/>
                  </a:lnTo>
                  <a:lnTo>
                    <a:pt x="20" y="8"/>
                  </a:lnTo>
                  <a:lnTo>
                    <a:pt x="24" y="8"/>
                  </a:lnTo>
                  <a:lnTo>
                    <a:pt x="44" y="8"/>
                  </a:lnTo>
                  <a:lnTo>
                    <a:pt x="48" y="8"/>
                  </a:lnTo>
                  <a:lnTo>
                    <a:pt x="64" y="8"/>
                  </a:lnTo>
                  <a:lnTo>
                    <a:pt x="68" y="8"/>
                  </a:lnTo>
                  <a:lnTo>
                    <a:pt x="86" y="8"/>
                  </a:lnTo>
                  <a:lnTo>
                    <a:pt x="102" y="6"/>
                  </a:lnTo>
                  <a:lnTo>
                    <a:pt x="132" y="4"/>
                  </a:lnTo>
                  <a:lnTo>
                    <a:pt x="142" y="4"/>
                  </a:lnTo>
                  <a:lnTo>
                    <a:pt x="162" y="4"/>
                  </a:lnTo>
                  <a:lnTo>
                    <a:pt x="180" y="2"/>
                  </a:lnTo>
                  <a:lnTo>
                    <a:pt x="186" y="2"/>
                  </a:lnTo>
                  <a:lnTo>
                    <a:pt x="190" y="2"/>
                  </a:lnTo>
                  <a:lnTo>
                    <a:pt x="194" y="2"/>
                  </a:lnTo>
                  <a:lnTo>
                    <a:pt x="206" y="0"/>
                  </a:lnTo>
                  <a:lnTo>
                    <a:pt x="210" y="4"/>
                  </a:lnTo>
                  <a:lnTo>
                    <a:pt x="220" y="12"/>
                  </a:lnTo>
                  <a:lnTo>
                    <a:pt x="220" y="14"/>
                  </a:lnTo>
                  <a:lnTo>
                    <a:pt x="224" y="16"/>
                  </a:lnTo>
                  <a:lnTo>
                    <a:pt x="222" y="18"/>
                  </a:lnTo>
                  <a:lnTo>
                    <a:pt x="222" y="22"/>
                  </a:lnTo>
                  <a:lnTo>
                    <a:pt x="220" y="24"/>
                  </a:lnTo>
                  <a:lnTo>
                    <a:pt x="220" y="26"/>
                  </a:lnTo>
                  <a:lnTo>
                    <a:pt x="220" y="28"/>
                  </a:lnTo>
                  <a:lnTo>
                    <a:pt x="220" y="30"/>
                  </a:lnTo>
                  <a:lnTo>
                    <a:pt x="220" y="36"/>
                  </a:lnTo>
                  <a:lnTo>
                    <a:pt x="222" y="44"/>
                  </a:lnTo>
                  <a:lnTo>
                    <a:pt x="226" y="50"/>
                  </a:lnTo>
                  <a:lnTo>
                    <a:pt x="228" y="56"/>
                  </a:lnTo>
                  <a:lnTo>
                    <a:pt x="230" y="62"/>
                  </a:lnTo>
                  <a:lnTo>
                    <a:pt x="230" y="64"/>
                  </a:lnTo>
                  <a:lnTo>
                    <a:pt x="230" y="66"/>
                  </a:lnTo>
                  <a:lnTo>
                    <a:pt x="234" y="66"/>
                  </a:lnTo>
                  <a:lnTo>
                    <a:pt x="236" y="70"/>
                  </a:lnTo>
                  <a:lnTo>
                    <a:pt x="244" y="76"/>
                  </a:lnTo>
                  <a:lnTo>
                    <a:pt x="246" y="80"/>
                  </a:lnTo>
                  <a:lnTo>
                    <a:pt x="246" y="82"/>
                  </a:lnTo>
                  <a:lnTo>
                    <a:pt x="248" y="84"/>
                  </a:lnTo>
                  <a:lnTo>
                    <a:pt x="252" y="86"/>
                  </a:lnTo>
                  <a:lnTo>
                    <a:pt x="254" y="86"/>
                  </a:lnTo>
                  <a:lnTo>
                    <a:pt x="256" y="88"/>
                  </a:lnTo>
                  <a:lnTo>
                    <a:pt x="258" y="88"/>
                  </a:lnTo>
                  <a:lnTo>
                    <a:pt x="262" y="92"/>
                  </a:lnTo>
                  <a:lnTo>
                    <a:pt x="264" y="96"/>
                  </a:lnTo>
                  <a:lnTo>
                    <a:pt x="266" y="100"/>
                  </a:lnTo>
                  <a:lnTo>
                    <a:pt x="266" y="106"/>
                  </a:lnTo>
                  <a:lnTo>
                    <a:pt x="268" y="110"/>
                  </a:lnTo>
                  <a:lnTo>
                    <a:pt x="268" y="114"/>
                  </a:lnTo>
                  <a:lnTo>
                    <a:pt x="268" y="118"/>
                  </a:lnTo>
                  <a:lnTo>
                    <a:pt x="272" y="122"/>
                  </a:lnTo>
                  <a:lnTo>
                    <a:pt x="274" y="122"/>
                  </a:lnTo>
                  <a:lnTo>
                    <a:pt x="276" y="122"/>
                  </a:lnTo>
                  <a:lnTo>
                    <a:pt x="278" y="118"/>
                  </a:lnTo>
                  <a:lnTo>
                    <a:pt x="280" y="116"/>
                  </a:lnTo>
                  <a:lnTo>
                    <a:pt x="282" y="114"/>
                  </a:lnTo>
                  <a:lnTo>
                    <a:pt x="284" y="116"/>
                  </a:lnTo>
                  <a:lnTo>
                    <a:pt x="292" y="118"/>
                  </a:lnTo>
                  <a:lnTo>
                    <a:pt x="298" y="122"/>
                  </a:lnTo>
                  <a:lnTo>
                    <a:pt x="298" y="124"/>
                  </a:lnTo>
                  <a:lnTo>
                    <a:pt x="298" y="126"/>
                  </a:lnTo>
                  <a:lnTo>
                    <a:pt x="298" y="128"/>
                  </a:lnTo>
                  <a:lnTo>
                    <a:pt x="296" y="130"/>
                  </a:lnTo>
                  <a:lnTo>
                    <a:pt x="296" y="132"/>
                  </a:lnTo>
                  <a:lnTo>
                    <a:pt x="296" y="136"/>
                  </a:lnTo>
                  <a:lnTo>
                    <a:pt x="296" y="138"/>
                  </a:lnTo>
                  <a:lnTo>
                    <a:pt x="292" y="148"/>
                  </a:lnTo>
                  <a:lnTo>
                    <a:pt x="288" y="156"/>
                  </a:lnTo>
                  <a:lnTo>
                    <a:pt x="288" y="158"/>
                  </a:lnTo>
                  <a:lnTo>
                    <a:pt x="288" y="160"/>
                  </a:lnTo>
                  <a:lnTo>
                    <a:pt x="288" y="162"/>
                  </a:lnTo>
                  <a:lnTo>
                    <a:pt x="288" y="164"/>
                  </a:lnTo>
                  <a:lnTo>
                    <a:pt x="288" y="166"/>
                  </a:lnTo>
                  <a:lnTo>
                    <a:pt x="288" y="168"/>
                  </a:lnTo>
                  <a:lnTo>
                    <a:pt x="290" y="170"/>
                  </a:lnTo>
                  <a:lnTo>
                    <a:pt x="292" y="170"/>
                  </a:lnTo>
                  <a:lnTo>
                    <a:pt x="296" y="176"/>
                  </a:lnTo>
                  <a:lnTo>
                    <a:pt x="302" y="182"/>
                  </a:lnTo>
                  <a:lnTo>
                    <a:pt x="312" y="190"/>
                  </a:lnTo>
                  <a:lnTo>
                    <a:pt x="318" y="190"/>
                  </a:lnTo>
                  <a:lnTo>
                    <a:pt x="324" y="194"/>
                  </a:lnTo>
                  <a:lnTo>
                    <a:pt x="326" y="194"/>
                  </a:lnTo>
                  <a:lnTo>
                    <a:pt x="328" y="196"/>
                  </a:lnTo>
                  <a:lnTo>
                    <a:pt x="328" y="200"/>
                  </a:lnTo>
                  <a:lnTo>
                    <a:pt x="332" y="202"/>
                  </a:lnTo>
                  <a:lnTo>
                    <a:pt x="334" y="204"/>
                  </a:lnTo>
                  <a:lnTo>
                    <a:pt x="336" y="204"/>
                  </a:lnTo>
                  <a:lnTo>
                    <a:pt x="336" y="208"/>
                  </a:lnTo>
                  <a:lnTo>
                    <a:pt x="336" y="210"/>
                  </a:lnTo>
                  <a:lnTo>
                    <a:pt x="336" y="214"/>
                  </a:lnTo>
                  <a:lnTo>
                    <a:pt x="338" y="214"/>
                  </a:lnTo>
                  <a:lnTo>
                    <a:pt x="338" y="218"/>
                  </a:lnTo>
                  <a:lnTo>
                    <a:pt x="340" y="218"/>
                  </a:lnTo>
                  <a:lnTo>
                    <a:pt x="342" y="220"/>
                  </a:lnTo>
                  <a:lnTo>
                    <a:pt x="342" y="224"/>
                  </a:lnTo>
                  <a:lnTo>
                    <a:pt x="342" y="226"/>
                  </a:lnTo>
                  <a:lnTo>
                    <a:pt x="342" y="228"/>
                  </a:lnTo>
                  <a:lnTo>
                    <a:pt x="340" y="230"/>
                  </a:lnTo>
                  <a:lnTo>
                    <a:pt x="340" y="232"/>
                  </a:lnTo>
                  <a:lnTo>
                    <a:pt x="340" y="234"/>
                  </a:lnTo>
                  <a:lnTo>
                    <a:pt x="342" y="238"/>
                  </a:lnTo>
                  <a:lnTo>
                    <a:pt x="344" y="242"/>
                  </a:lnTo>
                  <a:lnTo>
                    <a:pt x="346" y="248"/>
                  </a:lnTo>
                  <a:lnTo>
                    <a:pt x="348" y="250"/>
                  </a:lnTo>
                  <a:lnTo>
                    <a:pt x="354" y="252"/>
                  </a:lnTo>
                  <a:lnTo>
                    <a:pt x="360" y="254"/>
                  </a:lnTo>
                  <a:lnTo>
                    <a:pt x="362" y="252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98"/>
            <p:cNvSpPr>
              <a:spLocks/>
            </p:cNvSpPr>
            <p:nvPr/>
          </p:nvSpPr>
          <p:spPr bwMode="auto">
            <a:xfrm>
              <a:off x="5581650" y="4559300"/>
              <a:ext cx="346075" cy="638175"/>
            </a:xfrm>
            <a:custGeom>
              <a:avLst/>
              <a:gdLst/>
              <a:ahLst/>
              <a:cxnLst>
                <a:cxn ang="0">
                  <a:pos x="194" y="320"/>
                </a:cxn>
                <a:cxn ang="0">
                  <a:pos x="198" y="310"/>
                </a:cxn>
                <a:cxn ang="0">
                  <a:pos x="202" y="302"/>
                </a:cxn>
                <a:cxn ang="0">
                  <a:pos x="216" y="272"/>
                </a:cxn>
                <a:cxn ang="0">
                  <a:pos x="206" y="242"/>
                </a:cxn>
                <a:cxn ang="0">
                  <a:pos x="212" y="222"/>
                </a:cxn>
                <a:cxn ang="0">
                  <a:pos x="200" y="92"/>
                </a:cxn>
                <a:cxn ang="0">
                  <a:pos x="192" y="48"/>
                </a:cxn>
                <a:cxn ang="0">
                  <a:pos x="188" y="30"/>
                </a:cxn>
                <a:cxn ang="0">
                  <a:pos x="178" y="14"/>
                </a:cxn>
                <a:cxn ang="0">
                  <a:pos x="178" y="0"/>
                </a:cxn>
                <a:cxn ang="0">
                  <a:pos x="138" y="2"/>
                </a:cxn>
                <a:cxn ang="0">
                  <a:pos x="106" y="4"/>
                </a:cxn>
                <a:cxn ang="0">
                  <a:pos x="38" y="8"/>
                </a:cxn>
                <a:cxn ang="0">
                  <a:pos x="44" y="18"/>
                </a:cxn>
                <a:cxn ang="0">
                  <a:pos x="48" y="26"/>
                </a:cxn>
                <a:cxn ang="0">
                  <a:pos x="62" y="36"/>
                </a:cxn>
                <a:cxn ang="0">
                  <a:pos x="60" y="60"/>
                </a:cxn>
                <a:cxn ang="0">
                  <a:pos x="54" y="72"/>
                </a:cxn>
                <a:cxn ang="0">
                  <a:pos x="34" y="86"/>
                </a:cxn>
                <a:cxn ang="0">
                  <a:pos x="20" y="90"/>
                </a:cxn>
                <a:cxn ang="0">
                  <a:pos x="20" y="106"/>
                </a:cxn>
                <a:cxn ang="0">
                  <a:pos x="26" y="114"/>
                </a:cxn>
                <a:cxn ang="0">
                  <a:pos x="22" y="128"/>
                </a:cxn>
                <a:cxn ang="0">
                  <a:pos x="20" y="142"/>
                </a:cxn>
                <a:cxn ang="0">
                  <a:pos x="6" y="150"/>
                </a:cxn>
                <a:cxn ang="0">
                  <a:pos x="4" y="164"/>
                </a:cxn>
                <a:cxn ang="0">
                  <a:pos x="0" y="176"/>
                </a:cxn>
                <a:cxn ang="0">
                  <a:pos x="8" y="204"/>
                </a:cxn>
                <a:cxn ang="0">
                  <a:pos x="16" y="218"/>
                </a:cxn>
                <a:cxn ang="0">
                  <a:pos x="32" y="234"/>
                </a:cxn>
                <a:cxn ang="0">
                  <a:pos x="44" y="244"/>
                </a:cxn>
                <a:cxn ang="0">
                  <a:pos x="48" y="266"/>
                </a:cxn>
                <a:cxn ang="0">
                  <a:pos x="60" y="264"/>
                </a:cxn>
                <a:cxn ang="0">
                  <a:pos x="78" y="272"/>
                </a:cxn>
                <a:cxn ang="0">
                  <a:pos x="76" y="284"/>
                </a:cxn>
                <a:cxn ang="0">
                  <a:pos x="68" y="308"/>
                </a:cxn>
                <a:cxn ang="0">
                  <a:pos x="70" y="318"/>
                </a:cxn>
                <a:cxn ang="0">
                  <a:pos x="98" y="338"/>
                </a:cxn>
                <a:cxn ang="0">
                  <a:pos x="112" y="350"/>
                </a:cxn>
                <a:cxn ang="0">
                  <a:pos x="116" y="362"/>
                </a:cxn>
                <a:cxn ang="0">
                  <a:pos x="122" y="372"/>
                </a:cxn>
                <a:cxn ang="0">
                  <a:pos x="120" y="382"/>
                </a:cxn>
                <a:cxn ang="0">
                  <a:pos x="134" y="400"/>
                </a:cxn>
                <a:cxn ang="0">
                  <a:pos x="142" y="388"/>
                </a:cxn>
                <a:cxn ang="0">
                  <a:pos x="152" y="382"/>
                </a:cxn>
                <a:cxn ang="0">
                  <a:pos x="178" y="390"/>
                </a:cxn>
                <a:cxn ang="0">
                  <a:pos x="174" y="378"/>
                </a:cxn>
                <a:cxn ang="0">
                  <a:pos x="184" y="362"/>
                </a:cxn>
                <a:cxn ang="0">
                  <a:pos x="196" y="358"/>
                </a:cxn>
                <a:cxn ang="0">
                  <a:pos x="190" y="348"/>
                </a:cxn>
                <a:cxn ang="0">
                  <a:pos x="196" y="338"/>
                </a:cxn>
              </a:cxnLst>
              <a:rect l="0" t="0" r="r" b="b"/>
              <a:pathLst>
                <a:path w="218" h="402">
                  <a:moveTo>
                    <a:pt x="192" y="332"/>
                  </a:moveTo>
                  <a:lnTo>
                    <a:pt x="194" y="332"/>
                  </a:lnTo>
                  <a:lnTo>
                    <a:pt x="196" y="332"/>
                  </a:lnTo>
                  <a:lnTo>
                    <a:pt x="196" y="324"/>
                  </a:lnTo>
                  <a:lnTo>
                    <a:pt x="194" y="320"/>
                  </a:lnTo>
                  <a:lnTo>
                    <a:pt x="198" y="318"/>
                  </a:lnTo>
                  <a:lnTo>
                    <a:pt x="196" y="318"/>
                  </a:lnTo>
                  <a:lnTo>
                    <a:pt x="194" y="316"/>
                  </a:lnTo>
                  <a:lnTo>
                    <a:pt x="198" y="314"/>
                  </a:lnTo>
                  <a:lnTo>
                    <a:pt x="198" y="310"/>
                  </a:lnTo>
                  <a:lnTo>
                    <a:pt x="196" y="310"/>
                  </a:lnTo>
                  <a:lnTo>
                    <a:pt x="196" y="308"/>
                  </a:lnTo>
                  <a:lnTo>
                    <a:pt x="198" y="302"/>
                  </a:lnTo>
                  <a:lnTo>
                    <a:pt x="200" y="302"/>
                  </a:lnTo>
                  <a:lnTo>
                    <a:pt x="202" y="302"/>
                  </a:lnTo>
                  <a:lnTo>
                    <a:pt x="206" y="294"/>
                  </a:lnTo>
                  <a:lnTo>
                    <a:pt x="210" y="282"/>
                  </a:lnTo>
                  <a:lnTo>
                    <a:pt x="212" y="274"/>
                  </a:lnTo>
                  <a:lnTo>
                    <a:pt x="214" y="272"/>
                  </a:lnTo>
                  <a:lnTo>
                    <a:pt x="216" y="272"/>
                  </a:lnTo>
                  <a:lnTo>
                    <a:pt x="218" y="268"/>
                  </a:lnTo>
                  <a:lnTo>
                    <a:pt x="216" y="252"/>
                  </a:lnTo>
                  <a:lnTo>
                    <a:pt x="212" y="246"/>
                  </a:lnTo>
                  <a:lnTo>
                    <a:pt x="210" y="244"/>
                  </a:lnTo>
                  <a:lnTo>
                    <a:pt x="206" y="242"/>
                  </a:lnTo>
                  <a:lnTo>
                    <a:pt x="206" y="240"/>
                  </a:lnTo>
                  <a:lnTo>
                    <a:pt x="208" y="228"/>
                  </a:lnTo>
                  <a:lnTo>
                    <a:pt x="210" y="224"/>
                  </a:lnTo>
                  <a:lnTo>
                    <a:pt x="212" y="224"/>
                  </a:lnTo>
                  <a:lnTo>
                    <a:pt x="212" y="222"/>
                  </a:lnTo>
                  <a:lnTo>
                    <a:pt x="210" y="198"/>
                  </a:lnTo>
                  <a:lnTo>
                    <a:pt x="208" y="178"/>
                  </a:lnTo>
                  <a:lnTo>
                    <a:pt x="206" y="158"/>
                  </a:lnTo>
                  <a:lnTo>
                    <a:pt x="200" y="96"/>
                  </a:lnTo>
                  <a:lnTo>
                    <a:pt x="200" y="92"/>
                  </a:lnTo>
                  <a:lnTo>
                    <a:pt x="198" y="80"/>
                  </a:lnTo>
                  <a:lnTo>
                    <a:pt x="196" y="54"/>
                  </a:lnTo>
                  <a:lnTo>
                    <a:pt x="196" y="52"/>
                  </a:lnTo>
                  <a:lnTo>
                    <a:pt x="194" y="50"/>
                  </a:lnTo>
                  <a:lnTo>
                    <a:pt x="192" y="48"/>
                  </a:lnTo>
                  <a:lnTo>
                    <a:pt x="192" y="46"/>
                  </a:lnTo>
                  <a:lnTo>
                    <a:pt x="190" y="40"/>
                  </a:lnTo>
                  <a:lnTo>
                    <a:pt x="188" y="34"/>
                  </a:lnTo>
                  <a:lnTo>
                    <a:pt x="188" y="32"/>
                  </a:lnTo>
                  <a:lnTo>
                    <a:pt x="188" y="30"/>
                  </a:lnTo>
                  <a:lnTo>
                    <a:pt x="186" y="28"/>
                  </a:lnTo>
                  <a:lnTo>
                    <a:pt x="182" y="26"/>
                  </a:lnTo>
                  <a:lnTo>
                    <a:pt x="178" y="20"/>
                  </a:lnTo>
                  <a:lnTo>
                    <a:pt x="178" y="16"/>
                  </a:lnTo>
                  <a:lnTo>
                    <a:pt x="178" y="14"/>
                  </a:lnTo>
                  <a:lnTo>
                    <a:pt x="178" y="10"/>
                  </a:lnTo>
                  <a:lnTo>
                    <a:pt x="178" y="8"/>
                  </a:lnTo>
                  <a:lnTo>
                    <a:pt x="178" y="4"/>
                  </a:lnTo>
                  <a:lnTo>
                    <a:pt x="178" y="2"/>
                  </a:lnTo>
                  <a:lnTo>
                    <a:pt x="178" y="0"/>
                  </a:lnTo>
                  <a:lnTo>
                    <a:pt x="164" y="2"/>
                  </a:lnTo>
                  <a:lnTo>
                    <a:pt x="150" y="2"/>
                  </a:lnTo>
                  <a:lnTo>
                    <a:pt x="146" y="2"/>
                  </a:lnTo>
                  <a:lnTo>
                    <a:pt x="140" y="2"/>
                  </a:lnTo>
                  <a:lnTo>
                    <a:pt x="138" y="2"/>
                  </a:lnTo>
                  <a:lnTo>
                    <a:pt x="136" y="4"/>
                  </a:lnTo>
                  <a:lnTo>
                    <a:pt x="134" y="4"/>
                  </a:lnTo>
                  <a:lnTo>
                    <a:pt x="132" y="4"/>
                  </a:lnTo>
                  <a:lnTo>
                    <a:pt x="124" y="4"/>
                  </a:lnTo>
                  <a:lnTo>
                    <a:pt x="106" y="4"/>
                  </a:lnTo>
                  <a:lnTo>
                    <a:pt x="94" y="6"/>
                  </a:lnTo>
                  <a:lnTo>
                    <a:pt x="80" y="6"/>
                  </a:lnTo>
                  <a:lnTo>
                    <a:pt x="62" y="8"/>
                  </a:lnTo>
                  <a:lnTo>
                    <a:pt x="42" y="8"/>
                  </a:lnTo>
                  <a:lnTo>
                    <a:pt x="38" y="8"/>
                  </a:lnTo>
                  <a:lnTo>
                    <a:pt x="36" y="8"/>
                  </a:lnTo>
                  <a:lnTo>
                    <a:pt x="36" y="12"/>
                  </a:lnTo>
                  <a:lnTo>
                    <a:pt x="40" y="16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6" y="18"/>
                  </a:lnTo>
                  <a:lnTo>
                    <a:pt x="48" y="20"/>
                  </a:lnTo>
                  <a:lnTo>
                    <a:pt x="48" y="22"/>
                  </a:lnTo>
                  <a:lnTo>
                    <a:pt x="48" y="24"/>
                  </a:lnTo>
                  <a:lnTo>
                    <a:pt x="48" y="26"/>
                  </a:lnTo>
                  <a:lnTo>
                    <a:pt x="52" y="28"/>
                  </a:lnTo>
                  <a:lnTo>
                    <a:pt x="52" y="30"/>
                  </a:lnTo>
                  <a:lnTo>
                    <a:pt x="54" y="32"/>
                  </a:lnTo>
                  <a:lnTo>
                    <a:pt x="58" y="34"/>
                  </a:lnTo>
                  <a:lnTo>
                    <a:pt x="62" y="36"/>
                  </a:lnTo>
                  <a:lnTo>
                    <a:pt x="64" y="42"/>
                  </a:lnTo>
                  <a:lnTo>
                    <a:pt x="64" y="44"/>
                  </a:lnTo>
                  <a:lnTo>
                    <a:pt x="62" y="54"/>
                  </a:lnTo>
                  <a:lnTo>
                    <a:pt x="62" y="58"/>
                  </a:lnTo>
                  <a:lnTo>
                    <a:pt x="60" y="60"/>
                  </a:lnTo>
                  <a:lnTo>
                    <a:pt x="58" y="60"/>
                  </a:lnTo>
                  <a:lnTo>
                    <a:pt x="58" y="62"/>
                  </a:lnTo>
                  <a:lnTo>
                    <a:pt x="56" y="64"/>
                  </a:lnTo>
                  <a:lnTo>
                    <a:pt x="54" y="70"/>
                  </a:lnTo>
                  <a:lnTo>
                    <a:pt x="54" y="72"/>
                  </a:lnTo>
                  <a:lnTo>
                    <a:pt x="54" y="74"/>
                  </a:lnTo>
                  <a:lnTo>
                    <a:pt x="52" y="78"/>
                  </a:lnTo>
                  <a:lnTo>
                    <a:pt x="50" y="80"/>
                  </a:lnTo>
                  <a:lnTo>
                    <a:pt x="40" y="84"/>
                  </a:lnTo>
                  <a:lnTo>
                    <a:pt x="34" y="86"/>
                  </a:lnTo>
                  <a:lnTo>
                    <a:pt x="30" y="88"/>
                  </a:lnTo>
                  <a:lnTo>
                    <a:pt x="26" y="88"/>
                  </a:lnTo>
                  <a:lnTo>
                    <a:pt x="24" y="88"/>
                  </a:lnTo>
                  <a:lnTo>
                    <a:pt x="22" y="88"/>
                  </a:lnTo>
                  <a:lnTo>
                    <a:pt x="20" y="90"/>
                  </a:lnTo>
                  <a:lnTo>
                    <a:pt x="18" y="98"/>
                  </a:lnTo>
                  <a:lnTo>
                    <a:pt x="18" y="100"/>
                  </a:lnTo>
                  <a:lnTo>
                    <a:pt x="18" y="102"/>
                  </a:lnTo>
                  <a:lnTo>
                    <a:pt x="18" y="104"/>
                  </a:lnTo>
                  <a:lnTo>
                    <a:pt x="20" y="106"/>
                  </a:lnTo>
                  <a:lnTo>
                    <a:pt x="22" y="108"/>
                  </a:lnTo>
                  <a:lnTo>
                    <a:pt x="24" y="108"/>
                  </a:lnTo>
                  <a:lnTo>
                    <a:pt x="24" y="110"/>
                  </a:lnTo>
                  <a:lnTo>
                    <a:pt x="26" y="112"/>
                  </a:lnTo>
                  <a:lnTo>
                    <a:pt x="26" y="114"/>
                  </a:lnTo>
                  <a:lnTo>
                    <a:pt x="26" y="118"/>
                  </a:lnTo>
                  <a:lnTo>
                    <a:pt x="26" y="122"/>
                  </a:lnTo>
                  <a:lnTo>
                    <a:pt x="26" y="124"/>
                  </a:lnTo>
                  <a:lnTo>
                    <a:pt x="24" y="126"/>
                  </a:lnTo>
                  <a:lnTo>
                    <a:pt x="22" y="128"/>
                  </a:lnTo>
                  <a:lnTo>
                    <a:pt x="20" y="130"/>
                  </a:lnTo>
                  <a:lnTo>
                    <a:pt x="20" y="132"/>
                  </a:lnTo>
                  <a:lnTo>
                    <a:pt x="20" y="136"/>
                  </a:lnTo>
                  <a:lnTo>
                    <a:pt x="20" y="138"/>
                  </a:lnTo>
                  <a:lnTo>
                    <a:pt x="20" y="142"/>
                  </a:lnTo>
                  <a:lnTo>
                    <a:pt x="18" y="142"/>
                  </a:lnTo>
                  <a:lnTo>
                    <a:pt x="16" y="144"/>
                  </a:lnTo>
                  <a:lnTo>
                    <a:pt x="14" y="146"/>
                  </a:lnTo>
                  <a:lnTo>
                    <a:pt x="10" y="146"/>
                  </a:lnTo>
                  <a:lnTo>
                    <a:pt x="6" y="150"/>
                  </a:lnTo>
                  <a:lnTo>
                    <a:pt x="4" y="152"/>
                  </a:lnTo>
                  <a:lnTo>
                    <a:pt x="6" y="154"/>
                  </a:lnTo>
                  <a:lnTo>
                    <a:pt x="6" y="156"/>
                  </a:lnTo>
                  <a:lnTo>
                    <a:pt x="6" y="164"/>
                  </a:lnTo>
                  <a:lnTo>
                    <a:pt x="4" y="164"/>
                  </a:lnTo>
                  <a:lnTo>
                    <a:pt x="2" y="166"/>
                  </a:lnTo>
                  <a:lnTo>
                    <a:pt x="2" y="170"/>
                  </a:lnTo>
                  <a:lnTo>
                    <a:pt x="0" y="172"/>
                  </a:lnTo>
                  <a:lnTo>
                    <a:pt x="0" y="174"/>
                  </a:lnTo>
                  <a:lnTo>
                    <a:pt x="0" y="176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2" y="192"/>
                  </a:lnTo>
                  <a:lnTo>
                    <a:pt x="6" y="198"/>
                  </a:lnTo>
                  <a:lnTo>
                    <a:pt x="8" y="204"/>
                  </a:lnTo>
                  <a:lnTo>
                    <a:pt x="10" y="210"/>
                  </a:lnTo>
                  <a:lnTo>
                    <a:pt x="10" y="212"/>
                  </a:lnTo>
                  <a:lnTo>
                    <a:pt x="10" y="214"/>
                  </a:lnTo>
                  <a:lnTo>
                    <a:pt x="14" y="214"/>
                  </a:lnTo>
                  <a:lnTo>
                    <a:pt x="16" y="218"/>
                  </a:lnTo>
                  <a:lnTo>
                    <a:pt x="24" y="224"/>
                  </a:lnTo>
                  <a:lnTo>
                    <a:pt x="26" y="228"/>
                  </a:lnTo>
                  <a:lnTo>
                    <a:pt x="26" y="230"/>
                  </a:lnTo>
                  <a:lnTo>
                    <a:pt x="28" y="232"/>
                  </a:lnTo>
                  <a:lnTo>
                    <a:pt x="32" y="234"/>
                  </a:lnTo>
                  <a:lnTo>
                    <a:pt x="34" y="234"/>
                  </a:lnTo>
                  <a:lnTo>
                    <a:pt x="36" y="236"/>
                  </a:lnTo>
                  <a:lnTo>
                    <a:pt x="38" y="236"/>
                  </a:lnTo>
                  <a:lnTo>
                    <a:pt x="42" y="240"/>
                  </a:lnTo>
                  <a:lnTo>
                    <a:pt x="44" y="244"/>
                  </a:lnTo>
                  <a:lnTo>
                    <a:pt x="46" y="248"/>
                  </a:lnTo>
                  <a:lnTo>
                    <a:pt x="46" y="254"/>
                  </a:lnTo>
                  <a:lnTo>
                    <a:pt x="48" y="258"/>
                  </a:lnTo>
                  <a:lnTo>
                    <a:pt x="48" y="262"/>
                  </a:lnTo>
                  <a:lnTo>
                    <a:pt x="48" y="266"/>
                  </a:lnTo>
                  <a:lnTo>
                    <a:pt x="52" y="270"/>
                  </a:lnTo>
                  <a:lnTo>
                    <a:pt x="54" y="270"/>
                  </a:lnTo>
                  <a:lnTo>
                    <a:pt x="56" y="270"/>
                  </a:lnTo>
                  <a:lnTo>
                    <a:pt x="58" y="266"/>
                  </a:lnTo>
                  <a:lnTo>
                    <a:pt x="60" y="264"/>
                  </a:lnTo>
                  <a:lnTo>
                    <a:pt x="62" y="262"/>
                  </a:lnTo>
                  <a:lnTo>
                    <a:pt x="64" y="264"/>
                  </a:lnTo>
                  <a:lnTo>
                    <a:pt x="72" y="266"/>
                  </a:lnTo>
                  <a:lnTo>
                    <a:pt x="78" y="270"/>
                  </a:lnTo>
                  <a:lnTo>
                    <a:pt x="78" y="272"/>
                  </a:lnTo>
                  <a:lnTo>
                    <a:pt x="78" y="274"/>
                  </a:lnTo>
                  <a:lnTo>
                    <a:pt x="78" y="276"/>
                  </a:lnTo>
                  <a:lnTo>
                    <a:pt x="76" y="278"/>
                  </a:lnTo>
                  <a:lnTo>
                    <a:pt x="76" y="280"/>
                  </a:lnTo>
                  <a:lnTo>
                    <a:pt x="76" y="284"/>
                  </a:lnTo>
                  <a:lnTo>
                    <a:pt x="76" y="286"/>
                  </a:lnTo>
                  <a:lnTo>
                    <a:pt x="72" y="296"/>
                  </a:lnTo>
                  <a:lnTo>
                    <a:pt x="68" y="304"/>
                  </a:lnTo>
                  <a:lnTo>
                    <a:pt x="68" y="306"/>
                  </a:lnTo>
                  <a:lnTo>
                    <a:pt x="68" y="308"/>
                  </a:lnTo>
                  <a:lnTo>
                    <a:pt x="68" y="310"/>
                  </a:lnTo>
                  <a:lnTo>
                    <a:pt x="68" y="312"/>
                  </a:lnTo>
                  <a:lnTo>
                    <a:pt x="68" y="314"/>
                  </a:lnTo>
                  <a:lnTo>
                    <a:pt x="68" y="316"/>
                  </a:lnTo>
                  <a:lnTo>
                    <a:pt x="70" y="318"/>
                  </a:lnTo>
                  <a:lnTo>
                    <a:pt x="72" y="318"/>
                  </a:lnTo>
                  <a:lnTo>
                    <a:pt x="76" y="324"/>
                  </a:lnTo>
                  <a:lnTo>
                    <a:pt x="82" y="330"/>
                  </a:lnTo>
                  <a:lnTo>
                    <a:pt x="92" y="338"/>
                  </a:lnTo>
                  <a:lnTo>
                    <a:pt x="98" y="338"/>
                  </a:lnTo>
                  <a:lnTo>
                    <a:pt x="104" y="342"/>
                  </a:lnTo>
                  <a:lnTo>
                    <a:pt x="106" y="342"/>
                  </a:lnTo>
                  <a:lnTo>
                    <a:pt x="108" y="344"/>
                  </a:lnTo>
                  <a:lnTo>
                    <a:pt x="108" y="348"/>
                  </a:lnTo>
                  <a:lnTo>
                    <a:pt x="112" y="350"/>
                  </a:lnTo>
                  <a:lnTo>
                    <a:pt x="114" y="352"/>
                  </a:lnTo>
                  <a:lnTo>
                    <a:pt x="116" y="352"/>
                  </a:lnTo>
                  <a:lnTo>
                    <a:pt x="116" y="356"/>
                  </a:lnTo>
                  <a:lnTo>
                    <a:pt x="116" y="358"/>
                  </a:lnTo>
                  <a:lnTo>
                    <a:pt x="116" y="362"/>
                  </a:lnTo>
                  <a:lnTo>
                    <a:pt x="118" y="362"/>
                  </a:lnTo>
                  <a:lnTo>
                    <a:pt x="118" y="366"/>
                  </a:lnTo>
                  <a:lnTo>
                    <a:pt x="120" y="366"/>
                  </a:lnTo>
                  <a:lnTo>
                    <a:pt x="122" y="368"/>
                  </a:lnTo>
                  <a:lnTo>
                    <a:pt x="122" y="372"/>
                  </a:lnTo>
                  <a:lnTo>
                    <a:pt x="122" y="374"/>
                  </a:lnTo>
                  <a:lnTo>
                    <a:pt x="122" y="376"/>
                  </a:lnTo>
                  <a:lnTo>
                    <a:pt x="120" y="378"/>
                  </a:lnTo>
                  <a:lnTo>
                    <a:pt x="120" y="380"/>
                  </a:lnTo>
                  <a:lnTo>
                    <a:pt x="120" y="382"/>
                  </a:lnTo>
                  <a:lnTo>
                    <a:pt x="122" y="386"/>
                  </a:lnTo>
                  <a:lnTo>
                    <a:pt x="124" y="390"/>
                  </a:lnTo>
                  <a:lnTo>
                    <a:pt x="126" y="396"/>
                  </a:lnTo>
                  <a:lnTo>
                    <a:pt x="128" y="398"/>
                  </a:lnTo>
                  <a:lnTo>
                    <a:pt x="134" y="400"/>
                  </a:lnTo>
                  <a:lnTo>
                    <a:pt x="140" y="402"/>
                  </a:lnTo>
                  <a:lnTo>
                    <a:pt x="142" y="400"/>
                  </a:lnTo>
                  <a:lnTo>
                    <a:pt x="140" y="400"/>
                  </a:lnTo>
                  <a:lnTo>
                    <a:pt x="138" y="396"/>
                  </a:lnTo>
                  <a:lnTo>
                    <a:pt x="142" y="388"/>
                  </a:lnTo>
                  <a:lnTo>
                    <a:pt x="144" y="386"/>
                  </a:lnTo>
                  <a:lnTo>
                    <a:pt x="146" y="384"/>
                  </a:lnTo>
                  <a:lnTo>
                    <a:pt x="148" y="382"/>
                  </a:lnTo>
                  <a:lnTo>
                    <a:pt x="150" y="382"/>
                  </a:lnTo>
                  <a:lnTo>
                    <a:pt x="152" y="382"/>
                  </a:lnTo>
                  <a:lnTo>
                    <a:pt x="160" y="386"/>
                  </a:lnTo>
                  <a:lnTo>
                    <a:pt x="172" y="392"/>
                  </a:lnTo>
                  <a:lnTo>
                    <a:pt x="174" y="392"/>
                  </a:lnTo>
                  <a:lnTo>
                    <a:pt x="176" y="392"/>
                  </a:lnTo>
                  <a:lnTo>
                    <a:pt x="178" y="390"/>
                  </a:lnTo>
                  <a:lnTo>
                    <a:pt x="178" y="386"/>
                  </a:lnTo>
                  <a:lnTo>
                    <a:pt x="178" y="384"/>
                  </a:lnTo>
                  <a:lnTo>
                    <a:pt x="178" y="382"/>
                  </a:lnTo>
                  <a:lnTo>
                    <a:pt x="174" y="380"/>
                  </a:lnTo>
                  <a:lnTo>
                    <a:pt x="174" y="378"/>
                  </a:lnTo>
                  <a:lnTo>
                    <a:pt x="174" y="376"/>
                  </a:lnTo>
                  <a:lnTo>
                    <a:pt x="174" y="372"/>
                  </a:lnTo>
                  <a:lnTo>
                    <a:pt x="174" y="368"/>
                  </a:lnTo>
                  <a:lnTo>
                    <a:pt x="176" y="368"/>
                  </a:lnTo>
                  <a:lnTo>
                    <a:pt x="184" y="362"/>
                  </a:lnTo>
                  <a:lnTo>
                    <a:pt x="190" y="362"/>
                  </a:lnTo>
                  <a:lnTo>
                    <a:pt x="192" y="362"/>
                  </a:lnTo>
                  <a:lnTo>
                    <a:pt x="194" y="362"/>
                  </a:lnTo>
                  <a:lnTo>
                    <a:pt x="196" y="360"/>
                  </a:lnTo>
                  <a:lnTo>
                    <a:pt x="196" y="358"/>
                  </a:lnTo>
                  <a:lnTo>
                    <a:pt x="194" y="356"/>
                  </a:lnTo>
                  <a:lnTo>
                    <a:pt x="192" y="354"/>
                  </a:lnTo>
                  <a:lnTo>
                    <a:pt x="192" y="352"/>
                  </a:lnTo>
                  <a:lnTo>
                    <a:pt x="190" y="350"/>
                  </a:lnTo>
                  <a:lnTo>
                    <a:pt x="190" y="348"/>
                  </a:lnTo>
                  <a:lnTo>
                    <a:pt x="192" y="344"/>
                  </a:lnTo>
                  <a:lnTo>
                    <a:pt x="194" y="344"/>
                  </a:lnTo>
                  <a:lnTo>
                    <a:pt x="194" y="342"/>
                  </a:lnTo>
                  <a:lnTo>
                    <a:pt x="196" y="342"/>
                  </a:lnTo>
                  <a:lnTo>
                    <a:pt x="196" y="338"/>
                  </a:lnTo>
                  <a:lnTo>
                    <a:pt x="192" y="336"/>
                  </a:lnTo>
                  <a:lnTo>
                    <a:pt x="192" y="332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799"/>
            <p:cNvSpPr>
              <a:spLocks/>
            </p:cNvSpPr>
            <p:nvPr/>
          </p:nvSpPr>
          <p:spPr bwMode="auto">
            <a:xfrm>
              <a:off x="5886450" y="4616450"/>
              <a:ext cx="266700" cy="479425"/>
            </a:xfrm>
            <a:custGeom>
              <a:avLst/>
              <a:gdLst/>
              <a:ahLst/>
              <a:cxnLst>
                <a:cxn ang="0">
                  <a:pos x="130" y="2"/>
                </a:cxn>
                <a:cxn ang="0">
                  <a:pos x="110" y="4"/>
                </a:cxn>
                <a:cxn ang="0">
                  <a:pos x="86" y="6"/>
                </a:cxn>
                <a:cxn ang="0">
                  <a:pos x="74" y="8"/>
                </a:cxn>
                <a:cxn ang="0">
                  <a:pos x="66" y="10"/>
                </a:cxn>
                <a:cxn ang="0">
                  <a:pos x="48" y="10"/>
                </a:cxn>
                <a:cxn ang="0">
                  <a:pos x="28" y="20"/>
                </a:cxn>
                <a:cxn ang="0">
                  <a:pos x="20" y="24"/>
                </a:cxn>
                <a:cxn ang="0">
                  <a:pos x="10" y="22"/>
                </a:cxn>
                <a:cxn ang="0">
                  <a:pos x="4" y="18"/>
                </a:cxn>
                <a:cxn ang="0">
                  <a:pos x="8" y="60"/>
                </a:cxn>
                <a:cxn ang="0">
                  <a:pos x="18" y="162"/>
                </a:cxn>
                <a:cxn ang="0">
                  <a:pos x="18" y="188"/>
                </a:cxn>
                <a:cxn ang="0">
                  <a:pos x="14" y="206"/>
                </a:cxn>
                <a:cxn ang="0">
                  <a:pos x="24" y="216"/>
                </a:cxn>
                <a:cxn ang="0">
                  <a:pos x="22" y="236"/>
                </a:cxn>
                <a:cxn ang="0">
                  <a:pos x="14" y="258"/>
                </a:cxn>
                <a:cxn ang="0">
                  <a:pos x="6" y="266"/>
                </a:cxn>
                <a:cxn ang="0">
                  <a:pos x="6" y="274"/>
                </a:cxn>
                <a:cxn ang="0">
                  <a:pos x="4" y="282"/>
                </a:cxn>
                <a:cxn ang="0">
                  <a:pos x="4" y="288"/>
                </a:cxn>
                <a:cxn ang="0">
                  <a:pos x="0" y="296"/>
                </a:cxn>
                <a:cxn ang="0">
                  <a:pos x="6" y="302"/>
                </a:cxn>
                <a:cxn ang="0">
                  <a:pos x="14" y="294"/>
                </a:cxn>
                <a:cxn ang="0">
                  <a:pos x="24" y="298"/>
                </a:cxn>
                <a:cxn ang="0">
                  <a:pos x="30" y="292"/>
                </a:cxn>
                <a:cxn ang="0">
                  <a:pos x="48" y="294"/>
                </a:cxn>
                <a:cxn ang="0">
                  <a:pos x="54" y="298"/>
                </a:cxn>
                <a:cxn ang="0">
                  <a:pos x="56" y="292"/>
                </a:cxn>
                <a:cxn ang="0">
                  <a:pos x="66" y="282"/>
                </a:cxn>
                <a:cxn ang="0">
                  <a:pos x="70" y="286"/>
                </a:cxn>
                <a:cxn ang="0">
                  <a:pos x="84" y="284"/>
                </a:cxn>
                <a:cxn ang="0">
                  <a:pos x="84" y="276"/>
                </a:cxn>
                <a:cxn ang="0">
                  <a:pos x="90" y="268"/>
                </a:cxn>
                <a:cxn ang="0">
                  <a:pos x="96" y="270"/>
                </a:cxn>
                <a:cxn ang="0">
                  <a:pos x="100" y="276"/>
                </a:cxn>
                <a:cxn ang="0">
                  <a:pos x="116" y="272"/>
                </a:cxn>
                <a:cxn ang="0">
                  <a:pos x="116" y="262"/>
                </a:cxn>
                <a:cxn ang="0">
                  <a:pos x="122" y="256"/>
                </a:cxn>
                <a:cxn ang="0">
                  <a:pos x="126" y="252"/>
                </a:cxn>
                <a:cxn ang="0">
                  <a:pos x="128" y="244"/>
                </a:cxn>
                <a:cxn ang="0">
                  <a:pos x="132" y="240"/>
                </a:cxn>
                <a:cxn ang="0">
                  <a:pos x="136" y="226"/>
                </a:cxn>
                <a:cxn ang="0">
                  <a:pos x="136" y="220"/>
                </a:cxn>
                <a:cxn ang="0">
                  <a:pos x="148" y="222"/>
                </a:cxn>
                <a:cxn ang="0">
                  <a:pos x="156" y="216"/>
                </a:cxn>
                <a:cxn ang="0">
                  <a:pos x="166" y="212"/>
                </a:cxn>
                <a:cxn ang="0">
                  <a:pos x="164" y="198"/>
                </a:cxn>
                <a:cxn ang="0">
                  <a:pos x="162" y="194"/>
                </a:cxn>
                <a:cxn ang="0">
                  <a:pos x="160" y="152"/>
                </a:cxn>
                <a:cxn ang="0">
                  <a:pos x="148" y="40"/>
                </a:cxn>
                <a:cxn ang="0">
                  <a:pos x="146" y="34"/>
                </a:cxn>
                <a:cxn ang="0">
                  <a:pos x="140" y="0"/>
                </a:cxn>
              </a:cxnLst>
              <a:rect l="0" t="0" r="r" b="b"/>
              <a:pathLst>
                <a:path w="168" h="302">
                  <a:moveTo>
                    <a:pt x="140" y="0"/>
                  </a:moveTo>
                  <a:lnTo>
                    <a:pt x="134" y="0"/>
                  </a:lnTo>
                  <a:lnTo>
                    <a:pt x="130" y="2"/>
                  </a:lnTo>
                  <a:lnTo>
                    <a:pt x="116" y="4"/>
                  </a:lnTo>
                  <a:lnTo>
                    <a:pt x="114" y="4"/>
                  </a:lnTo>
                  <a:lnTo>
                    <a:pt x="110" y="4"/>
                  </a:lnTo>
                  <a:lnTo>
                    <a:pt x="106" y="4"/>
                  </a:lnTo>
                  <a:lnTo>
                    <a:pt x="102" y="4"/>
                  </a:lnTo>
                  <a:lnTo>
                    <a:pt x="86" y="6"/>
                  </a:lnTo>
                  <a:lnTo>
                    <a:pt x="78" y="8"/>
                  </a:lnTo>
                  <a:lnTo>
                    <a:pt x="76" y="8"/>
                  </a:lnTo>
                  <a:lnTo>
                    <a:pt x="74" y="8"/>
                  </a:lnTo>
                  <a:lnTo>
                    <a:pt x="72" y="8"/>
                  </a:lnTo>
                  <a:lnTo>
                    <a:pt x="68" y="10"/>
                  </a:lnTo>
                  <a:lnTo>
                    <a:pt x="66" y="10"/>
                  </a:lnTo>
                  <a:lnTo>
                    <a:pt x="62" y="10"/>
                  </a:lnTo>
                  <a:lnTo>
                    <a:pt x="54" y="10"/>
                  </a:lnTo>
                  <a:lnTo>
                    <a:pt x="48" y="10"/>
                  </a:lnTo>
                  <a:lnTo>
                    <a:pt x="40" y="12"/>
                  </a:lnTo>
                  <a:lnTo>
                    <a:pt x="32" y="16"/>
                  </a:lnTo>
                  <a:lnTo>
                    <a:pt x="28" y="20"/>
                  </a:lnTo>
                  <a:lnTo>
                    <a:pt x="24" y="22"/>
                  </a:lnTo>
                  <a:lnTo>
                    <a:pt x="22" y="24"/>
                  </a:lnTo>
                  <a:lnTo>
                    <a:pt x="20" y="24"/>
                  </a:lnTo>
                  <a:lnTo>
                    <a:pt x="18" y="24"/>
                  </a:lnTo>
                  <a:lnTo>
                    <a:pt x="12" y="24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4" y="18"/>
                  </a:lnTo>
                  <a:lnTo>
                    <a:pt x="6" y="44"/>
                  </a:lnTo>
                  <a:lnTo>
                    <a:pt x="8" y="56"/>
                  </a:lnTo>
                  <a:lnTo>
                    <a:pt x="8" y="60"/>
                  </a:lnTo>
                  <a:lnTo>
                    <a:pt x="14" y="122"/>
                  </a:lnTo>
                  <a:lnTo>
                    <a:pt x="16" y="142"/>
                  </a:lnTo>
                  <a:lnTo>
                    <a:pt x="18" y="162"/>
                  </a:lnTo>
                  <a:lnTo>
                    <a:pt x="20" y="186"/>
                  </a:lnTo>
                  <a:lnTo>
                    <a:pt x="20" y="188"/>
                  </a:lnTo>
                  <a:lnTo>
                    <a:pt x="18" y="188"/>
                  </a:lnTo>
                  <a:lnTo>
                    <a:pt x="16" y="192"/>
                  </a:lnTo>
                  <a:lnTo>
                    <a:pt x="14" y="204"/>
                  </a:lnTo>
                  <a:lnTo>
                    <a:pt x="14" y="206"/>
                  </a:lnTo>
                  <a:lnTo>
                    <a:pt x="18" y="208"/>
                  </a:lnTo>
                  <a:lnTo>
                    <a:pt x="20" y="210"/>
                  </a:lnTo>
                  <a:lnTo>
                    <a:pt x="24" y="216"/>
                  </a:lnTo>
                  <a:lnTo>
                    <a:pt x="26" y="232"/>
                  </a:lnTo>
                  <a:lnTo>
                    <a:pt x="24" y="236"/>
                  </a:lnTo>
                  <a:lnTo>
                    <a:pt x="22" y="236"/>
                  </a:lnTo>
                  <a:lnTo>
                    <a:pt x="20" y="238"/>
                  </a:lnTo>
                  <a:lnTo>
                    <a:pt x="18" y="246"/>
                  </a:lnTo>
                  <a:lnTo>
                    <a:pt x="14" y="258"/>
                  </a:lnTo>
                  <a:lnTo>
                    <a:pt x="10" y="266"/>
                  </a:lnTo>
                  <a:lnTo>
                    <a:pt x="8" y="266"/>
                  </a:lnTo>
                  <a:lnTo>
                    <a:pt x="6" y="266"/>
                  </a:lnTo>
                  <a:lnTo>
                    <a:pt x="4" y="272"/>
                  </a:lnTo>
                  <a:lnTo>
                    <a:pt x="4" y="274"/>
                  </a:lnTo>
                  <a:lnTo>
                    <a:pt x="6" y="274"/>
                  </a:lnTo>
                  <a:lnTo>
                    <a:pt x="6" y="278"/>
                  </a:lnTo>
                  <a:lnTo>
                    <a:pt x="2" y="280"/>
                  </a:lnTo>
                  <a:lnTo>
                    <a:pt x="4" y="282"/>
                  </a:lnTo>
                  <a:lnTo>
                    <a:pt x="6" y="282"/>
                  </a:lnTo>
                  <a:lnTo>
                    <a:pt x="2" y="284"/>
                  </a:lnTo>
                  <a:lnTo>
                    <a:pt x="4" y="288"/>
                  </a:lnTo>
                  <a:lnTo>
                    <a:pt x="4" y="296"/>
                  </a:lnTo>
                  <a:lnTo>
                    <a:pt x="2" y="296"/>
                  </a:lnTo>
                  <a:lnTo>
                    <a:pt x="0" y="296"/>
                  </a:lnTo>
                  <a:lnTo>
                    <a:pt x="0" y="300"/>
                  </a:lnTo>
                  <a:lnTo>
                    <a:pt x="4" y="302"/>
                  </a:lnTo>
                  <a:lnTo>
                    <a:pt x="6" y="302"/>
                  </a:lnTo>
                  <a:lnTo>
                    <a:pt x="8" y="302"/>
                  </a:lnTo>
                  <a:lnTo>
                    <a:pt x="10" y="298"/>
                  </a:lnTo>
                  <a:lnTo>
                    <a:pt x="14" y="294"/>
                  </a:lnTo>
                  <a:lnTo>
                    <a:pt x="18" y="294"/>
                  </a:lnTo>
                  <a:lnTo>
                    <a:pt x="22" y="296"/>
                  </a:lnTo>
                  <a:lnTo>
                    <a:pt x="24" y="298"/>
                  </a:lnTo>
                  <a:lnTo>
                    <a:pt x="26" y="298"/>
                  </a:lnTo>
                  <a:lnTo>
                    <a:pt x="28" y="296"/>
                  </a:lnTo>
                  <a:lnTo>
                    <a:pt x="30" y="292"/>
                  </a:lnTo>
                  <a:lnTo>
                    <a:pt x="34" y="288"/>
                  </a:lnTo>
                  <a:lnTo>
                    <a:pt x="38" y="288"/>
                  </a:lnTo>
                  <a:lnTo>
                    <a:pt x="48" y="294"/>
                  </a:lnTo>
                  <a:lnTo>
                    <a:pt x="52" y="296"/>
                  </a:lnTo>
                  <a:lnTo>
                    <a:pt x="52" y="298"/>
                  </a:lnTo>
                  <a:lnTo>
                    <a:pt x="54" y="298"/>
                  </a:lnTo>
                  <a:lnTo>
                    <a:pt x="54" y="296"/>
                  </a:lnTo>
                  <a:lnTo>
                    <a:pt x="56" y="294"/>
                  </a:lnTo>
                  <a:lnTo>
                    <a:pt x="56" y="292"/>
                  </a:lnTo>
                  <a:lnTo>
                    <a:pt x="56" y="288"/>
                  </a:lnTo>
                  <a:lnTo>
                    <a:pt x="58" y="288"/>
                  </a:lnTo>
                  <a:lnTo>
                    <a:pt x="66" y="282"/>
                  </a:lnTo>
                  <a:lnTo>
                    <a:pt x="68" y="282"/>
                  </a:lnTo>
                  <a:lnTo>
                    <a:pt x="68" y="284"/>
                  </a:lnTo>
                  <a:lnTo>
                    <a:pt x="70" y="286"/>
                  </a:lnTo>
                  <a:lnTo>
                    <a:pt x="78" y="292"/>
                  </a:lnTo>
                  <a:lnTo>
                    <a:pt x="80" y="290"/>
                  </a:lnTo>
                  <a:lnTo>
                    <a:pt x="84" y="284"/>
                  </a:lnTo>
                  <a:lnTo>
                    <a:pt x="84" y="282"/>
                  </a:lnTo>
                  <a:lnTo>
                    <a:pt x="82" y="278"/>
                  </a:lnTo>
                  <a:lnTo>
                    <a:pt x="84" y="276"/>
                  </a:lnTo>
                  <a:lnTo>
                    <a:pt x="88" y="274"/>
                  </a:lnTo>
                  <a:lnTo>
                    <a:pt x="90" y="272"/>
                  </a:lnTo>
                  <a:lnTo>
                    <a:pt x="90" y="268"/>
                  </a:lnTo>
                  <a:lnTo>
                    <a:pt x="90" y="264"/>
                  </a:lnTo>
                  <a:lnTo>
                    <a:pt x="96" y="268"/>
                  </a:lnTo>
                  <a:lnTo>
                    <a:pt x="96" y="270"/>
                  </a:lnTo>
                  <a:lnTo>
                    <a:pt x="96" y="272"/>
                  </a:lnTo>
                  <a:lnTo>
                    <a:pt x="96" y="274"/>
                  </a:lnTo>
                  <a:lnTo>
                    <a:pt x="100" y="276"/>
                  </a:lnTo>
                  <a:lnTo>
                    <a:pt x="110" y="278"/>
                  </a:lnTo>
                  <a:lnTo>
                    <a:pt x="114" y="274"/>
                  </a:lnTo>
                  <a:lnTo>
                    <a:pt x="116" y="272"/>
                  </a:lnTo>
                  <a:lnTo>
                    <a:pt x="116" y="268"/>
                  </a:lnTo>
                  <a:lnTo>
                    <a:pt x="116" y="264"/>
                  </a:lnTo>
                  <a:lnTo>
                    <a:pt x="116" y="262"/>
                  </a:lnTo>
                  <a:lnTo>
                    <a:pt x="118" y="256"/>
                  </a:lnTo>
                  <a:lnTo>
                    <a:pt x="120" y="254"/>
                  </a:lnTo>
                  <a:lnTo>
                    <a:pt x="122" y="256"/>
                  </a:lnTo>
                  <a:lnTo>
                    <a:pt x="124" y="254"/>
                  </a:lnTo>
                  <a:lnTo>
                    <a:pt x="126" y="254"/>
                  </a:lnTo>
                  <a:lnTo>
                    <a:pt x="126" y="252"/>
                  </a:lnTo>
                  <a:lnTo>
                    <a:pt x="126" y="248"/>
                  </a:lnTo>
                  <a:lnTo>
                    <a:pt x="128" y="248"/>
                  </a:lnTo>
                  <a:lnTo>
                    <a:pt x="128" y="244"/>
                  </a:lnTo>
                  <a:lnTo>
                    <a:pt x="128" y="242"/>
                  </a:lnTo>
                  <a:lnTo>
                    <a:pt x="130" y="240"/>
                  </a:lnTo>
                  <a:lnTo>
                    <a:pt x="132" y="240"/>
                  </a:lnTo>
                  <a:lnTo>
                    <a:pt x="134" y="240"/>
                  </a:lnTo>
                  <a:lnTo>
                    <a:pt x="138" y="234"/>
                  </a:lnTo>
                  <a:lnTo>
                    <a:pt x="136" y="226"/>
                  </a:lnTo>
                  <a:lnTo>
                    <a:pt x="134" y="224"/>
                  </a:lnTo>
                  <a:lnTo>
                    <a:pt x="134" y="222"/>
                  </a:lnTo>
                  <a:lnTo>
                    <a:pt x="136" y="220"/>
                  </a:lnTo>
                  <a:lnTo>
                    <a:pt x="142" y="220"/>
                  </a:lnTo>
                  <a:lnTo>
                    <a:pt x="144" y="220"/>
                  </a:lnTo>
                  <a:lnTo>
                    <a:pt x="148" y="222"/>
                  </a:lnTo>
                  <a:lnTo>
                    <a:pt x="150" y="222"/>
                  </a:lnTo>
                  <a:lnTo>
                    <a:pt x="152" y="220"/>
                  </a:lnTo>
                  <a:lnTo>
                    <a:pt x="156" y="216"/>
                  </a:lnTo>
                  <a:lnTo>
                    <a:pt x="158" y="214"/>
                  </a:lnTo>
                  <a:lnTo>
                    <a:pt x="164" y="212"/>
                  </a:lnTo>
                  <a:lnTo>
                    <a:pt x="166" y="212"/>
                  </a:lnTo>
                  <a:lnTo>
                    <a:pt x="168" y="212"/>
                  </a:lnTo>
                  <a:lnTo>
                    <a:pt x="168" y="206"/>
                  </a:lnTo>
                  <a:lnTo>
                    <a:pt x="164" y="198"/>
                  </a:lnTo>
                  <a:lnTo>
                    <a:pt x="164" y="196"/>
                  </a:lnTo>
                  <a:lnTo>
                    <a:pt x="162" y="196"/>
                  </a:lnTo>
                  <a:lnTo>
                    <a:pt x="162" y="194"/>
                  </a:lnTo>
                  <a:lnTo>
                    <a:pt x="164" y="192"/>
                  </a:lnTo>
                  <a:lnTo>
                    <a:pt x="164" y="182"/>
                  </a:lnTo>
                  <a:lnTo>
                    <a:pt x="160" y="152"/>
                  </a:lnTo>
                  <a:lnTo>
                    <a:pt x="150" y="60"/>
                  </a:lnTo>
                  <a:lnTo>
                    <a:pt x="148" y="54"/>
                  </a:lnTo>
                  <a:lnTo>
                    <a:pt x="148" y="40"/>
                  </a:lnTo>
                  <a:lnTo>
                    <a:pt x="148" y="38"/>
                  </a:lnTo>
                  <a:lnTo>
                    <a:pt x="146" y="38"/>
                  </a:lnTo>
                  <a:lnTo>
                    <a:pt x="146" y="34"/>
                  </a:lnTo>
                  <a:lnTo>
                    <a:pt x="144" y="24"/>
                  </a:lnTo>
                  <a:lnTo>
                    <a:pt x="142" y="4"/>
                  </a:lnTo>
                  <a:lnTo>
                    <a:pt x="140" y="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803"/>
            <p:cNvSpPr>
              <a:spLocks/>
            </p:cNvSpPr>
            <p:nvPr/>
          </p:nvSpPr>
          <p:spPr bwMode="auto">
            <a:xfrm>
              <a:off x="4581525" y="4168775"/>
              <a:ext cx="596900" cy="415925"/>
            </a:xfrm>
            <a:custGeom>
              <a:avLst/>
              <a:gdLst/>
              <a:ahLst/>
              <a:cxnLst>
                <a:cxn ang="0">
                  <a:pos x="0" y="194"/>
                </a:cxn>
                <a:cxn ang="0">
                  <a:pos x="4" y="162"/>
                </a:cxn>
                <a:cxn ang="0">
                  <a:pos x="6" y="126"/>
                </a:cxn>
                <a:cxn ang="0">
                  <a:pos x="14" y="66"/>
                </a:cxn>
                <a:cxn ang="0">
                  <a:pos x="14" y="42"/>
                </a:cxn>
                <a:cxn ang="0">
                  <a:pos x="22" y="0"/>
                </a:cxn>
                <a:cxn ang="0">
                  <a:pos x="90" y="4"/>
                </a:cxn>
                <a:cxn ang="0">
                  <a:pos x="114" y="6"/>
                </a:cxn>
                <a:cxn ang="0">
                  <a:pos x="136" y="8"/>
                </a:cxn>
                <a:cxn ang="0">
                  <a:pos x="146" y="8"/>
                </a:cxn>
                <a:cxn ang="0">
                  <a:pos x="156" y="8"/>
                </a:cxn>
                <a:cxn ang="0">
                  <a:pos x="172" y="10"/>
                </a:cxn>
                <a:cxn ang="0">
                  <a:pos x="186" y="10"/>
                </a:cxn>
                <a:cxn ang="0">
                  <a:pos x="218" y="12"/>
                </a:cxn>
                <a:cxn ang="0">
                  <a:pos x="234" y="12"/>
                </a:cxn>
                <a:cxn ang="0">
                  <a:pos x="244" y="14"/>
                </a:cxn>
                <a:cxn ang="0">
                  <a:pos x="274" y="14"/>
                </a:cxn>
                <a:cxn ang="0">
                  <a:pos x="290" y="14"/>
                </a:cxn>
                <a:cxn ang="0">
                  <a:pos x="316" y="14"/>
                </a:cxn>
                <a:cxn ang="0">
                  <a:pos x="370" y="22"/>
                </a:cxn>
                <a:cxn ang="0">
                  <a:pos x="362" y="34"/>
                </a:cxn>
                <a:cxn ang="0">
                  <a:pos x="364" y="52"/>
                </a:cxn>
                <a:cxn ang="0">
                  <a:pos x="372" y="56"/>
                </a:cxn>
                <a:cxn ang="0">
                  <a:pos x="376" y="74"/>
                </a:cxn>
                <a:cxn ang="0">
                  <a:pos x="376" y="188"/>
                </a:cxn>
                <a:cxn ang="0">
                  <a:pos x="370" y="198"/>
                </a:cxn>
                <a:cxn ang="0">
                  <a:pos x="368" y="208"/>
                </a:cxn>
                <a:cxn ang="0">
                  <a:pos x="376" y="220"/>
                </a:cxn>
                <a:cxn ang="0">
                  <a:pos x="370" y="238"/>
                </a:cxn>
                <a:cxn ang="0">
                  <a:pos x="368" y="250"/>
                </a:cxn>
                <a:cxn ang="0">
                  <a:pos x="374" y="262"/>
                </a:cxn>
                <a:cxn ang="0">
                  <a:pos x="356" y="248"/>
                </a:cxn>
                <a:cxn ang="0">
                  <a:pos x="344" y="244"/>
                </a:cxn>
                <a:cxn ang="0">
                  <a:pos x="336" y="236"/>
                </a:cxn>
                <a:cxn ang="0">
                  <a:pos x="328" y="236"/>
                </a:cxn>
                <a:cxn ang="0">
                  <a:pos x="306" y="236"/>
                </a:cxn>
                <a:cxn ang="0">
                  <a:pos x="300" y="242"/>
                </a:cxn>
                <a:cxn ang="0">
                  <a:pos x="280" y="232"/>
                </a:cxn>
                <a:cxn ang="0">
                  <a:pos x="250" y="226"/>
                </a:cxn>
                <a:cxn ang="0">
                  <a:pos x="222" y="224"/>
                </a:cxn>
                <a:cxn ang="0">
                  <a:pos x="206" y="224"/>
                </a:cxn>
                <a:cxn ang="0">
                  <a:pos x="184" y="224"/>
                </a:cxn>
                <a:cxn ang="0">
                  <a:pos x="166" y="222"/>
                </a:cxn>
                <a:cxn ang="0">
                  <a:pos x="144" y="220"/>
                </a:cxn>
                <a:cxn ang="0">
                  <a:pos x="134" y="220"/>
                </a:cxn>
                <a:cxn ang="0">
                  <a:pos x="118" y="220"/>
                </a:cxn>
                <a:cxn ang="0">
                  <a:pos x="102" y="218"/>
                </a:cxn>
                <a:cxn ang="0">
                  <a:pos x="78" y="216"/>
                </a:cxn>
                <a:cxn ang="0">
                  <a:pos x="12" y="212"/>
                </a:cxn>
              </a:cxnLst>
              <a:rect l="0" t="0" r="r" b="b"/>
              <a:pathLst>
                <a:path w="376" h="262">
                  <a:moveTo>
                    <a:pt x="0" y="210"/>
                  </a:moveTo>
                  <a:lnTo>
                    <a:pt x="0" y="200"/>
                  </a:lnTo>
                  <a:lnTo>
                    <a:pt x="0" y="196"/>
                  </a:lnTo>
                  <a:lnTo>
                    <a:pt x="0" y="194"/>
                  </a:lnTo>
                  <a:lnTo>
                    <a:pt x="0" y="188"/>
                  </a:lnTo>
                  <a:lnTo>
                    <a:pt x="0" y="182"/>
                  </a:lnTo>
                  <a:lnTo>
                    <a:pt x="2" y="172"/>
                  </a:lnTo>
                  <a:lnTo>
                    <a:pt x="4" y="162"/>
                  </a:lnTo>
                  <a:lnTo>
                    <a:pt x="4" y="150"/>
                  </a:lnTo>
                  <a:lnTo>
                    <a:pt x="4" y="136"/>
                  </a:lnTo>
                  <a:lnTo>
                    <a:pt x="6" y="128"/>
                  </a:lnTo>
                  <a:lnTo>
                    <a:pt x="6" y="126"/>
                  </a:lnTo>
                  <a:lnTo>
                    <a:pt x="6" y="124"/>
                  </a:lnTo>
                  <a:lnTo>
                    <a:pt x="12" y="76"/>
                  </a:lnTo>
                  <a:lnTo>
                    <a:pt x="12" y="66"/>
                  </a:lnTo>
                  <a:lnTo>
                    <a:pt x="14" y="66"/>
                  </a:lnTo>
                  <a:lnTo>
                    <a:pt x="14" y="56"/>
                  </a:lnTo>
                  <a:lnTo>
                    <a:pt x="14" y="52"/>
                  </a:lnTo>
                  <a:lnTo>
                    <a:pt x="14" y="48"/>
                  </a:lnTo>
                  <a:lnTo>
                    <a:pt x="14" y="42"/>
                  </a:lnTo>
                  <a:lnTo>
                    <a:pt x="16" y="28"/>
                  </a:lnTo>
                  <a:lnTo>
                    <a:pt x="18" y="4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44" y="0"/>
                  </a:lnTo>
                  <a:lnTo>
                    <a:pt x="66" y="4"/>
                  </a:lnTo>
                  <a:lnTo>
                    <a:pt x="90" y="4"/>
                  </a:lnTo>
                  <a:lnTo>
                    <a:pt x="98" y="6"/>
                  </a:lnTo>
                  <a:lnTo>
                    <a:pt x="104" y="6"/>
                  </a:lnTo>
                  <a:lnTo>
                    <a:pt x="108" y="6"/>
                  </a:lnTo>
                  <a:lnTo>
                    <a:pt x="114" y="6"/>
                  </a:lnTo>
                  <a:lnTo>
                    <a:pt x="118" y="6"/>
                  </a:lnTo>
                  <a:lnTo>
                    <a:pt x="122" y="6"/>
                  </a:lnTo>
                  <a:lnTo>
                    <a:pt x="124" y="6"/>
                  </a:lnTo>
                  <a:lnTo>
                    <a:pt x="136" y="8"/>
                  </a:lnTo>
                  <a:lnTo>
                    <a:pt x="138" y="8"/>
                  </a:lnTo>
                  <a:lnTo>
                    <a:pt x="142" y="8"/>
                  </a:lnTo>
                  <a:lnTo>
                    <a:pt x="144" y="8"/>
                  </a:lnTo>
                  <a:lnTo>
                    <a:pt x="146" y="8"/>
                  </a:lnTo>
                  <a:lnTo>
                    <a:pt x="148" y="8"/>
                  </a:lnTo>
                  <a:lnTo>
                    <a:pt x="150" y="8"/>
                  </a:lnTo>
                  <a:lnTo>
                    <a:pt x="152" y="8"/>
                  </a:lnTo>
                  <a:lnTo>
                    <a:pt x="156" y="8"/>
                  </a:lnTo>
                  <a:lnTo>
                    <a:pt x="158" y="10"/>
                  </a:lnTo>
                  <a:lnTo>
                    <a:pt x="162" y="10"/>
                  </a:lnTo>
                  <a:lnTo>
                    <a:pt x="164" y="10"/>
                  </a:lnTo>
                  <a:lnTo>
                    <a:pt x="172" y="10"/>
                  </a:lnTo>
                  <a:lnTo>
                    <a:pt x="176" y="10"/>
                  </a:lnTo>
                  <a:lnTo>
                    <a:pt x="180" y="10"/>
                  </a:lnTo>
                  <a:lnTo>
                    <a:pt x="182" y="10"/>
                  </a:lnTo>
                  <a:lnTo>
                    <a:pt x="186" y="10"/>
                  </a:lnTo>
                  <a:lnTo>
                    <a:pt x="192" y="10"/>
                  </a:lnTo>
                  <a:lnTo>
                    <a:pt x="206" y="10"/>
                  </a:lnTo>
                  <a:lnTo>
                    <a:pt x="210" y="12"/>
                  </a:lnTo>
                  <a:lnTo>
                    <a:pt x="218" y="12"/>
                  </a:lnTo>
                  <a:lnTo>
                    <a:pt x="222" y="12"/>
                  </a:lnTo>
                  <a:lnTo>
                    <a:pt x="226" y="12"/>
                  </a:lnTo>
                  <a:lnTo>
                    <a:pt x="230" y="12"/>
                  </a:lnTo>
                  <a:lnTo>
                    <a:pt x="234" y="12"/>
                  </a:lnTo>
                  <a:lnTo>
                    <a:pt x="236" y="12"/>
                  </a:lnTo>
                  <a:lnTo>
                    <a:pt x="238" y="12"/>
                  </a:lnTo>
                  <a:lnTo>
                    <a:pt x="242" y="14"/>
                  </a:lnTo>
                  <a:lnTo>
                    <a:pt x="244" y="14"/>
                  </a:lnTo>
                  <a:lnTo>
                    <a:pt x="248" y="14"/>
                  </a:lnTo>
                  <a:lnTo>
                    <a:pt x="250" y="14"/>
                  </a:lnTo>
                  <a:lnTo>
                    <a:pt x="252" y="14"/>
                  </a:lnTo>
                  <a:lnTo>
                    <a:pt x="274" y="14"/>
                  </a:lnTo>
                  <a:lnTo>
                    <a:pt x="278" y="14"/>
                  </a:lnTo>
                  <a:lnTo>
                    <a:pt x="282" y="14"/>
                  </a:lnTo>
                  <a:lnTo>
                    <a:pt x="286" y="14"/>
                  </a:lnTo>
                  <a:lnTo>
                    <a:pt x="290" y="14"/>
                  </a:lnTo>
                  <a:lnTo>
                    <a:pt x="296" y="14"/>
                  </a:lnTo>
                  <a:lnTo>
                    <a:pt x="304" y="14"/>
                  </a:lnTo>
                  <a:lnTo>
                    <a:pt x="312" y="14"/>
                  </a:lnTo>
                  <a:lnTo>
                    <a:pt x="316" y="14"/>
                  </a:lnTo>
                  <a:lnTo>
                    <a:pt x="348" y="16"/>
                  </a:lnTo>
                  <a:lnTo>
                    <a:pt x="370" y="16"/>
                  </a:lnTo>
                  <a:lnTo>
                    <a:pt x="372" y="16"/>
                  </a:lnTo>
                  <a:lnTo>
                    <a:pt x="370" y="22"/>
                  </a:lnTo>
                  <a:lnTo>
                    <a:pt x="368" y="28"/>
                  </a:lnTo>
                  <a:lnTo>
                    <a:pt x="366" y="30"/>
                  </a:lnTo>
                  <a:lnTo>
                    <a:pt x="364" y="30"/>
                  </a:lnTo>
                  <a:lnTo>
                    <a:pt x="362" y="34"/>
                  </a:lnTo>
                  <a:lnTo>
                    <a:pt x="358" y="36"/>
                  </a:lnTo>
                  <a:lnTo>
                    <a:pt x="358" y="38"/>
                  </a:lnTo>
                  <a:lnTo>
                    <a:pt x="358" y="40"/>
                  </a:lnTo>
                  <a:lnTo>
                    <a:pt x="364" y="52"/>
                  </a:lnTo>
                  <a:lnTo>
                    <a:pt x="366" y="54"/>
                  </a:lnTo>
                  <a:lnTo>
                    <a:pt x="368" y="54"/>
                  </a:lnTo>
                  <a:lnTo>
                    <a:pt x="370" y="54"/>
                  </a:lnTo>
                  <a:lnTo>
                    <a:pt x="372" y="56"/>
                  </a:lnTo>
                  <a:lnTo>
                    <a:pt x="374" y="58"/>
                  </a:lnTo>
                  <a:lnTo>
                    <a:pt x="376" y="62"/>
                  </a:lnTo>
                  <a:lnTo>
                    <a:pt x="376" y="66"/>
                  </a:lnTo>
                  <a:lnTo>
                    <a:pt x="376" y="74"/>
                  </a:lnTo>
                  <a:lnTo>
                    <a:pt x="376" y="118"/>
                  </a:lnTo>
                  <a:lnTo>
                    <a:pt x="376" y="160"/>
                  </a:lnTo>
                  <a:lnTo>
                    <a:pt x="376" y="186"/>
                  </a:lnTo>
                  <a:lnTo>
                    <a:pt x="376" y="188"/>
                  </a:lnTo>
                  <a:lnTo>
                    <a:pt x="376" y="192"/>
                  </a:lnTo>
                  <a:lnTo>
                    <a:pt x="368" y="192"/>
                  </a:lnTo>
                  <a:lnTo>
                    <a:pt x="368" y="196"/>
                  </a:lnTo>
                  <a:lnTo>
                    <a:pt x="370" y="198"/>
                  </a:lnTo>
                  <a:lnTo>
                    <a:pt x="372" y="200"/>
                  </a:lnTo>
                  <a:lnTo>
                    <a:pt x="372" y="206"/>
                  </a:lnTo>
                  <a:lnTo>
                    <a:pt x="370" y="206"/>
                  </a:lnTo>
                  <a:lnTo>
                    <a:pt x="368" y="208"/>
                  </a:lnTo>
                  <a:lnTo>
                    <a:pt x="370" y="212"/>
                  </a:lnTo>
                  <a:lnTo>
                    <a:pt x="372" y="212"/>
                  </a:lnTo>
                  <a:lnTo>
                    <a:pt x="374" y="212"/>
                  </a:lnTo>
                  <a:lnTo>
                    <a:pt x="376" y="220"/>
                  </a:lnTo>
                  <a:lnTo>
                    <a:pt x="376" y="222"/>
                  </a:lnTo>
                  <a:lnTo>
                    <a:pt x="372" y="230"/>
                  </a:lnTo>
                  <a:lnTo>
                    <a:pt x="372" y="234"/>
                  </a:lnTo>
                  <a:lnTo>
                    <a:pt x="370" y="238"/>
                  </a:lnTo>
                  <a:lnTo>
                    <a:pt x="368" y="240"/>
                  </a:lnTo>
                  <a:lnTo>
                    <a:pt x="366" y="244"/>
                  </a:lnTo>
                  <a:lnTo>
                    <a:pt x="366" y="248"/>
                  </a:lnTo>
                  <a:lnTo>
                    <a:pt x="368" y="250"/>
                  </a:lnTo>
                  <a:lnTo>
                    <a:pt x="370" y="250"/>
                  </a:lnTo>
                  <a:lnTo>
                    <a:pt x="372" y="252"/>
                  </a:lnTo>
                  <a:lnTo>
                    <a:pt x="372" y="258"/>
                  </a:lnTo>
                  <a:lnTo>
                    <a:pt x="374" y="262"/>
                  </a:lnTo>
                  <a:lnTo>
                    <a:pt x="370" y="262"/>
                  </a:lnTo>
                  <a:lnTo>
                    <a:pt x="366" y="258"/>
                  </a:lnTo>
                  <a:lnTo>
                    <a:pt x="362" y="254"/>
                  </a:lnTo>
                  <a:lnTo>
                    <a:pt x="356" y="248"/>
                  </a:lnTo>
                  <a:lnTo>
                    <a:pt x="354" y="248"/>
                  </a:lnTo>
                  <a:lnTo>
                    <a:pt x="354" y="246"/>
                  </a:lnTo>
                  <a:lnTo>
                    <a:pt x="348" y="244"/>
                  </a:lnTo>
                  <a:lnTo>
                    <a:pt x="344" y="244"/>
                  </a:lnTo>
                  <a:lnTo>
                    <a:pt x="342" y="244"/>
                  </a:lnTo>
                  <a:lnTo>
                    <a:pt x="340" y="244"/>
                  </a:lnTo>
                  <a:lnTo>
                    <a:pt x="338" y="240"/>
                  </a:lnTo>
                  <a:lnTo>
                    <a:pt x="336" y="236"/>
                  </a:lnTo>
                  <a:lnTo>
                    <a:pt x="334" y="236"/>
                  </a:lnTo>
                  <a:lnTo>
                    <a:pt x="332" y="236"/>
                  </a:lnTo>
                  <a:lnTo>
                    <a:pt x="330" y="236"/>
                  </a:lnTo>
                  <a:lnTo>
                    <a:pt x="328" y="236"/>
                  </a:lnTo>
                  <a:lnTo>
                    <a:pt x="314" y="238"/>
                  </a:lnTo>
                  <a:lnTo>
                    <a:pt x="314" y="236"/>
                  </a:lnTo>
                  <a:lnTo>
                    <a:pt x="312" y="236"/>
                  </a:lnTo>
                  <a:lnTo>
                    <a:pt x="306" y="236"/>
                  </a:lnTo>
                  <a:lnTo>
                    <a:pt x="304" y="236"/>
                  </a:lnTo>
                  <a:lnTo>
                    <a:pt x="304" y="240"/>
                  </a:lnTo>
                  <a:lnTo>
                    <a:pt x="302" y="242"/>
                  </a:lnTo>
                  <a:lnTo>
                    <a:pt x="300" y="242"/>
                  </a:lnTo>
                  <a:lnTo>
                    <a:pt x="298" y="242"/>
                  </a:lnTo>
                  <a:lnTo>
                    <a:pt x="296" y="242"/>
                  </a:lnTo>
                  <a:lnTo>
                    <a:pt x="294" y="240"/>
                  </a:lnTo>
                  <a:lnTo>
                    <a:pt x="280" y="232"/>
                  </a:lnTo>
                  <a:lnTo>
                    <a:pt x="278" y="230"/>
                  </a:lnTo>
                  <a:lnTo>
                    <a:pt x="276" y="228"/>
                  </a:lnTo>
                  <a:lnTo>
                    <a:pt x="274" y="226"/>
                  </a:lnTo>
                  <a:lnTo>
                    <a:pt x="250" y="226"/>
                  </a:lnTo>
                  <a:lnTo>
                    <a:pt x="248" y="226"/>
                  </a:lnTo>
                  <a:lnTo>
                    <a:pt x="244" y="226"/>
                  </a:lnTo>
                  <a:lnTo>
                    <a:pt x="224" y="224"/>
                  </a:lnTo>
                  <a:lnTo>
                    <a:pt x="222" y="224"/>
                  </a:lnTo>
                  <a:lnTo>
                    <a:pt x="218" y="224"/>
                  </a:lnTo>
                  <a:lnTo>
                    <a:pt x="216" y="224"/>
                  </a:lnTo>
                  <a:lnTo>
                    <a:pt x="210" y="224"/>
                  </a:lnTo>
                  <a:lnTo>
                    <a:pt x="206" y="224"/>
                  </a:lnTo>
                  <a:lnTo>
                    <a:pt x="204" y="224"/>
                  </a:lnTo>
                  <a:lnTo>
                    <a:pt x="198" y="224"/>
                  </a:lnTo>
                  <a:lnTo>
                    <a:pt x="186" y="224"/>
                  </a:lnTo>
                  <a:lnTo>
                    <a:pt x="184" y="224"/>
                  </a:lnTo>
                  <a:lnTo>
                    <a:pt x="182" y="224"/>
                  </a:lnTo>
                  <a:lnTo>
                    <a:pt x="180" y="224"/>
                  </a:lnTo>
                  <a:lnTo>
                    <a:pt x="172" y="222"/>
                  </a:lnTo>
                  <a:lnTo>
                    <a:pt x="166" y="222"/>
                  </a:lnTo>
                  <a:lnTo>
                    <a:pt x="160" y="222"/>
                  </a:lnTo>
                  <a:lnTo>
                    <a:pt x="148" y="220"/>
                  </a:lnTo>
                  <a:lnTo>
                    <a:pt x="146" y="220"/>
                  </a:lnTo>
                  <a:lnTo>
                    <a:pt x="144" y="220"/>
                  </a:lnTo>
                  <a:lnTo>
                    <a:pt x="142" y="220"/>
                  </a:lnTo>
                  <a:lnTo>
                    <a:pt x="138" y="220"/>
                  </a:lnTo>
                  <a:lnTo>
                    <a:pt x="136" y="220"/>
                  </a:lnTo>
                  <a:lnTo>
                    <a:pt x="134" y="220"/>
                  </a:lnTo>
                  <a:lnTo>
                    <a:pt x="132" y="220"/>
                  </a:lnTo>
                  <a:lnTo>
                    <a:pt x="126" y="220"/>
                  </a:lnTo>
                  <a:lnTo>
                    <a:pt x="124" y="220"/>
                  </a:lnTo>
                  <a:lnTo>
                    <a:pt x="118" y="220"/>
                  </a:lnTo>
                  <a:lnTo>
                    <a:pt x="114" y="220"/>
                  </a:lnTo>
                  <a:lnTo>
                    <a:pt x="110" y="218"/>
                  </a:lnTo>
                  <a:lnTo>
                    <a:pt x="106" y="218"/>
                  </a:lnTo>
                  <a:lnTo>
                    <a:pt x="102" y="218"/>
                  </a:lnTo>
                  <a:lnTo>
                    <a:pt x="94" y="216"/>
                  </a:lnTo>
                  <a:lnTo>
                    <a:pt x="86" y="216"/>
                  </a:lnTo>
                  <a:lnTo>
                    <a:pt x="84" y="216"/>
                  </a:lnTo>
                  <a:lnTo>
                    <a:pt x="78" y="216"/>
                  </a:lnTo>
                  <a:lnTo>
                    <a:pt x="68" y="216"/>
                  </a:lnTo>
                  <a:lnTo>
                    <a:pt x="50" y="214"/>
                  </a:lnTo>
                  <a:lnTo>
                    <a:pt x="22" y="212"/>
                  </a:lnTo>
                  <a:lnTo>
                    <a:pt x="12" y="212"/>
                  </a:lnTo>
                  <a:lnTo>
                    <a:pt x="4" y="210"/>
                  </a:lnTo>
                  <a:lnTo>
                    <a:pt x="0" y="21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805"/>
            <p:cNvSpPr>
              <a:spLocks/>
            </p:cNvSpPr>
            <p:nvPr/>
          </p:nvSpPr>
          <p:spPr bwMode="auto">
            <a:xfrm>
              <a:off x="4610100" y="3819525"/>
              <a:ext cx="561975" cy="374650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" y="130"/>
                </a:cxn>
                <a:cxn ang="0">
                  <a:pos x="12" y="80"/>
                </a:cxn>
                <a:cxn ang="0">
                  <a:pos x="18" y="8"/>
                </a:cxn>
                <a:cxn ang="0">
                  <a:pos x="42" y="0"/>
                </a:cxn>
                <a:cxn ang="0">
                  <a:pos x="58" y="2"/>
                </a:cxn>
                <a:cxn ang="0">
                  <a:pos x="86" y="4"/>
                </a:cxn>
                <a:cxn ang="0">
                  <a:pos x="134" y="8"/>
                </a:cxn>
                <a:cxn ang="0">
                  <a:pos x="152" y="8"/>
                </a:cxn>
                <a:cxn ang="0">
                  <a:pos x="206" y="10"/>
                </a:cxn>
                <a:cxn ang="0">
                  <a:pos x="268" y="14"/>
                </a:cxn>
                <a:cxn ang="0">
                  <a:pos x="298" y="14"/>
                </a:cxn>
                <a:cxn ang="0">
                  <a:pos x="324" y="14"/>
                </a:cxn>
                <a:cxn ang="0">
                  <a:pos x="330" y="40"/>
                </a:cxn>
                <a:cxn ang="0">
                  <a:pos x="326" y="48"/>
                </a:cxn>
                <a:cxn ang="0">
                  <a:pos x="328" y="64"/>
                </a:cxn>
                <a:cxn ang="0">
                  <a:pos x="330" y="82"/>
                </a:cxn>
                <a:cxn ang="0">
                  <a:pos x="336" y="104"/>
                </a:cxn>
                <a:cxn ang="0">
                  <a:pos x="340" y="130"/>
                </a:cxn>
                <a:cxn ang="0">
                  <a:pos x="344" y="166"/>
                </a:cxn>
                <a:cxn ang="0">
                  <a:pos x="342" y="184"/>
                </a:cxn>
                <a:cxn ang="0">
                  <a:pos x="348" y="200"/>
                </a:cxn>
                <a:cxn ang="0">
                  <a:pos x="350" y="208"/>
                </a:cxn>
                <a:cxn ang="0">
                  <a:pos x="354" y="224"/>
                </a:cxn>
                <a:cxn ang="0">
                  <a:pos x="354" y="236"/>
                </a:cxn>
                <a:cxn ang="0">
                  <a:pos x="298" y="234"/>
                </a:cxn>
                <a:cxn ang="0">
                  <a:pos x="278" y="234"/>
                </a:cxn>
                <a:cxn ang="0">
                  <a:pos x="264" y="234"/>
                </a:cxn>
                <a:cxn ang="0">
                  <a:pos x="234" y="234"/>
                </a:cxn>
                <a:cxn ang="0">
                  <a:pos x="226" y="234"/>
                </a:cxn>
                <a:cxn ang="0">
                  <a:pos x="218" y="232"/>
                </a:cxn>
                <a:cxn ang="0">
                  <a:pos x="208" y="232"/>
                </a:cxn>
                <a:cxn ang="0">
                  <a:pos x="192" y="232"/>
                </a:cxn>
                <a:cxn ang="0">
                  <a:pos x="168" y="230"/>
                </a:cxn>
                <a:cxn ang="0">
                  <a:pos x="158" y="230"/>
                </a:cxn>
                <a:cxn ang="0">
                  <a:pos x="144" y="230"/>
                </a:cxn>
                <a:cxn ang="0">
                  <a:pos x="134" y="228"/>
                </a:cxn>
                <a:cxn ang="0">
                  <a:pos x="128" y="228"/>
                </a:cxn>
                <a:cxn ang="0">
                  <a:pos x="120" y="228"/>
                </a:cxn>
                <a:cxn ang="0">
                  <a:pos x="104" y="226"/>
                </a:cxn>
                <a:cxn ang="0">
                  <a:pos x="90" y="226"/>
                </a:cxn>
                <a:cxn ang="0">
                  <a:pos x="72" y="224"/>
                </a:cxn>
                <a:cxn ang="0">
                  <a:pos x="8" y="220"/>
                </a:cxn>
              </a:cxnLst>
              <a:rect l="0" t="0" r="r" b="b"/>
              <a:pathLst>
                <a:path w="354" h="236">
                  <a:moveTo>
                    <a:pt x="0" y="220"/>
                  </a:moveTo>
                  <a:lnTo>
                    <a:pt x="0" y="216"/>
                  </a:lnTo>
                  <a:lnTo>
                    <a:pt x="0" y="214"/>
                  </a:lnTo>
                  <a:lnTo>
                    <a:pt x="4" y="192"/>
                  </a:lnTo>
                  <a:lnTo>
                    <a:pt x="6" y="158"/>
                  </a:lnTo>
                  <a:lnTo>
                    <a:pt x="8" y="130"/>
                  </a:lnTo>
                  <a:lnTo>
                    <a:pt x="10" y="116"/>
                  </a:lnTo>
                  <a:lnTo>
                    <a:pt x="10" y="90"/>
                  </a:lnTo>
                  <a:lnTo>
                    <a:pt x="12" y="80"/>
                  </a:lnTo>
                  <a:lnTo>
                    <a:pt x="14" y="62"/>
                  </a:lnTo>
                  <a:lnTo>
                    <a:pt x="14" y="52"/>
                  </a:lnTo>
                  <a:lnTo>
                    <a:pt x="18" y="8"/>
                  </a:lnTo>
                  <a:lnTo>
                    <a:pt x="20" y="0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58" y="2"/>
                  </a:lnTo>
                  <a:lnTo>
                    <a:pt x="64" y="4"/>
                  </a:lnTo>
                  <a:lnTo>
                    <a:pt x="76" y="4"/>
                  </a:lnTo>
                  <a:lnTo>
                    <a:pt x="86" y="4"/>
                  </a:lnTo>
                  <a:lnTo>
                    <a:pt x="96" y="4"/>
                  </a:lnTo>
                  <a:lnTo>
                    <a:pt x="104" y="6"/>
                  </a:lnTo>
                  <a:lnTo>
                    <a:pt x="134" y="8"/>
                  </a:lnTo>
                  <a:lnTo>
                    <a:pt x="138" y="8"/>
                  </a:lnTo>
                  <a:lnTo>
                    <a:pt x="140" y="8"/>
                  </a:lnTo>
                  <a:lnTo>
                    <a:pt x="152" y="8"/>
                  </a:lnTo>
                  <a:lnTo>
                    <a:pt x="178" y="10"/>
                  </a:lnTo>
                  <a:lnTo>
                    <a:pt x="200" y="10"/>
                  </a:lnTo>
                  <a:lnTo>
                    <a:pt x="206" y="10"/>
                  </a:lnTo>
                  <a:lnTo>
                    <a:pt x="230" y="12"/>
                  </a:lnTo>
                  <a:lnTo>
                    <a:pt x="250" y="14"/>
                  </a:lnTo>
                  <a:lnTo>
                    <a:pt x="268" y="14"/>
                  </a:lnTo>
                  <a:lnTo>
                    <a:pt x="278" y="14"/>
                  </a:lnTo>
                  <a:lnTo>
                    <a:pt x="292" y="14"/>
                  </a:lnTo>
                  <a:lnTo>
                    <a:pt x="298" y="14"/>
                  </a:lnTo>
                  <a:lnTo>
                    <a:pt x="306" y="14"/>
                  </a:lnTo>
                  <a:lnTo>
                    <a:pt x="312" y="14"/>
                  </a:lnTo>
                  <a:lnTo>
                    <a:pt x="324" y="14"/>
                  </a:lnTo>
                  <a:lnTo>
                    <a:pt x="324" y="18"/>
                  </a:lnTo>
                  <a:lnTo>
                    <a:pt x="328" y="28"/>
                  </a:lnTo>
                  <a:lnTo>
                    <a:pt x="330" y="40"/>
                  </a:lnTo>
                  <a:lnTo>
                    <a:pt x="330" y="44"/>
                  </a:lnTo>
                  <a:lnTo>
                    <a:pt x="328" y="44"/>
                  </a:lnTo>
                  <a:lnTo>
                    <a:pt x="326" y="48"/>
                  </a:lnTo>
                  <a:lnTo>
                    <a:pt x="328" y="52"/>
                  </a:lnTo>
                  <a:lnTo>
                    <a:pt x="330" y="56"/>
                  </a:lnTo>
                  <a:lnTo>
                    <a:pt x="328" y="64"/>
                  </a:lnTo>
                  <a:lnTo>
                    <a:pt x="328" y="70"/>
                  </a:lnTo>
                  <a:lnTo>
                    <a:pt x="328" y="76"/>
                  </a:lnTo>
                  <a:lnTo>
                    <a:pt x="330" y="82"/>
                  </a:lnTo>
                  <a:lnTo>
                    <a:pt x="334" y="96"/>
                  </a:lnTo>
                  <a:lnTo>
                    <a:pt x="334" y="100"/>
                  </a:lnTo>
                  <a:lnTo>
                    <a:pt x="336" y="104"/>
                  </a:lnTo>
                  <a:lnTo>
                    <a:pt x="338" y="110"/>
                  </a:lnTo>
                  <a:lnTo>
                    <a:pt x="340" y="116"/>
                  </a:lnTo>
                  <a:lnTo>
                    <a:pt x="340" y="130"/>
                  </a:lnTo>
                  <a:lnTo>
                    <a:pt x="340" y="144"/>
                  </a:lnTo>
                  <a:lnTo>
                    <a:pt x="340" y="160"/>
                  </a:lnTo>
                  <a:lnTo>
                    <a:pt x="344" y="166"/>
                  </a:lnTo>
                  <a:lnTo>
                    <a:pt x="344" y="168"/>
                  </a:lnTo>
                  <a:lnTo>
                    <a:pt x="342" y="174"/>
                  </a:lnTo>
                  <a:lnTo>
                    <a:pt x="342" y="184"/>
                  </a:lnTo>
                  <a:lnTo>
                    <a:pt x="344" y="196"/>
                  </a:lnTo>
                  <a:lnTo>
                    <a:pt x="346" y="200"/>
                  </a:lnTo>
                  <a:lnTo>
                    <a:pt x="348" y="200"/>
                  </a:lnTo>
                  <a:lnTo>
                    <a:pt x="348" y="204"/>
                  </a:lnTo>
                  <a:lnTo>
                    <a:pt x="350" y="206"/>
                  </a:lnTo>
                  <a:lnTo>
                    <a:pt x="350" y="208"/>
                  </a:lnTo>
                  <a:lnTo>
                    <a:pt x="352" y="210"/>
                  </a:lnTo>
                  <a:lnTo>
                    <a:pt x="354" y="220"/>
                  </a:lnTo>
                  <a:lnTo>
                    <a:pt x="354" y="224"/>
                  </a:lnTo>
                  <a:lnTo>
                    <a:pt x="354" y="226"/>
                  </a:lnTo>
                  <a:lnTo>
                    <a:pt x="352" y="230"/>
                  </a:lnTo>
                  <a:lnTo>
                    <a:pt x="354" y="236"/>
                  </a:lnTo>
                  <a:lnTo>
                    <a:pt x="352" y="236"/>
                  </a:lnTo>
                  <a:lnTo>
                    <a:pt x="330" y="236"/>
                  </a:lnTo>
                  <a:lnTo>
                    <a:pt x="298" y="234"/>
                  </a:lnTo>
                  <a:lnTo>
                    <a:pt x="294" y="234"/>
                  </a:lnTo>
                  <a:lnTo>
                    <a:pt x="286" y="234"/>
                  </a:lnTo>
                  <a:lnTo>
                    <a:pt x="278" y="234"/>
                  </a:lnTo>
                  <a:lnTo>
                    <a:pt x="272" y="234"/>
                  </a:lnTo>
                  <a:lnTo>
                    <a:pt x="268" y="234"/>
                  </a:lnTo>
                  <a:lnTo>
                    <a:pt x="264" y="234"/>
                  </a:lnTo>
                  <a:lnTo>
                    <a:pt x="260" y="234"/>
                  </a:lnTo>
                  <a:lnTo>
                    <a:pt x="256" y="234"/>
                  </a:lnTo>
                  <a:lnTo>
                    <a:pt x="234" y="234"/>
                  </a:lnTo>
                  <a:lnTo>
                    <a:pt x="232" y="234"/>
                  </a:lnTo>
                  <a:lnTo>
                    <a:pt x="230" y="234"/>
                  </a:lnTo>
                  <a:lnTo>
                    <a:pt x="226" y="234"/>
                  </a:lnTo>
                  <a:lnTo>
                    <a:pt x="224" y="234"/>
                  </a:lnTo>
                  <a:lnTo>
                    <a:pt x="220" y="232"/>
                  </a:lnTo>
                  <a:lnTo>
                    <a:pt x="218" y="232"/>
                  </a:lnTo>
                  <a:lnTo>
                    <a:pt x="216" y="232"/>
                  </a:lnTo>
                  <a:lnTo>
                    <a:pt x="212" y="232"/>
                  </a:lnTo>
                  <a:lnTo>
                    <a:pt x="208" y="232"/>
                  </a:lnTo>
                  <a:lnTo>
                    <a:pt x="204" y="232"/>
                  </a:lnTo>
                  <a:lnTo>
                    <a:pt x="200" y="232"/>
                  </a:lnTo>
                  <a:lnTo>
                    <a:pt x="192" y="232"/>
                  </a:lnTo>
                  <a:lnTo>
                    <a:pt x="188" y="230"/>
                  </a:lnTo>
                  <a:lnTo>
                    <a:pt x="174" y="230"/>
                  </a:lnTo>
                  <a:lnTo>
                    <a:pt x="168" y="230"/>
                  </a:lnTo>
                  <a:lnTo>
                    <a:pt x="164" y="230"/>
                  </a:lnTo>
                  <a:lnTo>
                    <a:pt x="162" y="230"/>
                  </a:lnTo>
                  <a:lnTo>
                    <a:pt x="158" y="230"/>
                  </a:lnTo>
                  <a:lnTo>
                    <a:pt x="154" y="230"/>
                  </a:lnTo>
                  <a:lnTo>
                    <a:pt x="146" y="230"/>
                  </a:lnTo>
                  <a:lnTo>
                    <a:pt x="144" y="230"/>
                  </a:lnTo>
                  <a:lnTo>
                    <a:pt x="140" y="230"/>
                  </a:lnTo>
                  <a:lnTo>
                    <a:pt x="138" y="228"/>
                  </a:lnTo>
                  <a:lnTo>
                    <a:pt x="134" y="228"/>
                  </a:lnTo>
                  <a:lnTo>
                    <a:pt x="132" y="228"/>
                  </a:lnTo>
                  <a:lnTo>
                    <a:pt x="130" y="228"/>
                  </a:lnTo>
                  <a:lnTo>
                    <a:pt x="128" y="228"/>
                  </a:lnTo>
                  <a:lnTo>
                    <a:pt x="126" y="228"/>
                  </a:lnTo>
                  <a:lnTo>
                    <a:pt x="124" y="228"/>
                  </a:lnTo>
                  <a:lnTo>
                    <a:pt x="120" y="228"/>
                  </a:lnTo>
                  <a:lnTo>
                    <a:pt x="118" y="228"/>
                  </a:lnTo>
                  <a:lnTo>
                    <a:pt x="106" y="226"/>
                  </a:lnTo>
                  <a:lnTo>
                    <a:pt x="104" y="226"/>
                  </a:lnTo>
                  <a:lnTo>
                    <a:pt x="100" y="226"/>
                  </a:lnTo>
                  <a:lnTo>
                    <a:pt x="96" y="226"/>
                  </a:lnTo>
                  <a:lnTo>
                    <a:pt x="90" y="226"/>
                  </a:lnTo>
                  <a:lnTo>
                    <a:pt x="86" y="226"/>
                  </a:lnTo>
                  <a:lnTo>
                    <a:pt x="80" y="226"/>
                  </a:lnTo>
                  <a:lnTo>
                    <a:pt x="72" y="224"/>
                  </a:lnTo>
                  <a:lnTo>
                    <a:pt x="48" y="224"/>
                  </a:lnTo>
                  <a:lnTo>
                    <a:pt x="26" y="220"/>
                  </a:lnTo>
                  <a:lnTo>
                    <a:pt x="8" y="220"/>
                  </a:lnTo>
                  <a:lnTo>
                    <a:pt x="4" y="220"/>
                  </a:lnTo>
                  <a:lnTo>
                    <a:pt x="0" y="22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807"/>
            <p:cNvSpPr>
              <a:spLocks/>
            </p:cNvSpPr>
            <p:nvPr/>
          </p:nvSpPr>
          <p:spPr bwMode="auto">
            <a:xfrm>
              <a:off x="5124450" y="3800475"/>
              <a:ext cx="555625" cy="673100"/>
            </a:xfrm>
            <a:custGeom>
              <a:avLst/>
              <a:gdLst/>
              <a:ahLst/>
              <a:cxnLst>
                <a:cxn ang="0">
                  <a:pos x="284" y="388"/>
                </a:cxn>
                <a:cxn ang="0">
                  <a:pos x="270" y="380"/>
                </a:cxn>
                <a:cxn ang="0">
                  <a:pos x="258" y="368"/>
                </a:cxn>
                <a:cxn ang="0">
                  <a:pos x="250" y="356"/>
                </a:cxn>
                <a:cxn ang="0">
                  <a:pos x="236" y="350"/>
                </a:cxn>
                <a:cxn ang="0">
                  <a:pos x="230" y="344"/>
                </a:cxn>
                <a:cxn ang="0">
                  <a:pos x="210" y="332"/>
                </a:cxn>
                <a:cxn ang="0">
                  <a:pos x="210" y="298"/>
                </a:cxn>
                <a:cxn ang="0">
                  <a:pos x="212" y="274"/>
                </a:cxn>
                <a:cxn ang="0">
                  <a:pos x="204" y="270"/>
                </a:cxn>
                <a:cxn ang="0">
                  <a:pos x="210" y="250"/>
                </a:cxn>
                <a:cxn ang="0">
                  <a:pos x="228" y="238"/>
                </a:cxn>
                <a:cxn ang="0">
                  <a:pos x="230" y="208"/>
                </a:cxn>
                <a:cxn ang="0">
                  <a:pos x="238" y="182"/>
                </a:cxn>
                <a:cxn ang="0">
                  <a:pos x="270" y="152"/>
                </a:cxn>
                <a:cxn ang="0">
                  <a:pos x="280" y="138"/>
                </a:cxn>
                <a:cxn ang="0">
                  <a:pos x="298" y="118"/>
                </a:cxn>
                <a:cxn ang="0">
                  <a:pos x="322" y="106"/>
                </a:cxn>
                <a:cxn ang="0">
                  <a:pos x="350" y="88"/>
                </a:cxn>
                <a:cxn ang="0">
                  <a:pos x="334" y="90"/>
                </a:cxn>
                <a:cxn ang="0">
                  <a:pos x="316" y="82"/>
                </a:cxn>
                <a:cxn ang="0">
                  <a:pos x="288" y="76"/>
                </a:cxn>
                <a:cxn ang="0">
                  <a:pos x="270" y="88"/>
                </a:cxn>
                <a:cxn ang="0">
                  <a:pos x="258" y="88"/>
                </a:cxn>
                <a:cxn ang="0">
                  <a:pos x="244" y="80"/>
                </a:cxn>
                <a:cxn ang="0">
                  <a:pos x="236" y="70"/>
                </a:cxn>
                <a:cxn ang="0">
                  <a:pos x="226" y="76"/>
                </a:cxn>
                <a:cxn ang="0">
                  <a:pos x="212" y="64"/>
                </a:cxn>
                <a:cxn ang="0">
                  <a:pos x="178" y="52"/>
                </a:cxn>
                <a:cxn ang="0">
                  <a:pos x="158" y="60"/>
                </a:cxn>
                <a:cxn ang="0">
                  <a:pos x="152" y="52"/>
                </a:cxn>
                <a:cxn ang="0">
                  <a:pos x="132" y="46"/>
                </a:cxn>
                <a:cxn ang="0">
                  <a:pos x="116" y="46"/>
                </a:cxn>
                <a:cxn ang="0">
                  <a:pos x="112" y="28"/>
                </a:cxn>
                <a:cxn ang="0">
                  <a:pos x="108" y="12"/>
                </a:cxn>
                <a:cxn ang="0">
                  <a:pos x="98" y="2"/>
                </a:cxn>
                <a:cxn ang="0">
                  <a:pos x="94" y="14"/>
                </a:cxn>
                <a:cxn ang="0">
                  <a:pos x="4" y="40"/>
                </a:cxn>
                <a:cxn ang="0">
                  <a:pos x="4" y="64"/>
                </a:cxn>
                <a:cxn ang="0">
                  <a:pos x="6" y="94"/>
                </a:cxn>
                <a:cxn ang="0">
                  <a:pos x="16" y="128"/>
                </a:cxn>
                <a:cxn ang="0">
                  <a:pos x="20" y="180"/>
                </a:cxn>
                <a:cxn ang="0">
                  <a:pos x="24" y="212"/>
                </a:cxn>
                <a:cxn ang="0">
                  <a:pos x="30" y="232"/>
                </a:cxn>
                <a:cxn ang="0">
                  <a:pos x="28" y="254"/>
                </a:cxn>
                <a:cxn ang="0">
                  <a:pos x="16" y="268"/>
                </a:cxn>
                <a:cxn ang="0">
                  <a:pos x="26" y="286"/>
                </a:cxn>
                <a:cxn ang="0">
                  <a:pos x="34" y="298"/>
                </a:cxn>
                <a:cxn ang="0">
                  <a:pos x="34" y="420"/>
                </a:cxn>
                <a:cxn ang="0">
                  <a:pos x="48" y="424"/>
                </a:cxn>
                <a:cxn ang="0">
                  <a:pos x="80" y="424"/>
                </a:cxn>
                <a:cxn ang="0">
                  <a:pos x="102" y="424"/>
                </a:cxn>
                <a:cxn ang="0">
                  <a:pos x="132" y="424"/>
                </a:cxn>
                <a:cxn ang="0">
                  <a:pos x="154" y="422"/>
                </a:cxn>
                <a:cxn ang="0">
                  <a:pos x="170" y="422"/>
                </a:cxn>
                <a:cxn ang="0">
                  <a:pos x="190" y="422"/>
                </a:cxn>
                <a:cxn ang="0">
                  <a:pos x="226" y="420"/>
                </a:cxn>
                <a:cxn ang="0">
                  <a:pos x="290" y="418"/>
                </a:cxn>
              </a:cxnLst>
              <a:rect l="0" t="0" r="r" b="b"/>
              <a:pathLst>
                <a:path w="350" h="424">
                  <a:moveTo>
                    <a:pt x="288" y="400"/>
                  </a:moveTo>
                  <a:lnTo>
                    <a:pt x="288" y="398"/>
                  </a:lnTo>
                  <a:lnTo>
                    <a:pt x="288" y="396"/>
                  </a:lnTo>
                  <a:lnTo>
                    <a:pt x="288" y="394"/>
                  </a:lnTo>
                  <a:lnTo>
                    <a:pt x="284" y="388"/>
                  </a:lnTo>
                  <a:lnTo>
                    <a:pt x="282" y="386"/>
                  </a:lnTo>
                  <a:lnTo>
                    <a:pt x="280" y="384"/>
                  </a:lnTo>
                  <a:lnTo>
                    <a:pt x="274" y="380"/>
                  </a:lnTo>
                  <a:lnTo>
                    <a:pt x="272" y="380"/>
                  </a:lnTo>
                  <a:lnTo>
                    <a:pt x="270" y="380"/>
                  </a:lnTo>
                  <a:lnTo>
                    <a:pt x="268" y="378"/>
                  </a:lnTo>
                  <a:lnTo>
                    <a:pt x="266" y="376"/>
                  </a:lnTo>
                  <a:lnTo>
                    <a:pt x="260" y="372"/>
                  </a:lnTo>
                  <a:lnTo>
                    <a:pt x="258" y="370"/>
                  </a:lnTo>
                  <a:lnTo>
                    <a:pt x="258" y="368"/>
                  </a:lnTo>
                  <a:lnTo>
                    <a:pt x="256" y="366"/>
                  </a:lnTo>
                  <a:lnTo>
                    <a:pt x="254" y="362"/>
                  </a:lnTo>
                  <a:lnTo>
                    <a:pt x="254" y="360"/>
                  </a:lnTo>
                  <a:lnTo>
                    <a:pt x="252" y="358"/>
                  </a:lnTo>
                  <a:lnTo>
                    <a:pt x="250" y="356"/>
                  </a:lnTo>
                  <a:lnTo>
                    <a:pt x="248" y="356"/>
                  </a:lnTo>
                  <a:lnTo>
                    <a:pt x="244" y="354"/>
                  </a:lnTo>
                  <a:lnTo>
                    <a:pt x="242" y="352"/>
                  </a:lnTo>
                  <a:lnTo>
                    <a:pt x="240" y="352"/>
                  </a:lnTo>
                  <a:lnTo>
                    <a:pt x="236" y="350"/>
                  </a:lnTo>
                  <a:lnTo>
                    <a:pt x="236" y="348"/>
                  </a:lnTo>
                  <a:lnTo>
                    <a:pt x="234" y="346"/>
                  </a:lnTo>
                  <a:lnTo>
                    <a:pt x="232" y="346"/>
                  </a:lnTo>
                  <a:lnTo>
                    <a:pt x="232" y="344"/>
                  </a:lnTo>
                  <a:lnTo>
                    <a:pt x="230" y="344"/>
                  </a:lnTo>
                  <a:lnTo>
                    <a:pt x="226" y="342"/>
                  </a:lnTo>
                  <a:lnTo>
                    <a:pt x="224" y="342"/>
                  </a:lnTo>
                  <a:lnTo>
                    <a:pt x="222" y="342"/>
                  </a:lnTo>
                  <a:lnTo>
                    <a:pt x="218" y="340"/>
                  </a:lnTo>
                  <a:lnTo>
                    <a:pt x="210" y="332"/>
                  </a:lnTo>
                  <a:lnTo>
                    <a:pt x="210" y="328"/>
                  </a:lnTo>
                  <a:lnTo>
                    <a:pt x="212" y="326"/>
                  </a:lnTo>
                  <a:lnTo>
                    <a:pt x="212" y="318"/>
                  </a:lnTo>
                  <a:lnTo>
                    <a:pt x="212" y="310"/>
                  </a:lnTo>
                  <a:lnTo>
                    <a:pt x="210" y="298"/>
                  </a:lnTo>
                  <a:lnTo>
                    <a:pt x="212" y="292"/>
                  </a:lnTo>
                  <a:lnTo>
                    <a:pt x="212" y="290"/>
                  </a:lnTo>
                  <a:lnTo>
                    <a:pt x="216" y="284"/>
                  </a:lnTo>
                  <a:lnTo>
                    <a:pt x="216" y="280"/>
                  </a:lnTo>
                  <a:lnTo>
                    <a:pt x="212" y="274"/>
                  </a:lnTo>
                  <a:lnTo>
                    <a:pt x="210" y="272"/>
                  </a:lnTo>
                  <a:lnTo>
                    <a:pt x="208" y="272"/>
                  </a:lnTo>
                  <a:lnTo>
                    <a:pt x="206" y="272"/>
                  </a:lnTo>
                  <a:lnTo>
                    <a:pt x="204" y="272"/>
                  </a:lnTo>
                  <a:lnTo>
                    <a:pt x="204" y="270"/>
                  </a:lnTo>
                  <a:lnTo>
                    <a:pt x="204" y="268"/>
                  </a:lnTo>
                  <a:lnTo>
                    <a:pt x="204" y="266"/>
                  </a:lnTo>
                  <a:lnTo>
                    <a:pt x="204" y="264"/>
                  </a:lnTo>
                  <a:lnTo>
                    <a:pt x="204" y="262"/>
                  </a:lnTo>
                  <a:lnTo>
                    <a:pt x="210" y="250"/>
                  </a:lnTo>
                  <a:lnTo>
                    <a:pt x="212" y="246"/>
                  </a:lnTo>
                  <a:lnTo>
                    <a:pt x="214" y="246"/>
                  </a:lnTo>
                  <a:lnTo>
                    <a:pt x="216" y="246"/>
                  </a:lnTo>
                  <a:lnTo>
                    <a:pt x="218" y="244"/>
                  </a:lnTo>
                  <a:lnTo>
                    <a:pt x="228" y="238"/>
                  </a:lnTo>
                  <a:lnTo>
                    <a:pt x="230" y="232"/>
                  </a:lnTo>
                  <a:lnTo>
                    <a:pt x="230" y="228"/>
                  </a:lnTo>
                  <a:lnTo>
                    <a:pt x="230" y="220"/>
                  </a:lnTo>
                  <a:lnTo>
                    <a:pt x="230" y="216"/>
                  </a:lnTo>
                  <a:lnTo>
                    <a:pt x="230" y="208"/>
                  </a:lnTo>
                  <a:lnTo>
                    <a:pt x="230" y="194"/>
                  </a:lnTo>
                  <a:lnTo>
                    <a:pt x="230" y="192"/>
                  </a:lnTo>
                  <a:lnTo>
                    <a:pt x="236" y="184"/>
                  </a:lnTo>
                  <a:lnTo>
                    <a:pt x="238" y="184"/>
                  </a:lnTo>
                  <a:lnTo>
                    <a:pt x="238" y="182"/>
                  </a:lnTo>
                  <a:lnTo>
                    <a:pt x="240" y="180"/>
                  </a:lnTo>
                  <a:lnTo>
                    <a:pt x="244" y="178"/>
                  </a:lnTo>
                  <a:lnTo>
                    <a:pt x="250" y="170"/>
                  </a:lnTo>
                  <a:lnTo>
                    <a:pt x="256" y="166"/>
                  </a:lnTo>
                  <a:lnTo>
                    <a:pt x="270" y="152"/>
                  </a:lnTo>
                  <a:lnTo>
                    <a:pt x="270" y="150"/>
                  </a:lnTo>
                  <a:lnTo>
                    <a:pt x="274" y="146"/>
                  </a:lnTo>
                  <a:lnTo>
                    <a:pt x="276" y="144"/>
                  </a:lnTo>
                  <a:lnTo>
                    <a:pt x="278" y="140"/>
                  </a:lnTo>
                  <a:lnTo>
                    <a:pt x="280" y="138"/>
                  </a:lnTo>
                  <a:lnTo>
                    <a:pt x="282" y="134"/>
                  </a:lnTo>
                  <a:lnTo>
                    <a:pt x="284" y="132"/>
                  </a:lnTo>
                  <a:lnTo>
                    <a:pt x="294" y="122"/>
                  </a:lnTo>
                  <a:lnTo>
                    <a:pt x="296" y="120"/>
                  </a:lnTo>
                  <a:lnTo>
                    <a:pt x="298" y="118"/>
                  </a:lnTo>
                  <a:lnTo>
                    <a:pt x="302" y="116"/>
                  </a:lnTo>
                  <a:lnTo>
                    <a:pt x="308" y="112"/>
                  </a:lnTo>
                  <a:lnTo>
                    <a:pt x="316" y="108"/>
                  </a:lnTo>
                  <a:lnTo>
                    <a:pt x="320" y="108"/>
                  </a:lnTo>
                  <a:lnTo>
                    <a:pt x="322" y="106"/>
                  </a:lnTo>
                  <a:lnTo>
                    <a:pt x="328" y="102"/>
                  </a:lnTo>
                  <a:lnTo>
                    <a:pt x="338" y="98"/>
                  </a:lnTo>
                  <a:lnTo>
                    <a:pt x="340" y="96"/>
                  </a:lnTo>
                  <a:lnTo>
                    <a:pt x="348" y="90"/>
                  </a:lnTo>
                  <a:lnTo>
                    <a:pt x="350" y="88"/>
                  </a:lnTo>
                  <a:lnTo>
                    <a:pt x="348" y="88"/>
                  </a:lnTo>
                  <a:lnTo>
                    <a:pt x="340" y="88"/>
                  </a:lnTo>
                  <a:lnTo>
                    <a:pt x="338" y="88"/>
                  </a:lnTo>
                  <a:lnTo>
                    <a:pt x="336" y="90"/>
                  </a:lnTo>
                  <a:lnTo>
                    <a:pt x="334" y="90"/>
                  </a:lnTo>
                  <a:lnTo>
                    <a:pt x="330" y="88"/>
                  </a:lnTo>
                  <a:lnTo>
                    <a:pt x="328" y="84"/>
                  </a:lnTo>
                  <a:lnTo>
                    <a:pt x="326" y="82"/>
                  </a:lnTo>
                  <a:lnTo>
                    <a:pt x="322" y="82"/>
                  </a:lnTo>
                  <a:lnTo>
                    <a:pt x="316" y="82"/>
                  </a:lnTo>
                  <a:lnTo>
                    <a:pt x="294" y="86"/>
                  </a:lnTo>
                  <a:lnTo>
                    <a:pt x="294" y="84"/>
                  </a:lnTo>
                  <a:lnTo>
                    <a:pt x="290" y="78"/>
                  </a:lnTo>
                  <a:lnTo>
                    <a:pt x="290" y="76"/>
                  </a:lnTo>
                  <a:lnTo>
                    <a:pt x="288" y="76"/>
                  </a:lnTo>
                  <a:lnTo>
                    <a:pt x="284" y="78"/>
                  </a:lnTo>
                  <a:lnTo>
                    <a:pt x="278" y="82"/>
                  </a:lnTo>
                  <a:lnTo>
                    <a:pt x="274" y="84"/>
                  </a:lnTo>
                  <a:lnTo>
                    <a:pt x="274" y="88"/>
                  </a:lnTo>
                  <a:lnTo>
                    <a:pt x="270" y="88"/>
                  </a:lnTo>
                  <a:lnTo>
                    <a:pt x="268" y="88"/>
                  </a:lnTo>
                  <a:lnTo>
                    <a:pt x="266" y="90"/>
                  </a:lnTo>
                  <a:lnTo>
                    <a:pt x="264" y="92"/>
                  </a:lnTo>
                  <a:lnTo>
                    <a:pt x="264" y="90"/>
                  </a:lnTo>
                  <a:lnTo>
                    <a:pt x="258" y="88"/>
                  </a:lnTo>
                  <a:lnTo>
                    <a:pt x="254" y="88"/>
                  </a:lnTo>
                  <a:lnTo>
                    <a:pt x="252" y="84"/>
                  </a:lnTo>
                  <a:lnTo>
                    <a:pt x="250" y="80"/>
                  </a:lnTo>
                  <a:lnTo>
                    <a:pt x="248" y="80"/>
                  </a:lnTo>
                  <a:lnTo>
                    <a:pt x="244" y="80"/>
                  </a:lnTo>
                  <a:lnTo>
                    <a:pt x="240" y="78"/>
                  </a:lnTo>
                  <a:lnTo>
                    <a:pt x="238" y="76"/>
                  </a:lnTo>
                  <a:lnTo>
                    <a:pt x="238" y="74"/>
                  </a:lnTo>
                  <a:lnTo>
                    <a:pt x="236" y="74"/>
                  </a:lnTo>
                  <a:lnTo>
                    <a:pt x="236" y="70"/>
                  </a:lnTo>
                  <a:lnTo>
                    <a:pt x="232" y="70"/>
                  </a:lnTo>
                  <a:lnTo>
                    <a:pt x="230" y="70"/>
                  </a:lnTo>
                  <a:lnTo>
                    <a:pt x="226" y="70"/>
                  </a:lnTo>
                  <a:lnTo>
                    <a:pt x="224" y="74"/>
                  </a:lnTo>
                  <a:lnTo>
                    <a:pt x="226" y="76"/>
                  </a:lnTo>
                  <a:lnTo>
                    <a:pt x="224" y="78"/>
                  </a:lnTo>
                  <a:lnTo>
                    <a:pt x="222" y="78"/>
                  </a:lnTo>
                  <a:lnTo>
                    <a:pt x="218" y="74"/>
                  </a:lnTo>
                  <a:lnTo>
                    <a:pt x="216" y="68"/>
                  </a:lnTo>
                  <a:lnTo>
                    <a:pt x="212" y="64"/>
                  </a:lnTo>
                  <a:lnTo>
                    <a:pt x="206" y="60"/>
                  </a:lnTo>
                  <a:lnTo>
                    <a:pt x="206" y="56"/>
                  </a:lnTo>
                  <a:lnTo>
                    <a:pt x="194" y="52"/>
                  </a:lnTo>
                  <a:lnTo>
                    <a:pt x="180" y="50"/>
                  </a:lnTo>
                  <a:lnTo>
                    <a:pt x="178" y="52"/>
                  </a:lnTo>
                  <a:lnTo>
                    <a:pt x="174" y="54"/>
                  </a:lnTo>
                  <a:lnTo>
                    <a:pt x="170" y="56"/>
                  </a:lnTo>
                  <a:lnTo>
                    <a:pt x="170" y="58"/>
                  </a:lnTo>
                  <a:lnTo>
                    <a:pt x="162" y="60"/>
                  </a:lnTo>
                  <a:lnTo>
                    <a:pt x="158" y="60"/>
                  </a:lnTo>
                  <a:lnTo>
                    <a:pt x="156" y="60"/>
                  </a:lnTo>
                  <a:lnTo>
                    <a:pt x="154" y="56"/>
                  </a:lnTo>
                  <a:lnTo>
                    <a:pt x="154" y="54"/>
                  </a:lnTo>
                  <a:lnTo>
                    <a:pt x="152" y="54"/>
                  </a:lnTo>
                  <a:lnTo>
                    <a:pt x="152" y="52"/>
                  </a:lnTo>
                  <a:lnTo>
                    <a:pt x="144" y="52"/>
                  </a:lnTo>
                  <a:lnTo>
                    <a:pt x="140" y="52"/>
                  </a:lnTo>
                  <a:lnTo>
                    <a:pt x="134" y="50"/>
                  </a:lnTo>
                  <a:lnTo>
                    <a:pt x="134" y="48"/>
                  </a:lnTo>
                  <a:lnTo>
                    <a:pt x="132" y="46"/>
                  </a:lnTo>
                  <a:lnTo>
                    <a:pt x="128" y="46"/>
                  </a:lnTo>
                  <a:lnTo>
                    <a:pt x="126" y="48"/>
                  </a:lnTo>
                  <a:lnTo>
                    <a:pt x="122" y="48"/>
                  </a:lnTo>
                  <a:lnTo>
                    <a:pt x="120" y="46"/>
                  </a:lnTo>
                  <a:lnTo>
                    <a:pt x="116" y="46"/>
                  </a:lnTo>
                  <a:lnTo>
                    <a:pt x="114" y="44"/>
                  </a:lnTo>
                  <a:lnTo>
                    <a:pt x="114" y="42"/>
                  </a:lnTo>
                  <a:lnTo>
                    <a:pt x="114" y="36"/>
                  </a:lnTo>
                  <a:lnTo>
                    <a:pt x="114" y="32"/>
                  </a:lnTo>
                  <a:lnTo>
                    <a:pt x="112" y="28"/>
                  </a:lnTo>
                  <a:lnTo>
                    <a:pt x="112" y="26"/>
                  </a:lnTo>
                  <a:lnTo>
                    <a:pt x="112" y="24"/>
                  </a:lnTo>
                  <a:lnTo>
                    <a:pt x="112" y="22"/>
                  </a:lnTo>
                  <a:lnTo>
                    <a:pt x="108" y="16"/>
                  </a:lnTo>
                  <a:lnTo>
                    <a:pt x="108" y="12"/>
                  </a:lnTo>
                  <a:lnTo>
                    <a:pt x="108" y="6"/>
                  </a:lnTo>
                  <a:lnTo>
                    <a:pt x="104" y="2"/>
                  </a:lnTo>
                  <a:lnTo>
                    <a:pt x="102" y="0"/>
                  </a:lnTo>
                  <a:lnTo>
                    <a:pt x="100" y="2"/>
                  </a:lnTo>
                  <a:lnTo>
                    <a:pt x="98" y="2"/>
                  </a:lnTo>
                  <a:lnTo>
                    <a:pt x="96" y="2"/>
                  </a:lnTo>
                  <a:lnTo>
                    <a:pt x="96" y="0"/>
                  </a:lnTo>
                  <a:lnTo>
                    <a:pt x="94" y="0"/>
                  </a:lnTo>
                  <a:lnTo>
                    <a:pt x="94" y="2"/>
                  </a:lnTo>
                  <a:lnTo>
                    <a:pt x="94" y="14"/>
                  </a:lnTo>
                  <a:lnTo>
                    <a:pt x="94" y="26"/>
                  </a:lnTo>
                  <a:lnTo>
                    <a:pt x="88" y="26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4" y="40"/>
                  </a:lnTo>
                  <a:lnTo>
                    <a:pt x="6" y="52"/>
                  </a:lnTo>
                  <a:lnTo>
                    <a:pt x="6" y="56"/>
                  </a:lnTo>
                  <a:lnTo>
                    <a:pt x="4" y="56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6" y="68"/>
                  </a:lnTo>
                  <a:lnTo>
                    <a:pt x="4" y="76"/>
                  </a:lnTo>
                  <a:lnTo>
                    <a:pt x="4" y="82"/>
                  </a:lnTo>
                  <a:lnTo>
                    <a:pt x="4" y="88"/>
                  </a:lnTo>
                  <a:lnTo>
                    <a:pt x="6" y="94"/>
                  </a:lnTo>
                  <a:lnTo>
                    <a:pt x="10" y="108"/>
                  </a:lnTo>
                  <a:lnTo>
                    <a:pt x="10" y="112"/>
                  </a:lnTo>
                  <a:lnTo>
                    <a:pt x="12" y="116"/>
                  </a:lnTo>
                  <a:lnTo>
                    <a:pt x="14" y="122"/>
                  </a:lnTo>
                  <a:lnTo>
                    <a:pt x="16" y="128"/>
                  </a:lnTo>
                  <a:lnTo>
                    <a:pt x="16" y="142"/>
                  </a:lnTo>
                  <a:lnTo>
                    <a:pt x="16" y="156"/>
                  </a:lnTo>
                  <a:lnTo>
                    <a:pt x="16" y="172"/>
                  </a:lnTo>
                  <a:lnTo>
                    <a:pt x="20" y="178"/>
                  </a:lnTo>
                  <a:lnTo>
                    <a:pt x="20" y="180"/>
                  </a:lnTo>
                  <a:lnTo>
                    <a:pt x="18" y="186"/>
                  </a:lnTo>
                  <a:lnTo>
                    <a:pt x="18" y="196"/>
                  </a:lnTo>
                  <a:lnTo>
                    <a:pt x="20" y="208"/>
                  </a:lnTo>
                  <a:lnTo>
                    <a:pt x="22" y="212"/>
                  </a:lnTo>
                  <a:lnTo>
                    <a:pt x="24" y="212"/>
                  </a:lnTo>
                  <a:lnTo>
                    <a:pt x="24" y="216"/>
                  </a:lnTo>
                  <a:lnTo>
                    <a:pt x="26" y="218"/>
                  </a:lnTo>
                  <a:lnTo>
                    <a:pt x="26" y="220"/>
                  </a:lnTo>
                  <a:lnTo>
                    <a:pt x="28" y="222"/>
                  </a:lnTo>
                  <a:lnTo>
                    <a:pt x="30" y="232"/>
                  </a:lnTo>
                  <a:lnTo>
                    <a:pt x="30" y="236"/>
                  </a:lnTo>
                  <a:lnTo>
                    <a:pt x="30" y="238"/>
                  </a:lnTo>
                  <a:lnTo>
                    <a:pt x="28" y="242"/>
                  </a:lnTo>
                  <a:lnTo>
                    <a:pt x="30" y="248"/>
                  </a:lnTo>
                  <a:lnTo>
                    <a:pt x="28" y="254"/>
                  </a:lnTo>
                  <a:lnTo>
                    <a:pt x="26" y="260"/>
                  </a:lnTo>
                  <a:lnTo>
                    <a:pt x="24" y="262"/>
                  </a:lnTo>
                  <a:lnTo>
                    <a:pt x="22" y="262"/>
                  </a:lnTo>
                  <a:lnTo>
                    <a:pt x="20" y="266"/>
                  </a:lnTo>
                  <a:lnTo>
                    <a:pt x="16" y="268"/>
                  </a:lnTo>
                  <a:lnTo>
                    <a:pt x="16" y="270"/>
                  </a:lnTo>
                  <a:lnTo>
                    <a:pt x="16" y="272"/>
                  </a:lnTo>
                  <a:lnTo>
                    <a:pt x="22" y="284"/>
                  </a:lnTo>
                  <a:lnTo>
                    <a:pt x="24" y="286"/>
                  </a:lnTo>
                  <a:lnTo>
                    <a:pt x="26" y="286"/>
                  </a:lnTo>
                  <a:lnTo>
                    <a:pt x="28" y="286"/>
                  </a:lnTo>
                  <a:lnTo>
                    <a:pt x="30" y="288"/>
                  </a:lnTo>
                  <a:lnTo>
                    <a:pt x="32" y="290"/>
                  </a:lnTo>
                  <a:lnTo>
                    <a:pt x="34" y="294"/>
                  </a:lnTo>
                  <a:lnTo>
                    <a:pt x="34" y="298"/>
                  </a:lnTo>
                  <a:lnTo>
                    <a:pt x="34" y="306"/>
                  </a:lnTo>
                  <a:lnTo>
                    <a:pt x="34" y="350"/>
                  </a:lnTo>
                  <a:lnTo>
                    <a:pt x="34" y="392"/>
                  </a:lnTo>
                  <a:lnTo>
                    <a:pt x="34" y="418"/>
                  </a:lnTo>
                  <a:lnTo>
                    <a:pt x="34" y="420"/>
                  </a:lnTo>
                  <a:lnTo>
                    <a:pt x="34" y="424"/>
                  </a:lnTo>
                  <a:lnTo>
                    <a:pt x="36" y="424"/>
                  </a:lnTo>
                  <a:lnTo>
                    <a:pt x="40" y="424"/>
                  </a:lnTo>
                  <a:lnTo>
                    <a:pt x="44" y="424"/>
                  </a:lnTo>
                  <a:lnTo>
                    <a:pt x="48" y="424"/>
                  </a:lnTo>
                  <a:lnTo>
                    <a:pt x="50" y="424"/>
                  </a:lnTo>
                  <a:lnTo>
                    <a:pt x="52" y="424"/>
                  </a:lnTo>
                  <a:lnTo>
                    <a:pt x="68" y="424"/>
                  </a:lnTo>
                  <a:lnTo>
                    <a:pt x="70" y="424"/>
                  </a:lnTo>
                  <a:lnTo>
                    <a:pt x="80" y="424"/>
                  </a:lnTo>
                  <a:lnTo>
                    <a:pt x="82" y="424"/>
                  </a:lnTo>
                  <a:lnTo>
                    <a:pt x="86" y="424"/>
                  </a:lnTo>
                  <a:lnTo>
                    <a:pt x="88" y="424"/>
                  </a:lnTo>
                  <a:lnTo>
                    <a:pt x="94" y="424"/>
                  </a:lnTo>
                  <a:lnTo>
                    <a:pt x="102" y="424"/>
                  </a:lnTo>
                  <a:lnTo>
                    <a:pt x="106" y="424"/>
                  </a:lnTo>
                  <a:lnTo>
                    <a:pt x="116" y="424"/>
                  </a:lnTo>
                  <a:lnTo>
                    <a:pt x="118" y="424"/>
                  </a:lnTo>
                  <a:lnTo>
                    <a:pt x="124" y="424"/>
                  </a:lnTo>
                  <a:lnTo>
                    <a:pt x="132" y="424"/>
                  </a:lnTo>
                  <a:lnTo>
                    <a:pt x="136" y="424"/>
                  </a:lnTo>
                  <a:lnTo>
                    <a:pt x="144" y="422"/>
                  </a:lnTo>
                  <a:lnTo>
                    <a:pt x="146" y="422"/>
                  </a:lnTo>
                  <a:lnTo>
                    <a:pt x="150" y="422"/>
                  </a:lnTo>
                  <a:lnTo>
                    <a:pt x="154" y="422"/>
                  </a:lnTo>
                  <a:lnTo>
                    <a:pt x="156" y="422"/>
                  </a:lnTo>
                  <a:lnTo>
                    <a:pt x="160" y="422"/>
                  </a:lnTo>
                  <a:lnTo>
                    <a:pt x="164" y="422"/>
                  </a:lnTo>
                  <a:lnTo>
                    <a:pt x="168" y="422"/>
                  </a:lnTo>
                  <a:lnTo>
                    <a:pt x="170" y="422"/>
                  </a:lnTo>
                  <a:lnTo>
                    <a:pt x="172" y="422"/>
                  </a:lnTo>
                  <a:lnTo>
                    <a:pt x="176" y="422"/>
                  </a:lnTo>
                  <a:lnTo>
                    <a:pt x="178" y="422"/>
                  </a:lnTo>
                  <a:lnTo>
                    <a:pt x="186" y="422"/>
                  </a:lnTo>
                  <a:lnTo>
                    <a:pt x="190" y="422"/>
                  </a:lnTo>
                  <a:lnTo>
                    <a:pt x="194" y="420"/>
                  </a:lnTo>
                  <a:lnTo>
                    <a:pt x="198" y="420"/>
                  </a:lnTo>
                  <a:lnTo>
                    <a:pt x="210" y="420"/>
                  </a:lnTo>
                  <a:lnTo>
                    <a:pt x="216" y="420"/>
                  </a:lnTo>
                  <a:lnTo>
                    <a:pt x="226" y="420"/>
                  </a:lnTo>
                  <a:lnTo>
                    <a:pt x="240" y="420"/>
                  </a:lnTo>
                  <a:lnTo>
                    <a:pt x="278" y="418"/>
                  </a:lnTo>
                  <a:lnTo>
                    <a:pt x="284" y="418"/>
                  </a:lnTo>
                  <a:lnTo>
                    <a:pt x="288" y="418"/>
                  </a:lnTo>
                  <a:lnTo>
                    <a:pt x="290" y="418"/>
                  </a:lnTo>
                  <a:lnTo>
                    <a:pt x="290" y="414"/>
                  </a:lnTo>
                  <a:lnTo>
                    <a:pt x="288" y="40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" name="Group 959"/>
            <p:cNvGrpSpPr>
              <a:grpSpLocks/>
            </p:cNvGrpSpPr>
            <p:nvPr/>
          </p:nvGrpSpPr>
          <p:grpSpPr bwMode="auto">
            <a:xfrm>
              <a:off x="5448300" y="4064000"/>
              <a:ext cx="447675" cy="508000"/>
              <a:chOff x="3432" y="2560"/>
              <a:chExt cx="282" cy="320"/>
            </a:xfrm>
            <a:grpFill/>
          </p:grpSpPr>
          <p:sp>
            <p:nvSpPr>
              <p:cNvPr id="20" name="Freeform 809"/>
              <p:cNvSpPr>
                <a:spLocks/>
              </p:cNvSpPr>
              <p:nvPr/>
            </p:nvSpPr>
            <p:spPr bwMode="auto">
              <a:xfrm>
                <a:off x="3432" y="2560"/>
                <a:ext cx="270" cy="320"/>
              </a:xfrm>
              <a:custGeom>
                <a:avLst/>
                <a:gdLst/>
                <a:ahLst/>
                <a:cxnLst>
                  <a:cxn ang="0">
                    <a:pos x="244" y="106"/>
                  </a:cxn>
                  <a:cxn ang="0">
                    <a:pos x="242" y="82"/>
                  </a:cxn>
                  <a:cxn ang="0">
                    <a:pos x="226" y="76"/>
                  </a:cxn>
                  <a:cxn ang="0">
                    <a:pos x="220" y="64"/>
                  </a:cxn>
                  <a:cxn ang="0">
                    <a:pos x="176" y="54"/>
                  </a:cxn>
                  <a:cxn ang="0">
                    <a:pos x="142" y="46"/>
                  </a:cxn>
                  <a:cxn ang="0">
                    <a:pos x="122" y="32"/>
                  </a:cxn>
                  <a:cxn ang="0">
                    <a:pos x="106" y="26"/>
                  </a:cxn>
                  <a:cxn ang="0">
                    <a:pos x="88" y="26"/>
                  </a:cxn>
                  <a:cxn ang="0">
                    <a:pos x="96" y="4"/>
                  </a:cxn>
                  <a:cxn ang="0">
                    <a:pos x="82" y="6"/>
                  </a:cxn>
                  <a:cxn ang="0">
                    <a:pos x="66" y="14"/>
                  </a:cxn>
                  <a:cxn ang="0">
                    <a:pos x="42" y="24"/>
                  </a:cxn>
                  <a:cxn ang="0">
                    <a:pos x="32" y="18"/>
                  </a:cxn>
                  <a:cxn ang="0">
                    <a:pos x="26" y="54"/>
                  </a:cxn>
                  <a:cxn ang="0">
                    <a:pos x="12" y="80"/>
                  </a:cxn>
                  <a:cxn ang="0">
                    <a:pos x="0" y="98"/>
                  </a:cxn>
                  <a:cxn ang="0">
                    <a:pos x="2" y="106"/>
                  </a:cxn>
                  <a:cxn ang="0">
                    <a:pos x="12" y="118"/>
                  </a:cxn>
                  <a:cxn ang="0">
                    <a:pos x="8" y="152"/>
                  </a:cxn>
                  <a:cxn ang="0">
                    <a:pos x="18" y="176"/>
                  </a:cxn>
                  <a:cxn ang="0">
                    <a:pos x="28" y="180"/>
                  </a:cxn>
                  <a:cxn ang="0">
                    <a:pos x="38" y="186"/>
                  </a:cxn>
                  <a:cxn ang="0">
                    <a:pos x="50" y="194"/>
                  </a:cxn>
                  <a:cxn ang="0">
                    <a:pos x="56" y="206"/>
                  </a:cxn>
                  <a:cxn ang="0">
                    <a:pos x="70" y="214"/>
                  </a:cxn>
                  <a:cxn ang="0">
                    <a:pos x="84" y="230"/>
                  </a:cxn>
                  <a:cxn ang="0">
                    <a:pos x="86" y="254"/>
                  </a:cxn>
                  <a:cxn ang="0">
                    <a:pos x="94" y="268"/>
                  </a:cxn>
                  <a:cxn ang="0">
                    <a:pos x="90" y="276"/>
                  </a:cxn>
                  <a:cxn ang="0">
                    <a:pos x="98" y="306"/>
                  </a:cxn>
                  <a:cxn ang="0">
                    <a:pos x="110" y="310"/>
                  </a:cxn>
                  <a:cxn ang="0">
                    <a:pos x="120" y="320"/>
                  </a:cxn>
                  <a:cxn ang="0">
                    <a:pos x="178" y="318"/>
                  </a:cxn>
                  <a:cxn ang="0">
                    <a:pos x="220" y="316"/>
                  </a:cxn>
                  <a:cxn ang="0">
                    <a:pos x="248" y="314"/>
                  </a:cxn>
                  <a:cxn ang="0">
                    <a:pos x="260" y="300"/>
                  </a:cxn>
                  <a:cxn ang="0">
                    <a:pos x="256" y="270"/>
                  </a:cxn>
                  <a:cxn ang="0">
                    <a:pos x="252" y="250"/>
                  </a:cxn>
                  <a:cxn ang="0">
                    <a:pos x="256" y="240"/>
                  </a:cxn>
                  <a:cxn ang="0">
                    <a:pos x="258" y="226"/>
                  </a:cxn>
                  <a:cxn ang="0">
                    <a:pos x="256" y="208"/>
                  </a:cxn>
                  <a:cxn ang="0">
                    <a:pos x="264" y="192"/>
                  </a:cxn>
                  <a:cxn ang="0">
                    <a:pos x="262" y="182"/>
                  </a:cxn>
                  <a:cxn ang="0">
                    <a:pos x="264" y="172"/>
                  </a:cxn>
                  <a:cxn ang="0">
                    <a:pos x="268" y="154"/>
                  </a:cxn>
                  <a:cxn ang="0">
                    <a:pos x="266" y="142"/>
                  </a:cxn>
                  <a:cxn ang="0">
                    <a:pos x="254" y="144"/>
                  </a:cxn>
                  <a:cxn ang="0">
                    <a:pos x="242" y="166"/>
                  </a:cxn>
                  <a:cxn ang="0">
                    <a:pos x="238" y="152"/>
                  </a:cxn>
                  <a:cxn ang="0">
                    <a:pos x="254" y="132"/>
                  </a:cxn>
                  <a:cxn ang="0">
                    <a:pos x="252" y="122"/>
                  </a:cxn>
                </a:cxnLst>
                <a:rect l="0" t="0" r="r" b="b"/>
                <a:pathLst>
                  <a:path w="270" h="320">
                    <a:moveTo>
                      <a:pt x="248" y="118"/>
                    </a:moveTo>
                    <a:lnTo>
                      <a:pt x="248" y="114"/>
                    </a:lnTo>
                    <a:lnTo>
                      <a:pt x="248" y="112"/>
                    </a:lnTo>
                    <a:lnTo>
                      <a:pt x="248" y="110"/>
                    </a:lnTo>
                    <a:lnTo>
                      <a:pt x="244" y="106"/>
                    </a:lnTo>
                    <a:lnTo>
                      <a:pt x="240" y="106"/>
                    </a:lnTo>
                    <a:lnTo>
                      <a:pt x="240" y="100"/>
                    </a:lnTo>
                    <a:lnTo>
                      <a:pt x="242" y="98"/>
                    </a:lnTo>
                    <a:lnTo>
                      <a:pt x="242" y="96"/>
                    </a:lnTo>
                    <a:lnTo>
                      <a:pt x="242" y="82"/>
                    </a:lnTo>
                    <a:lnTo>
                      <a:pt x="240" y="80"/>
                    </a:lnTo>
                    <a:lnTo>
                      <a:pt x="236" y="78"/>
                    </a:lnTo>
                    <a:lnTo>
                      <a:pt x="232" y="76"/>
                    </a:lnTo>
                    <a:lnTo>
                      <a:pt x="228" y="76"/>
                    </a:lnTo>
                    <a:lnTo>
                      <a:pt x="226" y="76"/>
                    </a:lnTo>
                    <a:lnTo>
                      <a:pt x="224" y="74"/>
                    </a:lnTo>
                    <a:lnTo>
                      <a:pt x="224" y="72"/>
                    </a:lnTo>
                    <a:lnTo>
                      <a:pt x="226" y="70"/>
                    </a:lnTo>
                    <a:lnTo>
                      <a:pt x="224" y="66"/>
                    </a:lnTo>
                    <a:lnTo>
                      <a:pt x="220" y="64"/>
                    </a:lnTo>
                    <a:lnTo>
                      <a:pt x="204" y="62"/>
                    </a:lnTo>
                    <a:lnTo>
                      <a:pt x="200" y="62"/>
                    </a:lnTo>
                    <a:lnTo>
                      <a:pt x="190" y="62"/>
                    </a:lnTo>
                    <a:lnTo>
                      <a:pt x="178" y="56"/>
                    </a:lnTo>
                    <a:lnTo>
                      <a:pt x="176" y="54"/>
                    </a:lnTo>
                    <a:lnTo>
                      <a:pt x="172" y="54"/>
                    </a:lnTo>
                    <a:lnTo>
                      <a:pt x="170" y="52"/>
                    </a:lnTo>
                    <a:lnTo>
                      <a:pt x="160" y="50"/>
                    </a:lnTo>
                    <a:lnTo>
                      <a:pt x="142" y="48"/>
                    </a:lnTo>
                    <a:lnTo>
                      <a:pt x="142" y="46"/>
                    </a:lnTo>
                    <a:lnTo>
                      <a:pt x="132" y="46"/>
                    </a:lnTo>
                    <a:lnTo>
                      <a:pt x="128" y="42"/>
                    </a:lnTo>
                    <a:lnTo>
                      <a:pt x="124" y="36"/>
                    </a:lnTo>
                    <a:lnTo>
                      <a:pt x="124" y="34"/>
                    </a:lnTo>
                    <a:lnTo>
                      <a:pt x="122" y="32"/>
                    </a:lnTo>
                    <a:lnTo>
                      <a:pt x="118" y="30"/>
                    </a:lnTo>
                    <a:lnTo>
                      <a:pt x="114" y="28"/>
                    </a:lnTo>
                    <a:lnTo>
                      <a:pt x="112" y="28"/>
                    </a:lnTo>
                    <a:lnTo>
                      <a:pt x="110" y="28"/>
                    </a:lnTo>
                    <a:lnTo>
                      <a:pt x="106" y="26"/>
                    </a:lnTo>
                    <a:lnTo>
                      <a:pt x="98" y="22"/>
                    </a:lnTo>
                    <a:lnTo>
                      <a:pt x="96" y="24"/>
                    </a:lnTo>
                    <a:lnTo>
                      <a:pt x="90" y="28"/>
                    </a:lnTo>
                    <a:lnTo>
                      <a:pt x="88" y="28"/>
                    </a:lnTo>
                    <a:lnTo>
                      <a:pt x="88" y="26"/>
                    </a:lnTo>
                    <a:lnTo>
                      <a:pt x="90" y="16"/>
                    </a:lnTo>
                    <a:lnTo>
                      <a:pt x="92" y="14"/>
                    </a:lnTo>
                    <a:lnTo>
                      <a:pt x="92" y="12"/>
                    </a:lnTo>
                    <a:lnTo>
                      <a:pt x="96" y="6"/>
                    </a:lnTo>
                    <a:lnTo>
                      <a:pt x="96" y="4"/>
                    </a:lnTo>
                    <a:lnTo>
                      <a:pt x="94" y="2"/>
                    </a:lnTo>
                    <a:lnTo>
                      <a:pt x="90" y="0"/>
                    </a:lnTo>
                    <a:lnTo>
                      <a:pt x="86" y="2"/>
                    </a:lnTo>
                    <a:lnTo>
                      <a:pt x="84" y="4"/>
                    </a:lnTo>
                    <a:lnTo>
                      <a:pt x="82" y="6"/>
                    </a:lnTo>
                    <a:lnTo>
                      <a:pt x="80" y="8"/>
                    </a:lnTo>
                    <a:lnTo>
                      <a:pt x="80" y="10"/>
                    </a:lnTo>
                    <a:lnTo>
                      <a:pt x="76" y="10"/>
                    </a:lnTo>
                    <a:lnTo>
                      <a:pt x="70" y="12"/>
                    </a:lnTo>
                    <a:lnTo>
                      <a:pt x="66" y="14"/>
                    </a:lnTo>
                    <a:lnTo>
                      <a:pt x="62" y="18"/>
                    </a:lnTo>
                    <a:lnTo>
                      <a:pt x="52" y="20"/>
                    </a:lnTo>
                    <a:lnTo>
                      <a:pt x="50" y="22"/>
                    </a:lnTo>
                    <a:lnTo>
                      <a:pt x="46" y="22"/>
                    </a:lnTo>
                    <a:lnTo>
                      <a:pt x="42" y="24"/>
                    </a:lnTo>
                    <a:lnTo>
                      <a:pt x="38" y="22"/>
                    </a:lnTo>
                    <a:lnTo>
                      <a:pt x="36" y="22"/>
                    </a:lnTo>
                    <a:lnTo>
                      <a:pt x="36" y="20"/>
                    </a:lnTo>
                    <a:lnTo>
                      <a:pt x="34" y="18"/>
                    </a:lnTo>
                    <a:lnTo>
                      <a:pt x="32" y="18"/>
                    </a:lnTo>
                    <a:lnTo>
                      <a:pt x="26" y="26"/>
                    </a:lnTo>
                    <a:lnTo>
                      <a:pt x="26" y="28"/>
                    </a:lnTo>
                    <a:lnTo>
                      <a:pt x="26" y="42"/>
                    </a:lnTo>
                    <a:lnTo>
                      <a:pt x="26" y="50"/>
                    </a:lnTo>
                    <a:lnTo>
                      <a:pt x="26" y="54"/>
                    </a:lnTo>
                    <a:lnTo>
                      <a:pt x="26" y="62"/>
                    </a:lnTo>
                    <a:lnTo>
                      <a:pt x="26" y="66"/>
                    </a:lnTo>
                    <a:lnTo>
                      <a:pt x="24" y="72"/>
                    </a:lnTo>
                    <a:lnTo>
                      <a:pt x="14" y="78"/>
                    </a:lnTo>
                    <a:lnTo>
                      <a:pt x="12" y="80"/>
                    </a:lnTo>
                    <a:lnTo>
                      <a:pt x="10" y="80"/>
                    </a:lnTo>
                    <a:lnTo>
                      <a:pt x="8" y="80"/>
                    </a:lnTo>
                    <a:lnTo>
                      <a:pt x="6" y="84"/>
                    </a:lnTo>
                    <a:lnTo>
                      <a:pt x="0" y="96"/>
                    </a:lnTo>
                    <a:lnTo>
                      <a:pt x="0" y="98"/>
                    </a:lnTo>
                    <a:lnTo>
                      <a:pt x="0" y="100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2" y="106"/>
                    </a:lnTo>
                    <a:lnTo>
                      <a:pt x="4" y="106"/>
                    </a:lnTo>
                    <a:lnTo>
                      <a:pt x="6" y="106"/>
                    </a:lnTo>
                    <a:lnTo>
                      <a:pt x="8" y="108"/>
                    </a:lnTo>
                    <a:lnTo>
                      <a:pt x="12" y="114"/>
                    </a:lnTo>
                    <a:lnTo>
                      <a:pt x="12" y="118"/>
                    </a:lnTo>
                    <a:lnTo>
                      <a:pt x="8" y="124"/>
                    </a:lnTo>
                    <a:lnTo>
                      <a:pt x="8" y="126"/>
                    </a:lnTo>
                    <a:lnTo>
                      <a:pt x="6" y="132"/>
                    </a:lnTo>
                    <a:lnTo>
                      <a:pt x="8" y="144"/>
                    </a:lnTo>
                    <a:lnTo>
                      <a:pt x="8" y="152"/>
                    </a:lnTo>
                    <a:lnTo>
                      <a:pt x="8" y="160"/>
                    </a:lnTo>
                    <a:lnTo>
                      <a:pt x="6" y="162"/>
                    </a:lnTo>
                    <a:lnTo>
                      <a:pt x="6" y="166"/>
                    </a:lnTo>
                    <a:lnTo>
                      <a:pt x="14" y="174"/>
                    </a:lnTo>
                    <a:lnTo>
                      <a:pt x="18" y="176"/>
                    </a:lnTo>
                    <a:lnTo>
                      <a:pt x="20" y="176"/>
                    </a:lnTo>
                    <a:lnTo>
                      <a:pt x="22" y="176"/>
                    </a:lnTo>
                    <a:lnTo>
                      <a:pt x="26" y="178"/>
                    </a:lnTo>
                    <a:lnTo>
                      <a:pt x="28" y="178"/>
                    </a:lnTo>
                    <a:lnTo>
                      <a:pt x="28" y="180"/>
                    </a:lnTo>
                    <a:lnTo>
                      <a:pt x="30" y="180"/>
                    </a:lnTo>
                    <a:lnTo>
                      <a:pt x="32" y="182"/>
                    </a:lnTo>
                    <a:lnTo>
                      <a:pt x="32" y="184"/>
                    </a:lnTo>
                    <a:lnTo>
                      <a:pt x="36" y="186"/>
                    </a:lnTo>
                    <a:lnTo>
                      <a:pt x="38" y="186"/>
                    </a:lnTo>
                    <a:lnTo>
                      <a:pt x="40" y="188"/>
                    </a:lnTo>
                    <a:lnTo>
                      <a:pt x="44" y="190"/>
                    </a:lnTo>
                    <a:lnTo>
                      <a:pt x="46" y="190"/>
                    </a:lnTo>
                    <a:lnTo>
                      <a:pt x="48" y="192"/>
                    </a:lnTo>
                    <a:lnTo>
                      <a:pt x="50" y="194"/>
                    </a:lnTo>
                    <a:lnTo>
                      <a:pt x="50" y="196"/>
                    </a:lnTo>
                    <a:lnTo>
                      <a:pt x="52" y="200"/>
                    </a:lnTo>
                    <a:lnTo>
                      <a:pt x="54" y="202"/>
                    </a:lnTo>
                    <a:lnTo>
                      <a:pt x="54" y="204"/>
                    </a:lnTo>
                    <a:lnTo>
                      <a:pt x="56" y="206"/>
                    </a:lnTo>
                    <a:lnTo>
                      <a:pt x="62" y="210"/>
                    </a:lnTo>
                    <a:lnTo>
                      <a:pt x="64" y="212"/>
                    </a:lnTo>
                    <a:lnTo>
                      <a:pt x="66" y="214"/>
                    </a:lnTo>
                    <a:lnTo>
                      <a:pt x="68" y="214"/>
                    </a:lnTo>
                    <a:lnTo>
                      <a:pt x="70" y="214"/>
                    </a:lnTo>
                    <a:lnTo>
                      <a:pt x="76" y="218"/>
                    </a:lnTo>
                    <a:lnTo>
                      <a:pt x="78" y="220"/>
                    </a:lnTo>
                    <a:lnTo>
                      <a:pt x="80" y="222"/>
                    </a:lnTo>
                    <a:lnTo>
                      <a:pt x="84" y="228"/>
                    </a:lnTo>
                    <a:lnTo>
                      <a:pt x="84" y="230"/>
                    </a:lnTo>
                    <a:lnTo>
                      <a:pt x="84" y="232"/>
                    </a:lnTo>
                    <a:lnTo>
                      <a:pt x="84" y="234"/>
                    </a:lnTo>
                    <a:lnTo>
                      <a:pt x="86" y="248"/>
                    </a:lnTo>
                    <a:lnTo>
                      <a:pt x="86" y="252"/>
                    </a:lnTo>
                    <a:lnTo>
                      <a:pt x="86" y="254"/>
                    </a:lnTo>
                    <a:lnTo>
                      <a:pt x="88" y="262"/>
                    </a:lnTo>
                    <a:lnTo>
                      <a:pt x="90" y="262"/>
                    </a:lnTo>
                    <a:lnTo>
                      <a:pt x="94" y="262"/>
                    </a:lnTo>
                    <a:lnTo>
                      <a:pt x="94" y="266"/>
                    </a:lnTo>
                    <a:lnTo>
                      <a:pt x="94" y="268"/>
                    </a:lnTo>
                    <a:lnTo>
                      <a:pt x="94" y="270"/>
                    </a:lnTo>
                    <a:lnTo>
                      <a:pt x="94" y="272"/>
                    </a:lnTo>
                    <a:lnTo>
                      <a:pt x="92" y="272"/>
                    </a:lnTo>
                    <a:lnTo>
                      <a:pt x="92" y="274"/>
                    </a:lnTo>
                    <a:lnTo>
                      <a:pt x="90" y="276"/>
                    </a:lnTo>
                    <a:lnTo>
                      <a:pt x="90" y="278"/>
                    </a:lnTo>
                    <a:lnTo>
                      <a:pt x="90" y="280"/>
                    </a:lnTo>
                    <a:lnTo>
                      <a:pt x="94" y="292"/>
                    </a:lnTo>
                    <a:lnTo>
                      <a:pt x="98" y="304"/>
                    </a:lnTo>
                    <a:lnTo>
                      <a:pt x="98" y="306"/>
                    </a:lnTo>
                    <a:lnTo>
                      <a:pt x="100" y="306"/>
                    </a:lnTo>
                    <a:lnTo>
                      <a:pt x="102" y="308"/>
                    </a:lnTo>
                    <a:lnTo>
                      <a:pt x="104" y="310"/>
                    </a:lnTo>
                    <a:lnTo>
                      <a:pt x="108" y="310"/>
                    </a:lnTo>
                    <a:lnTo>
                      <a:pt x="110" y="310"/>
                    </a:lnTo>
                    <a:lnTo>
                      <a:pt x="112" y="310"/>
                    </a:lnTo>
                    <a:lnTo>
                      <a:pt x="114" y="310"/>
                    </a:lnTo>
                    <a:lnTo>
                      <a:pt x="116" y="312"/>
                    </a:lnTo>
                    <a:lnTo>
                      <a:pt x="118" y="312"/>
                    </a:lnTo>
                    <a:lnTo>
                      <a:pt x="120" y="320"/>
                    </a:lnTo>
                    <a:lnTo>
                      <a:pt x="122" y="320"/>
                    </a:lnTo>
                    <a:lnTo>
                      <a:pt x="126" y="320"/>
                    </a:lnTo>
                    <a:lnTo>
                      <a:pt x="146" y="320"/>
                    </a:lnTo>
                    <a:lnTo>
                      <a:pt x="164" y="318"/>
                    </a:lnTo>
                    <a:lnTo>
                      <a:pt x="178" y="318"/>
                    </a:lnTo>
                    <a:lnTo>
                      <a:pt x="190" y="316"/>
                    </a:lnTo>
                    <a:lnTo>
                      <a:pt x="208" y="316"/>
                    </a:lnTo>
                    <a:lnTo>
                      <a:pt x="216" y="316"/>
                    </a:lnTo>
                    <a:lnTo>
                      <a:pt x="218" y="316"/>
                    </a:lnTo>
                    <a:lnTo>
                      <a:pt x="220" y="316"/>
                    </a:lnTo>
                    <a:lnTo>
                      <a:pt x="222" y="314"/>
                    </a:lnTo>
                    <a:lnTo>
                      <a:pt x="224" y="314"/>
                    </a:lnTo>
                    <a:lnTo>
                      <a:pt x="230" y="314"/>
                    </a:lnTo>
                    <a:lnTo>
                      <a:pt x="234" y="314"/>
                    </a:lnTo>
                    <a:lnTo>
                      <a:pt x="248" y="314"/>
                    </a:lnTo>
                    <a:lnTo>
                      <a:pt x="262" y="312"/>
                    </a:lnTo>
                    <a:lnTo>
                      <a:pt x="262" y="310"/>
                    </a:lnTo>
                    <a:lnTo>
                      <a:pt x="262" y="306"/>
                    </a:lnTo>
                    <a:lnTo>
                      <a:pt x="260" y="302"/>
                    </a:lnTo>
                    <a:lnTo>
                      <a:pt x="260" y="300"/>
                    </a:lnTo>
                    <a:lnTo>
                      <a:pt x="262" y="298"/>
                    </a:lnTo>
                    <a:lnTo>
                      <a:pt x="262" y="296"/>
                    </a:lnTo>
                    <a:lnTo>
                      <a:pt x="262" y="290"/>
                    </a:lnTo>
                    <a:lnTo>
                      <a:pt x="258" y="282"/>
                    </a:lnTo>
                    <a:lnTo>
                      <a:pt x="256" y="270"/>
                    </a:lnTo>
                    <a:lnTo>
                      <a:pt x="254" y="262"/>
                    </a:lnTo>
                    <a:lnTo>
                      <a:pt x="252" y="262"/>
                    </a:lnTo>
                    <a:lnTo>
                      <a:pt x="252" y="260"/>
                    </a:lnTo>
                    <a:lnTo>
                      <a:pt x="252" y="258"/>
                    </a:lnTo>
                    <a:lnTo>
                      <a:pt x="252" y="250"/>
                    </a:lnTo>
                    <a:lnTo>
                      <a:pt x="252" y="248"/>
                    </a:lnTo>
                    <a:lnTo>
                      <a:pt x="254" y="246"/>
                    </a:lnTo>
                    <a:lnTo>
                      <a:pt x="256" y="244"/>
                    </a:lnTo>
                    <a:lnTo>
                      <a:pt x="256" y="242"/>
                    </a:lnTo>
                    <a:lnTo>
                      <a:pt x="256" y="240"/>
                    </a:lnTo>
                    <a:lnTo>
                      <a:pt x="256" y="238"/>
                    </a:lnTo>
                    <a:lnTo>
                      <a:pt x="256" y="236"/>
                    </a:lnTo>
                    <a:lnTo>
                      <a:pt x="256" y="234"/>
                    </a:lnTo>
                    <a:lnTo>
                      <a:pt x="258" y="228"/>
                    </a:lnTo>
                    <a:lnTo>
                      <a:pt x="258" y="226"/>
                    </a:lnTo>
                    <a:lnTo>
                      <a:pt x="258" y="224"/>
                    </a:lnTo>
                    <a:lnTo>
                      <a:pt x="258" y="222"/>
                    </a:lnTo>
                    <a:lnTo>
                      <a:pt x="256" y="214"/>
                    </a:lnTo>
                    <a:lnTo>
                      <a:pt x="256" y="210"/>
                    </a:lnTo>
                    <a:lnTo>
                      <a:pt x="256" y="208"/>
                    </a:lnTo>
                    <a:lnTo>
                      <a:pt x="258" y="202"/>
                    </a:lnTo>
                    <a:lnTo>
                      <a:pt x="258" y="196"/>
                    </a:lnTo>
                    <a:lnTo>
                      <a:pt x="260" y="194"/>
                    </a:lnTo>
                    <a:lnTo>
                      <a:pt x="262" y="194"/>
                    </a:lnTo>
                    <a:lnTo>
                      <a:pt x="264" y="192"/>
                    </a:lnTo>
                    <a:lnTo>
                      <a:pt x="266" y="190"/>
                    </a:lnTo>
                    <a:lnTo>
                      <a:pt x="266" y="188"/>
                    </a:lnTo>
                    <a:lnTo>
                      <a:pt x="266" y="186"/>
                    </a:lnTo>
                    <a:lnTo>
                      <a:pt x="264" y="184"/>
                    </a:lnTo>
                    <a:lnTo>
                      <a:pt x="262" y="182"/>
                    </a:lnTo>
                    <a:lnTo>
                      <a:pt x="262" y="180"/>
                    </a:lnTo>
                    <a:lnTo>
                      <a:pt x="262" y="178"/>
                    </a:lnTo>
                    <a:lnTo>
                      <a:pt x="262" y="176"/>
                    </a:lnTo>
                    <a:lnTo>
                      <a:pt x="264" y="174"/>
                    </a:lnTo>
                    <a:lnTo>
                      <a:pt x="264" y="172"/>
                    </a:lnTo>
                    <a:lnTo>
                      <a:pt x="264" y="168"/>
                    </a:lnTo>
                    <a:lnTo>
                      <a:pt x="264" y="162"/>
                    </a:lnTo>
                    <a:lnTo>
                      <a:pt x="266" y="158"/>
                    </a:lnTo>
                    <a:lnTo>
                      <a:pt x="266" y="156"/>
                    </a:lnTo>
                    <a:lnTo>
                      <a:pt x="268" y="154"/>
                    </a:lnTo>
                    <a:lnTo>
                      <a:pt x="268" y="152"/>
                    </a:lnTo>
                    <a:lnTo>
                      <a:pt x="270" y="146"/>
                    </a:lnTo>
                    <a:lnTo>
                      <a:pt x="270" y="144"/>
                    </a:lnTo>
                    <a:lnTo>
                      <a:pt x="268" y="142"/>
                    </a:lnTo>
                    <a:lnTo>
                      <a:pt x="266" y="142"/>
                    </a:lnTo>
                    <a:lnTo>
                      <a:pt x="266" y="140"/>
                    </a:lnTo>
                    <a:lnTo>
                      <a:pt x="264" y="138"/>
                    </a:lnTo>
                    <a:lnTo>
                      <a:pt x="262" y="138"/>
                    </a:lnTo>
                    <a:lnTo>
                      <a:pt x="256" y="142"/>
                    </a:lnTo>
                    <a:lnTo>
                      <a:pt x="254" y="144"/>
                    </a:lnTo>
                    <a:lnTo>
                      <a:pt x="252" y="146"/>
                    </a:lnTo>
                    <a:lnTo>
                      <a:pt x="252" y="148"/>
                    </a:lnTo>
                    <a:lnTo>
                      <a:pt x="252" y="152"/>
                    </a:lnTo>
                    <a:lnTo>
                      <a:pt x="248" y="158"/>
                    </a:lnTo>
                    <a:lnTo>
                      <a:pt x="242" y="166"/>
                    </a:lnTo>
                    <a:lnTo>
                      <a:pt x="240" y="166"/>
                    </a:lnTo>
                    <a:lnTo>
                      <a:pt x="238" y="166"/>
                    </a:lnTo>
                    <a:lnTo>
                      <a:pt x="238" y="164"/>
                    </a:lnTo>
                    <a:lnTo>
                      <a:pt x="236" y="162"/>
                    </a:lnTo>
                    <a:lnTo>
                      <a:pt x="238" y="152"/>
                    </a:lnTo>
                    <a:lnTo>
                      <a:pt x="242" y="146"/>
                    </a:lnTo>
                    <a:lnTo>
                      <a:pt x="244" y="140"/>
                    </a:lnTo>
                    <a:lnTo>
                      <a:pt x="248" y="134"/>
                    </a:lnTo>
                    <a:lnTo>
                      <a:pt x="252" y="132"/>
                    </a:lnTo>
                    <a:lnTo>
                      <a:pt x="254" y="132"/>
                    </a:lnTo>
                    <a:lnTo>
                      <a:pt x="254" y="130"/>
                    </a:lnTo>
                    <a:lnTo>
                      <a:pt x="254" y="128"/>
                    </a:lnTo>
                    <a:lnTo>
                      <a:pt x="254" y="126"/>
                    </a:lnTo>
                    <a:lnTo>
                      <a:pt x="254" y="124"/>
                    </a:lnTo>
                    <a:lnTo>
                      <a:pt x="252" y="122"/>
                    </a:lnTo>
                    <a:lnTo>
                      <a:pt x="248" y="118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936"/>
              <p:cNvSpPr>
                <a:spLocks/>
              </p:cNvSpPr>
              <p:nvPr/>
            </p:nvSpPr>
            <p:spPr bwMode="auto">
              <a:xfrm>
                <a:off x="3698" y="2668"/>
                <a:ext cx="16" cy="36"/>
              </a:xfrm>
              <a:custGeom>
                <a:avLst/>
                <a:gdLst/>
                <a:ahLst/>
                <a:cxnLst>
                  <a:cxn ang="0">
                    <a:pos x="8" y="30"/>
                  </a:cxn>
                  <a:cxn ang="0">
                    <a:pos x="10" y="26"/>
                  </a:cxn>
                  <a:cxn ang="0">
                    <a:pos x="10" y="24"/>
                  </a:cxn>
                  <a:cxn ang="0">
                    <a:pos x="10" y="22"/>
                  </a:cxn>
                  <a:cxn ang="0">
                    <a:pos x="12" y="16"/>
                  </a:cxn>
                  <a:cxn ang="0">
                    <a:pos x="14" y="14"/>
                  </a:cxn>
                  <a:cxn ang="0">
                    <a:pos x="14" y="2"/>
                  </a:cxn>
                  <a:cxn ang="0">
                    <a:pos x="16" y="4"/>
                  </a:cxn>
                  <a:cxn ang="0">
                    <a:pos x="16" y="2"/>
                  </a:cxn>
                  <a:cxn ang="0">
                    <a:pos x="16" y="0"/>
                  </a:cxn>
                  <a:cxn ang="0">
                    <a:pos x="12" y="0"/>
                  </a:cxn>
                  <a:cxn ang="0">
                    <a:pos x="10" y="2"/>
                  </a:cxn>
                  <a:cxn ang="0">
                    <a:pos x="10" y="4"/>
                  </a:cxn>
                  <a:cxn ang="0">
                    <a:pos x="10" y="6"/>
                  </a:cxn>
                  <a:cxn ang="0">
                    <a:pos x="8" y="10"/>
                  </a:cxn>
                  <a:cxn ang="0">
                    <a:pos x="6" y="10"/>
                  </a:cxn>
                  <a:cxn ang="0">
                    <a:pos x="0" y="24"/>
                  </a:cxn>
                  <a:cxn ang="0">
                    <a:pos x="0" y="28"/>
                  </a:cxn>
                  <a:cxn ang="0">
                    <a:pos x="0" y="30"/>
                  </a:cxn>
                  <a:cxn ang="0">
                    <a:pos x="0" y="32"/>
                  </a:cxn>
                  <a:cxn ang="0">
                    <a:pos x="2" y="34"/>
                  </a:cxn>
                  <a:cxn ang="0">
                    <a:pos x="4" y="36"/>
                  </a:cxn>
                  <a:cxn ang="0">
                    <a:pos x="6" y="34"/>
                  </a:cxn>
                  <a:cxn ang="0">
                    <a:pos x="8" y="30"/>
                  </a:cxn>
                </a:cxnLst>
                <a:rect l="0" t="0" r="r" b="b"/>
                <a:pathLst>
                  <a:path w="16" h="36">
                    <a:moveTo>
                      <a:pt x="8" y="30"/>
                    </a:moveTo>
                    <a:lnTo>
                      <a:pt x="10" y="26"/>
                    </a:lnTo>
                    <a:lnTo>
                      <a:pt x="10" y="24"/>
                    </a:lnTo>
                    <a:lnTo>
                      <a:pt x="10" y="22"/>
                    </a:lnTo>
                    <a:lnTo>
                      <a:pt x="12" y="16"/>
                    </a:lnTo>
                    <a:lnTo>
                      <a:pt x="14" y="14"/>
                    </a:lnTo>
                    <a:lnTo>
                      <a:pt x="14" y="2"/>
                    </a:lnTo>
                    <a:lnTo>
                      <a:pt x="16" y="4"/>
                    </a:lnTo>
                    <a:lnTo>
                      <a:pt x="16" y="2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10" y="2"/>
                    </a:lnTo>
                    <a:lnTo>
                      <a:pt x="10" y="4"/>
                    </a:lnTo>
                    <a:lnTo>
                      <a:pt x="10" y="6"/>
                    </a:lnTo>
                    <a:lnTo>
                      <a:pt x="8" y="10"/>
                    </a:lnTo>
                    <a:lnTo>
                      <a:pt x="6" y="10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0" y="32"/>
                    </a:lnTo>
                    <a:lnTo>
                      <a:pt x="2" y="34"/>
                    </a:lnTo>
                    <a:lnTo>
                      <a:pt x="4" y="36"/>
                    </a:lnTo>
                    <a:lnTo>
                      <a:pt x="6" y="34"/>
                    </a:lnTo>
                    <a:lnTo>
                      <a:pt x="8" y="30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949"/>
            <p:cNvGrpSpPr>
              <a:grpSpLocks/>
            </p:cNvGrpSpPr>
            <p:nvPr/>
          </p:nvGrpSpPr>
          <p:grpSpPr bwMode="auto">
            <a:xfrm>
              <a:off x="5629275" y="3917950"/>
              <a:ext cx="650875" cy="717550"/>
              <a:chOff x="3546" y="2468"/>
              <a:chExt cx="410" cy="452"/>
            </a:xfrm>
            <a:grpFill/>
          </p:grpSpPr>
          <p:sp>
            <p:nvSpPr>
              <p:cNvPr id="16" name="Freeform 810"/>
              <p:cNvSpPr>
                <a:spLocks/>
              </p:cNvSpPr>
              <p:nvPr/>
            </p:nvSpPr>
            <p:spPr bwMode="auto">
              <a:xfrm>
                <a:off x="3546" y="2534"/>
                <a:ext cx="310" cy="150"/>
              </a:xfrm>
              <a:custGeom>
                <a:avLst/>
                <a:gdLst/>
                <a:ahLst/>
                <a:cxnLst>
                  <a:cxn ang="0">
                    <a:pos x="300" y="58"/>
                  </a:cxn>
                  <a:cxn ang="0">
                    <a:pos x="288" y="36"/>
                  </a:cxn>
                  <a:cxn ang="0">
                    <a:pos x="280" y="32"/>
                  </a:cxn>
                  <a:cxn ang="0">
                    <a:pos x="274" y="40"/>
                  </a:cxn>
                  <a:cxn ang="0">
                    <a:pos x="270" y="34"/>
                  </a:cxn>
                  <a:cxn ang="0">
                    <a:pos x="262" y="38"/>
                  </a:cxn>
                  <a:cxn ang="0">
                    <a:pos x="250" y="34"/>
                  </a:cxn>
                  <a:cxn ang="0">
                    <a:pos x="242" y="16"/>
                  </a:cxn>
                  <a:cxn ang="0">
                    <a:pos x="228" y="26"/>
                  </a:cxn>
                  <a:cxn ang="0">
                    <a:pos x="204" y="28"/>
                  </a:cxn>
                  <a:cxn ang="0">
                    <a:pos x="192" y="34"/>
                  </a:cxn>
                  <a:cxn ang="0">
                    <a:pos x="180" y="44"/>
                  </a:cxn>
                  <a:cxn ang="0">
                    <a:pos x="172" y="48"/>
                  </a:cxn>
                  <a:cxn ang="0">
                    <a:pos x="162" y="48"/>
                  </a:cxn>
                  <a:cxn ang="0">
                    <a:pos x="154" y="46"/>
                  </a:cxn>
                  <a:cxn ang="0">
                    <a:pos x="142" y="48"/>
                  </a:cxn>
                  <a:cxn ang="0">
                    <a:pos x="130" y="32"/>
                  </a:cxn>
                  <a:cxn ang="0">
                    <a:pos x="122" y="24"/>
                  </a:cxn>
                  <a:cxn ang="0">
                    <a:pos x="100" y="24"/>
                  </a:cxn>
                  <a:cxn ang="0">
                    <a:pos x="98" y="24"/>
                  </a:cxn>
                  <a:cxn ang="0">
                    <a:pos x="104" y="18"/>
                  </a:cxn>
                  <a:cxn ang="0">
                    <a:pos x="94" y="26"/>
                  </a:cxn>
                  <a:cxn ang="0">
                    <a:pos x="88" y="34"/>
                  </a:cxn>
                  <a:cxn ang="0">
                    <a:pos x="90" y="16"/>
                  </a:cxn>
                  <a:cxn ang="0">
                    <a:pos x="86" y="14"/>
                  </a:cxn>
                  <a:cxn ang="0">
                    <a:pos x="82" y="8"/>
                  </a:cxn>
                  <a:cxn ang="0">
                    <a:pos x="80" y="2"/>
                  </a:cxn>
                  <a:cxn ang="0">
                    <a:pos x="68" y="10"/>
                  </a:cxn>
                  <a:cxn ang="0">
                    <a:pos x="64" y="18"/>
                  </a:cxn>
                  <a:cxn ang="0">
                    <a:pos x="50" y="26"/>
                  </a:cxn>
                  <a:cxn ang="0">
                    <a:pos x="36" y="34"/>
                  </a:cxn>
                  <a:cxn ang="0">
                    <a:pos x="26" y="34"/>
                  </a:cxn>
                  <a:cxn ang="0">
                    <a:pos x="20" y="42"/>
                  </a:cxn>
                  <a:cxn ang="0">
                    <a:pos x="8" y="48"/>
                  </a:cxn>
                  <a:cxn ang="0">
                    <a:pos x="10" y="60"/>
                  </a:cxn>
                  <a:cxn ang="0">
                    <a:pos x="28" y="72"/>
                  </a:cxn>
                  <a:cxn ang="0">
                    <a:pos x="58" y="80"/>
                  </a:cxn>
                  <a:cxn ang="0">
                    <a:pos x="86" y="88"/>
                  </a:cxn>
                  <a:cxn ang="0">
                    <a:pos x="112" y="96"/>
                  </a:cxn>
                  <a:cxn ang="0">
                    <a:pos x="114" y="102"/>
                  </a:cxn>
                  <a:cxn ang="0">
                    <a:pos x="128" y="108"/>
                  </a:cxn>
                  <a:cxn ang="0">
                    <a:pos x="126" y="132"/>
                  </a:cxn>
                  <a:cxn ang="0">
                    <a:pos x="134" y="140"/>
                  </a:cxn>
                  <a:cxn ang="0">
                    <a:pos x="140" y="146"/>
                  </a:cxn>
                  <a:cxn ang="0">
                    <a:pos x="152" y="126"/>
                  </a:cxn>
                  <a:cxn ang="0">
                    <a:pos x="164" y="88"/>
                  </a:cxn>
                  <a:cxn ang="0">
                    <a:pos x="164" y="94"/>
                  </a:cxn>
                  <a:cxn ang="0">
                    <a:pos x="172" y="100"/>
                  </a:cxn>
                  <a:cxn ang="0">
                    <a:pos x="184" y="88"/>
                  </a:cxn>
                  <a:cxn ang="0">
                    <a:pos x="184" y="96"/>
                  </a:cxn>
                  <a:cxn ang="0">
                    <a:pos x="182" y="110"/>
                  </a:cxn>
                  <a:cxn ang="0">
                    <a:pos x="182" y="104"/>
                  </a:cxn>
                  <a:cxn ang="0">
                    <a:pos x="188" y="98"/>
                  </a:cxn>
                  <a:cxn ang="0">
                    <a:pos x="196" y="86"/>
                  </a:cxn>
                  <a:cxn ang="0">
                    <a:pos x="216" y="78"/>
                  </a:cxn>
                  <a:cxn ang="0">
                    <a:pos x="226" y="76"/>
                  </a:cxn>
                  <a:cxn ang="0">
                    <a:pos x="230" y="68"/>
                  </a:cxn>
                  <a:cxn ang="0">
                    <a:pos x="256" y="70"/>
                  </a:cxn>
                  <a:cxn ang="0">
                    <a:pos x="264" y="78"/>
                  </a:cxn>
                  <a:cxn ang="0">
                    <a:pos x="270" y="72"/>
                  </a:cxn>
                  <a:cxn ang="0">
                    <a:pos x="278" y="66"/>
                  </a:cxn>
                  <a:cxn ang="0">
                    <a:pos x="310" y="68"/>
                  </a:cxn>
                </a:cxnLst>
                <a:rect l="0" t="0" r="r" b="b"/>
                <a:pathLst>
                  <a:path w="310" h="150">
                    <a:moveTo>
                      <a:pt x="306" y="64"/>
                    </a:moveTo>
                    <a:lnTo>
                      <a:pt x="304" y="64"/>
                    </a:lnTo>
                    <a:lnTo>
                      <a:pt x="302" y="62"/>
                    </a:lnTo>
                    <a:lnTo>
                      <a:pt x="300" y="58"/>
                    </a:lnTo>
                    <a:lnTo>
                      <a:pt x="292" y="48"/>
                    </a:lnTo>
                    <a:lnTo>
                      <a:pt x="290" y="42"/>
                    </a:lnTo>
                    <a:lnTo>
                      <a:pt x="288" y="40"/>
                    </a:lnTo>
                    <a:lnTo>
                      <a:pt x="288" y="36"/>
                    </a:lnTo>
                    <a:lnTo>
                      <a:pt x="286" y="34"/>
                    </a:lnTo>
                    <a:lnTo>
                      <a:pt x="284" y="32"/>
                    </a:lnTo>
                    <a:lnTo>
                      <a:pt x="282" y="32"/>
                    </a:lnTo>
                    <a:lnTo>
                      <a:pt x="280" y="32"/>
                    </a:lnTo>
                    <a:lnTo>
                      <a:pt x="278" y="34"/>
                    </a:lnTo>
                    <a:lnTo>
                      <a:pt x="278" y="36"/>
                    </a:lnTo>
                    <a:lnTo>
                      <a:pt x="276" y="38"/>
                    </a:lnTo>
                    <a:lnTo>
                      <a:pt x="274" y="40"/>
                    </a:lnTo>
                    <a:lnTo>
                      <a:pt x="272" y="40"/>
                    </a:lnTo>
                    <a:lnTo>
                      <a:pt x="272" y="38"/>
                    </a:lnTo>
                    <a:lnTo>
                      <a:pt x="270" y="36"/>
                    </a:lnTo>
                    <a:lnTo>
                      <a:pt x="270" y="34"/>
                    </a:lnTo>
                    <a:lnTo>
                      <a:pt x="268" y="34"/>
                    </a:lnTo>
                    <a:lnTo>
                      <a:pt x="266" y="36"/>
                    </a:lnTo>
                    <a:lnTo>
                      <a:pt x="264" y="38"/>
                    </a:lnTo>
                    <a:lnTo>
                      <a:pt x="262" y="38"/>
                    </a:lnTo>
                    <a:lnTo>
                      <a:pt x="260" y="38"/>
                    </a:lnTo>
                    <a:lnTo>
                      <a:pt x="252" y="38"/>
                    </a:lnTo>
                    <a:lnTo>
                      <a:pt x="250" y="36"/>
                    </a:lnTo>
                    <a:lnTo>
                      <a:pt x="250" y="34"/>
                    </a:lnTo>
                    <a:lnTo>
                      <a:pt x="250" y="20"/>
                    </a:lnTo>
                    <a:lnTo>
                      <a:pt x="248" y="16"/>
                    </a:lnTo>
                    <a:lnTo>
                      <a:pt x="244" y="16"/>
                    </a:lnTo>
                    <a:lnTo>
                      <a:pt x="242" y="16"/>
                    </a:lnTo>
                    <a:lnTo>
                      <a:pt x="238" y="20"/>
                    </a:lnTo>
                    <a:lnTo>
                      <a:pt x="234" y="22"/>
                    </a:lnTo>
                    <a:lnTo>
                      <a:pt x="230" y="24"/>
                    </a:lnTo>
                    <a:lnTo>
                      <a:pt x="228" y="26"/>
                    </a:lnTo>
                    <a:lnTo>
                      <a:pt x="220" y="26"/>
                    </a:lnTo>
                    <a:lnTo>
                      <a:pt x="210" y="26"/>
                    </a:lnTo>
                    <a:lnTo>
                      <a:pt x="208" y="26"/>
                    </a:lnTo>
                    <a:lnTo>
                      <a:pt x="204" y="28"/>
                    </a:lnTo>
                    <a:lnTo>
                      <a:pt x="200" y="30"/>
                    </a:lnTo>
                    <a:lnTo>
                      <a:pt x="198" y="30"/>
                    </a:lnTo>
                    <a:lnTo>
                      <a:pt x="196" y="30"/>
                    </a:lnTo>
                    <a:lnTo>
                      <a:pt x="192" y="34"/>
                    </a:lnTo>
                    <a:lnTo>
                      <a:pt x="188" y="38"/>
                    </a:lnTo>
                    <a:lnTo>
                      <a:pt x="186" y="40"/>
                    </a:lnTo>
                    <a:lnTo>
                      <a:pt x="182" y="40"/>
                    </a:lnTo>
                    <a:lnTo>
                      <a:pt x="180" y="44"/>
                    </a:lnTo>
                    <a:lnTo>
                      <a:pt x="180" y="46"/>
                    </a:lnTo>
                    <a:lnTo>
                      <a:pt x="180" y="48"/>
                    </a:lnTo>
                    <a:lnTo>
                      <a:pt x="176" y="50"/>
                    </a:lnTo>
                    <a:lnTo>
                      <a:pt x="172" y="48"/>
                    </a:lnTo>
                    <a:lnTo>
                      <a:pt x="168" y="48"/>
                    </a:lnTo>
                    <a:lnTo>
                      <a:pt x="166" y="50"/>
                    </a:lnTo>
                    <a:lnTo>
                      <a:pt x="166" y="48"/>
                    </a:lnTo>
                    <a:lnTo>
                      <a:pt x="162" y="48"/>
                    </a:lnTo>
                    <a:lnTo>
                      <a:pt x="162" y="44"/>
                    </a:lnTo>
                    <a:lnTo>
                      <a:pt x="158" y="44"/>
                    </a:lnTo>
                    <a:lnTo>
                      <a:pt x="154" y="44"/>
                    </a:lnTo>
                    <a:lnTo>
                      <a:pt x="154" y="46"/>
                    </a:lnTo>
                    <a:lnTo>
                      <a:pt x="154" y="48"/>
                    </a:lnTo>
                    <a:lnTo>
                      <a:pt x="148" y="48"/>
                    </a:lnTo>
                    <a:lnTo>
                      <a:pt x="144" y="48"/>
                    </a:lnTo>
                    <a:lnTo>
                      <a:pt x="142" y="48"/>
                    </a:lnTo>
                    <a:lnTo>
                      <a:pt x="142" y="46"/>
                    </a:lnTo>
                    <a:lnTo>
                      <a:pt x="142" y="44"/>
                    </a:lnTo>
                    <a:lnTo>
                      <a:pt x="140" y="44"/>
                    </a:lnTo>
                    <a:lnTo>
                      <a:pt x="130" y="32"/>
                    </a:lnTo>
                    <a:lnTo>
                      <a:pt x="130" y="30"/>
                    </a:lnTo>
                    <a:lnTo>
                      <a:pt x="130" y="28"/>
                    </a:lnTo>
                    <a:lnTo>
                      <a:pt x="128" y="26"/>
                    </a:lnTo>
                    <a:lnTo>
                      <a:pt x="122" y="24"/>
                    </a:lnTo>
                    <a:lnTo>
                      <a:pt x="118" y="20"/>
                    </a:lnTo>
                    <a:lnTo>
                      <a:pt x="106" y="20"/>
                    </a:lnTo>
                    <a:lnTo>
                      <a:pt x="102" y="22"/>
                    </a:lnTo>
                    <a:lnTo>
                      <a:pt x="100" y="24"/>
                    </a:lnTo>
                    <a:lnTo>
                      <a:pt x="100" y="26"/>
                    </a:lnTo>
                    <a:lnTo>
                      <a:pt x="98" y="26"/>
                    </a:lnTo>
                    <a:lnTo>
                      <a:pt x="96" y="28"/>
                    </a:lnTo>
                    <a:lnTo>
                      <a:pt x="98" y="24"/>
                    </a:lnTo>
                    <a:lnTo>
                      <a:pt x="100" y="22"/>
                    </a:lnTo>
                    <a:lnTo>
                      <a:pt x="102" y="20"/>
                    </a:lnTo>
                    <a:lnTo>
                      <a:pt x="104" y="20"/>
                    </a:lnTo>
                    <a:lnTo>
                      <a:pt x="104" y="18"/>
                    </a:lnTo>
                    <a:lnTo>
                      <a:pt x="102" y="18"/>
                    </a:lnTo>
                    <a:lnTo>
                      <a:pt x="100" y="18"/>
                    </a:lnTo>
                    <a:lnTo>
                      <a:pt x="98" y="20"/>
                    </a:lnTo>
                    <a:lnTo>
                      <a:pt x="94" y="26"/>
                    </a:lnTo>
                    <a:lnTo>
                      <a:pt x="92" y="26"/>
                    </a:lnTo>
                    <a:lnTo>
                      <a:pt x="90" y="32"/>
                    </a:lnTo>
                    <a:lnTo>
                      <a:pt x="90" y="34"/>
                    </a:lnTo>
                    <a:lnTo>
                      <a:pt x="88" y="34"/>
                    </a:lnTo>
                    <a:lnTo>
                      <a:pt x="88" y="28"/>
                    </a:lnTo>
                    <a:lnTo>
                      <a:pt x="88" y="24"/>
                    </a:lnTo>
                    <a:lnTo>
                      <a:pt x="90" y="20"/>
                    </a:lnTo>
                    <a:lnTo>
                      <a:pt x="90" y="16"/>
                    </a:lnTo>
                    <a:lnTo>
                      <a:pt x="88" y="16"/>
                    </a:lnTo>
                    <a:lnTo>
                      <a:pt x="86" y="14"/>
                    </a:lnTo>
                    <a:lnTo>
                      <a:pt x="86" y="12"/>
                    </a:lnTo>
                    <a:lnTo>
                      <a:pt x="86" y="14"/>
                    </a:lnTo>
                    <a:lnTo>
                      <a:pt x="86" y="12"/>
                    </a:lnTo>
                    <a:lnTo>
                      <a:pt x="86" y="10"/>
                    </a:lnTo>
                    <a:lnTo>
                      <a:pt x="84" y="8"/>
                    </a:lnTo>
                    <a:lnTo>
                      <a:pt x="82" y="8"/>
                    </a:lnTo>
                    <a:lnTo>
                      <a:pt x="80" y="8"/>
                    </a:lnTo>
                    <a:lnTo>
                      <a:pt x="80" y="6"/>
                    </a:lnTo>
                    <a:lnTo>
                      <a:pt x="80" y="4"/>
                    </a:lnTo>
                    <a:lnTo>
                      <a:pt x="80" y="2"/>
                    </a:lnTo>
                    <a:lnTo>
                      <a:pt x="78" y="0"/>
                    </a:lnTo>
                    <a:lnTo>
                      <a:pt x="76" y="0"/>
                    </a:lnTo>
                    <a:lnTo>
                      <a:pt x="76" y="2"/>
                    </a:lnTo>
                    <a:lnTo>
                      <a:pt x="68" y="10"/>
                    </a:lnTo>
                    <a:lnTo>
                      <a:pt x="66" y="12"/>
                    </a:lnTo>
                    <a:lnTo>
                      <a:pt x="66" y="14"/>
                    </a:lnTo>
                    <a:lnTo>
                      <a:pt x="66" y="16"/>
                    </a:lnTo>
                    <a:lnTo>
                      <a:pt x="64" y="18"/>
                    </a:lnTo>
                    <a:lnTo>
                      <a:pt x="62" y="18"/>
                    </a:lnTo>
                    <a:lnTo>
                      <a:pt x="60" y="20"/>
                    </a:lnTo>
                    <a:lnTo>
                      <a:pt x="52" y="26"/>
                    </a:lnTo>
                    <a:lnTo>
                      <a:pt x="50" y="26"/>
                    </a:lnTo>
                    <a:lnTo>
                      <a:pt x="48" y="28"/>
                    </a:lnTo>
                    <a:lnTo>
                      <a:pt x="46" y="30"/>
                    </a:lnTo>
                    <a:lnTo>
                      <a:pt x="44" y="30"/>
                    </a:lnTo>
                    <a:lnTo>
                      <a:pt x="36" y="34"/>
                    </a:lnTo>
                    <a:lnTo>
                      <a:pt x="34" y="34"/>
                    </a:lnTo>
                    <a:lnTo>
                      <a:pt x="32" y="34"/>
                    </a:lnTo>
                    <a:lnTo>
                      <a:pt x="28" y="34"/>
                    </a:lnTo>
                    <a:lnTo>
                      <a:pt x="26" y="34"/>
                    </a:lnTo>
                    <a:lnTo>
                      <a:pt x="24" y="34"/>
                    </a:lnTo>
                    <a:lnTo>
                      <a:pt x="24" y="38"/>
                    </a:lnTo>
                    <a:lnTo>
                      <a:pt x="22" y="40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46"/>
                    </a:lnTo>
                    <a:lnTo>
                      <a:pt x="12" y="48"/>
                    </a:lnTo>
                    <a:lnTo>
                      <a:pt x="8" y="48"/>
                    </a:lnTo>
                    <a:lnTo>
                      <a:pt x="0" y="54"/>
                    </a:lnTo>
                    <a:lnTo>
                      <a:pt x="4" y="56"/>
                    </a:lnTo>
                    <a:lnTo>
                      <a:pt x="8" y="58"/>
                    </a:lnTo>
                    <a:lnTo>
                      <a:pt x="10" y="60"/>
                    </a:lnTo>
                    <a:lnTo>
                      <a:pt x="10" y="62"/>
                    </a:lnTo>
                    <a:lnTo>
                      <a:pt x="14" y="68"/>
                    </a:lnTo>
                    <a:lnTo>
                      <a:pt x="18" y="72"/>
                    </a:lnTo>
                    <a:lnTo>
                      <a:pt x="28" y="72"/>
                    </a:lnTo>
                    <a:lnTo>
                      <a:pt x="28" y="74"/>
                    </a:lnTo>
                    <a:lnTo>
                      <a:pt x="46" y="76"/>
                    </a:lnTo>
                    <a:lnTo>
                      <a:pt x="56" y="78"/>
                    </a:lnTo>
                    <a:lnTo>
                      <a:pt x="58" y="80"/>
                    </a:lnTo>
                    <a:lnTo>
                      <a:pt x="62" y="80"/>
                    </a:lnTo>
                    <a:lnTo>
                      <a:pt x="64" y="82"/>
                    </a:lnTo>
                    <a:lnTo>
                      <a:pt x="76" y="88"/>
                    </a:lnTo>
                    <a:lnTo>
                      <a:pt x="86" y="88"/>
                    </a:lnTo>
                    <a:lnTo>
                      <a:pt x="90" y="88"/>
                    </a:lnTo>
                    <a:lnTo>
                      <a:pt x="106" y="90"/>
                    </a:lnTo>
                    <a:lnTo>
                      <a:pt x="110" y="92"/>
                    </a:lnTo>
                    <a:lnTo>
                      <a:pt x="112" y="96"/>
                    </a:lnTo>
                    <a:lnTo>
                      <a:pt x="110" y="98"/>
                    </a:lnTo>
                    <a:lnTo>
                      <a:pt x="110" y="100"/>
                    </a:lnTo>
                    <a:lnTo>
                      <a:pt x="112" y="102"/>
                    </a:lnTo>
                    <a:lnTo>
                      <a:pt x="114" y="102"/>
                    </a:lnTo>
                    <a:lnTo>
                      <a:pt x="118" y="102"/>
                    </a:lnTo>
                    <a:lnTo>
                      <a:pt x="122" y="104"/>
                    </a:lnTo>
                    <a:lnTo>
                      <a:pt x="126" y="106"/>
                    </a:lnTo>
                    <a:lnTo>
                      <a:pt x="128" y="108"/>
                    </a:lnTo>
                    <a:lnTo>
                      <a:pt x="128" y="122"/>
                    </a:lnTo>
                    <a:lnTo>
                      <a:pt x="128" y="124"/>
                    </a:lnTo>
                    <a:lnTo>
                      <a:pt x="126" y="126"/>
                    </a:lnTo>
                    <a:lnTo>
                      <a:pt x="126" y="132"/>
                    </a:lnTo>
                    <a:lnTo>
                      <a:pt x="130" y="132"/>
                    </a:lnTo>
                    <a:lnTo>
                      <a:pt x="134" y="136"/>
                    </a:lnTo>
                    <a:lnTo>
                      <a:pt x="134" y="138"/>
                    </a:lnTo>
                    <a:lnTo>
                      <a:pt x="134" y="140"/>
                    </a:lnTo>
                    <a:lnTo>
                      <a:pt x="134" y="144"/>
                    </a:lnTo>
                    <a:lnTo>
                      <a:pt x="138" y="148"/>
                    </a:lnTo>
                    <a:lnTo>
                      <a:pt x="140" y="150"/>
                    </a:lnTo>
                    <a:lnTo>
                      <a:pt x="140" y="146"/>
                    </a:lnTo>
                    <a:lnTo>
                      <a:pt x="142" y="144"/>
                    </a:lnTo>
                    <a:lnTo>
                      <a:pt x="144" y="140"/>
                    </a:lnTo>
                    <a:lnTo>
                      <a:pt x="146" y="136"/>
                    </a:lnTo>
                    <a:lnTo>
                      <a:pt x="152" y="126"/>
                    </a:lnTo>
                    <a:lnTo>
                      <a:pt x="152" y="124"/>
                    </a:lnTo>
                    <a:lnTo>
                      <a:pt x="158" y="106"/>
                    </a:lnTo>
                    <a:lnTo>
                      <a:pt x="164" y="90"/>
                    </a:lnTo>
                    <a:lnTo>
                      <a:pt x="164" y="88"/>
                    </a:lnTo>
                    <a:lnTo>
                      <a:pt x="166" y="88"/>
                    </a:lnTo>
                    <a:lnTo>
                      <a:pt x="166" y="90"/>
                    </a:lnTo>
                    <a:lnTo>
                      <a:pt x="166" y="92"/>
                    </a:lnTo>
                    <a:lnTo>
                      <a:pt x="164" y="94"/>
                    </a:lnTo>
                    <a:lnTo>
                      <a:pt x="164" y="96"/>
                    </a:lnTo>
                    <a:lnTo>
                      <a:pt x="166" y="104"/>
                    </a:lnTo>
                    <a:lnTo>
                      <a:pt x="172" y="102"/>
                    </a:lnTo>
                    <a:lnTo>
                      <a:pt x="172" y="100"/>
                    </a:lnTo>
                    <a:lnTo>
                      <a:pt x="172" y="96"/>
                    </a:lnTo>
                    <a:lnTo>
                      <a:pt x="176" y="92"/>
                    </a:lnTo>
                    <a:lnTo>
                      <a:pt x="182" y="88"/>
                    </a:lnTo>
                    <a:lnTo>
                      <a:pt x="184" y="88"/>
                    </a:lnTo>
                    <a:lnTo>
                      <a:pt x="186" y="88"/>
                    </a:lnTo>
                    <a:lnTo>
                      <a:pt x="186" y="90"/>
                    </a:lnTo>
                    <a:lnTo>
                      <a:pt x="186" y="92"/>
                    </a:lnTo>
                    <a:lnTo>
                      <a:pt x="184" y="96"/>
                    </a:lnTo>
                    <a:lnTo>
                      <a:pt x="182" y="96"/>
                    </a:lnTo>
                    <a:lnTo>
                      <a:pt x="180" y="104"/>
                    </a:lnTo>
                    <a:lnTo>
                      <a:pt x="180" y="106"/>
                    </a:lnTo>
                    <a:lnTo>
                      <a:pt x="182" y="110"/>
                    </a:lnTo>
                    <a:lnTo>
                      <a:pt x="184" y="110"/>
                    </a:lnTo>
                    <a:lnTo>
                      <a:pt x="184" y="108"/>
                    </a:lnTo>
                    <a:lnTo>
                      <a:pt x="182" y="106"/>
                    </a:lnTo>
                    <a:lnTo>
                      <a:pt x="182" y="104"/>
                    </a:lnTo>
                    <a:lnTo>
                      <a:pt x="186" y="102"/>
                    </a:lnTo>
                    <a:lnTo>
                      <a:pt x="186" y="100"/>
                    </a:lnTo>
                    <a:lnTo>
                      <a:pt x="186" y="98"/>
                    </a:lnTo>
                    <a:lnTo>
                      <a:pt x="188" y="98"/>
                    </a:lnTo>
                    <a:lnTo>
                      <a:pt x="192" y="94"/>
                    </a:lnTo>
                    <a:lnTo>
                      <a:pt x="194" y="92"/>
                    </a:lnTo>
                    <a:lnTo>
                      <a:pt x="196" y="88"/>
                    </a:lnTo>
                    <a:lnTo>
                      <a:pt x="196" y="86"/>
                    </a:lnTo>
                    <a:lnTo>
                      <a:pt x="196" y="84"/>
                    </a:lnTo>
                    <a:lnTo>
                      <a:pt x="200" y="82"/>
                    </a:lnTo>
                    <a:lnTo>
                      <a:pt x="206" y="80"/>
                    </a:lnTo>
                    <a:lnTo>
                      <a:pt x="216" y="78"/>
                    </a:lnTo>
                    <a:lnTo>
                      <a:pt x="222" y="78"/>
                    </a:lnTo>
                    <a:lnTo>
                      <a:pt x="224" y="78"/>
                    </a:lnTo>
                    <a:lnTo>
                      <a:pt x="226" y="78"/>
                    </a:lnTo>
                    <a:lnTo>
                      <a:pt x="226" y="76"/>
                    </a:lnTo>
                    <a:lnTo>
                      <a:pt x="228" y="76"/>
                    </a:lnTo>
                    <a:lnTo>
                      <a:pt x="228" y="74"/>
                    </a:lnTo>
                    <a:lnTo>
                      <a:pt x="228" y="72"/>
                    </a:lnTo>
                    <a:lnTo>
                      <a:pt x="230" y="68"/>
                    </a:lnTo>
                    <a:lnTo>
                      <a:pt x="238" y="66"/>
                    </a:lnTo>
                    <a:lnTo>
                      <a:pt x="240" y="66"/>
                    </a:lnTo>
                    <a:lnTo>
                      <a:pt x="248" y="68"/>
                    </a:lnTo>
                    <a:lnTo>
                      <a:pt x="256" y="70"/>
                    </a:lnTo>
                    <a:lnTo>
                      <a:pt x="258" y="72"/>
                    </a:lnTo>
                    <a:lnTo>
                      <a:pt x="262" y="74"/>
                    </a:lnTo>
                    <a:lnTo>
                      <a:pt x="262" y="76"/>
                    </a:lnTo>
                    <a:lnTo>
                      <a:pt x="264" y="78"/>
                    </a:lnTo>
                    <a:lnTo>
                      <a:pt x="270" y="82"/>
                    </a:lnTo>
                    <a:lnTo>
                      <a:pt x="272" y="78"/>
                    </a:lnTo>
                    <a:lnTo>
                      <a:pt x="270" y="76"/>
                    </a:lnTo>
                    <a:lnTo>
                      <a:pt x="270" y="72"/>
                    </a:lnTo>
                    <a:lnTo>
                      <a:pt x="272" y="68"/>
                    </a:lnTo>
                    <a:lnTo>
                      <a:pt x="272" y="66"/>
                    </a:lnTo>
                    <a:lnTo>
                      <a:pt x="274" y="66"/>
                    </a:lnTo>
                    <a:lnTo>
                      <a:pt x="278" y="66"/>
                    </a:lnTo>
                    <a:lnTo>
                      <a:pt x="278" y="68"/>
                    </a:lnTo>
                    <a:lnTo>
                      <a:pt x="282" y="68"/>
                    </a:lnTo>
                    <a:lnTo>
                      <a:pt x="304" y="68"/>
                    </a:lnTo>
                    <a:lnTo>
                      <a:pt x="310" y="68"/>
                    </a:lnTo>
                    <a:lnTo>
                      <a:pt x="310" y="64"/>
                    </a:lnTo>
                    <a:lnTo>
                      <a:pt x="306" y="64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825"/>
              <p:cNvSpPr>
                <a:spLocks/>
              </p:cNvSpPr>
              <p:nvPr/>
            </p:nvSpPr>
            <p:spPr bwMode="auto">
              <a:xfrm>
                <a:off x="3746" y="2620"/>
                <a:ext cx="210" cy="300"/>
              </a:xfrm>
              <a:custGeom>
                <a:avLst/>
                <a:gdLst/>
                <a:ahLst/>
                <a:cxnLst>
                  <a:cxn ang="0">
                    <a:pos x="206" y="178"/>
                  </a:cxn>
                  <a:cxn ang="0">
                    <a:pos x="200" y="158"/>
                  </a:cxn>
                  <a:cxn ang="0">
                    <a:pos x="196" y="142"/>
                  </a:cxn>
                  <a:cxn ang="0">
                    <a:pos x="192" y="128"/>
                  </a:cxn>
                  <a:cxn ang="0">
                    <a:pos x="182" y="114"/>
                  </a:cxn>
                  <a:cxn ang="0">
                    <a:pos x="172" y="112"/>
                  </a:cxn>
                  <a:cxn ang="0">
                    <a:pos x="158" y="120"/>
                  </a:cxn>
                  <a:cxn ang="0">
                    <a:pos x="134" y="146"/>
                  </a:cxn>
                  <a:cxn ang="0">
                    <a:pos x="128" y="142"/>
                  </a:cxn>
                  <a:cxn ang="0">
                    <a:pos x="128" y="126"/>
                  </a:cxn>
                  <a:cxn ang="0">
                    <a:pos x="142" y="116"/>
                  </a:cxn>
                  <a:cxn ang="0">
                    <a:pos x="144" y="102"/>
                  </a:cxn>
                  <a:cxn ang="0">
                    <a:pos x="152" y="88"/>
                  </a:cxn>
                  <a:cxn ang="0">
                    <a:pos x="150" y="70"/>
                  </a:cxn>
                  <a:cxn ang="0">
                    <a:pos x="146" y="54"/>
                  </a:cxn>
                  <a:cxn ang="0">
                    <a:pos x="140" y="42"/>
                  </a:cxn>
                  <a:cxn ang="0">
                    <a:pos x="148" y="44"/>
                  </a:cxn>
                  <a:cxn ang="0">
                    <a:pos x="138" y="30"/>
                  </a:cxn>
                  <a:cxn ang="0">
                    <a:pos x="130" y="24"/>
                  </a:cxn>
                  <a:cxn ang="0">
                    <a:pos x="114" y="18"/>
                  </a:cxn>
                  <a:cxn ang="0">
                    <a:pos x="102" y="16"/>
                  </a:cxn>
                  <a:cxn ang="0">
                    <a:pos x="96" y="6"/>
                  </a:cxn>
                  <a:cxn ang="0">
                    <a:pos x="74" y="0"/>
                  </a:cxn>
                  <a:cxn ang="0">
                    <a:pos x="60" y="2"/>
                  </a:cxn>
                  <a:cxn ang="0">
                    <a:pos x="58" y="12"/>
                  </a:cxn>
                  <a:cxn ang="0">
                    <a:pos x="56" y="20"/>
                  </a:cxn>
                  <a:cxn ang="0">
                    <a:pos x="64" y="26"/>
                  </a:cxn>
                  <a:cxn ang="0">
                    <a:pos x="60" y="30"/>
                  </a:cxn>
                  <a:cxn ang="0">
                    <a:pos x="50" y="34"/>
                  </a:cxn>
                  <a:cxn ang="0">
                    <a:pos x="44" y="44"/>
                  </a:cxn>
                  <a:cxn ang="0">
                    <a:pos x="46" y="64"/>
                  </a:cxn>
                  <a:cxn ang="0">
                    <a:pos x="40" y="74"/>
                  </a:cxn>
                  <a:cxn ang="0">
                    <a:pos x="42" y="60"/>
                  </a:cxn>
                  <a:cxn ang="0">
                    <a:pos x="38" y="74"/>
                  </a:cxn>
                  <a:cxn ang="0">
                    <a:pos x="38" y="66"/>
                  </a:cxn>
                  <a:cxn ang="0">
                    <a:pos x="38" y="48"/>
                  </a:cxn>
                  <a:cxn ang="0">
                    <a:pos x="28" y="58"/>
                  </a:cxn>
                  <a:cxn ang="0">
                    <a:pos x="26" y="66"/>
                  </a:cxn>
                  <a:cxn ang="0">
                    <a:pos x="14" y="72"/>
                  </a:cxn>
                  <a:cxn ang="0">
                    <a:pos x="10" y="84"/>
                  </a:cxn>
                  <a:cxn ang="0">
                    <a:pos x="10" y="106"/>
                  </a:cxn>
                  <a:cxn ang="0">
                    <a:pos x="4" y="126"/>
                  </a:cxn>
                  <a:cxn ang="0">
                    <a:pos x="6" y="150"/>
                  </a:cxn>
                  <a:cxn ang="0">
                    <a:pos x="4" y="160"/>
                  </a:cxn>
                  <a:cxn ang="0">
                    <a:pos x="8" y="180"/>
                  </a:cxn>
                  <a:cxn ang="0">
                    <a:pos x="24" y="212"/>
                  </a:cxn>
                  <a:cxn ang="0">
                    <a:pos x="24" y="242"/>
                  </a:cxn>
                  <a:cxn ang="0">
                    <a:pos x="18" y="268"/>
                  </a:cxn>
                  <a:cxn ang="0">
                    <a:pos x="10" y="288"/>
                  </a:cxn>
                  <a:cxn ang="0">
                    <a:pos x="2" y="300"/>
                  </a:cxn>
                  <a:cxn ang="0">
                    <a:pos x="30" y="298"/>
                  </a:cxn>
                  <a:cxn ang="0">
                    <a:pos x="48" y="294"/>
                  </a:cxn>
                  <a:cxn ang="0">
                    <a:pos x="78" y="292"/>
                  </a:cxn>
                  <a:cxn ang="0">
                    <a:pos x="104" y="292"/>
                  </a:cxn>
                  <a:cxn ang="0">
                    <a:pos x="154" y="284"/>
                  </a:cxn>
                  <a:cxn ang="0">
                    <a:pos x="174" y="274"/>
                  </a:cxn>
                  <a:cxn ang="0">
                    <a:pos x="182" y="256"/>
                  </a:cxn>
                  <a:cxn ang="0">
                    <a:pos x="188" y="232"/>
                  </a:cxn>
                  <a:cxn ang="0">
                    <a:pos x="194" y="224"/>
                  </a:cxn>
                  <a:cxn ang="0">
                    <a:pos x="196" y="212"/>
                  </a:cxn>
                  <a:cxn ang="0">
                    <a:pos x="204" y="218"/>
                  </a:cxn>
                  <a:cxn ang="0">
                    <a:pos x="210" y="202"/>
                  </a:cxn>
                </a:cxnLst>
                <a:rect l="0" t="0" r="r" b="b"/>
                <a:pathLst>
                  <a:path w="210" h="300">
                    <a:moveTo>
                      <a:pt x="210" y="196"/>
                    </a:moveTo>
                    <a:lnTo>
                      <a:pt x="210" y="192"/>
                    </a:lnTo>
                    <a:lnTo>
                      <a:pt x="210" y="182"/>
                    </a:lnTo>
                    <a:lnTo>
                      <a:pt x="208" y="180"/>
                    </a:lnTo>
                    <a:lnTo>
                      <a:pt x="206" y="178"/>
                    </a:lnTo>
                    <a:lnTo>
                      <a:pt x="206" y="176"/>
                    </a:lnTo>
                    <a:lnTo>
                      <a:pt x="202" y="164"/>
                    </a:lnTo>
                    <a:lnTo>
                      <a:pt x="202" y="162"/>
                    </a:lnTo>
                    <a:lnTo>
                      <a:pt x="202" y="160"/>
                    </a:lnTo>
                    <a:lnTo>
                      <a:pt x="200" y="158"/>
                    </a:lnTo>
                    <a:lnTo>
                      <a:pt x="198" y="152"/>
                    </a:lnTo>
                    <a:lnTo>
                      <a:pt x="198" y="150"/>
                    </a:lnTo>
                    <a:lnTo>
                      <a:pt x="196" y="146"/>
                    </a:lnTo>
                    <a:lnTo>
                      <a:pt x="196" y="144"/>
                    </a:lnTo>
                    <a:lnTo>
                      <a:pt x="196" y="142"/>
                    </a:lnTo>
                    <a:lnTo>
                      <a:pt x="194" y="140"/>
                    </a:lnTo>
                    <a:lnTo>
                      <a:pt x="194" y="136"/>
                    </a:lnTo>
                    <a:lnTo>
                      <a:pt x="192" y="134"/>
                    </a:lnTo>
                    <a:lnTo>
                      <a:pt x="192" y="130"/>
                    </a:lnTo>
                    <a:lnTo>
                      <a:pt x="192" y="128"/>
                    </a:lnTo>
                    <a:lnTo>
                      <a:pt x="190" y="126"/>
                    </a:lnTo>
                    <a:lnTo>
                      <a:pt x="188" y="120"/>
                    </a:lnTo>
                    <a:lnTo>
                      <a:pt x="186" y="120"/>
                    </a:lnTo>
                    <a:lnTo>
                      <a:pt x="186" y="116"/>
                    </a:lnTo>
                    <a:lnTo>
                      <a:pt x="182" y="114"/>
                    </a:lnTo>
                    <a:lnTo>
                      <a:pt x="182" y="112"/>
                    </a:lnTo>
                    <a:lnTo>
                      <a:pt x="178" y="112"/>
                    </a:lnTo>
                    <a:lnTo>
                      <a:pt x="174" y="112"/>
                    </a:lnTo>
                    <a:lnTo>
                      <a:pt x="174" y="110"/>
                    </a:lnTo>
                    <a:lnTo>
                      <a:pt x="172" y="112"/>
                    </a:lnTo>
                    <a:lnTo>
                      <a:pt x="170" y="112"/>
                    </a:lnTo>
                    <a:lnTo>
                      <a:pt x="168" y="116"/>
                    </a:lnTo>
                    <a:lnTo>
                      <a:pt x="164" y="118"/>
                    </a:lnTo>
                    <a:lnTo>
                      <a:pt x="160" y="120"/>
                    </a:lnTo>
                    <a:lnTo>
                      <a:pt x="158" y="120"/>
                    </a:lnTo>
                    <a:lnTo>
                      <a:pt x="156" y="126"/>
                    </a:lnTo>
                    <a:lnTo>
                      <a:pt x="150" y="140"/>
                    </a:lnTo>
                    <a:lnTo>
                      <a:pt x="142" y="150"/>
                    </a:lnTo>
                    <a:lnTo>
                      <a:pt x="140" y="150"/>
                    </a:lnTo>
                    <a:lnTo>
                      <a:pt x="134" y="146"/>
                    </a:lnTo>
                    <a:lnTo>
                      <a:pt x="132" y="146"/>
                    </a:lnTo>
                    <a:lnTo>
                      <a:pt x="130" y="146"/>
                    </a:lnTo>
                    <a:lnTo>
                      <a:pt x="130" y="144"/>
                    </a:lnTo>
                    <a:lnTo>
                      <a:pt x="128" y="144"/>
                    </a:lnTo>
                    <a:lnTo>
                      <a:pt x="128" y="142"/>
                    </a:lnTo>
                    <a:lnTo>
                      <a:pt x="128" y="140"/>
                    </a:lnTo>
                    <a:lnTo>
                      <a:pt x="128" y="134"/>
                    </a:lnTo>
                    <a:lnTo>
                      <a:pt x="128" y="130"/>
                    </a:lnTo>
                    <a:lnTo>
                      <a:pt x="128" y="128"/>
                    </a:lnTo>
                    <a:lnTo>
                      <a:pt x="128" y="126"/>
                    </a:lnTo>
                    <a:lnTo>
                      <a:pt x="130" y="122"/>
                    </a:lnTo>
                    <a:lnTo>
                      <a:pt x="134" y="122"/>
                    </a:lnTo>
                    <a:lnTo>
                      <a:pt x="138" y="122"/>
                    </a:lnTo>
                    <a:lnTo>
                      <a:pt x="138" y="120"/>
                    </a:lnTo>
                    <a:lnTo>
                      <a:pt x="142" y="116"/>
                    </a:lnTo>
                    <a:lnTo>
                      <a:pt x="142" y="112"/>
                    </a:lnTo>
                    <a:lnTo>
                      <a:pt x="142" y="108"/>
                    </a:lnTo>
                    <a:lnTo>
                      <a:pt x="142" y="106"/>
                    </a:lnTo>
                    <a:lnTo>
                      <a:pt x="142" y="104"/>
                    </a:lnTo>
                    <a:lnTo>
                      <a:pt x="144" y="102"/>
                    </a:lnTo>
                    <a:lnTo>
                      <a:pt x="144" y="100"/>
                    </a:lnTo>
                    <a:lnTo>
                      <a:pt x="150" y="96"/>
                    </a:lnTo>
                    <a:lnTo>
                      <a:pt x="152" y="96"/>
                    </a:lnTo>
                    <a:lnTo>
                      <a:pt x="152" y="94"/>
                    </a:lnTo>
                    <a:lnTo>
                      <a:pt x="152" y="88"/>
                    </a:lnTo>
                    <a:lnTo>
                      <a:pt x="150" y="78"/>
                    </a:lnTo>
                    <a:lnTo>
                      <a:pt x="150" y="76"/>
                    </a:lnTo>
                    <a:lnTo>
                      <a:pt x="150" y="74"/>
                    </a:lnTo>
                    <a:lnTo>
                      <a:pt x="150" y="72"/>
                    </a:lnTo>
                    <a:lnTo>
                      <a:pt x="150" y="70"/>
                    </a:lnTo>
                    <a:lnTo>
                      <a:pt x="150" y="68"/>
                    </a:lnTo>
                    <a:lnTo>
                      <a:pt x="148" y="60"/>
                    </a:lnTo>
                    <a:lnTo>
                      <a:pt x="148" y="58"/>
                    </a:lnTo>
                    <a:lnTo>
                      <a:pt x="148" y="56"/>
                    </a:lnTo>
                    <a:lnTo>
                      <a:pt x="146" y="54"/>
                    </a:lnTo>
                    <a:lnTo>
                      <a:pt x="144" y="54"/>
                    </a:lnTo>
                    <a:lnTo>
                      <a:pt x="140" y="52"/>
                    </a:lnTo>
                    <a:lnTo>
                      <a:pt x="140" y="48"/>
                    </a:lnTo>
                    <a:lnTo>
                      <a:pt x="140" y="44"/>
                    </a:lnTo>
                    <a:lnTo>
                      <a:pt x="140" y="42"/>
                    </a:lnTo>
                    <a:lnTo>
                      <a:pt x="142" y="42"/>
                    </a:lnTo>
                    <a:lnTo>
                      <a:pt x="144" y="42"/>
                    </a:lnTo>
                    <a:lnTo>
                      <a:pt x="144" y="44"/>
                    </a:lnTo>
                    <a:lnTo>
                      <a:pt x="146" y="44"/>
                    </a:lnTo>
                    <a:lnTo>
                      <a:pt x="148" y="44"/>
                    </a:lnTo>
                    <a:lnTo>
                      <a:pt x="144" y="36"/>
                    </a:lnTo>
                    <a:lnTo>
                      <a:pt x="142" y="36"/>
                    </a:lnTo>
                    <a:lnTo>
                      <a:pt x="140" y="34"/>
                    </a:lnTo>
                    <a:lnTo>
                      <a:pt x="140" y="30"/>
                    </a:lnTo>
                    <a:lnTo>
                      <a:pt x="138" y="30"/>
                    </a:lnTo>
                    <a:lnTo>
                      <a:pt x="140" y="30"/>
                    </a:lnTo>
                    <a:lnTo>
                      <a:pt x="140" y="28"/>
                    </a:lnTo>
                    <a:lnTo>
                      <a:pt x="140" y="26"/>
                    </a:lnTo>
                    <a:lnTo>
                      <a:pt x="134" y="24"/>
                    </a:lnTo>
                    <a:lnTo>
                      <a:pt x="130" y="24"/>
                    </a:lnTo>
                    <a:lnTo>
                      <a:pt x="126" y="22"/>
                    </a:lnTo>
                    <a:lnTo>
                      <a:pt x="118" y="20"/>
                    </a:lnTo>
                    <a:lnTo>
                      <a:pt x="116" y="20"/>
                    </a:lnTo>
                    <a:lnTo>
                      <a:pt x="116" y="18"/>
                    </a:lnTo>
                    <a:lnTo>
                      <a:pt x="114" y="18"/>
                    </a:lnTo>
                    <a:lnTo>
                      <a:pt x="114" y="16"/>
                    </a:lnTo>
                    <a:lnTo>
                      <a:pt x="112" y="16"/>
                    </a:lnTo>
                    <a:lnTo>
                      <a:pt x="106" y="16"/>
                    </a:lnTo>
                    <a:lnTo>
                      <a:pt x="104" y="16"/>
                    </a:lnTo>
                    <a:lnTo>
                      <a:pt x="102" y="16"/>
                    </a:lnTo>
                    <a:lnTo>
                      <a:pt x="102" y="14"/>
                    </a:lnTo>
                    <a:lnTo>
                      <a:pt x="102" y="12"/>
                    </a:lnTo>
                    <a:lnTo>
                      <a:pt x="100" y="10"/>
                    </a:lnTo>
                    <a:lnTo>
                      <a:pt x="98" y="8"/>
                    </a:lnTo>
                    <a:lnTo>
                      <a:pt x="96" y="6"/>
                    </a:lnTo>
                    <a:lnTo>
                      <a:pt x="92" y="6"/>
                    </a:lnTo>
                    <a:lnTo>
                      <a:pt x="88" y="6"/>
                    </a:lnTo>
                    <a:lnTo>
                      <a:pt x="86" y="6"/>
                    </a:lnTo>
                    <a:lnTo>
                      <a:pt x="84" y="6"/>
                    </a:lnTo>
                    <a:lnTo>
                      <a:pt x="74" y="0"/>
                    </a:lnTo>
                    <a:lnTo>
                      <a:pt x="72" y="0"/>
                    </a:lnTo>
                    <a:lnTo>
                      <a:pt x="68" y="2"/>
                    </a:lnTo>
                    <a:lnTo>
                      <a:pt x="66" y="2"/>
                    </a:lnTo>
                    <a:lnTo>
                      <a:pt x="64" y="2"/>
                    </a:lnTo>
                    <a:lnTo>
                      <a:pt x="60" y="2"/>
                    </a:lnTo>
                    <a:lnTo>
                      <a:pt x="62" y="2"/>
                    </a:lnTo>
                    <a:lnTo>
                      <a:pt x="62" y="4"/>
                    </a:lnTo>
                    <a:lnTo>
                      <a:pt x="62" y="6"/>
                    </a:lnTo>
                    <a:lnTo>
                      <a:pt x="60" y="10"/>
                    </a:lnTo>
                    <a:lnTo>
                      <a:pt x="58" y="12"/>
                    </a:lnTo>
                    <a:lnTo>
                      <a:pt x="56" y="12"/>
                    </a:lnTo>
                    <a:lnTo>
                      <a:pt x="56" y="16"/>
                    </a:lnTo>
                    <a:lnTo>
                      <a:pt x="54" y="16"/>
                    </a:lnTo>
                    <a:lnTo>
                      <a:pt x="54" y="18"/>
                    </a:lnTo>
                    <a:lnTo>
                      <a:pt x="56" y="20"/>
                    </a:lnTo>
                    <a:lnTo>
                      <a:pt x="58" y="22"/>
                    </a:lnTo>
                    <a:lnTo>
                      <a:pt x="58" y="24"/>
                    </a:lnTo>
                    <a:lnTo>
                      <a:pt x="58" y="26"/>
                    </a:lnTo>
                    <a:lnTo>
                      <a:pt x="62" y="26"/>
                    </a:lnTo>
                    <a:lnTo>
                      <a:pt x="64" y="26"/>
                    </a:lnTo>
                    <a:lnTo>
                      <a:pt x="66" y="26"/>
                    </a:lnTo>
                    <a:lnTo>
                      <a:pt x="66" y="28"/>
                    </a:lnTo>
                    <a:lnTo>
                      <a:pt x="64" y="30"/>
                    </a:lnTo>
                    <a:lnTo>
                      <a:pt x="62" y="30"/>
                    </a:lnTo>
                    <a:lnTo>
                      <a:pt x="60" y="30"/>
                    </a:lnTo>
                    <a:lnTo>
                      <a:pt x="58" y="30"/>
                    </a:lnTo>
                    <a:lnTo>
                      <a:pt x="56" y="30"/>
                    </a:lnTo>
                    <a:lnTo>
                      <a:pt x="54" y="32"/>
                    </a:lnTo>
                    <a:lnTo>
                      <a:pt x="52" y="34"/>
                    </a:lnTo>
                    <a:lnTo>
                      <a:pt x="50" y="34"/>
                    </a:lnTo>
                    <a:lnTo>
                      <a:pt x="48" y="36"/>
                    </a:lnTo>
                    <a:lnTo>
                      <a:pt x="46" y="38"/>
                    </a:lnTo>
                    <a:lnTo>
                      <a:pt x="44" y="40"/>
                    </a:lnTo>
                    <a:lnTo>
                      <a:pt x="44" y="42"/>
                    </a:lnTo>
                    <a:lnTo>
                      <a:pt x="44" y="44"/>
                    </a:lnTo>
                    <a:lnTo>
                      <a:pt x="46" y="50"/>
                    </a:lnTo>
                    <a:lnTo>
                      <a:pt x="48" y="54"/>
                    </a:lnTo>
                    <a:lnTo>
                      <a:pt x="48" y="60"/>
                    </a:lnTo>
                    <a:lnTo>
                      <a:pt x="48" y="62"/>
                    </a:lnTo>
                    <a:lnTo>
                      <a:pt x="46" y="64"/>
                    </a:lnTo>
                    <a:lnTo>
                      <a:pt x="46" y="66"/>
                    </a:lnTo>
                    <a:lnTo>
                      <a:pt x="42" y="76"/>
                    </a:lnTo>
                    <a:lnTo>
                      <a:pt x="42" y="78"/>
                    </a:lnTo>
                    <a:lnTo>
                      <a:pt x="40" y="78"/>
                    </a:lnTo>
                    <a:lnTo>
                      <a:pt x="40" y="74"/>
                    </a:lnTo>
                    <a:lnTo>
                      <a:pt x="40" y="72"/>
                    </a:lnTo>
                    <a:lnTo>
                      <a:pt x="42" y="70"/>
                    </a:lnTo>
                    <a:lnTo>
                      <a:pt x="44" y="62"/>
                    </a:lnTo>
                    <a:lnTo>
                      <a:pt x="44" y="60"/>
                    </a:lnTo>
                    <a:lnTo>
                      <a:pt x="42" y="60"/>
                    </a:lnTo>
                    <a:lnTo>
                      <a:pt x="40" y="60"/>
                    </a:lnTo>
                    <a:lnTo>
                      <a:pt x="40" y="68"/>
                    </a:lnTo>
                    <a:lnTo>
                      <a:pt x="38" y="74"/>
                    </a:lnTo>
                    <a:lnTo>
                      <a:pt x="38" y="76"/>
                    </a:lnTo>
                    <a:lnTo>
                      <a:pt x="38" y="74"/>
                    </a:lnTo>
                    <a:lnTo>
                      <a:pt x="36" y="74"/>
                    </a:lnTo>
                    <a:lnTo>
                      <a:pt x="36" y="72"/>
                    </a:lnTo>
                    <a:lnTo>
                      <a:pt x="36" y="68"/>
                    </a:lnTo>
                    <a:lnTo>
                      <a:pt x="38" y="68"/>
                    </a:lnTo>
                    <a:lnTo>
                      <a:pt x="38" y="66"/>
                    </a:lnTo>
                    <a:lnTo>
                      <a:pt x="38" y="64"/>
                    </a:lnTo>
                    <a:lnTo>
                      <a:pt x="38" y="62"/>
                    </a:lnTo>
                    <a:lnTo>
                      <a:pt x="38" y="58"/>
                    </a:lnTo>
                    <a:lnTo>
                      <a:pt x="36" y="54"/>
                    </a:lnTo>
                    <a:lnTo>
                      <a:pt x="38" y="48"/>
                    </a:lnTo>
                    <a:lnTo>
                      <a:pt x="38" y="46"/>
                    </a:lnTo>
                    <a:lnTo>
                      <a:pt x="38" y="44"/>
                    </a:lnTo>
                    <a:lnTo>
                      <a:pt x="34" y="48"/>
                    </a:lnTo>
                    <a:lnTo>
                      <a:pt x="30" y="58"/>
                    </a:lnTo>
                    <a:lnTo>
                      <a:pt x="28" y="58"/>
                    </a:lnTo>
                    <a:lnTo>
                      <a:pt x="28" y="60"/>
                    </a:lnTo>
                    <a:lnTo>
                      <a:pt x="28" y="62"/>
                    </a:lnTo>
                    <a:lnTo>
                      <a:pt x="28" y="64"/>
                    </a:lnTo>
                    <a:lnTo>
                      <a:pt x="28" y="66"/>
                    </a:lnTo>
                    <a:lnTo>
                      <a:pt x="26" y="66"/>
                    </a:lnTo>
                    <a:lnTo>
                      <a:pt x="24" y="66"/>
                    </a:lnTo>
                    <a:lnTo>
                      <a:pt x="20" y="66"/>
                    </a:lnTo>
                    <a:lnTo>
                      <a:pt x="16" y="68"/>
                    </a:lnTo>
                    <a:lnTo>
                      <a:pt x="14" y="70"/>
                    </a:lnTo>
                    <a:lnTo>
                      <a:pt x="14" y="72"/>
                    </a:lnTo>
                    <a:lnTo>
                      <a:pt x="16" y="76"/>
                    </a:lnTo>
                    <a:lnTo>
                      <a:pt x="16" y="82"/>
                    </a:lnTo>
                    <a:lnTo>
                      <a:pt x="14" y="82"/>
                    </a:lnTo>
                    <a:lnTo>
                      <a:pt x="12" y="82"/>
                    </a:lnTo>
                    <a:lnTo>
                      <a:pt x="10" y="84"/>
                    </a:lnTo>
                    <a:lnTo>
                      <a:pt x="8" y="84"/>
                    </a:lnTo>
                    <a:lnTo>
                      <a:pt x="8" y="86"/>
                    </a:lnTo>
                    <a:lnTo>
                      <a:pt x="8" y="88"/>
                    </a:lnTo>
                    <a:lnTo>
                      <a:pt x="8" y="90"/>
                    </a:lnTo>
                    <a:lnTo>
                      <a:pt x="10" y="106"/>
                    </a:lnTo>
                    <a:lnTo>
                      <a:pt x="10" y="110"/>
                    </a:lnTo>
                    <a:lnTo>
                      <a:pt x="10" y="112"/>
                    </a:lnTo>
                    <a:lnTo>
                      <a:pt x="6" y="122"/>
                    </a:lnTo>
                    <a:lnTo>
                      <a:pt x="6" y="124"/>
                    </a:lnTo>
                    <a:lnTo>
                      <a:pt x="4" y="126"/>
                    </a:lnTo>
                    <a:lnTo>
                      <a:pt x="0" y="130"/>
                    </a:lnTo>
                    <a:lnTo>
                      <a:pt x="0" y="132"/>
                    </a:lnTo>
                    <a:lnTo>
                      <a:pt x="0" y="134"/>
                    </a:lnTo>
                    <a:lnTo>
                      <a:pt x="4" y="142"/>
                    </a:lnTo>
                    <a:lnTo>
                      <a:pt x="6" y="150"/>
                    </a:lnTo>
                    <a:lnTo>
                      <a:pt x="6" y="152"/>
                    </a:lnTo>
                    <a:lnTo>
                      <a:pt x="6" y="154"/>
                    </a:lnTo>
                    <a:lnTo>
                      <a:pt x="4" y="156"/>
                    </a:lnTo>
                    <a:lnTo>
                      <a:pt x="4" y="158"/>
                    </a:lnTo>
                    <a:lnTo>
                      <a:pt x="4" y="160"/>
                    </a:lnTo>
                    <a:lnTo>
                      <a:pt x="2" y="160"/>
                    </a:lnTo>
                    <a:lnTo>
                      <a:pt x="2" y="162"/>
                    </a:lnTo>
                    <a:lnTo>
                      <a:pt x="2" y="164"/>
                    </a:lnTo>
                    <a:lnTo>
                      <a:pt x="4" y="166"/>
                    </a:lnTo>
                    <a:lnTo>
                      <a:pt x="8" y="180"/>
                    </a:lnTo>
                    <a:lnTo>
                      <a:pt x="10" y="184"/>
                    </a:lnTo>
                    <a:lnTo>
                      <a:pt x="14" y="190"/>
                    </a:lnTo>
                    <a:lnTo>
                      <a:pt x="16" y="192"/>
                    </a:lnTo>
                    <a:lnTo>
                      <a:pt x="22" y="208"/>
                    </a:lnTo>
                    <a:lnTo>
                      <a:pt x="24" y="212"/>
                    </a:lnTo>
                    <a:lnTo>
                      <a:pt x="24" y="226"/>
                    </a:lnTo>
                    <a:lnTo>
                      <a:pt x="26" y="230"/>
                    </a:lnTo>
                    <a:lnTo>
                      <a:pt x="26" y="236"/>
                    </a:lnTo>
                    <a:lnTo>
                      <a:pt x="24" y="240"/>
                    </a:lnTo>
                    <a:lnTo>
                      <a:pt x="24" y="242"/>
                    </a:lnTo>
                    <a:lnTo>
                      <a:pt x="24" y="246"/>
                    </a:lnTo>
                    <a:lnTo>
                      <a:pt x="24" y="250"/>
                    </a:lnTo>
                    <a:lnTo>
                      <a:pt x="24" y="254"/>
                    </a:lnTo>
                    <a:lnTo>
                      <a:pt x="22" y="260"/>
                    </a:lnTo>
                    <a:lnTo>
                      <a:pt x="18" y="268"/>
                    </a:lnTo>
                    <a:lnTo>
                      <a:pt x="14" y="278"/>
                    </a:lnTo>
                    <a:lnTo>
                      <a:pt x="14" y="280"/>
                    </a:lnTo>
                    <a:lnTo>
                      <a:pt x="14" y="282"/>
                    </a:lnTo>
                    <a:lnTo>
                      <a:pt x="12" y="286"/>
                    </a:lnTo>
                    <a:lnTo>
                      <a:pt x="10" y="288"/>
                    </a:lnTo>
                    <a:lnTo>
                      <a:pt x="10" y="290"/>
                    </a:lnTo>
                    <a:lnTo>
                      <a:pt x="10" y="292"/>
                    </a:lnTo>
                    <a:lnTo>
                      <a:pt x="6" y="294"/>
                    </a:lnTo>
                    <a:lnTo>
                      <a:pt x="4" y="298"/>
                    </a:lnTo>
                    <a:lnTo>
                      <a:pt x="2" y="300"/>
                    </a:lnTo>
                    <a:lnTo>
                      <a:pt x="10" y="298"/>
                    </a:lnTo>
                    <a:lnTo>
                      <a:pt x="16" y="298"/>
                    </a:lnTo>
                    <a:lnTo>
                      <a:pt x="24" y="298"/>
                    </a:lnTo>
                    <a:lnTo>
                      <a:pt x="28" y="298"/>
                    </a:lnTo>
                    <a:lnTo>
                      <a:pt x="30" y="298"/>
                    </a:lnTo>
                    <a:lnTo>
                      <a:pt x="34" y="296"/>
                    </a:lnTo>
                    <a:lnTo>
                      <a:pt x="36" y="296"/>
                    </a:lnTo>
                    <a:lnTo>
                      <a:pt x="38" y="296"/>
                    </a:lnTo>
                    <a:lnTo>
                      <a:pt x="40" y="296"/>
                    </a:lnTo>
                    <a:lnTo>
                      <a:pt x="48" y="294"/>
                    </a:lnTo>
                    <a:lnTo>
                      <a:pt x="64" y="292"/>
                    </a:lnTo>
                    <a:lnTo>
                      <a:pt x="68" y="292"/>
                    </a:lnTo>
                    <a:lnTo>
                      <a:pt x="72" y="292"/>
                    </a:lnTo>
                    <a:lnTo>
                      <a:pt x="76" y="292"/>
                    </a:lnTo>
                    <a:lnTo>
                      <a:pt x="78" y="292"/>
                    </a:lnTo>
                    <a:lnTo>
                      <a:pt x="92" y="290"/>
                    </a:lnTo>
                    <a:lnTo>
                      <a:pt x="96" y="288"/>
                    </a:lnTo>
                    <a:lnTo>
                      <a:pt x="102" y="288"/>
                    </a:lnTo>
                    <a:lnTo>
                      <a:pt x="104" y="288"/>
                    </a:lnTo>
                    <a:lnTo>
                      <a:pt x="104" y="292"/>
                    </a:lnTo>
                    <a:lnTo>
                      <a:pt x="106" y="292"/>
                    </a:lnTo>
                    <a:lnTo>
                      <a:pt x="122" y="290"/>
                    </a:lnTo>
                    <a:lnTo>
                      <a:pt x="124" y="288"/>
                    </a:lnTo>
                    <a:lnTo>
                      <a:pt x="134" y="288"/>
                    </a:lnTo>
                    <a:lnTo>
                      <a:pt x="154" y="284"/>
                    </a:lnTo>
                    <a:lnTo>
                      <a:pt x="168" y="282"/>
                    </a:lnTo>
                    <a:lnTo>
                      <a:pt x="172" y="282"/>
                    </a:lnTo>
                    <a:lnTo>
                      <a:pt x="172" y="280"/>
                    </a:lnTo>
                    <a:lnTo>
                      <a:pt x="172" y="274"/>
                    </a:lnTo>
                    <a:lnTo>
                      <a:pt x="174" y="274"/>
                    </a:lnTo>
                    <a:lnTo>
                      <a:pt x="174" y="272"/>
                    </a:lnTo>
                    <a:lnTo>
                      <a:pt x="178" y="266"/>
                    </a:lnTo>
                    <a:lnTo>
                      <a:pt x="178" y="264"/>
                    </a:lnTo>
                    <a:lnTo>
                      <a:pt x="182" y="260"/>
                    </a:lnTo>
                    <a:lnTo>
                      <a:pt x="182" y="256"/>
                    </a:lnTo>
                    <a:lnTo>
                      <a:pt x="182" y="242"/>
                    </a:lnTo>
                    <a:lnTo>
                      <a:pt x="184" y="240"/>
                    </a:lnTo>
                    <a:lnTo>
                      <a:pt x="186" y="236"/>
                    </a:lnTo>
                    <a:lnTo>
                      <a:pt x="188" y="234"/>
                    </a:lnTo>
                    <a:lnTo>
                      <a:pt x="188" y="232"/>
                    </a:lnTo>
                    <a:lnTo>
                      <a:pt x="190" y="232"/>
                    </a:lnTo>
                    <a:lnTo>
                      <a:pt x="192" y="232"/>
                    </a:lnTo>
                    <a:lnTo>
                      <a:pt x="194" y="230"/>
                    </a:lnTo>
                    <a:lnTo>
                      <a:pt x="194" y="226"/>
                    </a:lnTo>
                    <a:lnTo>
                      <a:pt x="194" y="224"/>
                    </a:lnTo>
                    <a:lnTo>
                      <a:pt x="192" y="224"/>
                    </a:lnTo>
                    <a:lnTo>
                      <a:pt x="192" y="222"/>
                    </a:lnTo>
                    <a:lnTo>
                      <a:pt x="192" y="218"/>
                    </a:lnTo>
                    <a:lnTo>
                      <a:pt x="194" y="212"/>
                    </a:lnTo>
                    <a:lnTo>
                      <a:pt x="196" y="212"/>
                    </a:lnTo>
                    <a:lnTo>
                      <a:pt x="198" y="208"/>
                    </a:lnTo>
                    <a:lnTo>
                      <a:pt x="202" y="208"/>
                    </a:lnTo>
                    <a:lnTo>
                      <a:pt x="204" y="208"/>
                    </a:lnTo>
                    <a:lnTo>
                      <a:pt x="204" y="216"/>
                    </a:lnTo>
                    <a:lnTo>
                      <a:pt x="204" y="218"/>
                    </a:lnTo>
                    <a:lnTo>
                      <a:pt x="206" y="216"/>
                    </a:lnTo>
                    <a:lnTo>
                      <a:pt x="210" y="212"/>
                    </a:lnTo>
                    <a:lnTo>
                      <a:pt x="210" y="210"/>
                    </a:lnTo>
                    <a:lnTo>
                      <a:pt x="210" y="204"/>
                    </a:lnTo>
                    <a:lnTo>
                      <a:pt x="210" y="202"/>
                    </a:lnTo>
                    <a:lnTo>
                      <a:pt x="210" y="196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937"/>
              <p:cNvSpPr>
                <a:spLocks/>
              </p:cNvSpPr>
              <p:nvPr/>
            </p:nvSpPr>
            <p:spPr bwMode="auto">
              <a:xfrm>
                <a:off x="3594" y="2468"/>
                <a:ext cx="32" cy="26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28" y="6"/>
                  </a:cxn>
                  <a:cxn ang="0">
                    <a:pos x="28" y="8"/>
                  </a:cxn>
                  <a:cxn ang="0">
                    <a:pos x="24" y="10"/>
                  </a:cxn>
                  <a:cxn ang="0">
                    <a:pos x="22" y="12"/>
                  </a:cxn>
                  <a:cxn ang="0">
                    <a:pos x="20" y="14"/>
                  </a:cxn>
                  <a:cxn ang="0">
                    <a:pos x="18" y="14"/>
                  </a:cxn>
                  <a:cxn ang="0">
                    <a:pos x="14" y="14"/>
                  </a:cxn>
                  <a:cxn ang="0">
                    <a:pos x="14" y="16"/>
                  </a:cxn>
                  <a:cxn ang="0">
                    <a:pos x="10" y="20"/>
                  </a:cxn>
                  <a:cxn ang="0">
                    <a:pos x="8" y="22"/>
                  </a:cxn>
                  <a:cxn ang="0">
                    <a:pos x="4" y="24"/>
                  </a:cxn>
                  <a:cxn ang="0">
                    <a:pos x="4" y="26"/>
                  </a:cxn>
                  <a:cxn ang="0">
                    <a:pos x="2" y="26"/>
                  </a:cxn>
                  <a:cxn ang="0">
                    <a:pos x="0" y="24"/>
                  </a:cxn>
                  <a:cxn ang="0">
                    <a:pos x="0" y="20"/>
                  </a:cxn>
                  <a:cxn ang="0">
                    <a:pos x="2" y="18"/>
                  </a:cxn>
                  <a:cxn ang="0">
                    <a:pos x="4" y="16"/>
                  </a:cxn>
                  <a:cxn ang="0">
                    <a:pos x="6" y="14"/>
                  </a:cxn>
                  <a:cxn ang="0">
                    <a:pos x="10" y="12"/>
                  </a:cxn>
                  <a:cxn ang="0">
                    <a:pos x="18" y="6"/>
                  </a:cxn>
                  <a:cxn ang="0">
                    <a:pos x="20" y="6"/>
                  </a:cxn>
                  <a:cxn ang="0">
                    <a:pos x="20" y="4"/>
                  </a:cxn>
                  <a:cxn ang="0">
                    <a:pos x="22" y="4"/>
                  </a:cxn>
                  <a:cxn ang="0">
                    <a:pos x="28" y="0"/>
                  </a:cxn>
                  <a:cxn ang="0">
                    <a:pos x="32" y="0"/>
                  </a:cxn>
                </a:cxnLst>
                <a:rect l="0" t="0" r="r" b="b"/>
                <a:pathLst>
                  <a:path w="32" h="26">
                    <a:moveTo>
                      <a:pt x="32" y="0"/>
                    </a:moveTo>
                    <a:lnTo>
                      <a:pt x="28" y="6"/>
                    </a:lnTo>
                    <a:lnTo>
                      <a:pt x="28" y="8"/>
                    </a:lnTo>
                    <a:lnTo>
                      <a:pt x="24" y="10"/>
                    </a:lnTo>
                    <a:lnTo>
                      <a:pt x="22" y="12"/>
                    </a:lnTo>
                    <a:lnTo>
                      <a:pt x="20" y="14"/>
                    </a:lnTo>
                    <a:lnTo>
                      <a:pt x="18" y="14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0" y="20"/>
                    </a:lnTo>
                    <a:lnTo>
                      <a:pt x="8" y="22"/>
                    </a:lnTo>
                    <a:lnTo>
                      <a:pt x="4" y="24"/>
                    </a:lnTo>
                    <a:lnTo>
                      <a:pt x="4" y="26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0"/>
                    </a:lnTo>
                    <a:lnTo>
                      <a:pt x="2" y="18"/>
                    </a:lnTo>
                    <a:lnTo>
                      <a:pt x="4" y="16"/>
                    </a:lnTo>
                    <a:lnTo>
                      <a:pt x="6" y="14"/>
                    </a:lnTo>
                    <a:lnTo>
                      <a:pt x="10" y="12"/>
                    </a:lnTo>
                    <a:lnTo>
                      <a:pt x="18" y="6"/>
                    </a:lnTo>
                    <a:lnTo>
                      <a:pt x="20" y="6"/>
                    </a:lnTo>
                    <a:lnTo>
                      <a:pt x="20" y="4"/>
                    </a:lnTo>
                    <a:lnTo>
                      <a:pt x="22" y="4"/>
                    </a:lnTo>
                    <a:lnTo>
                      <a:pt x="28" y="0"/>
                    </a:lnTo>
                    <a:lnTo>
                      <a:pt x="32" y="0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938"/>
              <p:cNvSpPr>
                <a:spLocks/>
              </p:cNvSpPr>
              <p:nvPr/>
            </p:nvSpPr>
            <p:spPr bwMode="auto">
              <a:xfrm>
                <a:off x="3626" y="2514"/>
                <a:ext cx="40" cy="34"/>
              </a:xfrm>
              <a:custGeom>
                <a:avLst/>
                <a:gdLst/>
                <a:ahLst/>
                <a:cxnLst>
                  <a:cxn ang="0">
                    <a:pos x="12" y="34"/>
                  </a:cxn>
                  <a:cxn ang="0">
                    <a:pos x="16" y="28"/>
                  </a:cxn>
                  <a:cxn ang="0">
                    <a:pos x="20" y="20"/>
                  </a:cxn>
                  <a:cxn ang="0">
                    <a:pos x="26" y="12"/>
                  </a:cxn>
                  <a:cxn ang="0">
                    <a:pos x="28" y="10"/>
                  </a:cxn>
                  <a:cxn ang="0">
                    <a:pos x="30" y="10"/>
                  </a:cxn>
                  <a:cxn ang="0">
                    <a:pos x="28" y="8"/>
                  </a:cxn>
                  <a:cxn ang="0">
                    <a:pos x="26" y="8"/>
                  </a:cxn>
                  <a:cxn ang="0">
                    <a:pos x="26" y="6"/>
                  </a:cxn>
                  <a:cxn ang="0">
                    <a:pos x="30" y="6"/>
                  </a:cxn>
                  <a:cxn ang="0">
                    <a:pos x="32" y="6"/>
                  </a:cxn>
                  <a:cxn ang="0">
                    <a:pos x="34" y="6"/>
                  </a:cxn>
                  <a:cxn ang="0">
                    <a:pos x="36" y="6"/>
                  </a:cxn>
                  <a:cxn ang="0">
                    <a:pos x="38" y="6"/>
                  </a:cxn>
                  <a:cxn ang="0">
                    <a:pos x="40" y="4"/>
                  </a:cxn>
                  <a:cxn ang="0">
                    <a:pos x="38" y="2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0" y="0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16" y="2"/>
                  </a:cxn>
                  <a:cxn ang="0">
                    <a:pos x="10" y="8"/>
                  </a:cxn>
                  <a:cxn ang="0">
                    <a:pos x="6" y="10"/>
                  </a:cxn>
                  <a:cxn ang="0">
                    <a:pos x="6" y="12"/>
                  </a:cxn>
                  <a:cxn ang="0">
                    <a:pos x="2" y="16"/>
                  </a:cxn>
                  <a:cxn ang="0">
                    <a:pos x="0" y="20"/>
                  </a:cxn>
                  <a:cxn ang="0">
                    <a:pos x="0" y="24"/>
                  </a:cxn>
                  <a:cxn ang="0">
                    <a:pos x="0" y="26"/>
                  </a:cxn>
                  <a:cxn ang="0">
                    <a:pos x="6" y="28"/>
                  </a:cxn>
                  <a:cxn ang="0">
                    <a:pos x="6" y="30"/>
                  </a:cxn>
                  <a:cxn ang="0">
                    <a:pos x="8" y="30"/>
                  </a:cxn>
                  <a:cxn ang="0">
                    <a:pos x="10" y="28"/>
                  </a:cxn>
                  <a:cxn ang="0">
                    <a:pos x="10" y="26"/>
                  </a:cxn>
                  <a:cxn ang="0">
                    <a:pos x="8" y="26"/>
                  </a:cxn>
                  <a:cxn ang="0">
                    <a:pos x="6" y="26"/>
                  </a:cxn>
                  <a:cxn ang="0">
                    <a:pos x="8" y="26"/>
                  </a:cxn>
                  <a:cxn ang="0">
                    <a:pos x="10" y="22"/>
                  </a:cxn>
                  <a:cxn ang="0">
                    <a:pos x="10" y="26"/>
                  </a:cxn>
                  <a:cxn ang="0">
                    <a:pos x="10" y="28"/>
                  </a:cxn>
                  <a:cxn ang="0">
                    <a:pos x="10" y="30"/>
                  </a:cxn>
                  <a:cxn ang="0">
                    <a:pos x="8" y="30"/>
                  </a:cxn>
                  <a:cxn ang="0">
                    <a:pos x="6" y="32"/>
                  </a:cxn>
                  <a:cxn ang="0">
                    <a:pos x="6" y="34"/>
                  </a:cxn>
                  <a:cxn ang="0">
                    <a:pos x="8" y="34"/>
                  </a:cxn>
                  <a:cxn ang="0">
                    <a:pos x="12" y="34"/>
                  </a:cxn>
                </a:cxnLst>
                <a:rect l="0" t="0" r="r" b="b"/>
                <a:pathLst>
                  <a:path w="40" h="34">
                    <a:moveTo>
                      <a:pt x="12" y="34"/>
                    </a:moveTo>
                    <a:lnTo>
                      <a:pt x="16" y="28"/>
                    </a:lnTo>
                    <a:lnTo>
                      <a:pt x="20" y="20"/>
                    </a:lnTo>
                    <a:lnTo>
                      <a:pt x="26" y="12"/>
                    </a:lnTo>
                    <a:lnTo>
                      <a:pt x="28" y="10"/>
                    </a:lnTo>
                    <a:lnTo>
                      <a:pt x="30" y="10"/>
                    </a:lnTo>
                    <a:lnTo>
                      <a:pt x="28" y="8"/>
                    </a:lnTo>
                    <a:lnTo>
                      <a:pt x="26" y="8"/>
                    </a:lnTo>
                    <a:lnTo>
                      <a:pt x="26" y="6"/>
                    </a:lnTo>
                    <a:lnTo>
                      <a:pt x="30" y="6"/>
                    </a:lnTo>
                    <a:lnTo>
                      <a:pt x="32" y="6"/>
                    </a:lnTo>
                    <a:lnTo>
                      <a:pt x="34" y="6"/>
                    </a:lnTo>
                    <a:lnTo>
                      <a:pt x="36" y="6"/>
                    </a:lnTo>
                    <a:lnTo>
                      <a:pt x="38" y="6"/>
                    </a:lnTo>
                    <a:lnTo>
                      <a:pt x="40" y="4"/>
                    </a:lnTo>
                    <a:lnTo>
                      <a:pt x="38" y="2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0" y="0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16" y="2"/>
                    </a:lnTo>
                    <a:lnTo>
                      <a:pt x="10" y="8"/>
                    </a:lnTo>
                    <a:lnTo>
                      <a:pt x="6" y="10"/>
                    </a:lnTo>
                    <a:lnTo>
                      <a:pt x="6" y="12"/>
                    </a:lnTo>
                    <a:lnTo>
                      <a:pt x="2" y="16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0" y="26"/>
                    </a:lnTo>
                    <a:lnTo>
                      <a:pt x="6" y="28"/>
                    </a:lnTo>
                    <a:lnTo>
                      <a:pt x="6" y="30"/>
                    </a:lnTo>
                    <a:lnTo>
                      <a:pt x="8" y="30"/>
                    </a:lnTo>
                    <a:lnTo>
                      <a:pt x="10" y="28"/>
                    </a:lnTo>
                    <a:lnTo>
                      <a:pt x="10" y="26"/>
                    </a:lnTo>
                    <a:lnTo>
                      <a:pt x="8" y="26"/>
                    </a:lnTo>
                    <a:lnTo>
                      <a:pt x="6" y="26"/>
                    </a:lnTo>
                    <a:lnTo>
                      <a:pt x="8" y="26"/>
                    </a:lnTo>
                    <a:lnTo>
                      <a:pt x="10" y="22"/>
                    </a:lnTo>
                    <a:lnTo>
                      <a:pt x="10" y="26"/>
                    </a:lnTo>
                    <a:lnTo>
                      <a:pt x="10" y="28"/>
                    </a:lnTo>
                    <a:lnTo>
                      <a:pt x="10" y="30"/>
                    </a:lnTo>
                    <a:lnTo>
                      <a:pt x="8" y="30"/>
                    </a:lnTo>
                    <a:lnTo>
                      <a:pt x="6" y="32"/>
                    </a:lnTo>
                    <a:lnTo>
                      <a:pt x="6" y="34"/>
                    </a:lnTo>
                    <a:lnTo>
                      <a:pt x="8" y="34"/>
                    </a:lnTo>
                    <a:lnTo>
                      <a:pt x="12" y="34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144000" cy="5328592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FERC’s rejection of NWE’s rate proposal for MSTI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NWE asked for a separate tariff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FERC said use existing tariff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Confusion over what a “tariff” is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FERC’s Proposed Cost Allocation Rule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Allocate costs to beneficiaries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FERC’s Acceptance of MISO filing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MISO proposing to over-build a 765 kV system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Will accommodate new load and resources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Wall Street Journal Editorial</a:t>
            </a:r>
          </a:p>
          <a:p>
            <a:pPr lvl="2" algn="l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22" name="Picture 2" descr="C:\Documents and Settings\TWilliams.GAELECTRIC\Local Settings\Temporary Internet Files\Content.IE5\FBSFHS22\MC90033623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988840"/>
            <a:ext cx="2245785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28669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</a:rPr>
              <a:t>Questions?</a:t>
            </a:r>
            <a:endParaRPr lang="en-US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Content Placeholder 4" descr="C:\Documents and Settings\00067424\Application Data\Microsoft\Media Catalog\Downloaded Clips\clad\j043441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000232" y="1071546"/>
            <a:ext cx="4572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How does wind compare to other resources?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19080" y="17335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0" y="836712"/>
          <a:ext cx="8991601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Left Brace 7"/>
          <p:cNvSpPr/>
          <p:nvPr/>
        </p:nvSpPr>
        <p:spPr>
          <a:xfrm rot="5400000">
            <a:off x="2478342" y="1130170"/>
            <a:ext cx="576064" cy="2581436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>
            <a:off x="5322658" y="4694566"/>
            <a:ext cx="504056" cy="2581436"/>
          </a:xfrm>
          <a:prstGeom prst="lef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16216" y="6027003"/>
            <a:ext cx="2411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From NWPCC 6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b="1" dirty="0" smtClean="0">
                <a:solidFill>
                  <a:srgbClr val="FF0000"/>
                </a:solidFill>
              </a:rPr>
              <a:t> Resource Plan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580112" y="6309320"/>
            <a:ext cx="940526" cy="143407"/>
          </a:xfrm>
          <a:custGeom>
            <a:avLst/>
            <a:gdLst>
              <a:gd name="connsiteX0" fmla="*/ 0 w 940526"/>
              <a:gd name="connsiteY0" fmla="*/ 0 h 261257"/>
              <a:gd name="connsiteX1" fmla="*/ 0 w 940526"/>
              <a:gd name="connsiteY1" fmla="*/ 261257 h 261257"/>
              <a:gd name="connsiteX2" fmla="*/ 940526 w 940526"/>
              <a:gd name="connsiteY2" fmla="*/ 261257 h 261257"/>
              <a:gd name="connsiteX3" fmla="*/ 940526 w 940526"/>
              <a:gd name="connsiteY3" fmla="*/ 261257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526" h="261257">
                <a:moveTo>
                  <a:pt x="0" y="0"/>
                </a:moveTo>
                <a:lnTo>
                  <a:pt x="0" y="261257"/>
                </a:lnTo>
                <a:lnTo>
                  <a:pt x="940526" y="261257"/>
                </a:lnTo>
                <a:lnTo>
                  <a:pt x="940526" y="261257"/>
                </a:lnTo>
              </a:path>
            </a:pathLst>
          </a:custGeom>
          <a:ln w="38100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3184" y="908720"/>
            <a:ext cx="256867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Economic Reality of Operating Projects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7704" y="2492896"/>
          <a:ext cx="5410199" cy="1717040"/>
        </p:xfrm>
        <a:graphic>
          <a:graphicData uri="http://schemas.openxmlformats.org/drawingml/2006/table">
            <a:tbl>
              <a:tblPr/>
              <a:tblGrid>
                <a:gridCol w="1967345"/>
                <a:gridCol w="951941"/>
                <a:gridCol w="1316852"/>
                <a:gridCol w="1174061"/>
              </a:tblGrid>
              <a:tr h="279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7F7F7F"/>
                          </a:solidFill>
                          <a:latin typeface="Calibri"/>
                          <a:ea typeface="Calibri"/>
                          <a:cs typeface="Times New Roman"/>
                        </a:rPr>
                        <a:t>Job Type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7F7F7F"/>
                          </a:solidFill>
                          <a:latin typeface="Calibri"/>
                          <a:ea typeface="Calibri"/>
                          <a:cs typeface="Times New Roman"/>
                        </a:rPr>
                        <a:t>Glacier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7F7F7F"/>
                          </a:solidFill>
                          <a:latin typeface="Calibri"/>
                          <a:ea typeface="Calibri"/>
                          <a:cs typeface="Times New Roman"/>
                        </a:rPr>
                        <a:t>Rim Rock (est.)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7F7F7F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Engineering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Direct Construction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206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303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509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Indirect Construction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117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197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Material Suppliers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181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266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447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486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595959"/>
                          </a:solidFill>
                          <a:latin typeface="Calibri"/>
                          <a:ea typeface="Calibri"/>
                          <a:cs typeface="Times New Roman"/>
                        </a:rPr>
                        <a:t>714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1,200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4077072"/>
            <a:ext cx="65717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Taxes:</a:t>
            </a:r>
          </a:p>
          <a:p>
            <a:pPr marL="457200" lvl="2">
              <a:buFont typeface="Arial" pitchFamily="34" charset="0"/>
              <a:buChar char="•"/>
            </a:pPr>
            <a:r>
              <a:rPr lang="en-US" dirty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n-US" sz="1600" dirty="0" smtClean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Glacier </a:t>
            </a:r>
            <a:r>
              <a:rPr lang="en-US" sz="1600" dirty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Wind 1&amp;2 will contribute </a:t>
            </a:r>
            <a:r>
              <a:rPr lang="en-US" sz="1600" dirty="0" smtClean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roughly $3.6 </a:t>
            </a:r>
            <a:r>
              <a:rPr lang="en-US" sz="1600" dirty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million for taxes in 2010</a:t>
            </a:r>
          </a:p>
          <a:p>
            <a:pPr marL="457200" lvl="2">
              <a:buFont typeface="Arial" pitchFamily="34" charset="0"/>
              <a:buChar char="•"/>
            </a:pPr>
            <a:r>
              <a:rPr lang="en-US" sz="1600" dirty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Increase tax base for funding local public projects</a:t>
            </a:r>
            <a:r>
              <a:rPr lang="en-US" dirty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3648" y="2132856"/>
            <a:ext cx="2792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Job Creation </a:t>
            </a:r>
            <a:r>
              <a:rPr lang="en-US" sz="1200" dirty="0">
                <a:solidFill>
                  <a:srgbClr val="595959"/>
                </a:solidFill>
                <a:latin typeface="Calibri"/>
                <a:ea typeface="Calibri"/>
                <a:cs typeface="Times New Roman"/>
              </a:rPr>
              <a:t>(shown in man-years):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ogo consists of inv in black &amp; energy in green raised by a small triangle under the second 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908720"/>
            <a:ext cx="3370587" cy="79208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Economic Reality of Operating Projects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588151"/>
            <a:ext cx="9144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Wheatland </a:t>
            </a:r>
            <a:r>
              <a:rPr lang="en-US" sz="2400" dirty="0" err="1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Cty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Tax Revenue                	     &gt; $ 5,000,000 to date</a:t>
            </a:r>
            <a:endParaRPr lang="en-US" sz="240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Judith Gap --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12 full time employees           = $ 3,000,000 payroll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Royalties to MT Landowners                       &gt;$  2,200,000 to date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Montana Const Jobs/Work (~200)   	</a:t>
            </a:r>
            <a:r>
              <a:rPr kumimoji="0" lang="en-US" sz="24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&gt;$18,000,00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Total Economic Benefit over 5 years: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Over $28,000,000 and counting!</a:t>
            </a:r>
            <a:endParaRPr kumimoji="0" lang="en-US" sz="4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422108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 Department of Energy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 each 1000 MW of wind generation in Montana: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$14.8 million in tax revenue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$2.7 million in royalty payments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271 new long term jobs w/$21.1 million payroll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Gaelectric Impacts</a:t>
            </a:r>
          </a:p>
        </p:txBody>
      </p:sp>
      <p:pic>
        <p:nvPicPr>
          <p:cNvPr id="5126" name="Picture 6" descr="C:\Documents and Settings\TWilliams.GAELECTRIC\Local Settings\Temporary Internet Files\Content.IE5\5EG7KDZ5\MP90044223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9247" y="980728"/>
            <a:ext cx="2894753" cy="3212976"/>
          </a:xfrm>
          <a:prstGeom prst="rect">
            <a:avLst/>
          </a:prstGeom>
          <a:noFill/>
        </p:spPr>
      </p:pic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≈ $1 Million in Annual Payroll in MONTANA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Doesn’t include payments to contractors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Nothing built yet in America!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Harlowton Project Alone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Our most advanced project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≈ $1 Billion in investment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What was the last investment in MT ≥ $1 Billion?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At least 3X that in our pipeline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\\server\users\$username$\TWilliams\My Documents\My Pictures\Microsoft Clip Organizer\mp00554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" y="1447800"/>
            <a:ext cx="8610600" cy="5222875"/>
          </a:xfrm>
          <a:prstGeom prst="rect">
            <a:avLst/>
          </a:prstGeom>
        </p:spPr>
      </p:pic>
      <p:sp>
        <p:nvSpPr>
          <p:cNvPr id="3" name="5-Point Star 2"/>
          <p:cNvSpPr/>
          <p:nvPr/>
        </p:nvSpPr>
        <p:spPr>
          <a:xfrm>
            <a:off x="5292080" y="4725144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Box 13"/>
          <p:cNvSpPr txBox="1">
            <a:spLocks noChangeArrowheads="1"/>
          </p:cNvSpPr>
          <p:nvPr/>
        </p:nvSpPr>
        <p:spPr bwMode="auto">
          <a:xfrm>
            <a:off x="5364088" y="4653136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Calibri" pitchFamily="34" charset="0"/>
              </a:rPr>
              <a:t>Billings</a:t>
            </a:r>
          </a:p>
        </p:txBody>
      </p:sp>
      <p:sp>
        <p:nvSpPr>
          <p:cNvPr id="5" name="TextBox 32"/>
          <p:cNvSpPr txBox="1">
            <a:spLocks noChangeArrowheads="1"/>
          </p:cNvSpPr>
          <p:nvPr/>
        </p:nvSpPr>
        <p:spPr bwMode="auto">
          <a:xfrm>
            <a:off x="2590800" y="24384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Great</a:t>
            </a:r>
          </a:p>
          <a:p>
            <a:pPr algn="ctr"/>
            <a:r>
              <a:rPr lang="en-US" sz="1400" b="1">
                <a:latin typeface="Calibri" pitchFamily="34" charset="0"/>
              </a:rPr>
              <a:t>Falls</a:t>
            </a:r>
          </a:p>
        </p:txBody>
      </p:sp>
      <p:sp>
        <p:nvSpPr>
          <p:cNvPr id="6" name="Rectangle 5"/>
          <p:cNvSpPr/>
          <p:nvPr/>
        </p:nvSpPr>
        <p:spPr>
          <a:xfrm flipH="1" flipV="1">
            <a:off x="3429000" y="1600200"/>
            <a:ext cx="76200" cy="76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4572000" y="18288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4932040" y="3356992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3733800" y="24384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3200400" y="28194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2590800" y="17526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86"/>
          <p:cNvSpPr txBox="1">
            <a:spLocks noChangeArrowheads="1"/>
          </p:cNvSpPr>
          <p:nvPr/>
        </p:nvSpPr>
        <p:spPr bwMode="auto">
          <a:xfrm>
            <a:off x="4343400" y="1600200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alibri" pitchFamily="34" charset="0"/>
              </a:rPr>
              <a:t>Havre</a:t>
            </a:r>
          </a:p>
        </p:txBody>
      </p:sp>
      <p:sp>
        <p:nvSpPr>
          <p:cNvPr id="13" name="TextBox 87"/>
          <p:cNvSpPr txBox="1">
            <a:spLocks noChangeArrowheads="1"/>
          </p:cNvSpPr>
          <p:nvPr/>
        </p:nvSpPr>
        <p:spPr bwMode="auto">
          <a:xfrm>
            <a:off x="3429000" y="20574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latin typeface="Calibri" pitchFamily="34" charset="0"/>
              </a:rPr>
              <a:t>Fort</a:t>
            </a:r>
          </a:p>
          <a:p>
            <a:pPr algn="ctr"/>
            <a:r>
              <a:rPr lang="en-US" sz="1200" b="1">
                <a:latin typeface="Calibri" pitchFamily="34" charset="0"/>
              </a:rPr>
              <a:t>Benton</a:t>
            </a:r>
          </a:p>
        </p:txBody>
      </p:sp>
      <p:sp>
        <p:nvSpPr>
          <p:cNvPr id="14" name="TextBox 88"/>
          <p:cNvSpPr txBox="1">
            <a:spLocks noChangeArrowheads="1"/>
          </p:cNvSpPr>
          <p:nvPr/>
        </p:nvSpPr>
        <p:spPr bwMode="auto">
          <a:xfrm>
            <a:off x="1905000" y="1676400"/>
            <a:ext cx="76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alibri" pitchFamily="34" charset="0"/>
              </a:rPr>
              <a:t>Cut Bank</a:t>
            </a:r>
          </a:p>
        </p:txBody>
      </p:sp>
      <p:sp>
        <p:nvSpPr>
          <p:cNvPr id="15" name="5-Point Star 14"/>
          <p:cNvSpPr/>
          <p:nvPr/>
        </p:nvSpPr>
        <p:spPr>
          <a:xfrm>
            <a:off x="2483768" y="450912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2743200" y="4038600"/>
            <a:ext cx="152400" cy="1524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1447800" y="36576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Box 96"/>
          <p:cNvSpPr txBox="1">
            <a:spLocks noChangeArrowheads="1"/>
          </p:cNvSpPr>
          <p:nvPr/>
        </p:nvSpPr>
        <p:spPr bwMode="auto">
          <a:xfrm>
            <a:off x="2438400" y="37338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Helena</a:t>
            </a:r>
          </a:p>
        </p:txBody>
      </p:sp>
      <p:sp>
        <p:nvSpPr>
          <p:cNvPr id="19" name="TextBox 99"/>
          <p:cNvSpPr txBox="1">
            <a:spLocks noChangeArrowheads="1"/>
          </p:cNvSpPr>
          <p:nvPr/>
        </p:nvSpPr>
        <p:spPr bwMode="auto">
          <a:xfrm>
            <a:off x="2555776" y="4437112"/>
            <a:ext cx="533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>
                <a:latin typeface="Calibri" pitchFamily="34" charset="0"/>
              </a:rPr>
              <a:t>Butte</a:t>
            </a:r>
          </a:p>
        </p:txBody>
      </p:sp>
      <p:sp>
        <p:nvSpPr>
          <p:cNvPr id="20" name="TextBox 102"/>
          <p:cNvSpPr txBox="1">
            <a:spLocks noChangeArrowheads="1"/>
          </p:cNvSpPr>
          <p:nvPr/>
        </p:nvSpPr>
        <p:spPr bwMode="auto">
          <a:xfrm>
            <a:off x="1143000" y="3429000"/>
            <a:ext cx="76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alibri" pitchFamily="34" charset="0"/>
              </a:rPr>
              <a:t>Missoula</a:t>
            </a:r>
          </a:p>
        </p:txBody>
      </p:sp>
      <p:sp>
        <p:nvSpPr>
          <p:cNvPr id="22" name="AutoShape 4"/>
          <p:cNvSpPr>
            <a:spLocks noChangeAspect="1" noChangeArrowheads="1"/>
          </p:cNvSpPr>
          <p:nvPr/>
        </p:nvSpPr>
        <p:spPr bwMode="auto">
          <a:xfrm flipV="1">
            <a:off x="8077200" y="68230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0" y="0"/>
            <a:ext cx="9144000" cy="8572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800" b="1" i="1" dirty="0" smtClean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</a:rPr>
              <a:t>Gaelectric 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Project Sites</a:t>
            </a:r>
          </a:p>
        </p:txBody>
      </p:sp>
      <p:sp>
        <p:nvSpPr>
          <p:cNvPr id="24" name="TextBox 89"/>
          <p:cNvSpPr txBox="1">
            <a:spLocks noChangeArrowheads="1"/>
          </p:cNvSpPr>
          <p:nvPr/>
        </p:nvSpPr>
        <p:spPr bwMode="auto">
          <a:xfrm>
            <a:off x="5004048" y="3284984"/>
            <a:ext cx="914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>
                <a:latin typeface="Calibri" pitchFamily="34" charset="0"/>
              </a:rPr>
              <a:t>Lewistown</a:t>
            </a:r>
          </a:p>
        </p:txBody>
      </p:sp>
      <p:sp>
        <p:nvSpPr>
          <p:cNvPr id="25" name="Oval 24"/>
          <p:cNvSpPr/>
          <p:nvPr/>
        </p:nvSpPr>
        <p:spPr>
          <a:xfrm>
            <a:off x="5292080" y="3573016"/>
            <a:ext cx="1219200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/>
              <a:t>Harlowton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043608" y="1124744"/>
            <a:ext cx="5543872" cy="3816424"/>
            <a:chOff x="1066800" y="1124744"/>
            <a:chExt cx="5543872" cy="3816424"/>
          </a:xfrm>
        </p:grpSpPr>
        <p:sp>
          <p:nvSpPr>
            <p:cNvPr id="27" name="Rectangle 26"/>
            <p:cNvSpPr/>
            <p:nvPr/>
          </p:nvSpPr>
          <p:spPr>
            <a:xfrm flipH="1" flipV="1">
              <a:off x="5148064" y="3212976"/>
              <a:ext cx="152400" cy="762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2667000" y="1524000"/>
              <a:ext cx="296863" cy="123825"/>
            </a:xfrm>
            <a:custGeom>
              <a:avLst/>
              <a:gdLst>
                <a:gd name="connsiteX0" fmla="*/ 24714 w 296562"/>
                <a:gd name="connsiteY0" fmla="*/ 0 h 123567"/>
                <a:gd name="connsiteX1" fmla="*/ 296562 w 296562"/>
                <a:gd name="connsiteY1" fmla="*/ 0 h 123567"/>
                <a:gd name="connsiteX2" fmla="*/ 296562 w 296562"/>
                <a:gd name="connsiteY2" fmla="*/ 61783 h 123567"/>
                <a:gd name="connsiteX3" fmla="*/ 86497 w 296562"/>
                <a:gd name="connsiteY3" fmla="*/ 49427 h 123567"/>
                <a:gd name="connsiteX4" fmla="*/ 86497 w 296562"/>
                <a:gd name="connsiteY4" fmla="*/ 123567 h 123567"/>
                <a:gd name="connsiteX5" fmla="*/ 0 w 296562"/>
                <a:gd name="connsiteY5" fmla="*/ 111210 h 123567"/>
                <a:gd name="connsiteX6" fmla="*/ 24714 w 296562"/>
                <a:gd name="connsiteY6" fmla="*/ 0 h 123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6562" h="123567">
                  <a:moveTo>
                    <a:pt x="24714" y="0"/>
                  </a:moveTo>
                  <a:lnTo>
                    <a:pt x="296562" y="0"/>
                  </a:lnTo>
                  <a:lnTo>
                    <a:pt x="296562" y="61783"/>
                  </a:lnTo>
                  <a:lnTo>
                    <a:pt x="86497" y="49427"/>
                  </a:lnTo>
                  <a:lnTo>
                    <a:pt x="86497" y="123567"/>
                  </a:lnTo>
                  <a:lnTo>
                    <a:pt x="0" y="111210"/>
                  </a:lnTo>
                  <a:lnTo>
                    <a:pt x="24714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276600" y="1524000"/>
              <a:ext cx="228600" cy="762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 flipH="1" flipV="1">
              <a:off x="4800600" y="2057400"/>
              <a:ext cx="76200" cy="762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 flipH="1" flipV="1">
              <a:off x="3962400" y="2590800"/>
              <a:ext cx="76200" cy="1524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 flipH="1" flipV="1">
              <a:off x="4211960" y="4149080"/>
              <a:ext cx="152400" cy="762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066800" y="1340768"/>
              <a:ext cx="914400" cy="41183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i="1" dirty="0"/>
                <a:t>Coutts</a:t>
              </a:r>
            </a:p>
          </p:txBody>
        </p:sp>
        <p:cxnSp>
          <p:nvCxnSpPr>
            <p:cNvPr id="34" name="Straight Arrow Connector 33"/>
            <p:cNvCxnSpPr>
              <a:endCxn id="28" idx="0"/>
            </p:cNvCxnSpPr>
            <p:nvPr/>
          </p:nvCxnSpPr>
          <p:spPr>
            <a:xfrm>
              <a:off x="1981200" y="1447800"/>
              <a:ext cx="711200" cy="76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3962400" y="1124744"/>
              <a:ext cx="914400" cy="39925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i="1" dirty="0"/>
                <a:t>Liberty</a:t>
              </a:r>
            </a:p>
          </p:txBody>
        </p:sp>
        <p:cxnSp>
          <p:nvCxnSpPr>
            <p:cNvPr id="36" name="Straight Arrow Connector 35"/>
            <p:cNvCxnSpPr>
              <a:stCxn id="35" idx="2"/>
              <a:endCxn id="29" idx="3"/>
            </p:cNvCxnSpPr>
            <p:nvPr/>
          </p:nvCxnSpPr>
          <p:spPr>
            <a:xfrm rot="10800000" flipV="1">
              <a:off x="3505200" y="1324372"/>
              <a:ext cx="457200" cy="2377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5315272" y="1196752"/>
              <a:ext cx="1295400" cy="46484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i="1" dirty="0"/>
                <a:t>Tiger Ridge</a:t>
              </a:r>
            </a:p>
          </p:txBody>
        </p:sp>
        <p:cxnSp>
          <p:nvCxnSpPr>
            <p:cNvPr id="38" name="Straight Arrow Connector 37"/>
            <p:cNvCxnSpPr>
              <a:stCxn id="37" idx="2"/>
              <a:endCxn id="30" idx="2"/>
            </p:cNvCxnSpPr>
            <p:nvPr/>
          </p:nvCxnSpPr>
          <p:spPr>
            <a:xfrm rot="10800000" flipV="1">
              <a:off x="4838700" y="1429172"/>
              <a:ext cx="476572" cy="6282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5603304" y="2780928"/>
              <a:ext cx="914400" cy="43204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i="1" dirty="0"/>
                <a:t>Roy</a:t>
              </a:r>
            </a:p>
          </p:txBody>
        </p:sp>
        <p:cxnSp>
          <p:nvCxnSpPr>
            <p:cNvPr id="40" name="Straight Arrow Connector 39"/>
            <p:cNvCxnSpPr>
              <a:stCxn id="39" idx="2"/>
              <a:endCxn id="27" idx="1"/>
            </p:cNvCxnSpPr>
            <p:nvPr/>
          </p:nvCxnSpPr>
          <p:spPr>
            <a:xfrm rot="10800000" flipV="1">
              <a:off x="5300464" y="2996952"/>
              <a:ext cx="302840" cy="2541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4572000" y="2133600"/>
              <a:ext cx="1440160" cy="50331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i="1" dirty="0"/>
                <a:t>Frenchman’s Ridge</a:t>
              </a:r>
            </a:p>
          </p:txBody>
        </p:sp>
        <p:cxnSp>
          <p:nvCxnSpPr>
            <p:cNvPr id="42" name="Straight Arrow Connector 41"/>
            <p:cNvCxnSpPr>
              <a:stCxn id="41" idx="2"/>
              <a:endCxn id="31" idx="1"/>
            </p:cNvCxnSpPr>
            <p:nvPr/>
          </p:nvCxnSpPr>
          <p:spPr>
            <a:xfrm rot="10800000" flipV="1">
              <a:off x="4038600" y="2385256"/>
              <a:ext cx="533400" cy="28174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3227040" y="4437112"/>
              <a:ext cx="1008112" cy="50405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i="1" dirty="0" smtClean="0"/>
                <a:t>Kelly Hills</a:t>
              </a:r>
              <a:endParaRPr lang="en-US" sz="1200" b="1" i="1" dirty="0"/>
            </a:p>
          </p:txBody>
        </p:sp>
        <p:cxnSp>
          <p:nvCxnSpPr>
            <p:cNvPr id="44" name="Straight Arrow Connector 43"/>
            <p:cNvCxnSpPr>
              <a:stCxn id="43" idx="6"/>
              <a:endCxn id="48" idx="3"/>
            </p:cNvCxnSpPr>
            <p:nvPr/>
          </p:nvCxnSpPr>
          <p:spPr>
            <a:xfrm>
              <a:off x="4235152" y="4689140"/>
              <a:ext cx="336848" cy="1461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 flipH="1" flipV="1">
              <a:off x="4595192" y="4149080"/>
              <a:ext cx="152400" cy="1524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6" name="Straight Arrow Connector 45"/>
            <p:cNvCxnSpPr>
              <a:stCxn id="25" idx="2"/>
              <a:endCxn id="45" idx="2"/>
            </p:cNvCxnSpPr>
            <p:nvPr/>
          </p:nvCxnSpPr>
          <p:spPr>
            <a:xfrm rot="10800000" flipV="1">
              <a:off x="4671392" y="3789040"/>
              <a:ext cx="643880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3347864" y="3429000"/>
              <a:ext cx="914400" cy="50405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i="1" dirty="0" smtClean="0"/>
                <a:t>Lennep</a:t>
              </a:r>
              <a:endParaRPr lang="en-US" sz="1200" b="1" i="1" dirty="0"/>
            </a:p>
          </p:txBody>
        </p:sp>
        <p:sp>
          <p:nvSpPr>
            <p:cNvPr id="48" name="Rectangle 47"/>
            <p:cNvSpPr/>
            <p:nvPr/>
          </p:nvSpPr>
          <p:spPr>
            <a:xfrm flipH="1" flipV="1">
              <a:off x="4572000" y="4797152"/>
              <a:ext cx="152400" cy="762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9" name="Straight Arrow Connector 48"/>
            <p:cNvCxnSpPr>
              <a:stCxn id="47" idx="4"/>
            </p:cNvCxnSpPr>
            <p:nvPr/>
          </p:nvCxnSpPr>
          <p:spPr>
            <a:xfrm rot="16200000" flipH="1">
              <a:off x="3872880" y="3865240"/>
              <a:ext cx="271264" cy="40689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 flipH="1" flipV="1">
              <a:off x="3851920" y="3140968"/>
              <a:ext cx="152400" cy="762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4355976" y="2708920"/>
              <a:ext cx="914400" cy="43204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i="1" dirty="0" smtClean="0"/>
                <a:t>Geyser</a:t>
              </a:r>
              <a:endParaRPr lang="en-US" sz="1200" b="1" i="1" dirty="0"/>
            </a:p>
          </p:txBody>
        </p:sp>
        <p:cxnSp>
          <p:nvCxnSpPr>
            <p:cNvPr id="52" name="Straight Arrow Connector 51"/>
            <p:cNvCxnSpPr>
              <a:stCxn id="51" idx="2"/>
              <a:endCxn id="50" idx="1"/>
            </p:cNvCxnSpPr>
            <p:nvPr/>
          </p:nvCxnSpPr>
          <p:spPr>
            <a:xfrm rot="10800000" flipV="1">
              <a:off x="4004320" y="2924944"/>
              <a:ext cx="351656" cy="2541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104"/>
          <p:cNvSpPr txBox="1">
            <a:spLocks noChangeArrowheads="1"/>
          </p:cNvSpPr>
          <p:nvPr/>
        </p:nvSpPr>
        <p:spPr bwMode="auto">
          <a:xfrm>
            <a:off x="6444208" y="1484784"/>
            <a:ext cx="226774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≈ 280,000 acres under long term lease options</a:t>
            </a: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≈ 3,000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MW of wind generation potential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≈ $6 Billion investment potential</a:t>
            </a:r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 Misinformation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772816"/>
            <a:ext cx="50760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Wind is wind! Montana’s is no different than any other state’s wind!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788024" y="1268760"/>
            <a:ext cx="4176464" cy="5256584"/>
            <a:chOff x="2917825" y="3601539"/>
            <a:chExt cx="1764211" cy="2225675"/>
          </a:xfrm>
          <a:solidFill>
            <a:srgbClr val="00B0F0"/>
          </a:solidFill>
        </p:grpSpPr>
        <p:sp>
          <p:nvSpPr>
            <p:cNvPr id="5" name="Freeform 749"/>
            <p:cNvSpPr>
              <a:spLocks/>
            </p:cNvSpPr>
            <p:nvPr/>
          </p:nvSpPr>
          <p:spPr bwMode="auto">
            <a:xfrm>
              <a:off x="3222625" y="4391025"/>
              <a:ext cx="552450" cy="885825"/>
            </a:xfrm>
            <a:custGeom>
              <a:avLst/>
              <a:gdLst/>
              <a:ahLst/>
              <a:cxnLst>
                <a:cxn ang="0">
                  <a:pos x="276" y="428"/>
                </a:cxn>
                <a:cxn ang="0">
                  <a:pos x="260" y="488"/>
                </a:cxn>
                <a:cxn ang="0">
                  <a:pos x="254" y="490"/>
                </a:cxn>
                <a:cxn ang="0">
                  <a:pos x="250" y="482"/>
                </a:cxn>
                <a:cxn ang="0">
                  <a:pos x="234" y="476"/>
                </a:cxn>
                <a:cxn ang="0">
                  <a:pos x="228" y="480"/>
                </a:cxn>
                <a:cxn ang="0">
                  <a:pos x="226" y="492"/>
                </a:cxn>
                <a:cxn ang="0">
                  <a:pos x="224" y="506"/>
                </a:cxn>
                <a:cxn ang="0">
                  <a:pos x="224" y="534"/>
                </a:cxn>
                <a:cxn ang="0">
                  <a:pos x="222" y="548"/>
                </a:cxn>
                <a:cxn ang="0">
                  <a:pos x="218" y="554"/>
                </a:cxn>
                <a:cxn ang="0">
                  <a:pos x="200" y="534"/>
                </a:cxn>
                <a:cxn ang="0">
                  <a:pos x="176" y="494"/>
                </a:cxn>
                <a:cxn ang="0">
                  <a:pos x="158" y="462"/>
                </a:cxn>
                <a:cxn ang="0">
                  <a:pos x="132" y="422"/>
                </a:cxn>
                <a:cxn ang="0">
                  <a:pos x="114" y="392"/>
                </a:cxn>
                <a:cxn ang="0">
                  <a:pos x="94" y="362"/>
                </a:cxn>
                <a:cxn ang="0">
                  <a:pos x="70" y="320"/>
                </a:cxn>
                <a:cxn ang="0">
                  <a:pos x="38" y="270"/>
                </a:cxn>
                <a:cxn ang="0">
                  <a:pos x="0" y="210"/>
                </a:cxn>
                <a:cxn ang="0">
                  <a:pos x="10" y="170"/>
                </a:cxn>
                <a:cxn ang="0">
                  <a:pos x="56" y="0"/>
                </a:cxn>
                <a:cxn ang="0">
                  <a:pos x="96" y="12"/>
                </a:cxn>
                <a:cxn ang="0">
                  <a:pos x="114" y="16"/>
                </a:cxn>
                <a:cxn ang="0">
                  <a:pos x="130" y="20"/>
                </a:cxn>
                <a:cxn ang="0">
                  <a:pos x="138" y="22"/>
                </a:cxn>
                <a:cxn ang="0">
                  <a:pos x="150" y="24"/>
                </a:cxn>
                <a:cxn ang="0">
                  <a:pos x="160" y="28"/>
                </a:cxn>
                <a:cxn ang="0">
                  <a:pos x="172" y="30"/>
                </a:cxn>
                <a:cxn ang="0">
                  <a:pos x="200" y="38"/>
                </a:cxn>
                <a:cxn ang="0">
                  <a:pos x="212" y="40"/>
                </a:cxn>
                <a:cxn ang="0">
                  <a:pos x="238" y="46"/>
                </a:cxn>
                <a:cxn ang="0">
                  <a:pos x="246" y="48"/>
                </a:cxn>
                <a:cxn ang="0">
                  <a:pos x="276" y="54"/>
                </a:cxn>
                <a:cxn ang="0">
                  <a:pos x="290" y="58"/>
                </a:cxn>
                <a:cxn ang="0">
                  <a:pos x="304" y="60"/>
                </a:cxn>
                <a:cxn ang="0">
                  <a:pos x="338" y="118"/>
                </a:cxn>
                <a:cxn ang="0">
                  <a:pos x="332" y="154"/>
                </a:cxn>
                <a:cxn ang="0">
                  <a:pos x="326" y="180"/>
                </a:cxn>
                <a:cxn ang="0">
                  <a:pos x="296" y="330"/>
                </a:cxn>
                <a:cxn ang="0">
                  <a:pos x="290" y="356"/>
                </a:cxn>
                <a:cxn ang="0">
                  <a:pos x="288" y="370"/>
                </a:cxn>
                <a:cxn ang="0">
                  <a:pos x="278" y="424"/>
                </a:cxn>
              </a:cxnLst>
              <a:rect l="0" t="0" r="r" b="b"/>
              <a:pathLst>
                <a:path w="348" h="558">
                  <a:moveTo>
                    <a:pt x="278" y="424"/>
                  </a:moveTo>
                  <a:lnTo>
                    <a:pt x="276" y="424"/>
                  </a:lnTo>
                  <a:lnTo>
                    <a:pt x="276" y="428"/>
                  </a:lnTo>
                  <a:lnTo>
                    <a:pt x="272" y="448"/>
                  </a:lnTo>
                  <a:lnTo>
                    <a:pt x="266" y="478"/>
                  </a:lnTo>
                  <a:lnTo>
                    <a:pt x="260" y="488"/>
                  </a:lnTo>
                  <a:lnTo>
                    <a:pt x="258" y="490"/>
                  </a:lnTo>
                  <a:lnTo>
                    <a:pt x="256" y="490"/>
                  </a:lnTo>
                  <a:lnTo>
                    <a:pt x="254" y="490"/>
                  </a:lnTo>
                  <a:lnTo>
                    <a:pt x="252" y="488"/>
                  </a:lnTo>
                  <a:lnTo>
                    <a:pt x="250" y="486"/>
                  </a:lnTo>
                  <a:lnTo>
                    <a:pt x="250" y="482"/>
                  </a:lnTo>
                  <a:lnTo>
                    <a:pt x="248" y="480"/>
                  </a:lnTo>
                  <a:lnTo>
                    <a:pt x="238" y="476"/>
                  </a:lnTo>
                  <a:lnTo>
                    <a:pt x="234" y="476"/>
                  </a:lnTo>
                  <a:lnTo>
                    <a:pt x="230" y="478"/>
                  </a:lnTo>
                  <a:lnTo>
                    <a:pt x="228" y="478"/>
                  </a:lnTo>
                  <a:lnTo>
                    <a:pt x="228" y="480"/>
                  </a:lnTo>
                  <a:lnTo>
                    <a:pt x="224" y="486"/>
                  </a:lnTo>
                  <a:lnTo>
                    <a:pt x="226" y="488"/>
                  </a:lnTo>
                  <a:lnTo>
                    <a:pt x="226" y="492"/>
                  </a:lnTo>
                  <a:lnTo>
                    <a:pt x="226" y="498"/>
                  </a:lnTo>
                  <a:lnTo>
                    <a:pt x="224" y="498"/>
                  </a:lnTo>
                  <a:lnTo>
                    <a:pt x="224" y="506"/>
                  </a:lnTo>
                  <a:lnTo>
                    <a:pt x="224" y="516"/>
                  </a:lnTo>
                  <a:lnTo>
                    <a:pt x="224" y="530"/>
                  </a:lnTo>
                  <a:lnTo>
                    <a:pt x="224" y="534"/>
                  </a:lnTo>
                  <a:lnTo>
                    <a:pt x="224" y="542"/>
                  </a:lnTo>
                  <a:lnTo>
                    <a:pt x="224" y="544"/>
                  </a:lnTo>
                  <a:lnTo>
                    <a:pt x="222" y="548"/>
                  </a:lnTo>
                  <a:lnTo>
                    <a:pt x="220" y="548"/>
                  </a:lnTo>
                  <a:lnTo>
                    <a:pt x="218" y="548"/>
                  </a:lnTo>
                  <a:lnTo>
                    <a:pt x="218" y="554"/>
                  </a:lnTo>
                  <a:lnTo>
                    <a:pt x="218" y="558"/>
                  </a:lnTo>
                  <a:lnTo>
                    <a:pt x="216" y="556"/>
                  </a:lnTo>
                  <a:lnTo>
                    <a:pt x="200" y="534"/>
                  </a:lnTo>
                  <a:lnTo>
                    <a:pt x="196" y="522"/>
                  </a:lnTo>
                  <a:lnTo>
                    <a:pt x="190" y="514"/>
                  </a:lnTo>
                  <a:lnTo>
                    <a:pt x="176" y="494"/>
                  </a:lnTo>
                  <a:lnTo>
                    <a:pt x="170" y="482"/>
                  </a:lnTo>
                  <a:lnTo>
                    <a:pt x="164" y="474"/>
                  </a:lnTo>
                  <a:lnTo>
                    <a:pt x="158" y="462"/>
                  </a:lnTo>
                  <a:lnTo>
                    <a:pt x="150" y="450"/>
                  </a:lnTo>
                  <a:lnTo>
                    <a:pt x="138" y="432"/>
                  </a:lnTo>
                  <a:lnTo>
                    <a:pt x="132" y="422"/>
                  </a:lnTo>
                  <a:lnTo>
                    <a:pt x="126" y="412"/>
                  </a:lnTo>
                  <a:lnTo>
                    <a:pt x="120" y="402"/>
                  </a:lnTo>
                  <a:lnTo>
                    <a:pt x="114" y="392"/>
                  </a:lnTo>
                  <a:lnTo>
                    <a:pt x="108" y="382"/>
                  </a:lnTo>
                  <a:lnTo>
                    <a:pt x="102" y="372"/>
                  </a:lnTo>
                  <a:lnTo>
                    <a:pt x="94" y="362"/>
                  </a:lnTo>
                  <a:lnTo>
                    <a:pt x="88" y="352"/>
                  </a:lnTo>
                  <a:lnTo>
                    <a:pt x="82" y="340"/>
                  </a:lnTo>
                  <a:lnTo>
                    <a:pt x="70" y="320"/>
                  </a:lnTo>
                  <a:lnTo>
                    <a:pt x="64" y="310"/>
                  </a:lnTo>
                  <a:lnTo>
                    <a:pt x="42" y="280"/>
                  </a:lnTo>
                  <a:lnTo>
                    <a:pt x="38" y="270"/>
                  </a:lnTo>
                  <a:lnTo>
                    <a:pt x="18" y="238"/>
                  </a:lnTo>
                  <a:lnTo>
                    <a:pt x="6" y="220"/>
                  </a:lnTo>
                  <a:lnTo>
                    <a:pt x="0" y="210"/>
                  </a:lnTo>
                  <a:lnTo>
                    <a:pt x="4" y="186"/>
                  </a:lnTo>
                  <a:lnTo>
                    <a:pt x="8" y="178"/>
                  </a:lnTo>
                  <a:lnTo>
                    <a:pt x="10" y="170"/>
                  </a:lnTo>
                  <a:lnTo>
                    <a:pt x="16" y="150"/>
                  </a:lnTo>
                  <a:lnTo>
                    <a:pt x="26" y="110"/>
                  </a:lnTo>
                  <a:lnTo>
                    <a:pt x="56" y="0"/>
                  </a:lnTo>
                  <a:lnTo>
                    <a:pt x="84" y="8"/>
                  </a:lnTo>
                  <a:lnTo>
                    <a:pt x="92" y="12"/>
                  </a:lnTo>
                  <a:lnTo>
                    <a:pt x="96" y="12"/>
                  </a:lnTo>
                  <a:lnTo>
                    <a:pt x="102" y="14"/>
                  </a:lnTo>
                  <a:lnTo>
                    <a:pt x="108" y="14"/>
                  </a:lnTo>
                  <a:lnTo>
                    <a:pt x="114" y="16"/>
                  </a:lnTo>
                  <a:lnTo>
                    <a:pt x="122" y="18"/>
                  </a:lnTo>
                  <a:lnTo>
                    <a:pt x="126" y="18"/>
                  </a:lnTo>
                  <a:lnTo>
                    <a:pt x="130" y="20"/>
                  </a:lnTo>
                  <a:lnTo>
                    <a:pt x="132" y="22"/>
                  </a:lnTo>
                  <a:lnTo>
                    <a:pt x="136" y="22"/>
                  </a:lnTo>
                  <a:lnTo>
                    <a:pt x="138" y="22"/>
                  </a:lnTo>
                  <a:lnTo>
                    <a:pt x="142" y="22"/>
                  </a:lnTo>
                  <a:lnTo>
                    <a:pt x="148" y="24"/>
                  </a:lnTo>
                  <a:lnTo>
                    <a:pt x="150" y="24"/>
                  </a:lnTo>
                  <a:lnTo>
                    <a:pt x="156" y="26"/>
                  </a:lnTo>
                  <a:lnTo>
                    <a:pt x="158" y="28"/>
                  </a:lnTo>
                  <a:lnTo>
                    <a:pt x="160" y="28"/>
                  </a:lnTo>
                  <a:lnTo>
                    <a:pt x="164" y="28"/>
                  </a:lnTo>
                  <a:lnTo>
                    <a:pt x="166" y="30"/>
                  </a:lnTo>
                  <a:lnTo>
                    <a:pt x="172" y="30"/>
                  </a:lnTo>
                  <a:lnTo>
                    <a:pt x="174" y="32"/>
                  </a:lnTo>
                  <a:lnTo>
                    <a:pt x="198" y="36"/>
                  </a:lnTo>
                  <a:lnTo>
                    <a:pt x="200" y="38"/>
                  </a:lnTo>
                  <a:lnTo>
                    <a:pt x="202" y="38"/>
                  </a:lnTo>
                  <a:lnTo>
                    <a:pt x="204" y="38"/>
                  </a:lnTo>
                  <a:lnTo>
                    <a:pt x="212" y="40"/>
                  </a:lnTo>
                  <a:lnTo>
                    <a:pt x="218" y="42"/>
                  </a:lnTo>
                  <a:lnTo>
                    <a:pt x="222" y="42"/>
                  </a:lnTo>
                  <a:lnTo>
                    <a:pt x="238" y="46"/>
                  </a:lnTo>
                  <a:lnTo>
                    <a:pt x="240" y="46"/>
                  </a:lnTo>
                  <a:lnTo>
                    <a:pt x="242" y="46"/>
                  </a:lnTo>
                  <a:lnTo>
                    <a:pt x="246" y="48"/>
                  </a:lnTo>
                  <a:lnTo>
                    <a:pt x="254" y="48"/>
                  </a:lnTo>
                  <a:lnTo>
                    <a:pt x="262" y="52"/>
                  </a:lnTo>
                  <a:lnTo>
                    <a:pt x="276" y="54"/>
                  </a:lnTo>
                  <a:lnTo>
                    <a:pt x="280" y="56"/>
                  </a:lnTo>
                  <a:lnTo>
                    <a:pt x="286" y="56"/>
                  </a:lnTo>
                  <a:lnTo>
                    <a:pt x="290" y="58"/>
                  </a:lnTo>
                  <a:lnTo>
                    <a:pt x="296" y="60"/>
                  </a:lnTo>
                  <a:lnTo>
                    <a:pt x="298" y="60"/>
                  </a:lnTo>
                  <a:lnTo>
                    <a:pt x="304" y="60"/>
                  </a:lnTo>
                  <a:lnTo>
                    <a:pt x="348" y="70"/>
                  </a:lnTo>
                  <a:lnTo>
                    <a:pt x="348" y="76"/>
                  </a:lnTo>
                  <a:lnTo>
                    <a:pt x="338" y="118"/>
                  </a:lnTo>
                  <a:lnTo>
                    <a:pt x="334" y="134"/>
                  </a:lnTo>
                  <a:lnTo>
                    <a:pt x="332" y="148"/>
                  </a:lnTo>
                  <a:lnTo>
                    <a:pt x="332" y="154"/>
                  </a:lnTo>
                  <a:lnTo>
                    <a:pt x="332" y="156"/>
                  </a:lnTo>
                  <a:lnTo>
                    <a:pt x="328" y="168"/>
                  </a:lnTo>
                  <a:lnTo>
                    <a:pt x="326" y="180"/>
                  </a:lnTo>
                  <a:lnTo>
                    <a:pt x="324" y="186"/>
                  </a:lnTo>
                  <a:lnTo>
                    <a:pt x="298" y="316"/>
                  </a:lnTo>
                  <a:lnTo>
                    <a:pt x="296" y="330"/>
                  </a:lnTo>
                  <a:lnTo>
                    <a:pt x="294" y="342"/>
                  </a:lnTo>
                  <a:lnTo>
                    <a:pt x="292" y="350"/>
                  </a:lnTo>
                  <a:lnTo>
                    <a:pt x="290" y="356"/>
                  </a:lnTo>
                  <a:lnTo>
                    <a:pt x="290" y="358"/>
                  </a:lnTo>
                  <a:lnTo>
                    <a:pt x="290" y="364"/>
                  </a:lnTo>
                  <a:lnTo>
                    <a:pt x="288" y="370"/>
                  </a:lnTo>
                  <a:lnTo>
                    <a:pt x="286" y="376"/>
                  </a:lnTo>
                  <a:lnTo>
                    <a:pt x="280" y="414"/>
                  </a:lnTo>
                  <a:lnTo>
                    <a:pt x="278" y="42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60"/>
            <p:cNvSpPr>
              <a:spLocks/>
            </p:cNvSpPr>
            <p:nvPr/>
          </p:nvSpPr>
          <p:spPr bwMode="auto">
            <a:xfrm>
              <a:off x="3492500" y="5064125"/>
              <a:ext cx="596900" cy="714375"/>
            </a:xfrm>
            <a:custGeom>
              <a:avLst/>
              <a:gdLst/>
              <a:ahLst/>
              <a:cxnLst>
                <a:cxn ang="0">
                  <a:pos x="12" y="292"/>
                </a:cxn>
                <a:cxn ang="0">
                  <a:pos x="18" y="294"/>
                </a:cxn>
                <a:cxn ang="0">
                  <a:pos x="28" y="278"/>
                </a:cxn>
                <a:cxn ang="0">
                  <a:pos x="16" y="270"/>
                </a:cxn>
                <a:cxn ang="0">
                  <a:pos x="18" y="264"/>
                </a:cxn>
                <a:cxn ang="0">
                  <a:pos x="18" y="254"/>
                </a:cxn>
                <a:cxn ang="0">
                  <a:pos x="24" y="244"/>
                </a:cxn>
                <a:cxn ang="0">
                  <a:pos x="38" y="220"/>
                </a:cxn>
                <a:cxn ang="0">
                  <a:pos x="42" y="206"/>
                </a:cxn>
                <a:cxn ang="0">
                  <a:pos x="48" y="198"/>
                </a:cxn>
                <a:cxn ang="0">
                  <a:pos x="66" y="188"/>
                </a:cxn>
                <a:cxn ang="0">
                  <a:pos x="62" y="184"/>
                </a:cxn>
                <a:cxn ang="0">
                  <a:pos x="58" y="178"/>
                </a:cxn>
                <a:cxn ang="0">
                  <a:pos x="54" y="168"/>
                </a:cxn>
                <a:cxn ang="0">
                  <a:pos x="52" y="152"/>
                </a:cxn>
                <a:cxn ang="0">
                  <a:pos x="48" y="134"/>
                </a:cxn>
                <a:cxn ang="0">
                  <a:pos x="50" y="124"/>
                </a:cxn>
                <a:cxn ang="0">
                  <a:pos x="54" y="118"/>
                </a:cxn>
                <a:cxn ang="0">
                  <a:pos x="54" y="92"/>
                </a:cxn>
                <a:cxn ang="0">
                  <a:pos x="56" y="74"/>
                </a:cxn>
                <a:cxn ang="0">
                  <a:pos x="54" y="62"/>
                </a:cxn>
                <a:cxn ang="0">
                  <a:pos x="60" y="54"/>
                </a:cxn>
                <a:cxn ang="0">
                  <a:pos x="78" y="56"/>
                </a:cxn>
                <a:cxn ang="0">
                  <a:pos x="82" y="64"/>
                </a:cxn>
                <a:cxn ang="0">
                  <a:pos x="88" y="66"/>
                </a:cxn>
                <a:cxn ang="0">
                  <a:pos x="102" y="24"/>
                </a:cxn>
                <a:cxn ang="0">
                  <a:pos x="108" y="0"/>
                </a:cxn>
                <a:cxn ang="0">
                  <a:pos x="116" y="0"/>
                </a:cxn>
                <a:cxn ang="0">
                  <a:pos x="126" y="2"/>
                </a:cxn>
                <a:cxn ang="0">
                  <a:pos x="144" y="6"/>
                </a:cxn>
                <a:cxn ang="0">
                  <a:pos x="172" y="12"/>
                </a:cxn>
                <a:cxn ang="0">
                  <a:pos x="184" y="14"/>
                </a:cxn>
                <a:cxn ang="0">
                  <a:pos x="202" y="16"/>
                </a:cxn>
                <a:cxn ang="0">
                  <a:pos x="210" y="18"/>
                </a:cxn>
                <a:cxn ang="0">
                  <a:pos x="224" y="20"/>
                </a:cxn>
                <a:cxn ang="0">
                  <a:pos x="232" y="22"/>
                </a:cxn>
                <a:cxn ang="0">
                  <a:pos x="248" y="24"/>
                </a:cxn>
                <a:cxn ang="0">
                  <a:pos x="374" y="54"/>
                </a:cxn>
                <a:cxn ang="0">
                  <a:pos x="368" y="90"/>
                </a:cxn>
                <a:cxn ang="0">
                  <a:pos x="358" y="160"/>
                </a:cxn>
                <a:cxn ang="0">
                  <a:pos x="352" y="206"/>
                </a:cxn>
                <a:cxn ang="0">
                  <a:pos x="340" y="284"/>
                </a:cxn>
                <a:cxn ang="0">
                  <a:pos x="334" y="338"/>
                </a:cxn>
                <a:cxn ang="0">
                  <a:pos x="326" y="384"/>
                </a:cxn>
                <a:cxn ang="0">
                  <a:pos x="322" y="418"/>
                </a:cxn>
                <a:cxn ang="0">
                  <a:pos x="316" y="450"/>
                </a:cxn>
                <a:cxn ang="0">
                  <a:pos x="248" y="438"/>
                </a:cxn>
                <a:cxn ang="0">
                  <a:pos x="180" y="418"/>
                </a:cxn>
                <a:cxn ang="0">
                  <a:pos x="122" y="384"/>
                </a:cxn>
                <a:cxn ang="0">
                  <a:pos x="78" y="356"/>
                </a:cxn>
                <a:cxn ang="0">
                  <a:pos x="40" y="332"/>
                </a:cxn>
                <a:cxn ang="0">
                  <a:pos x="0" y="308"/>
                </a:cxn>
                <a:cxn ang="0">
                  <a:pos x="6" y="294"/>
                </a:cxn>
              </a:cxnLst>
              <a:rect l="0" t="0" r="r" b="b"/>
              <a:pathLst>
                <a:path w="376" h="450">
                  <a:moveTo>
                    <a:pt x="8" y="294"/>
                  </a:moveTo>
                  <a:lnTo>
                    <a:pt x="10" y="292"/>
                  </a:lnTo>
                  <a:lnTo>
                    <a:pt x="12" y="292"/>
                  </a:lnTo>
                  <a:lnTo>
                    <a:pt x="14" y="294"/>
                  </a:lnTo>
                  <a:lnTo>
                    <a:pt x="16" y="294"/>
                  </a:lnTo>
                  <a:lnTo>
                    <a:pt x="18" y="294"/>
                  </a:lnTo>
                  <a:lnTo>
                    <a:pt x="20" y="294"/>
                  </a:lnTo>
                  <a:lnTo>
                    <a:pt x="26" y="286"/>
                  </a:lnTo>
                  <a:lnTo>
                    <a:pt x="28" y="278"/>
                  </a:lnTo>
                  <a:lnTo>
                    <a:pt x="24" y="274"/>
                  </a:lnTo>
                  <a:lnTo>
                    <a:pt x="20" y="272"/>
                  </a:lnTo>
                  <a:lnTo>
                    <a:pt x="16" y="270"/>
                  </a:lnTo>
                  <a:lnTo>
                    <a:pt x="14" y="268"/>
                  </a:lnTo>
                  <a:lnTo>
                    <a:pt x="16" y="266"/>
                  </a:lnTo>
                  <a:lnTo>
                    <a:pt x="18" y="264"/>
                  </a:lnTo>
                  <a:lnTo>
                    <a:pt x="18" y="260"/>
                  </a:lnTo>
                  <a:lnTo>
                    <a:pt x="18" y="256"/>
                  </a:lnTo>
                  <a:lnTo>
                    <a:pt x="18" y="254"/>
                  </a:lnTo>
                  <a:lnTo>
                    <a:pt x="18" y="250"/>
                  </a:lnTo>
                  <a:lnTo>
                    <a:pt x="18" y="246"/>
                  </a:lnTo>
                  <a:lnTo>
                    <a:pt x="24" y="244"/>
                  </a:lnTo>
                  <a:lnTo>
                    <a:pt x="30" y="236"/>
                  </a:lnTo>
                  <a:lnTo>
                    <a:pt x="36" y="226"/>
                  </a:lnTo>
                  <a:lnTo>
                    <a:pt x="38" y="220"/>
                  </a:lnTo>
                  <a:lnTo>
                    <a:pt x="38" y="214"/>
                  </a:lnTo>
                  <a:lnTo>
                    <a:pt x="38" y="208"/>
                  </a:lnTo>
                  <a:lnTo>
                    <a:pt x="42" y="206"/>
                  </a:lnTo>
                  <a:lnTo>
                    <a:pt x="44" y="204"/>
                  </a:lnTo>
                  <a:lnTo>
                    <a:pt x="46" y="200"/>
                  </a:lnTo>
                  <a:lnTo>
                    <a:pt x="48" y="198"/>
                  </a:lnTo>
                  <a:lnTo>
                    <a:pt x="52" y="198"/>
                  </a:lnTo>
                  <a:lnTo>
                    <a:pt x="58" y="196"/>
                  </a:lnTo>
                  <a:lnTo>
                    <a:pt x="66" y="188"/>
                  </a:lnTo>
                  <a:lnTo>
                    <a:pt x="64" y="186"/>
                  </a:lnTo>
                  <a:lnTo>
                    <a:pt x="64" y="184"/>
                  </a:lnTo>
                  <a:lnTo>
                    <a:pt x="62" y="184"/>
                  </a:lnTo>
                  <a:lnTo>
                    <a:pt x="62" y="182"/>
                  </a:lnTo>
                  <a:lnTo>
                    <a:pt x="60" y="182"/>
                  </a:lnTo>
                  <a:lnTo>
                    <a:pt x="58" y="178"/>
                  </a:lnTo>
                  <a:lnTo>
                    <a:pt x="54" y="174"/>
                  </a:lnTo>
                  <a:lnTo>
                    <a:pt x="54" y="170"/>
                  </a:lnTo>
                  <a:lnTo>
                    <a:pt x="54" y="168"/>
                  </a:lnTo>
                  <a:lnTo>
                    <a:pt x="54" y="162"/>
                  </a:lnTo>
                  <a:lnTo>
                    <a:pt x="52" y="158"/>
                  </a:lnTo>
                  <a:lnTo>
                    <a:pt x="52" y="152"/>
                  </a:lnTo>
                  <a:lnTo>
                    <a:pt x="48" y="148"/>
                  </a:lnTo>
                  <a:lnTo>
                    <a:pt x="46" y="142"/>
                  </a:lnTo>
                  <a:lnTo>
                    <a:pt x="48" y="134"/>
                  </a:lnTo>
                  <a:lnTo>
                    <a:pt x="48" y="130"/>
                  </a:lnTo>
                  <a:lnTo>
                    <a:pt x="48" y="124"/>
                  </a:lnTo>
                  <a:lnTo>
                    <a:pt x="50" y="124"/>
                  </a:lnTo>
                  <a:lnTo>
                    <a:pt x="52" y="124"/>
                  </a:lnTo>
                  <a:lnTo>
                    <a:pt x="54" y="120"/>
                  </a:lnTo>
                  <a:lnTo>
                    <a:pt x="54" y="118"/>
                  </a:lnTo>
                  <a:lnTo>
                    <a:pt x="54" y="110"/>
                  </a:lnTo>
                  <a:lnTo>
                    <a:pt x="54" y="106"/>
                  </a:lnTo>
                  <a:lnTo>
                    <a:pt x="54" y="92"/>
                  </a:lnTo>
                  <a:lnTo>
                    <a:pt x="54" y="82"/>
                  </a:lnTo>
                  <a:lnTo>
                    <a:pt x="54" y="74"/>
                  </a:lnTo>
                  <a:lnTo>
                    <a:pt x="56" y="74"/>
                  </a:lnTo>
                  <a:lnTo>
                    <a:pt x="56" y="68"/>
                  </a:lnTo>
                  <a:lnTo>
                    <a:pt x="56" y="64"/>
                  </a:lnTo>
                  <a:lnTo>
                    <a:pt x="54" y="62"/>
                  </a:lnTo>
                  <a:lnTo>
                    <a:pt x="58" y="56"/>
                  </a:lnTo>
                  <a:lnTo>
                    <a:pt x="58" y="54"/>
                  </a:lnTo>
                  <a:lnTo>
                    <a:pt x="60" y="54"/>
                  </a:lnTo>
                  <a:lnTo>
                    <a:pt x="64" y="52"/>
                  </a:lnTo>
                  <a:lnTo>
                    <a:pt x="68" y="52"/>
                  </a:lnTo>
                  <a:lnTo>
                    <a:pt x="78" y="56"/>
                  </a:lnTo>
                  <a:lnTo>
                    <a:pt x="80" y="58"/>
                  </a:lnTo>
                  <a:lnTo>
                    <a:pt x="80" y="62"/>
                  </a:lnTo>
                  <a:lnTo>
                    <a:pt x="82" y="64"/>
                  </a:lnTo>
                  <a:lnTo>
                    <a:pt x="84" y="66"/>
                  </a:lnTo>
                  <a:lnTo>
                    <a:pt x="86" y="66"/>
                  </a:lnTo>
                  <a:lnTo>
                    <a:pt x="88" y="66"/>
                  </a:lnTo>
                  <a:lnTo>
                    <a:pt x="90" y="64"/>
                  </a:lnTo>
                  <a:lnTo>
                    <a:pt x="96" y="54"/>
                  </a:lnTo>
                  <a:lnTo>
                    <a:pt x="102" y="24"/>
                  </a:lnTo>
                  <a:lnTo>
                    <a:pt x="106" y="4"/>
                  </a:lnTo>
                  <a:lnTo>
                    <a:pt x="106" y="0"/>
                  </a:lnTo>
                  <a:lnTo>
                    <a:pt x="108" y="0"/>
                  </a:lnTo>
                  <a:lnTo>
                    <a:pt x="110" y="0"/>
                  </a:lnTo>
                  <a:lnTo>
                    <a:pt x="112" y="0"/>
                  </a:lnTo>
                  <a:lnTo>
                    <a:pt x="116" y="0"/>
                  </a:lnTo>
                  <a:lnTo>
                    <a:pt x="120" y="2"/>
                  </a:lnTo>
                  <a:lnTo>
                    <a:pt x="124" y="2"/>
                  </a:lnTo>
                  <a:lnTo>
                    <a:pt x="126" y="2"/>
                  </a:lnTo>
                  <a:lnTo>
                    <a:pt x="134" y="4"/>
                  </a:lnTo>
                  <a:lnTo>
                    <a:pt x="138" y="4"/>
                  </a:lnTo>
                  <a:lnTo>
                    <a:pt x="144" y="6"/>
                  </a:lnTo>
                  <a:lnTo>
                    <a:pt x="152" y="8"/>
                  </a:lnTo>
                  <a:lnTo>
                    <a:pt x="154" y="8"/>
                  </a:lnTo>
                  <a:lnTo>
                    <a:pt x="172" y="12"/>
                  </a:lnTo>
                  <a:lnTo>
                    <a:pt x="180" y="14"/>
                  </a:lnTo>
                  <a:lnTo>
                    <a:pt x="182" y="14"/>
                  </a:lnTo>
                  <a:lnTo>
                    <a:pt x="184" y="14"/>
                  </a:lnTo>
                  <a:lnTo>
                    <a:pt x="196" y="16"/>
                  </a:lnTo>
                  <a:lnTo>
                    <a:pt x="200" y="16"/>
                  </a:lnTo>
                  <a:lnTo>
                    <a:pt x="202" y="16"/>
                  </a:lnTo>
                  <a:lnTo>
                    <a:pt x="206" y="16"/>
                  </a:lnTo>
                  <a:lnTo>
                    <a:pt x="208" y="18"/>
                  </a:lnTo>
                  <a:lnTo>
                    <a:pt x="210" y="18"/>
                  </a:lnTo>
                  <a:lnTo>
                    <a:pt x="214" y="20"/>
                  </a:lnTo>
                  <a:lnTo>
                    <a:pt x="222" y="20"/>
                  </a:lnTo>
                  <a:lnTo>
                    <a:pt x="224" y="20"/>
                  </a:lnTo>
                  <a:lnTo>
                    <a:pt x="226" y="20"/>
                  </a:lnTo>
                  <a:lnTo>
                    <a:pt x="230" y="22"/>
                  </a:lnTo>
                  <a:lnTo>
                    <a:pt x="232" y="22"/>
                  </a:lnTo>
                  <a:lnTo>
                    <a:pt x="236" y="24"/>
                  </a:lnTo>
                  <a:lnTo>
                    <a:pt x="238" y="24"/>
                  </a:lnTo>
                  <a:lnTo>
                    <a:pt x="248" y="24"/>
                  </a:lnTo>
                  <a:lnTo>
                    <a:pt x="312" y="36"/>
                  </a:lnTo>
                  <a:lnTo>
                    <a:pt x="376" y="44"/>
                  </a:lnTo>
                  <a:lnTo>
                    <a:pt x="374" y="54"/>
                  </a:lnTo>
                  <a:lnTo>
                    <a:pt x="372" y="66"/>
                  </a:lnTo>
                  <a:lnTo>
                    <a:pt x="370" y="78"/>
                  </a:lnTo>
                  <a:lnTo>
                    <a:pt x="368" y="90"/>
                  </a:lnTo>
                  <a:lnTo>
                    <a:pt x="364" y="130"/>
                  </a:lnTo>
                  <a:lnTo>
                    <a:pt x="360" y="154"/>
                  </a:lnTo>
                  <a:lnTo>
                    <a:pt x="358" y="160"/>
                  </a:lnTo>
                  <a:lnTo>
                    <a:pt x="358" y="170"/>
                  </a:lnTo>
                  <a:lnTo>
                    <a:pt x="354" y="196"/>
                  </a:lnTo>
                  <a:lnTo>
                    <a:pt x="352" y="206"/>
                  </a:lnTo>
                  <a:lnTo>
                    <a:pt x="350" y="230"/>
                  </a:lnTo>
                  <a:lnTo>
                    <a:pt x="344" y="264"/>
                  </a:lnTo>
                  <a:lnTo>
                    <a:pt x="340" y="284"/>
                  </a:lnTo>
                  <a:lnTo>
                    <a:pt x="338" y="306"/>
                  </a:lnTo>
                  <a:lnTo>
                    <a:pt x="334" y="330"/>
                  </a:lnTo>
                  <a:lnTo>
                    <a:pt x="334" y="338"/>
                  </a:lnTo>
                  <a:lnTo>
                    <a:pt x="330" y="356"/>
                  </a:lnTo>
                  <a:lnTo>
                    <a:pt x="330" y="370"/>
                  </a:lnTo>
                  <a:lnTo>
                    <a:pt x="326" y="384"/>
                  </a:lnTo>
                  <a:lnTo>
                    <a:pt x="324" y="398"/>
                  </a:lnTo>
                  <a:lnTo>
                    <a:pt x="322" y="408"/>
                  </a:lnTo>
                  <a:lnTo>
                    <a:pt x="322" y="418"/>
                  </a:lnTo>
                  <a:lnTo>
                    <a:pt x="320" y="436"/>
                  </a:lnTo>
                  <a:lnTo>
                    <a:pt x="318" y="450"/>
                  </a:lnTo>
                  <a:lnTo>
                    <a:pt x="316" y="450"/>
                  </a:lnTo>
                  <a:lnTo>
                    <a:pt x="290" y="446"/>
                  </a:lnTo>
                  <a:lnTo>
                    <a:pt x="268" y="442"/>
                  </a:lnTo>
                  <a:lnTo>
                    <a:pt x="248" y="438"/>
                  </a:lnTo>
                  <a:lnTo>
                    <a:pt x="244" y="438"/>
                  </a:lnTo>
                  <a:lnTo>
                    <a:pt x="200" y="430"/>
                  </a:lnTo>
                  <a:lnTo>
                    <a:pt x="180" y="418"/>
                  </a:lnTo>
                  <a:lnTo>
                    <a:pt x="152" y="402"/>
                  </a:lnTo>
                  <a:lnTo>
                    <a:pt x="134" y="390"/>
                  </a:lnTo>
                  <a:lnTo>
                    <a:pt x="122" y="384"/>
                  </a:lnTo>
                  <a:lnTo>
                    <a:pt x="102" y="370"/>
                  </a:lnTo>
                  <a:lnTo>
                    <a:pt x="92" y="364"/>
                  </a:lnTo>
                  <a:lnTo>
                    <a:pt x="78" y="356"/>
                  </a:lnTo>
                  <a:lnTo>
                    <a:pt x="58" y="344"/>
                  </a:lnTo>
                  <a:lnTo>
                    <a:pt x="50" y="338"/>
                  </a:lnTo>
                  <a:lnTo>
                    <a:pt x="40" y="332"/>
                  </a:lnTo>
                  <a:lnTo>
                    <a:pt x="24" y="322"/>
                  </a:lnTo>
                  <a:lnTo>
                    <a:pt x="12" y="314"/>
                  </a:lnTo>
                  <a:lnTo>
                    <a:pt x="0" y="308"/>
                  </a:lnTo>
                  <a:lnTo>
                    <a:pt x="0" y="306"/>
                  </a:lnTo>
                  <a:lnTo>
                    <a:pt x="2" y="304"/>
                  </a:lnTo>
                  <a:lnTo>
                    <a:pt x="6" y="294"/>
                  </a:lnTo>
                  <a:lnTo>
                    <a:pt x="8" y="29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940"/>
            <p:cNvGrpSpPr>
              <a:grpSpLocks/>
            </p:cNvGrpSpPr>
            <p:nvPr/>
          </p:nvGrpSpPr>
          <p:grpSpPr bwMode="auto">
            <a:xfrm>
              <a:off x="2917825" y="4298950"/>
              <a:ext cx="679450" cy="1231900"/>
              <a:chOff x="1838" y="2708"/>
              <a:chExt cx="428" cy="776"/>
            </a:xfrm>
            <a:grpFill/>
          </p:grpSpPr>
          <p:sp>
            <p:nvSpPr>
              <p:cNvPr id="22" name="Freeform 778"/>
              <p:cNvSpPr>
                <a:spLocks/>
              </p:cNvSpPr>
              <p:nvPr/>
            </p:nvSpPr>
            <p:spPr bwMode="auto">
              <a:xfrm>
                <a:off x="1838" y="2708"/>
                <a:ext cx="428" cy="776"/>
              </a:xfrm>
              <a:custGeom>
                <a:avLst/>
                <a:gdLst/>
                <a:ahLst/>
                <a:cxnLst>
                  <a:cxn ang="0">
                    <a:pos x="232" y="752"/>
                  </a:cxn>
                  <a:cxn ang="0">
                    <a:pos x="226" y="748"/>
                  </a:cxn>
                  <a:cxn ang="0">
                    <a:pos x="230" y="714"/>
                  </a:cxn>
                  <a:cxn ang="0">
                    <a:pos x="212" y="678"/>
                  </a:cxn>
                  <a:cxn ang="0">
                    <a:pos x="198" y="660"/>
                  </a:cxn>
                  <a:cxn ang="0">
                    <a:pos x="186" y="658"/>
                  </a:cxn>
                  <a:cxn ang="0">
                    <a:pos x="182" y="638"/>
                  </a:cxn>
                  <a:cxn ang="0">
                    <a:pos x="162" y="630"/>
                  </a:cxn>
                  <a:cxn ang="0">
                    <a:pos x="140" y="606"/>
                  </a:cxn>
                  <a:cxn ang="0">
                    <a:pos x="100" y="580"/>
                  </a:cxn>
                  <a:cxn ang="0">
                    <a:pos x="78" y="568"/>
                  </a:cxn>
                  <a:cxn ang="0">
                    <a:pos x="78" y="556"/>
                  </a:cxn>
                  <a:cxn ang="0">
                    <a:pos x="80" y="522"/>
                  </a:cxn>
                  <a:cxn ang="0">
                    <a:pos x="74" y="498"/>
                  </a:cxn>
                  <a:cxn ang="0">
                    <a:pos x="60" y="468"/>
                  </a:cxn>
                  <a:cxn ang="0">
                    <a:pos x="44" y="432"/>
                  </a:cxn>
                  <a:cxn ang="0">
                    <a:pos x="44" y="406"/>
                  </a:cxn>
                  <a:cxn ang="0">
                    <a:pos x="58" y="394"/>
                  </a:cxn>
                  <a:cxn ang="0">
                    <a:pos x="44" y="378"/>
                  </a:cxn>
                  <a:cxn ang="0">
                    <a:pos x="36" y="348"/>
                  </a:cxn>
                  <a:cxn ang="0">
                    <a:pos x="38" y="316"/>
                  </a:cxn>
                  <a:cxn ang="0">
                    <a:pos x="42" y="326"/>
                  </a:cxn>
                  <a:cxn ang="0">
                    <a:pos x="56" y="330"/>
                  </a:cxn>
                  <a:cxn ang="0">
                    <a:pos x="60" y="300"/>
                  </a:cxn>
                  <a:cxn ang="0">
                    <a:pos x="86" y="312"/>
                  </a:cxn>
                  <a:cxn ang="0">
                    <a:pos x="94" y="306"/>
                  </a:cxn>
                  <a:cxn ang="0">
                    <a:pos x="72" y="298"/>
                  </a:cxn>
                  <a:cxn ang="0">
                    <a:pos x="46" y="292"/>
                  </a:cxn>
                  <a:cxn ang="0">
                    <a:pos x="28" y="296"/>
                  </a:cxn>
                  <a:cxn ang="0">
                    <a:pos x="30" y="290"/>
                  </a:cxn>
                  <a:cxn ang="0">
                    <a:pos x="14" y="248"/>
                  </a:cxn>
                  <a:cxn ang="0">
                    <a:pos x="4" y="214"/>
                  </a:cxn>
                  <a:cxn ang="0">
                    <a:pos x="12" y="178"/>
                  </a:cxn>
                  <a:cxn ang="0">
                    <a:pos x="8" y="132"/>
                  </a:cxn>
                  <a:cxn ang="0">
                    <a:pos x="2" y="110"/>
                  </a:cxn>
                  <a:cxn ang="0">
                    <a:pos x="14" y="84"/>
                  </a:cxn>
                  <a:cxn ang="0">
                    <a:pos x="36" y="46"/>
                  </a:cxn>
                  <a:cxn ang="0">
                    <a:pos x="38" y="10"/>
                  </a:cxn>
                  <a:cxn ang="0">
                    <a:pos x="76" y="8"/>
                  </a:cxn>
                  <a:cxn ang="0">
                    <a:pos x="94" y="14"/>
                  </a:cxn>
                  <a:cxn ang="0">
                    <a:pos x="122" y="22"/>
                  </a:cxn>
                  <a:cxn ang="0">
                    <a:pos x="156" y="32"/>
                  </a:cxn>
                  <a:cxn ang="0">
                    <a:pos x="184" y="42"/>
                  </a:cxn>
                  <a:cxn ang="0">
                    <a:pos x="214" y="50"/>
                  </a:cxn>
                  <a:cxn ang="0">
                    <a:pos x="200" y="236"/>
                  </a:cxn>
                  <a:cxn ang="0">
                    <a:pos x="256" y="368"/>
                  </a:cxn>
                  <a:cxn ang="0">
                    <a:pos x="306" y="450"/>
                  </a:cxn>
                  <a:cxn ang="0">
                    <a:pos x="356" y="532"/>
                  </a:cxn>
                  <a:cxn ang="0">
                    <a:pos x="410" y="616"/>
                  </a:cxn>
                  <a:cxn ang="0">
                    <a:pos x="416" y="652"/>
                  </a:cxn>
                  <a:cxn ang="0">
                    <a:pos x="426" y="668"/>
                  </a:cxn>
                  <a:cxn ang="0">
                    <a:pos x="404" y="688"/>
                  </a:cxn>
                  <a:cxn ang="0">
                    <a:pos x="380" y="728"/>
                  </a:cxn>
                  <a:cxn ang="0">
                    <a:pos x="376" y="750"/>
                  </a:cxn>
                  <a:cxn ang="0">
                    <a:pos x="380" y="776"/>
                  </a:cxn>
                  <a:cxn ang="0">
                    <a:pos x="362" y="774"/>
                  </a:cxn>
                  <a:cxn ang="0">
                    <a:pos x="268" y="762"/>
                  </a:cxn>
                </a:cxnLst>
                <a:rect l="0" t="0" r="r" b="b"/>
                <a:pathLst>
                  <a:path w="428" h="776">
                    <a:moveTo>
                      <a:pt x="232" y="758"/>
                    </a:moveTo>
                    <a:lnTo>
                      <a:pt x="232" y="756"/>
                    </a:lnTo>
                    <a:lnTo>
                      <a:pt x="230" y="748"/>
                    </a:lnTo>
                    <a:lnTo>
                      <a:pt x="228" y="746"/>
                    </a:lnTo>
                    <a:lnTo>
                      <a:pt x="230" y="746"/>
                    </a:lnTo>
                    <a:lnTo>
                      <a:pt x="232" y="748"/>
                    </a:lnTo>
                    <a:lnTo>
                      <a:pt x="232" y="752"/>
                    </a:lnTo>
                    <a:lnTo>
                      <a:pt x="234" y="752"/>
                    </a:lnTo>
                    <a:lnTo>
                      <a:pt x="234" y="750"/>
                    </a:lnTo>
                    <a:lnTo>
                      <a:pt x="232" y="748"/>
                    </a:lnTo>
                    <a:lnTo>
                      <a:pt x="230" y="742"/>
                    </a:lnTo>
                    <a:lnTo>
                      <a:pt x="228" y="744"/>
                    </a:lnTo>
                    <a:lnTo>
                      <a:pt x="228" y="746"/>
                    </a:lnTo>
                    <a:lnTo>
                      <a:pt x="226" y="748"/>
                    </a:lnTo>
                    <a:lnTo>
                      <a:pt x="226" y="746"/>
                    </a:lnTo>
                    <a:lnTo>
                      <a:pt x="226" y="744"/>
                    </a:lnTo>
                    <a:lnTo>
                      <a:pt x="228" y="738"/>
                    </a:lnTo>
                    <a:lnTo>
                      <a:pt x="228" y="736"/>
                    </a:lnTo>
                    <a:lnTo>
                      <a:pt x="230" y="732"/>
                    </a:lnTo>
                    <a:lnTo>
                      <a:pt x="232" y="726"/>
                    </a:lnTo>
                    <a:lnTo>
                      <a:pt x="230" y="714"/>
                    </a:lnTo>
                    <a:lnTo>
                      <a:pt x="230" y="712"/>
                    </a:lnTo>
                    <a:lnTo>
                      <a:pt x="228" y="704"/>
                    </a:lnTo>
                    <a:lnTo>
                      <a:pt x="224" y="698"/>
                    </a:lnTo>
                    <a:lnTo>
                      <a:pt x="224" y="696"/>
                    </a:lnTo>
                    <a:lnTo>
                      <a:pt x="218" y="688"/>
                    </a:lnTo>
                    <a:lnTo>
                      <a:pt x="216" y="684"/>
                    </a:lnTo>
                    <a:lnTo>
                      <a:pt x="212" y="678"/>
                    </a:lnTo>
                    <a:lnTo>
                      <a:pt x="208" y="674"/>
                    </a:lnTo>
                    <a:lnTo>
                      <a:pt x="206" y="672"/>
                    </a:lnTo>
                    <a:lnTo>
                      <a:pt x="204" y="670"/>
                    </a:lnTo>
                    <a:lnTo>
                      <a:pt x="204" y="668"/>
                    </a:lnTo>
                    <a:lnTo>
                      <a:pt x="202" y="666"/>
                    </a:lnTo>
                    <a:lnTo>
                      <a:pt x="200" y="664"/>
                    </a:lnTo>
                    <a:lnTo>
                      <a:pt x="198" y="660"/>
                    </a:lnTo>
                    <a:lnTo>
                      <a:pt x="196" y="660"/>
                    </a:lnTo>
                    <a:lnTo>
                      <a:pt x="196" y="658"/>
                    </a:lnTo>
                    <a:lnTo>
                      <a:pt x="192" y="656"/>
                    </a:lnTo>
                    <a:lnTo>
                      <a:pt x="188" y="656"/>
                    </a:lnTo>
                    <a:lnTo>
                      <a:pt x="188" y="660"/>
                    </a:lnTo>
                    <a:lnTo>
                      <a:pt x="186" y="660"/>
                    </a:lnTo>
                    <a:lnTo>
                      <a:pt x="186" y="658"/>
                    </a:lnTo>
                    <a:lnTo>
                      <a:pt x="180" y="656"/>
                    </a:lnTo>
                    <a:lnTo>
                      <a:pt x="180" y="654"/>
                    </a:lnTo>
                    <a:lnTo>
                      <a:pt x="182" y="652"/>
                    </a:lnTo>
                    <a:lnTo>
                      <a:pt x="184" y="650"/>
                    </a:lnTo>
                    <a:lnTo>
                      <a:pt x="184" y="642"/>
                    </a:lnTo>
                    <a:lnTo>
                      <a:pt x="182" y="640"/>
                    </a:lnTo>
                    <a:lnTo>
                      <a:pt x="182" y="638"/>
                    </a:lnTo>
                    <a:lnTo>
                      <a:pt x="180" y="634"/>
                    </a:lnTo>
                    <a:lnTo>
                      <a:pt x="180" y="632"/>
                    </a:lnTo>
                    <a:lnTo>
                      <a:pt x="178" y="632"/>
                    </a:lnTo>
                    <a:lnTo>
                      <a:pt x="172" y="630"/>
                    </a:lnTo>
                    <a:lnTo>
                      <a:pt x="170" y="630"/>
                    </a:lnTo>
                    <a:lnTo>
                      <a:pt x="166" y="630"/>
                    </a:lnTo>
                    <a:lnTo>
                      <a:pt x="162" y="630"/>
                    </a:lnTo>
                    <a:lnTo>
                      <a:pt x="156" y="626"/>
                    </a:lnTo>
                    <a:lnTo>
                      <a:pt x="154" y="626"/>
                    </a:lnTo>
                    <a:lnTo>
                      <a:pt x="148" y="620"/>
                    </a:lnTo>
                    <a:lnTo>
                      <a:pt x="146" y="618"/>
                    </a:lnTo>
                    <a:lnTo>
                      <a:pt x="142" y="616"/>
                    </a:lnTo>
                    <a:lnTo>
                      <a:pt x="142" y="610"/>
                    </a:lnTo>
                    <a:lnTo>
                      <a:pt x="140" y="606"/>
                    </a:lnTo>
                    <a:lnTo>
                      <a:pt x="136" y="598"/>
                    </a:lnTo>
                    <a:lnTo>
                      <a:pt x="130" y="592"/>
                    </a:lnTo>
                    <a:lnTo>
                      <a:pt x="128" y="592"/>
                    </a:lnTo>
                    <a:lnTo>
                      <a:pt x="126" y="592"/>
                    </a:lnTo>
                    <a:lnTo>
                      <a:pt x="116" y="588"/>
                    </a:lnTo>
                    <a:lnTo>
                      <a:pt x="106" y="582"/>
                    </a:lnTo>
                    <a:lnTo>
                      <a:pt x="100" y="580"/>
                    </a:lnTo>
                    <a:lnTo>
                      <a:pt x="94" y="578"/>
                    </a:lnTo>
                    <a:lnTo>
                      <a:pt x="88" y="578"/>
                    </a:lnTo>
                    <a:lnTo>
                      <a:pt x="84" y="578"/>
                    </a:lnTo>
                    <a:lnTo>
                      <a:pt x="82" y="578"/>
                    </a:lnTo>
                    <a:lnTo>
                      <a:pt x="80" y="572"/>
                    </a:lnTo>
                    <a:lnTo>
                      <a:pt x="80" y="570"/>
                    </a:lnTo>
                    <a:lnTo>
                      <a:pt x="78" y="568"/>
                    </a:lnTo>
                    <a:lnTo>
                      <a:pt x="76" y="568"/>
                    </a:lnTo>
                    <a:lnTo>
                      <a:pt x="74" y="568"/>
                    </a:lnTo>
                    <a:lnTo>
                      <a:pt x="74" y="564"/>
                    </a:lnTo>
                    <a:lnTo>
                      <a:pt x="74" y="562"/>
                    </a:lnTo>
                    <a:lnTo>
                      <a:pt x="76" y="560"/>
                    </a:lnTo>
                    <a:lnTo>
                      <a:pt x="78" y="558"/>
                    </a:lnTo>
                    <a:lnTo>
                      <a:pt x="78" y="556"/>
                    </a:lnTo>
                    <a:lnTo>
                      <a:pt x="80" y="546"/>
                    </a:lnTo>
                    <a:lnTo>
                      <a:pt x="80" y="544"/>
                    </a:lnTo>
                    <a:lnTo>
                      <a:pt x="84" y="536"/>
                    </a:lnTo>
                    <a:lnTo>
                      <a:pt x="86" y="530"/>
                    </a:lnTo>
                    <a:lnTo>
                      <a:pt x="86" y="526"/>
                    </a:lnTo>
                    <a:lnTo>
                      <a:pt x="84" y="524"/>
                    </a:lnTo>
                    <a:lnTo>
                      <a:pt x="80" y="522"/>
                    </a:lnTo>
                    <a:lnTo>
                      <a:pt x="76" y="520"/>
                    </a:lnTo>
                    <a:lnTo>
                      <a:pt x="74" y="516"/>
                    </a:lnTo>
                    <a:lnTo>
                      <a:pt x="74" y="512"/>
                    </a:lnTo>
                    <a:lnTo>
                      <a:pt x="76" y="512"/>
                    </a:lnTo>
                    <a:lnTo>
                      <a:pt x="78" y="508"/>
                    </a:lnTo>
                    <a:lnTo>
                      <a:pt x="76" y="500"/>
                    </a:lnTo>
                    <a:lnTo>
                      <a:pt x="74" y="498"/>
                    </a:lnTo>
                    <a:lnTo>
                      <a:pt x="72" y="498"/>
                    </a:lnTo>
                    <a:lnTo>
                      <a:pt x="70" y="494"/>
                    </a:lnTo>
                    <a:lnTo>
                      <a:pt x="66" y="484"/>
                    </a:lnTo>
                    <a:lnTo>
                      <a:pt x="62" y="478"/>
                    </a:lnTo>
                    <a:lnTo>
                      <a:pt x="62" y="474"/>
                    </a:lnTo>
                    <a:lnTo>
                      <a:pt x="60" y="472"/>
                    </a:lnTo>
                    <a:lnTo>
                      <a:pt x="60" y="468"/>
                    </a:lnTo>
                    <a:lnTo>
                      <a:pt x="56" y="462"/>
                    </a:lnTo>
                    <a:lnTo>
                      <a:pt x="56" y="460"/>
                    </a:lnTo>
                    <a:lnTo>
                      <a:pt x="56" y="456"/>
                    </a:lnTo>
                    <a:lnTo>
                      <a:pt x="56" y="454"/>
                    </a:lnTo>
                    <a:lnTo>
                      <a:pt x="50" y="438"/>
                    </a:lnTo>
                    <a:lnTo>
                      <a:pt x="46" y="434"/>
                    </a:lnTo>
                    <a:lnTo>
                      <a:pt x="44" y="432"/>
                    </a:lnTo>
                    <a:lnTo>
                      <a:pt x="42" y="426"/>
                    </a:lnTo>
                    <a:lnTo>
                      <a:pt x="42" y="424"/>
                    </a:lnTo>
                    <a:lnTo>
                      <a:pt x="42" y="420"/>
                    </a:lnTo>
                    <a:lnTo>
                      <a:pt x="44" y="418"/>
                    </a:lnTo>
                    <a:lnTo>
                      <a:pt x="44" y="416"/>
                    </a:lnTo>
                    <a:lnTo>
                      <a:pt x="42" y="412"/>
                    </a:lnTo>
                    <a:lnTo>
                      <a:pt x="44" y="406"/>
                    </a:lnTo>
                    <a:lnTo>
                      <a:pt x="46" y="402"/>
                    </a:lnTo>
                    <a:lnTo>
                      <a:pt x="48" y="406"/>
                    </a:lnTo>
                    <a:lnTo>
                      <a:pt x="50" y="406"/>
                    </a:lnTo>
                    <a:lnTo>
                      <a:pt x="52" y="404"/>
                    </a:lnTo>
                    <a:lnTo>
                      <a:pt x="52" y="402"/>
                    </a:lnTo>
                    <a:lnTo>
                      <a:pt x="56" y="396"/>
                    </a:lnTo>
                    <a:lnTo>
                      <a:pt x="58" y="394"/>
                    </a:lnTo>
                    <a:lnTo>
                      <a:pt x="56" y="388"/>
                    </a:lnTo>
                    <a:lnTo>
                      <a:pt x="56" y="382"/>
                    </a:lnTo>
                    <a:lnTo>
                      <a:pt x="54" y="380"/>
                    </a:lnTo>
                    <a:lnTo>
                      <a:pt x="52" y="380"/>
                    </a:lnTo>
                    <a:lnTo>
                      <a:pt x="50" y="378"/>
                    </a:lnTo>
                    <a:lnTo>
                      <a:pt x="46" y="380"/>
                    </a:lnTo>
                    <a:lnTo>
                      <a:pt x="44" y="378"/>
                    </a:lnTo>
                    <a:lnTo>
                      <a:pt x="42" y="374"/>
                    </a:lnTo>
                    <a:lnTo>
                      <a:pt x="40" y="372"/>
                    </a:lnTo>
                    <a:lnTo>
                      <a:pt x="32" y="358"/>
                    </a:lnTo>
                    <a:lnTo>
                      <a:pt x="32" y="356"/>
                    </a:lnTo>
                    <a:lnTo>
                      <a:pt x="34" y="354"/>
                    </a:lnTo>
                    <a:lnTo>
                      <a:pt x="36" y="350"/>
                    </a:lnTo>
                    <a:lnTo>
                      <a:pt x="36" y="348"/>
                    </a:lnTo>
                    <a:lnTo>
                      <a:pt x="36" y="344"/>
                    </a:lnTo>
                    <a:lnTo>
                      <a:pt x="36" y="338"/>
                    </a:lnTo>
                    <a:lnTo>
                      <a:pt x="36" y="336"/>
                    </a:lnTo>
                    <a:lnTo>
                      <a:pt x="34" y="334"/>
                    </a:lnTo>
                    <a:lnTo>
                      <a:pt x="36" y="330"/>
                    </a:lnTo>
                    <a:lnTo>
                      <a:pt x="36" y="328"/>
                    </a:lnTo>
                    <a:lnTo>
                      <a:pt x="38" y="316"/>
                    </a:lnTo>
                    <a:lnTo>
                      <a:pt x="40" y="314"/>
                    </a:lnTo>
                    <a:lnTo>
                      <a:pt x="42" y="314"/>
                    </a:lnTo>
                    <a:lnTo>
                      <a:pt x="46" y="314"/>
                    </a:lnTo>
                    <a:lnTo>
                      <a:pt x="46" y="316"/>
                    </a:lnTo>
                    <a:lnTo>
                      <a:pt x="46" y="320"/>
                    </a:lnTo>
                    <a:lnTo>
                      <a:pt x="44" y="324"/>
                    </a:lnTo>
                    <a:lnTo>
                      <a:pt x="42" y="326"/>
                    </a:lnTo>
                    <a:lnTo>
                      <a:pt x="42" y="330"/>
                    </a:lnTo>
                    <a:lnTo>
                      <a:pt x="56" y="344"/>
                    </a:lnTo>
                    <a:lnTo>
                      <a:pt x="58" y="344"/>
                    </a:lnTo>
                    <a:lnTo>
                      <a:pt x="56" y="344"/>
                    </a:lnTo>
                    <a:lnTo>
                      <a:pt x="56" y="340"/>
                    </a:lnTo>
                    <a:lnTo>
                      <a:pt x="54" y="334"/>
                    </a:lnTo>
                    <a:lnTo>
                      <a:pt x="56" y="330"/>
                    </a:lnTo>
                    <a:lnTo>
                      <a:pt x="56" y="326"/>
                    </a:lnTo>
                    <a:lnTo>
                      <a:pt x="54" y="324"/>
                    </a:lnTo>
                    <a:lnTo>
                      <a:pt x="52" y="320"/>
                    </a:lnTo>
                    <a:lnTo>
                      <a:pt x="50" y="316"/>
                    </a:lnTo>
                    <a:lnTo>
                      <a:pt x="48" y="304"/>
                    </a:lnTo>
                    <a:lnTo>
                      <a:pt x="50" y="302"/>
                    </a:lnTo>
                    <a:lnTo>
                      <a:pt x="60" y="300"/>
                    </a:lnTo>
                    <a:lnTo>
                      <a:pt x="62" y="302"/>
                    </a:lnTo>
                    <a:lnTo>
                      <a:pt x="64" y="302"/>
                    </a:lnTo>
                    <a:lnTo>
                      <a:pt x="70" y="302"/>
                    </a:lnTo>
                    <a:lnTo>
                      <a:pt x="74" y="306"/>
                    </a:lnTo>
                    <a:lnTo>
                      <a:pt x="76" y="306"/>
                    </a:lnTo>
                    <a:lnTo>
                      <a:pt x="78" y="308"/>
                    </a:lnTo>
                    <a:lnTo>
                      <a:pt x="86" y="312"/>
                    </a:lnTo>
                    <a:lnTo>
                      <a:pt x="88" y="310"/>
                    </a:lnTo>
                    <a:lnTo>
                      <a:pt x="90" y="308"/>
                    </a:lnTo>
                    <a:lnTo>
                      <a:pt x="92" y="306"/>
                    </a:lnTo>
                    <a:lnTo>
                      <a:pt x="96" y="312"/>
                    </a:lnTo>
                    <a:lnTo>
                      <a:pt x="98" y="316"/>
                    </a:lnTo>
                    <a:lnTo>
                      <a:pt x="98" y="312"/>
                    </a:lnTo>
                    <a:lnTo>
                      <a:pt x="94" y="306"/>
                    </a:lnTo>
                    <a:lnTo>
                      <a:pt x="88" y="306"/>
                    </a:lnTo>
                    <a:lnTo>
                      <a:pt x="88" y="308"/>
                    </a:lnTo>
                    <a:lnTo>
                      <a:pt x="84" y="310"/>
                    </a:lnTo>
                    <a:lnTo>
                      <a:pt x="80" y="306"/>
                    </a:lnTo>
                    <a:lnTo>
                      <a:pt x="76" y="304"/>
                    </a:lnTo>
                    <a:lnTo>
                      <a:pt x="72" y="302"/>
                    </a:lnTo>
                    <a:lnTo>
                      <a:pt x="72" y="298"/>
                    </a:lnTo>
                    <a:lnTo>
                      <a:pt x="70" y="300"/>
                    </a:lnTo>
                    <a:lnTo>
                      <a:pt x="64" y="302"/>
                    </a:lnTo>
                    <a:lnTo>
                      <a:pt x="58" y="296"/>
                    </a:lnTo>
                    <a:lnTo>
                      <a:pt x="56" y="294"/>
                    </a:lnTo>
                    <a:lnTo>
                      <a:pt x="54" y="292"/>
                    </a:lnTo>
                    <a:lnTo>
                      <a:pt x="52" y="292"/>
                    </a:lnTo>
                    <a:lnTo>
                      <a:pt x="46" y="292"/>
                    </a:lnTo>
                    <a:lnTo>
                      <a:pt x="42" y="306"/>
                    </a:lnTo>
                    <a:lnTo>
                      <a:pt x="44" y="308"/>
                    </a:lnTo>
                    <a:lnTo>
                      <a:pt x="46" y="310"/>
                    </a:lnTo>
                    <a:lnTo>
                      <a:pt x="42" y="312"/>
                    </a:lnTo>
                    <a:lnTo>
                      <a:pt x="40" y="312"/>
                    </a:lnTo>
                    <a:lnTo>
                      <a:pt x="34" y="304"/>
                    </a:lnTo>
                    <a:lnTo>
                      <a:pt x="28" y="296"/>
                    </a:lnTo>
                    <a:lnTo>
                      <a:pt x="28" y="294"/>
                    </a:lnTo>
                    <a:lnTo>
                      <a:pt x="24" y="290"/>
                    </a:lnTo>
                    <a:lnTo>
                      <a:pt x="22" y="290"/>
                    </a:lnTo>
                    <a:lnTo>
                      <a:pt x="22" y="288"/>
                    </a:lnTo>
                    <a:lnTo>
                      <a:pt x="26" y="282"/>
                    </a:lnTo>
                    <a:lnTo>
                      <a:pt x="28" y="288"/>
                    </a:lnTo>
                    <a:lnTo>
                      <a:pt x="30" y="290"/>
                    </a:lnTo>
                    <a:lnTo>
                      <a:pt x="30" y="288"/>
                    </a:lnTo>
                    <a:lnTo>
                      <a:pt x="28" y="286"/>
                    </a:lnTo>
                    <a:lnTo>
                      <a:pt x="26" y="274"/>
                    </a:lnTo>
                    <a:lnTo>
                      <a:pt x="22" y="258"/>
                    </a:lnTo>
                    <a:lnTo>
                      <a:pt x="20" y="256"/>
                    </a:lnTo>
                    <a:lnTo>
                      <a:pt x="16" y="252"/>
                    </a:lnTo>
                    <a:lnTo>
                      <a:pt x="14" y="248"/>
                    </a:lnTo>
                    <a:lnTo>
                      <a:pt x="12" y="244"/>
                    </a:lnTo>
                    <a:lnTo>
                      <a:pt x="12" y="234"/>
                    </a:lnTo>
                    <a:lnTo>
                      <a:pt x="8" y="230"/>
                    </a:lnTo>
                    <a:lnTo>
                      <a:pt x="4" y="224"/>
                    </a:lnTo>
                    <a:lnTo>
                      <a:pt x="2" y="216"/>
                    </a:lnTo>
                    <a:lnTo>
                      <a:pt x="2" y="214"/>
                    </a:lnTo>
                    <a:lnTo>
                      <a:pt x="4" y="214"/>
                    </a:lnTo>
                    <a:lnTo>
                      <a:pt x="6" y="212"/>
                    </a:lnTo>
                    <a:lnTo>
                      <a:pt x="8" y="204"/>
                    </a:lnTo>
                    <a:lnTo>
                      <a:pt x="8" y="200"/>
                    </a:lnTo>
                    <a:lnTo>
                      <a:pt x="6" y="194"/>
                    </a:lnTo>
                    <a:lnTo>
                      <a:pt x="6" y="186"/>
                    </a:lnTo>
                    <a:lnTo>
                      <a:pt x="8" y="184"/>
                    </a:lnTo>
                    <a:lnTo>
                      <a:pt x="12" y="178"/>
                    </a:lnTo>
                    <a:lnTo>
                      <a:pt x="12" y="176"/>
                    </a:lnTo>
                    <a:lnTo>
                      <a:pt x="14" y="174"/>
                    </a:lnTo>
                    <a:lnTo>
                      <a:pt x="14" y="162"/>
                    </a:lnTo>
                    <a:lnTo>
                      <a:pt x="14" y="156"/>
                    </a:lnTo>
                    <a:lnTo>
                      <a:pt x="14" y="150"/>
                    </a:lnTo>
                    <a:lnTo>
                      <a:pt x="12" y="144"/>
                    </a:lnTo>
                    <a:lnTo>
                      <a:pt x="8" y="132"/>
                    </a:lnTo>
                    <a:lnTo>
                      <a:pt x="8" y="130"/>
                    </a:lnTo>
                    <a:lnTo>
                      <a:pt x="6" y="126"/>
                    </a:lnTo>
                    <a:lnTo>
                      <a:pt x="4" y="124"/>
                    </a:lnTo>
                    <a:lnTo>
                      <a:pt x="2" y="118"/>
                    </a:lnTo>
                    <a:lnTo>
                      <a:pt x="0" y="114"/>
                    </a:lnTo>
                    <a:lnTo>
                      <a:pt x="2" y="112"/>
                    </a:lnTo>
                    <a:lnTo>
                      <a:pt x="2" y="110"/>
                    </a:lnTo>
                    <a:lnTo>
                      <a:pt x="2" y="104"/>
                    </a:lnTo>
                    <a:lnTo>
                      <a:pt x="2" y="102"/>
                    </a:lnTo>
                    <a:lnTo>
                      <a:pt x="4" y="96"/>
                    </a:lnTo>
                    <a:lnTo>
                      <a:pt x="6" y="94"/>
                    </a:lnTo>
                    <a:lnTo>
                      <a:pt x="12" y="86"/>
                    </a:lnTo>
                    <a:lnTo>
                      <a:pt x="14" y="86"/>
                    </a:lnTo>
                    <a:lnTo>
                      <a:pt x="14" y="84"/>
                    </a:lnTo>
                    <a:lnTo>
                      <a:pt x="16" y="84"/>
                    </a:lnTo>
                    <a:lnTo>
                      <a:pt x="22" y="82"/>
                    </a:lnTo>
                    <a:lnTo>
                      <a:pt x="28" y="70"/>
                    </a:lnTo>
                    <a:lnTo>
                      <a:pt x="28" y="66"/>
                    </a:lnTo>
                    <a:lnTo>
                      <a:pt x="30" y="58"/>
                    </a:lnTo>
                    <a:lnTo>
                      <a:pt x="32" y="52"/>
                    </a:lnTo>
                    <a:lnTo>
                      <a:pt x="36" y="46"/>
                    </a:lnTo>
                    <a:lnTo>
                      <a:pt x="38" y="42"/>
                    </a:lnTo>
                    <a:lnTo>
                      <a:pt x="38" y="40"/>
                    </a:lnTo>
                    <a:lnTo>
                      <a:pt x="40" y="38"/>
                    </a:lnTo>
                    <a:lnTo>
                      <a:pt x="40" y="34"/>
                    </a:lnTo>
                    <a:lnTo>
                      <a:pt x="42" y="22"/>
                    </a:lnTo>
                    <a:lnTo>
                      <a:pt x="40" y="16"/>
                    </a:lnTo>
                    <a:lnTo>
                      <a:pt x="38" y="10"/>
                    </a:lnTo>
                    <a:lnTo>
                      <a:pt x="42" y="10"/>
                    </a:lnTo>
                    <a:lnTo>
                      <a:pt x="42" y="8"/>
                    </a:lnTo>
                    <a:lnTo>
                      <a:pt x="44" y="2"/>
                    </a:lnTo>
                    <a:lnTo>
                      <a:pt x="46" y="0"/>
                    </a:lnTo>
                    <a:lnTo>
                      <a:pt x="56" y="2"/>
                    </a:lnTo>
                    <a:lnTo>
                      <a:pt x="60" y="4"/>
                    </a:lnTo>
                    <a:lnTo>
                      <a:pt x="76" y="8"/>
                    </a:lnTo>
                    <a:lnTo>
                      <a:pt x="80" y="10"/>
                    </a:lnTo>
                    <a:lnTo>
                      <a:pt x="82" y="10"/>
                    </a:lnTo>
                    <a:lnTo>
                      <a:pt x="84" y="10"/>
                    </a:lnTo>
                    <a:lnTo>
                      <a:pt x="88" y="12"/>
                    </a:lnTo>
                    <a:lnTo>
                      <a:pt x="90" y="14"/>
                    </a:lnTo>
                    <a:lnTo>
                      <a:pt x="92" y="14"/>
                    </a:lnTo>
                    <a:lnTo>
                      <a:pt x="94" y="14"/>
                    </a:lnTo>
                    <a:lnTo>
                      <a:pt x="96" y="14"/>
                    </a:lnTo>
                    <a:lnTo>
                      <a:pt x="98" y="16"/>
                    </a:lnTo>
                    <a:lnTo>
                      <a:pt x="108" y="18"/>
                    </a:lnTo>
                    <a:lnTo>
                      <a:pt x="112" y="20"/>
                    </a:lnTo>
                    <a:lnTo>
                      <a:pt x="114" y="22"/>
                    </a:lnTo>
                    <a:lnTo>
                      <a:pt x="120" y="22"/>
                    </a:lnTo>
                    <a:lnTo>
                      <a:pt x="122" y="22"/>
                    </a:lnTo>
                    <a:lnTo>
                      <a:pt x="124" y="24"/>
                    </a:lnTo>
                    <a:lnTo>
                      <a:pt x="140" y="28"/>
                    </a:lnTo>
                    <a:lnTo>
                      <a:pt x="142" y="28"/>
                    </a:lnTo>
                    <a:lnTo>
                      <a:pt x="146" y="30"/>
                    </a:lnTo>
                    <a:lnTo>
                      <a:pt x="150" y="32"/>
                    </a:lnTo>
                    <a:lnTo>
                      <a:pt x="152" y="32"/>
                    </a:lnTo>
                    <a:lnTo>
                      <a:pt x="156" y="32"/>
                    </a:lnTo>
                    <a:lnTo>
                      <a:pt x="160" y="34"/>
                    </a:lnTo>
                    <a:lnTo>
                      <a:pt x="164" y="34"/>
                    </a:lnTo>
                    <a:lnTo>
                      <a:pt x="166" y="36"/>
                    </a:lnTo>
                    <a:lnTo>
                      <a:pt x="172" y="38"/>
                    </a:lnTo>
                    <a:lnTo>
                      <a:pt x="176" y="38"/>
                    </a:lnTo>
                    <a:lnTo>
                      <a:pt x="178" y="38"/>
                    </a:lnTo>
                    <a:lnTo>
                      <a:pt x="184" y="42"/>
                    </a:lnTo>
                    <a:lnTo>
                      <a:pt x="190" y="42"/>
                    </a:lnTo>
                    <a:lnTo>
                      <a:pt x="192" y="44"/>
                    </a:lnTo>
                    <a:lnTo>
                      <a:pt x="196" y="44"/>
                    </a:lnTo>
                    <a:lnTo>
                      <a:pt x="204" y="46"/>
                    </a:lnTo>
                    <a:lnTo>
                      <a:pt x="206" y="48"/>
                    </a:lnTo>
                    <a:lnTo>
                      <a:pt x="210" y="48"/>
                    </a:lnTo>
                    <a:lnTo>
                      <a:pt x="214" y="50"/>
                    </a:lnTo>
                    <a:lnTo>
                      <a:pt x="232" y="54"/>
                    </a:lnTo>
                    <a:lnTo>
                      <a:pt x="246" y="58"/>
                    </a:lnTo>
                    <a:lnTo>
                      <a:pt x="248" y="58"/>
                    </a:lnTo>
                    <a:lnTo>
                      <a:pt x="218" y="168"/>
                    </a:lnTo>
                    <a:lnTo>
                      <a:pt x="208" y="208"/>
                    </a:lnTo>
                    <a:lnTo>
                      <a:pt x="202" y="228"/>
                    </a:lnTo>
                    <a:lnTo>
                      <a:pt x="200" y="236"/>
                    </a:lnTo>
                    <a:lnTo>
                      <a:pt x="196" y="244"/>
                    </a:lnTo>
                    <a:lnTo>
                      <a:pt x="192" y="268"/>
                    </a:lnTo>
                    <a:lnTo>
                      <a:pt x="198" y="278"/>
                    </a:lnTo>
                    <a:lnTo>
                      <a:pt x="210" y="296"/>
                    </a:lnTo>
                    <a:lnTo>
                      <a:pt x="230" y="328"/>
                    </a:lnTo>
                    <a:lnTo>
                      <a:pt x="234" y="338"/>
                    </a:lnTo>
                    <a:lnTo>
                      <a:pt x="256" y="368"/>
                    </a:lnTo>
                    <a:lnTo>
                      <a:pt x="262" y="378"/>
                    </a:lnTo>
                    <a:lnTo>
                      <a:pt x="274" y="398"/>
                    </a:lnTo>
                    <a:lnTo>
                      <a:pt x="280" y="410"/>
                    </a:lnTo>
                    <a:lnTo>
                      <a:pt x="286" y="420"/>
                    </a:lnTo>
                    <a:lnTo>
                      <a:pt x="294" y="430"/>
                    </a:lnTo>
                    <a:lnTo>
                      <a:pt x="300" y="440"/>
                    </a:lnTo>
                    <a:lnTo>
                      <a:pt x="306" y="450"/>
                    </a:lnTo>
                    <a:lnTo>
                      <a:pt x="312" y="460"/>
                    </a:lnTo>
                    <a:lnTo>
                      <a:pt x="318" y="470"/>
                    </a:lnTo>
                    <a:lnTo>
                      <a:pt x="324" y="480"/>
                    </a:lnTo>
                    <a:lnTo>
                      <a:pt x="330" y="490"/>
                    </a:lnTo>
                    <a:lnTo>
                      <a:pt x="342" y="508"/>
                    </a:lnTo>
                    <a:lnTo>
                      <a:pt x="350" y="520"/>
                    </a:lnTo>
                    <a:lnTo>
                      <a:pt x="356" y="532"/>
                    </a:lnTo>
                    <a:lnTo>
                      <a:pt x="362" y="540"/>
                    </a:lnTo>
                    <a:lnTo>
                      <a:pt x="368" y="552"/>
                    </a:lnTo>
                    <a:lnTo>
                      <a:pt x="382" y="572"/>
                    </a:lnTo>
                    <a:lnTo>
                      <a:pt x="388" y="580"/>
                    </a:lnTo>
                    <a:lnTo>
                      <a:pt x="392" y="592"/>
                    </a:lnTo>
                    <a:lnTo>
                      <a:pt x="408" y="614"/>
                    </a:lnTo>
                    <a:lnTo>
                      <a:pt x="410" y="616"/>
                    </a:lnTo>
                    <a:lnTo>
                      <a:pt x="408" y="624"/>
                    </a:lnTo>
                    <a:lnTo>
                      <a:pt x="410" y="630"/>
                    </a:lnTo>
                    <a:lnTo>
                      <a:pt x="414" y="634"/>
                    </a:lnTo>
                    <a:lnTo>
                      <a:pt x="414" y="640"/>
                    </a:lnTo>
                    <a:lnTo>
                      <a:pt x="416" y="644"/>
                    </a:lnTo>
                    <a:lnTo>
                      <a:pt x="416" y="650"/>
                    </a:lnTo>
                    <a:lnTo>
                      <a:pt x="416" y="652"/>
                    </a:lnTo>
                    <a:lnTo>
                      <a:pt x="416" y="656"/>
                    </a:lnTo>
                    <a:lnTo>
                      <a:pt x="420" y="660"/>
                    </a:lnTo>
                    <a:lnTo>
                      <a:pt x="422" y="664"/>
                    </a:lnTo>
                    <a:lnTo>
                      <a:pt x="424" y="664"/>
                    </a:lnTo>
                    <a:lnTo>
                      <a:pt x="424" y="666"/>
                    </a:lnTo>
                    <a:lnTo>
                      <a:pt x="426" y="666"/>
                    </a:lnTo>
                    <a:lnTo>
                      <a:pt x="426" y="668"/>
                    </a:lnTo>
                    <a:lnTo>
                      <a:pt x="428" y="670"/>
                    </a:lnTo>
                    <a:lnTo>
                      <a:pt x="420" y="678"/>
                    </a:lnTo>
                    <a:lnTo>
                      <a:pt x="414" y="680"/>
                    </a:lnTo>
                    <a:lnTo>
                      <a:pt x="410" y="680"/>
                    </a:lnTo>
                    <a:lnTo>
                      <a:pt x="408" y="682"/>
                    </a:lnTo>
                    <a:lnTo>
                      <a:pt x="406" y="686"/>
                    </a:lnTo>
                    <a:lnTo>
                      <a:pt x="404" y="688"/>
                    </a:lnTo>
                    <a:lnTo>
                      <a:pt x="400" y="690"/>
                    </a:lnTo>
                    <a:lnTo>
                      <a:pt x="400" y="696"/>
                    </a:lnTo>
                    <a:lnTo>
                      <a:pt x="400" y="702"/>
                    </a:lnTo>
                    <a:lnTo>
                      <a:pt x="398" y="708"/>
                    </a:lnTo>
                    <a:lnTo>
                      <a:pt x="392" y="718"/>
                    </a:lnTo>
                    <a:lnTo>
                      <a:pt x="386" y="726"/>
                    </a:lnTo>
                    <a:lnTo>
                      <a:pt x="380" y="728"/>
                    </a:lnTo>
                    <a:lnTo>
                      <a:pt x="380" y="732"/>
                    </a:lnTo>
                    <a:lnTo>
                      <a:pt x="380" y="736"/>
                    </a:lnTo>
                    <a:lnTo>
                      <a:pt x="380" y="738"/>
                    </a:lnTo>
                    <a:lnTo>
                      <a:pt x="380" y="742"/>
                    </a:lnTo>
                    <a:lnTo>
                      <a:pt x="380" y="746"/>
                    </a:lnTo>
                    <a:lnTo>
                      <a:pt x="378" y="748"/>
                    </a:lnTo>
                    <a:lnTo>
                      <a:pt x="376" y="750"/>
                    </a:lnTo>
                    <a:lnTo>
                      <a:pt x="378" y="752"/>
                    </a:lnTo>
                    <a:lnTo>
                      <a:pt x="382" y="754"/>
                    </a:lnTo>
                    <a:lnTo>
                      <a:pt x="386" y="756"/>
                    </a:lnTo>
                    <a:lnTo>
                      <a:pt x="390" y="760"/>
                    </a:lnTo>
                    <a:lnTo>
                      <a:pt x="388" y="768"/>
                    </a:lnTo>
                    <a:lnTo>
                      <a:pt x="382" y="776"/>
                    </a:lnTo>
                    <a:lnTo>
                      <a:pt x="380" y="776"/>
                    </a:lnTo>
                    <a:lnTo>
                      <a:pt x="378" y="776"/>
                    </a:lnTo>
                    <a:lnTo>
                      <a:pt x="376" y="776"/>
                    </a:lnTo>
                    <a:lnTo>
                      <a:pt x="374" y="774"/>
                    </a:lnTo>
                    <a:lnTo>
                      <a:pt x="372" y="774"/>
                    </a:lnTo>
                    <a:lnTo>
                      <a:pt x="370" y="776"/>
                    </a:lnTo>
                    <a:lnTo>
                      <a:pt x="370" y="774"/>
                    </a:lnTo>
                    <a:lnTo>
                      <a:pt x="362" y="774"/>
                    </a:lnTo>
                    <a:lnTo>
                      <a:pt x="352" y="774"/>
                    </a:lnTo>
                    <a:lnTo>
                      <a:pt x="342" y="772"/>
                    </a:lnTo>
                    <a:lnTo>
                      <a:pt x="330" y="770"/>
                    </a:lnTo>
                    <a:lnTo>
                      <a:pt x="320" y="770"/>
                    </a:lnTo>
                    <a:lnTo>
                      <a:pt x="302" y="766"/>
                    </a:lnTo>
                    <a:lnTo>
                      <a:pt x="282" y="764"/>
                    </a:lnTo>
                    <a:lnTo>
                      <a:pt x="268" y="762"/>
                    </a:lnTo>
                    <a:lnTo>
                      <a:pt x="256" y="760"/>
                    </a:lnTo>
                    <a:lnTo>
                      <a:pt x="244" y="760"/>
                    </a:lnTo>
                    <a:lnTo>
                      <a:pt x="234" y="758"/>
                    </a:lnTo>
                    <a:lnTo>
                      <a:pt x="232" y="758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779"/>
              <p:cNvSpPr>
                <a:spLocks/>
              </p:cNvSpPr>
              <p:nvPr/>
            </p:nvSpPr>
            <p:spPr bwMode="auto">
              <a:xfrm>
                <a:off x="1942" y="3318"/>
                <a:ext cx="20" cy="12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0" y="6"/>
                  </a:cxn>
                  <a:cxn ang="0">
                    <a:pos x="18" y="8"/>
                  </a:cxn>
                  <a:cxn ang="0">
                    <a:pos x="18" y="6"/>
                  </a:cxn>
                  <a:cxn ang="0">
                    <a:pos x="20" y="6"/>
                  </a:cxn>
                  <a:cxn ang="0">
                    <a:pos x="20" y="8"/>
                  </a:cxn>
                  <a:cxn ang="0">
                    <a:pos x="20" y="10"/>
                  </a:cxn>
                  <a:cxn ang="0">
                    <a:pos x="16" y="12"/>
                  </a:cxn>
                  <a:cxn ang="0">
                    <a:pos x="8" y="12"/>
                  </a:cxn>
                  <a:cxn ang="0">
                    <a:pos x="6" y="10"/>
                  </a:cxn>
                  <a:cxn ang="0">
                    <a:pos x="4" y="10"/>
                  </a:cxn>
                  <a:cxn ang="0">
                    <a:pos x="2" y="8"/>
                  </a:cxn>
                  <a:cxn ang="0">
                    <a:pos x="0" y="8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2" y="2"/>
                  </a:cxn>
                </a:cxnLst>
                <a:rect l="0" t="0" r="r" b="b"/>
                <a:pathLst>
                  <a:path w="20" h="12">
                    <a:moveTo>
                      <a:pt x="2" y="2"/>
                    </a:moveTo>
                    <a:lnTo>
                      <a:pt x="10" y="6"/>
                    </a:lnTo>
                    <a:lnTo>
                      <a:pt x="18" y="8"/>
                    </a:lnTo>
                    <a:lnTo>
                      <a:pt x="18" y="6"/>
                    </a:lnTo>
                    <a:lnTo>
                      <a:pt x="20" y="6"/>
                    </a:lnTo>
                    <a:lnTo>
                      <a:pt x="20" y="8"/>
                    </a:lnTo>
                    <a:lnTo>
                      <a:pt x="20" y="10"/>
                    </a:lnTo>
                    <a:lnTo>
                      <a:pt x="16" y="12"/>
                    </a:lnTo>
                    <a:lnTo>
                      <a:pt x="8" y="12"/>
                    </a:lnTo>
                    <a:lnTo>
                      <a:pt x="6" y="10"/>
                    </a:lnTo>
                    <a:lnTo>
                      <a:pt x="4" y="10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780"/>
              <p:cNvSpPr>
                <a:spLocks/>
              </p:cNvSpPr>
              <p:nvPr/>
            </p:nvSpPr>
            <p:spPr bwMode="auto">
              <a:xfrm>
                <a:off x="1922" y="3320"/>
                <a:ext cx="14" cy="8"/>
              </a:xfrm>
              <a:custGeom>
                <a:avLst/>
                <a:gdLst/>
                <a:ahLst/>
                <a:cxnLst>
                  <a:cxn ang="0">
                    <a:pos x="14" y="4"/>
                  </a:cxn>
                  <a:cxn ang="0">
                    <a:pos x="14" y="6"/>
                  </a:cxn>
                  <a:cxn ang="0">
                    <a:pos x="10" y="8"/>
                  </a:cxn>
                  <a:cxn ang="0">
                    <a:pos x="6" y="8"/>
                  </a:cxn>
                  <a:cxn ang="0">
                    <a:pos x="6" y="6"/>
                  </a:cxn>
                  <a:cxn ang="0">
                    <a:pos x="4" y="6"/>
                  </a:cxn>
                  <a:cxn ang="0">
                    <a:pos x="4" y="4"/>
                  </a:cxn>
                  <a:cxn ang="0">
                    <a:pos x="2" y="4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6" y="0"/>
                  </a:cxn>
                  <a:cxn ang="0">
                    <a:pos x="10" y="0"/>
                  </a:cxn>
                  <a:cxn ang="0">
                    <a:pos x="12" y="0"/>
                  </a:cxn>
                  <a:cxn ang="0">
                    <a:pos x="14" y="4"/>
                  </a:cxn>
                </a:cxnLst>
                <a:rect l="0" t="0" r="r" b="b"/>
                <a:pathLst>
                  <a:path w="14" h="8">
                    <a:moveTo>
                      <a:pt x="14" y="4"/>
                    </a:moveTo>
                    <a:lnTo>
                      <a:pt x="14" y="6"/>
                    </a:lnTo>
                    <a:lnTo>
                      <a:pt x="10" y="8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4" y="4"/>
                    </a:lnTo>
                    <a:lnTo>
                      <a:pt x="2" y="4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4" y="4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781"/>
              <p:cNvSpPr>
                <a:spLocks/>
              </p:cNvSpPr>
              <p:nvPr/>
            </p:nvSpPr>
            <p:spPr bwMode="auto">
              <a:xfrm>
                <a:off x="2004" y="3378"/>
                <a:ext cx="14" cy="18"/>
              </a:xfrm>
              <a:custGeom>
                <a:avLst/>
                <a:gdLst/>
                <a:ahLst/>
                <a:cxnLst>
                  <a:cxn ang="0">
                    <a:pos x="4" y="4"/>
                  </a:cxn>
                  <a:cxn ang="0">
                    <a:pos x="6" y="6"/>
                  </a:cxn>
                  <a:cxn ang="0">
                    <a:pos x="10" y="8"/>
                  </a:cxn>
                  <a:cxn ang="0">
                    <a:pos x="12" y="10"/>
                  </a:cxn>
                  <a:cxn ang="0">
                    <a:pos x="14" y="14"/>
                  </a:cxn>
                  <a:cxn ang="0">
                    <a:pos x="14" y="16"/>
                  </a:cxn>
                  <a:cxn ang="0">
                    <a:pos x="12" y="18"/>
                  </a:cxn>
                  <a:cxn ang="0">
                    <a:pos x="4" y="14"/>
                  </a:cxn>
                  <a:cxn ang="0">
                    <a:pos x="0" y="0"/>
                  </a:cxn>
                  <a:cxn ang="0">
                    <a:pos x="4" y="2"/>
                  </a:cxn>
                  <a:cxn ang="0">
                    <a:pos x="4" y="4"/>
                  </a:cxn>
                </a:cxnLst>
                <a:rect l="0" t="0" r="r" b="b"/>
                <a:pathLst>
                  <a:path w="14" h="18">
                    <a:moveTo>
                      <a:pt x="4" y="4"/>
                    </a:moveTo>
                    <a:lnTo>
                      <a:pt x="6" y="6"/>
                    </a:lnTo>
                    <a:lnTo>
                      <a:pt x="10" y="8"/>
                    </a:lnTo>
                    <a:lnTo>
                      <a:pt x="12" y="10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2" y="18"/>
                    </a:lnTo>
                    <a:lnTo>
                      <a:pt x="4" y="14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4" y="4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782"/>
              <p:cNvSpPr>
                <a:spLocks/>
              </p:cNvSpPr>
              <p:nvPr/>
            </p:nvSpPr>
            <p:spPr bwMode="auto">
              <a:xfrm>
                <a:off x="1996" y="3410"/>
                <a:ext cx="8" cy="18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2" y="6"/>
                  </a:cxn>
                  <a:cxn ang="0">
                    <a:pos x="4" y="6"/>
                  </a:cxn>
                  <a:cxn ang="0">
                    <a:pos x="4" y="10"/>
                  </a:cxn>
                  <a:cxn ang="0">
                    <a:pos x="8" y="12"/>
                  </a:cxn>
                  <a:cxn ang="0">
                    <a:pos x="8" y="16"/>
                  </a:cxn>
                  <a:cxn ang="0">
                    <a:pos x="8" y="18"/>
                  </a:cxn>
                  <a:cxn ang="0">
                    <a:pos x="6" y="18"/>
                  </a:cxn>
                  <a:cxn ang="0">
                    <a:pos x="2" y="14"/>
                  </a:cxn>
                  <a:cxn ang="0">
                    <a:pos x="2" y="10"/>
                  </a:cxn>
                  <a:cxn ang="0">
                    <a:pos x="0" y="4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2" y="4"/>
                  </a:cxn>
                </a:cxnLst>
                <a:rect l="0" t="0" r="r" b="b"/>
                <a:pathLst>
                  <a:path w="8" h="18">
                    <a:moveTo>
                      <a:pt x="2" y="4"/>
                    </a:moveTo>
                    <a:lnTo>
                      <a:pt x="2" y="6"/>
                    </a:lnTo>
                    <a:lnTo>
                      <a:pt x="4" y="6"/>
                    </a:lnTo>
                    <a:lnTo>
                      <a:pt x="4" y="10"/>
                    </a:lnTo>
                    <a:lnTo>
                      <a:pt x="8" y="12"/>
                    </a:lnTo>
                    <a:lnTo>
                      <a:pt x="8" y="16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2" y="14"/>
                    </a:lnTo>
                    <a:lnTo>
                      <a:pt x="2" y="10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4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Freeform 750"/>
            <p:cNvSpPr>
              <a:spLocks/>
            </p:cNvSpPr>
            <p:nvPr/>
          </p:nvSpPr>
          <p:spPr bwMode="auto">
            <a:xfrm>
              <a:off x="3663950" y="4541339"/>
              <a:ext cx="488950" cy="631825"/>
            </a:xfrm>
            <a:custGeom>
              <a:avLst/>
              <a:gdLst/>
              <a:ahLst/>
              <a:cxnLst>
                <a:cxn ang="0">
                  <a:pos x="204" y="390"/>
                </a:cxn>
                <a:cxn ang="0">
                  <a:pos x="130" y="378"/>
                </a:cxn>
                <a:cxn ang="0">
                  <a:pos x="124" y="376"/>
                </a:cxn>
                <a:cxn ang="0">
                  <a:pos x="118" y="374"/>
                </a:cxn>
                <a:cxn ang="0">
                  <a:pos x="114" y="374"/>
                </a:cxn>
                <a:cxn ang="0">
                  <a:pos x="102" y="372"/>
                </a:cxn>
                <a:cxn ang="0">
                  <a:pos x="98" y="370"/>
                </a:cxn>
                <a:cxn ang="0">
                  <a:pos x="92" y="370"/>
                </a:cxn>
                <a:cxn ang="0">
                  <a:pos x="76" y="368"/>
                </a:cxn>
                <a:cxn ang="0">
                  <a:pos x="72" y="368"/>
                </a:cxn>
                <a:cxn ang="0">
                  <a:pos x="46" y="362"/>
                </a:cxn>
                <a:cxn ang="0">
                  <a:pos x="36" y="360"/>
                </a:cxn>
                <a:cxn ang="0">
                  <a:pos x="26" y="358"/>
                </a:cxn>
                <a:cxn ang="0">
                  <a:pos x="16" y="356"/>
                </a:cxn>
                <a:cxn ang="0">
                  <a:pos x="8" y="354"/>
                </a:cxn>
                <a:cxn ang="0">
                  <a:pos x="2" y="354"/>
                </a:cxn>
                <a:cxn ang="0">
                  <a:pos x="2" y="344"/>
                </a:cxn>
                <a:cxn ang="0">
                  <a:pos x="10" y="300"/>
                </a:cxn>
                <a:cxn ang="0">
                  <a:pos x="12" y="288"/>
                </a:cxn>
                <a:cxn ang="0">
                  <a:pos x="14" y="280"/>
                </a:cxn>
                <a:cxn ang="0">
                  <a:pos x="18" y="260"/>
                </a:cxn>
                <a:cxn ang="0">
                  <a:pos x="46" y="116"/>
                </a:cxn>
                <a:cxn ang="0">
                  <a:pos x="50" y="98"/>
                </a:cxn>
                <a:cxn ang="0">
                  <a:pos x="54" y="84"/>
                </a:cxn>
                <a:cxn ang="0">
                  <a:pos x="56" y="64"/>
                </a:cxn>
                <a:cxn ang="0">
                  <a:pos x="70" y="6"/>
                </a:cxn>
                <a:cxn ang="0">
                  <a:pos x="144" y="14"/>
                </a:cxn>
                <a:cxn ang="0">
                  <a:pos x="218" y="30"/>
                </a:cxn>
                <a:cxn ang="0">
                  <a:pos x="212" y="76"/>
                </a:cxn>
                <a:cxn ang="0">
                  <a:pos x="208" y="98"/>
                </a:cxn>
                <a:cxn ang="0">
                  <a:pos x="282" y="110"/>
                </a:cxn>
                <a:cxn ang="0">
                  <a:pos x="308" y="114"/>
                </a:cxn>
                <a:cxn ang="0">
                  <a:pos x="306" y="134"/>
                </a:cxn>
                <a:cxn ang="0">
                  <a:pos x="292" y="234"/>
                </a:cxn>
                <a:cxn ang="0">
                  <a:pos x="284" y="282"/>
                </a:cxn>
                <a:cxn ang="0">
                  <a:pos x="276" y="334"/>
                </a:cxn>
                <a:cxn ang="0">
                  <a:pos x="268" y="396"/>
                </a:cxn>
              </a:cxnLst>
              <a:rect l="0" t="0" r="r" b="b"/>
              <a:pathLst>
                <a:path w="308" h="398">
                  <a:moveTo>
                    <a:pt x="268" y="398"/>
                  </a:moveTo>
                  <a:lnTo>
                    <a:pt x="204" y="390"/>
                  </a:lnTo>
                  <a:lnTo>
                    <a:pt x="140" y="378"/>
                  </a:lnTo>
                  <a:lnTo>
                    <a:pt x="130" y="378"/>
                  </a:lnTo>
                  <a:lnTo>
                    <a:pt x="128" y="378"/>
                  </a:lnTo>
                  <a:lnTo>
                    <a:pt x="124" y="376"/>
                  </a:lnTo>
                  <a:lnTo>
                    <a:pt x="122" y="376"/>
                  </a:lnTo>
                  <a:lnTo>
                    <a:pt x="118" y="374"/>
                  </a:lnTo>
                  <a:lnTo>
                    <a:pt x="116" y="374"/>
                  </a:lnTo>
                  <a:lnTo>
                    <a:pt x="114" y="374"/>
                  </a:lnTo>
                  <a:lnTo>
                    <a:pt x="106" y="374"/>
                  </a:lnTo>
                  <a:lnTo>
                    <a:pt x="102" y="372"/>
                  </a:lnTo>
                  <a:lnTo>
                    <a:pt x="100" y="372"/>
                  </a:lnTo>
                  <a:lnTo>
                    <a:pt x="98" y="370"/>
                  </a:lnTo>
                  <a:lnTo>
                    <a:pt x="94" y="370"/>
                  </a:lnTo>
                  <a:lnTo>
                    <a:pt x="92" y="370"/>
                  </a:lnTo>
                  <a:lnTo>
                    <a:pt x="88" y="370"/>
                  </a:lnTo>
                  <a:lnTo>
                    <a:pt x="76" y="368"/>
                  </a:lnTo>
                  <a:lnTo>
                    <a:pt x="74" y="368"/>
                  </a:lnTo>
                  <a:lnTo>
                    <a:pt x="72" y="368"/>
                  </a:lnTo>
                  <a:lnTo>
                    <a:pt x="64" y="366"/>
                  </a:lnTo>
                  <a:lnTo>
                    <a:pt x="46" y="362"/>
                  </a:lnTo>
                  <a:lnTo>
                    <a:pt x="44" y="362"/>
                  </a:lnTo>
                  <a:lnTo>
                    <a:pt x="36" y="360"/>
                  </a:lnTo>
                  <a:lnTo>
                    <a:pt x="30" y="358"/>
                  </a:lnTo>
                  <a:lnTo>
                    <a:pt x="26" y="358"/>
                  </a:lnTo>
                  <a:lnTo>
                    <a:pt x="18" y="356"/>
                  </a:lnTo>
                  <a:lnTo>
                    <a:pt x="16" y="356"/>
                  </a:lnTo>
                  <a:lnTo>
                    <a:pt x="12" y="356"/>
                  </a:lnTo>
                  <a:lnTo>
                    <a:pt x="8" y="354"/>
                  </a:lnTo>
                  <a:lnTo>
                    <a:pt x="4" y="354"/>
                  </a:lnTo>
                  <a:lnTo>
                    <a:pt x="2" y="354"/>
                  </a:lnTo>
                  <a:lnTo>
                    <a:pt x="0" y="354"/>
                  </a:lnTo>
                  <a:lnTo>
                    <a:pt x="2" y="344"/>
                  </a:lnTo>
                  <a:lnTo>
                    <a:pt x="8" y="306"/>
                  </a:lnTo>
                  <a:lnTo>
                    <a:pt x="10" y="300"/>
                  </a:lnTo>
                  <a:lnTo>
                    <a:pt x="12" y="294"/>
                  </a:lnTo>
                  <a:lnTo>
                    <a:pt x="12" y="288"/>
                  </a:lnTo>
                  <a:lnTo>
                    <a:pt x="12" y="286"/>
                  </a:lnTo>
                  <a:lnTo>
                    <a:pt x="14" y="280"/>
                  </a:lnTo>
                  <a:lnTo>
                    <a:pt x="16" y="272"/>
                  </a:lnTo>
                  <a:lnTo>
                    <a:pt x="18" y="260"/>
                  </a:lnTo>
                  <a:lnTo>
                    <a:pt x="20" y="246"/>
                  </a:lnTo>
                  <a:lnTo>
                    <a:pt x="46" y="116"/>
                  </a:lnTo>
                  <a:lnTo>
                    <a:pt x="48" y="110"/>
                  </a:lnTo>
                  <a:lnTo>
                    <a:pt x="50" y="98"/>
                  </a:lnTo>
                  <a:lnTo>
                    <a:pt x="54" y="86"/>
                  </a:lnTo>
                  <a:lnTo>
                    <a:pt x="54" y="84"/>
                  </a:lnTo>
                  <a:lnTo>
                    <a:pt x="54" y="78"/>
                  </a:lnTo>
                  <a:lnTo>
                    <a:pt x="56" y="64"/>
                  </a:lnTo>
                  <a:lnTo>
                    <a:pt x="60" y="48"/>
                  </a:lnTo>
                  <a:lnTo>
                    <a:pt x="70" y="6"/>
                  </a:lnTo>
                  <a:lnTo>
                    <a:pt x="70" y="0"/>
                  </a:lnTo>
                  <a:lnTo>
                    <a:pt x="144" y="14"/>
                  </a:lnTo>
                  <a:lnTo>
                    <a:pt x="218" y="26"/>
                  </a:lnTo>
                  <a:lnTo>
                    <a:pt x="218" y="30"/>
                  </a:lnTo>
                  <a:lnTo>
                    <a:pt x="214" y="54"/>
                  </a:lnTo>
                  <a:lnTo>
                    <a:pt x="212" y="76"/>
                  </a:lnTo>
                  <a:lnTo>
                    <a:pt x="208" y="96"/>
                  </a:lnTo>
                  <a:lnTo>
                    <a:pt x="208" y="98"/>
                  </a:lnTo>
                  <a:lnTo>
                    <a:pt x="280" y="110"/>
                  </a:lnTo>
                  <a:lnTo>
                    <a:pt x="282" y="110"/>
                  </a:lnTo>
                  <a:lnTo>
                    <a:pt x="286" y="110"/>
                  </a:lnTo>
                  <a:lnTo>
                    <a:pt x="308" y="114"/>
                  </a:lnTo>
                  <a:lnTo>
                    <a:pt x="308" y="120"/>
                  </a:lnTo>
                  <a:lnTo>
                    <a:pt x="306" y="134"/>
                  </a:lnTo>
                  <a:lnTo>
                    <a:pt x="304" y="148"/>
                  </a:lnTo>
                  <a:lnTo>
                    <a:pt x="292" y="234"/>
                  </a:lnTo>
                  <a:lnTo>
                    <a:pt x="288" y="258"/>
                  </a:lnTo>
                  <a:lnTo>
                    <a:pt x="284" y="282"/>
                  </a:lnTo>
                  <a:lnTo>
                    <a:pt x="280" y="308"/>
                  </a:lnTo>
                  <a:lnTo>
                    <a:pt x="276" y="334"/>
                  </a:lnTo>
                  <a:lnTo>
                    <a:pt x="270" y="384"/>
                  </a:lnTo>
                  <a:lnTo>
                    <a:pt x="268" y="396"/>
                  </a:lnTo>
                  <a:lnTo>
                    <a:pt x="268" y="398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61"/>
            <p:cNvSpPr>
              <a:spLocks/>
            </p:cNvSpPr>
            <p:nvPr/>
          </p:nvSpPr>
          <p:spPr bwMode="auto">
            <a:xfrm>
              <a:off x="3994150" y="5173164"/>
              <a:ext cx="619125" cy="654050"/>
            </a:xfrm>
            <a:custGeom>
              <a:avLst/>
              <a:gdLst/>
              <a:ahLst/>
              <a:cxnLst>
                <a:cxn ang="0">
                  <a:pos x="2" y="406"/>
                </a:cxn>
                <a:cxn ang="0">
                  <a:pos x="6" y="364"/>
                </a:cxn>
                <a:cxn ang="0">
                  <a:pos x="14" y="326"/>
                </a:cxn>
                <a:cxn ang="0">
                  <a:pos x="18" y="286"/>
                </a:cxn>
                <a:cxn ang="0">
                  <a:pos x="28" y="220"/>
                </a:cxn>
                <a:cxn ang="0">
                  <a:pos x="38" y="152"/>
                </a:cxn>
                <a:cxn ang="0">
                  <a:pos x="44" y="110"/>
                </a:cxn>
                <a:cxn ang="0">
                  <a:pos x="54" y="34"/>
                </a:cxn>
                <a:cxn ang="0">
                  <a:pos x="60" y="0"/>
                </a:cxn>
                <a:cxn ang="0">
                  <a:pos x="98" y="6"/>
                </a:cxn>
                <a:cxn ang="0">
                  <a:pos x="112" y="8"/>
                </a:cxn>
                <a:cxn ang="0">
                  <a:pos x="128" y="10"/>
                </a:cxn>
                <a:cxn ang="0">
                  <a:pos x="154" y="14"/>
                </a:cxn>
                <a:cxn ang="0">
                  <a:pos x="194" y="18"/>
                </a:cxn>
                <a:cxn ang="0">
                  <a:pos x="206" y="20"/>
                </a:cxn>
                <a:cxn ang="0">
                  <a:pos x="218" y="20"/>
                </a:cxn>
                <a:cxn ang="0">
                  <a:pos x="244" y="24"/>
                </a:cxn>
                <a:cxn ang="0">
                  <a:pos x="296" y="30"/>
                </a:cxn>
                <a:cxn ang="0">
                  <a:pos x="326" y="32"/>
                </a:cxn>
                <a:cxn ang="0">
                  <a:pos x="342" y="34"/>
                </a:cxn>
                <a:cxn ang="0">
                  <a:pos x="354" y="34"/>
                </a:cxn>
                <a:cxn ang="0">
                  <a:pos x="370" y="36"/>
                </a:cxn>
                <a:cxn ang="0">
                  <a:pos x="388" y="38"/>
                </a:cxn>
                <a:cxn ang="0">
                  <a:pos x="386" y="52"/>
                </a:cxn>
                <a:cxn ang="0">
                  <a:pos x="384" y="60"/>
                </a:cxn>
                <a:cxn ang="0">
                  <a:pos x="384" y="70"/>
                </a:cxn>
                <a:cxn ang="0">
                  <a:pos x="382" y="84"/>
                </a:cxn>
                <a:cxn ang="0">
                  <a:pos x="370" y="220"/>
                </a:cxn>
                <a:cxn ang="0">
                  <a:pos x="366" y="272"/>
                </a:cxn>
                <a:cxn ang="0">
                  <a:pos x="362" y="314"/>
                </a:cxn>
                <a:cxn ang="0">
                  <a:pos x="358" y="380"/>
                </a:cxn>
                <a:cxn ang="0">
                  <a:pos x="344" y="396"/>
                </a:cxn>
                <a:cxn ang="0">
                  <a:pos x="276" y="388"/>
                </a:cxn>
                <a:cxn ang="0">
                  <a:pos x="266" y="388"/>
                </a:cxn>
                <a:cxn ang="0">
                  <a:pos x="252" y="388"/>
                </a:cxn>
                <a:cxn ang="0">
                  <a:pos x="234" y="384"/>
                </a:cxn>
                <a:cxn ang="0">
                  <a:pos x="220" y="384"/>
                </a:cxn>
                <a:cxn ang="0">
                  <a:pos x="198" y="382"/>
                </a:cxn>
                <a:cxn ang="0">
                  <a:pos x="148" y="376"/>
                </a:cxn>
                <a:cxn ang="0">
                  <a:pos x="148" y="388"/>
                </a:cxn>
                <a:cxn ang="0">
                  <a:pos x="120" y="388"/>
                </a:cxn>
                <a:cxn ang="0">
                  <a:pos x="110" y="386"/>
                </a:cxn>
                <a:cxn ang="0">
                  <a:pos x="100" y="384"/>
                </a:cxn>
                <a:cxn ang="0">
                  <a:pos x="90" y="384"/>
                </a:cxn>
                <a:cxn ang="0">
                  <a:pos x="56" y="380"/>
                </a:cxn>
                <a:cxn ang="0">
                  <a:pos x="52" y="392"/>
                </a:cxn>
                <a:cxn ang="0">
                  <a:pos x="52" y="408"/>
                </a:cxn>
                <a:cxn ang="0">
                  <a:pos x="14" y="406"/>
                </a:cxn>
              </a:cxnLst>
              <a:rect l="0" t="0" r="r" b="b"/>
              <a:pathLst>
                <a:path w="390" h="412">
                  <a:moveTo>
                    <a:pt x="14" y="406"/>
                  </a:moveTo>
                  <a:lnTo>
                    <a:pt x="0" y="406"/>
                  </a:lnTo>
                  <a:lnTo>
                    <a:pt x="2" y="406"/>
                  </a:lnTo>
                  <a:lnTo>
                    <a:pt x="4" y="392"/>
                  </a:lnTo>
                  <a:lnTo>
                    <a:pt x="6" y="374"/>
                  </a:lnTo>
                  <a:lnTo>
                    <a:pt x="6" y="364"/>
                  </a:lnTo>
                  <a:lnTo>
                    <a:pt x="8" y="354"/>
                  </a:lnTo>
                  <a:lnTo>
                    <a:pt x="10" y="340"/>
                  </a:lnTo>
                  <a:lnTo>
                    <a:pt x="14" y="326"/>
                  </a:lnTo>
                  <a:lnTo>
                    <a:pt x="14" y="312"/>
                  </a:lnTo>
                  <a:lnTo>
                    <a:pt x="18" y="294"/>
                  </a:lnTo>
                  <a:lnTo>
                    <a:pt x="18" y="286"/>
                  </a:lnTo>
                  <a:lnTo>
                    <a:pt x="22" y="262"/>
                  </a:lnTo>
                  <a:lnTo>
                    <a:pt x="24" y="240"/>
                  </a:lnTo>
                  <a:lnTo>
                    <a:pt x="28" y="220"/>
                  </a:lnTo>
                  <a:lnTo>
                    <a:pt x="34" y="186"/>
                  </a:lnTo>
                  <a:lnTo>
                    <a:pt x="36" y="162"/>
                  </a:lnTo>
                  <a:lnTo>
                    <a:pt x="38" y="152"/>
                  </a:lnTo>
                  <a:lnTo>
                    <a:pt x="42" y="126"/>
                  </a:lnTo>
                  <a:lnTo>
                    <a:pt x="42" y="116"/>
                  </a:lnTo>
                  <a:lnTo>
                    <a:pt x="44" y="110"/>
                  </a:lnTo>
                  <a:lnTo>
                    <a:pt x="48" y="86"/>
                  </a:lnTo>
                  <a:lnTo>
                    <a:pt x="52" y="46"/>
                  </a:lnTo>
                  <a:lnTo>
                    <a:pt x="54" y="34"/>
                  </a:lnTo>
                  <a:lnTo>
                    <a:pt x="56" y="22"/>
                  </a:lnTo>
                  <a:lnTo>
                    <a:pt x="58" y="10"/>
                  </a:lnTo>
                  <a:lnTo>
                    <a:pt x="60" y="0"/>
                  </a:lnTo>
                  <a:lnTo>
                    <a:pt x="92" y="6"/>
                  </a:lnTo>
                  <a:lnTo>
                    <a:pt x="96" y="6"/>
                  </a:lnTo>
                  <a:lnTo>
                    <a:pt x="98" y="6"/>
                  </a:lnTo>
                  <a:lnTo>
                    <a:pt x="102" y="6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0"/>
                  </a:lnTo>
                  <a:lnTo>
                    <a:pt x="120" y="10"/>
                  </a:lnTo>
                  <a:lnTo>
                    <a:pt x="128" y="10"/>
                  </a:lnTo>
                  <a:lnTo>
                    <a:pt x="148" y="14"/>
                  </a:lnTo>
                  <a:lnTo>
                    <a:pt x="150" y="14"/>
                  </a:lnTo>
                  <a:lnTo>
                    <a:pt x="154" y="14"/>
                  </a:lnTo>
                  <a:lnTo>
                    <a:pt x="164" y="14"/>
                  </a:lnTo>
                  <a:lnTo>
                    <a:pt x="168" y="16"/>
                  </a:lnTo>
                  <a:lnTo>
                    <a:pt x="194" y="18"/>
                  </a:lnTo>
                  <a:lnTo>
                    <a:pt x="198" y="20"/>
                  </a:lnTo>
                  <a:lnTo>
                    <a:pt x="202" y="20"/>
                  </a:lnTo>
                  <a:lnTo>
                    <a:pt x="206" y="20"/>
                  </a:lnTo>
                  <a:lnTo>
                    <a:pt x="210" y="20"/>
                  </a:lnTo>
                  <a:lnTo>
                    <a:pt x="212" y="20"/>
                  </a:lnTo>
                  <a:lnTo>
                    <a:pt x="218" y="20"/>
                  </a:lnTo>
                  <a:lnTo>
                    <a:pt x="222" y="22"/>
                  </a:lnTo>
                  <a:lnTo>
                    <a:pt x="234" y="24"/>
                  </a:lnTo>
                  <a:lnTo>
                    <a:pt x="244" y="24"/>
                  </a:lnTo>
                  <a:lnTo>
                    <a:pt x="254" y="24"/>
                  </a:lnTo>
                  <a:lnTo>
                    <a:pt x="286" y="28"/>
                  </a:lnTo>
                  <a:lnTo>
                    <a:pt x="296" y="30"/>
                  </a:lnTo>
                  <a:lnTo>
                    <a:pt x="306" y="30"/>
                  </a:lnTo>
                  <a:lnTo>
                    <a:pt x="312" y="30"/>
                  </a:lnTo>
                  <a:lnTo>
                    <a:pt x="326" y="32"/>
                  </a:lnTo>
                  <a:lnTo>
                    <a:pt x="332" y="32"/>
                  </a:lnTo>
                  <a:lnTo>
                    <a:pt x="336" y="34"/>
                  </a:lnTo>
                  <a:lnTo>
                    <a:pt x="342" y="34"/>
                  </a:lnTo>
                  <a:lnTo>
                    <a:pt x="346" y="34"/>
                  </a:lnTo>
                  <a:lnTo>
                    <a:pt x="352" y="34"/>
                  </a:lnTo>
                  <a:lnTo>
                    <a:pt x="354" y="34"/>
                  </a:lnTo>
                  <a:lnTo>
                    <a:pt x="360" y="34"/>
                  </a:lnTo>
                  <a:lnTo>
                    <a:pt x="368" y="36"/>
                  </a:lnTo>
                  <a:lnTo>
                    <a:pt x="370" y="36"/>
                  </a:lnTo>
                  <a:lnTo>
                    <a:pt x="378" y="36"/>
                  </a:lnTo>
                  <a:lnTo>
                    <a:pt x="390" y="38"/>
                  </a:lnTo>
                  <a:lnTo>
                    <a:pt x="388" y="38"/>
                  </a:lnTo>
                  <a:lnTo>
                    <a:pt x="386" y="42"/>
                  </a:lnTo>
                  <a:lnTo>
                    <a:pt x="386" y="46"/>
                  </a:lnTo>
                  <a:lnTo>
                    <a:pt x="386" y="52"/>
                  </a:lnTo>
                  <a:lnTo>
                    <a:pt x="384" y="54"/>
                  </a:lnTo>
                  <a:lnTo>
                    <a:pt x="384" y="58"/>
                  </a:lnTo>
                  <a:lnTo>
                    <a:pt x="384" y="60"/>
                  </a:lnTo>
                  <a:lnTo>
                    <a:pt x="384" y="64"/>
                  </a:lnTo>
                  <a:lnTo>
                    <a:pt x="384" y="68"/>
                  </a:lnTo>
                  <a:lnTo>
                    <a:pt x="384" y="70"/>
                  </a:lnTo>
                  <a:lnTo>
                    <a:pt x="384" y="72"/>
                  </a:lnTo>
                  <a:lnTo>
                    <a:pt x="382" y="72"/>
                  </a:lnTo>
                  <a:lnTo>
                    <a:pt x="382" y="84"/>
                  </a:lnTo>
                  <a:lnTo>
                    <a:pt x="382" y="90"/>
                  </a:lnTo>
                  <a:lnTo>
                    <a:pt x="374" y="172"/>
                  </a:lnTo>
                  <a:lnTo>
                    <a:pt x="370" y="220"/>
                  </a:lnTo>
                  <a:lnTo>
                    <a:pt x="368" y="236"/>
                  </a:lnTo>
                  <a:lnTo>
                    <a:pt x="368" y="252"/>
                  </a:lnTo>
                  <a:lnTo>
                    <a:pt x="366" y="272"/>
                  </a:lnTo>
                  <a:lnTo>
                    <a:pt x="364" y="288"/>
                  </a:lnTo>
                  <a:lnTo>
                    <a:pt x="362" y="308"/>
                  </a:lnTo>
                  <a:lnTo>
                    <a:pt x="362" y="314"/>
                  </a:lnTo>
                  <a:lnTo>
                    <a:pt x="360" y="324"/>
                  </a:lnTo>
                  <a:lnTo>
                    <a:pt x="358" y="358"/>
                  </a:lnTo>
                  <a:lnTo>
                    <a:pt x="358" y="380"/>
                  </a:lnTo>
                  <a:lnTo>
                    <a:pt x="356" y="396"/>
                  </a:lnTo>
                  <a:lnTo>
                    <a:pt x="348" y="396"/>
                  </a:lnTo>
                  <a:lnTo>
                    <a:pt x="344" y="396"/>
                  </a:lnTo>
                  <a:lnTo>
                    <a:pt x="340" y="396"/>
                  </a:lnTo>
                  <a:lnTo>
                    <a:pt x="306" y="392"/>
                  </a:lnTo>
                  <a:lnTo>
                    <a:pt x="276" y="388"/>
                  </a:lnTo>
                  <a:lnTo>
                    <a:pt x="272" y="388"/>
                  </a:lnTo>
                  <a:lnTo>
                    <a:pt x="268" y="388"/>
                  </a:lnTo>
                  <a:lnTo>
                    <a:pt x="266" y="388"/>
                  </a:lnTo>
                  <a:lnTo>
                    <a:pt x="258" y="388"/>
                  </a:lnTo>
                  <a:lnTo>
                    <a:pt x="254" y="388"/>
                  </a:lnTo>
                  <a:lnTo>
                    <a:pt x="252" y="388"/>
                  </a:lnTo>
                  <a:lnTo>
                    <a:pt x="248" y="386"/>
                  </a:lnTo>
                  <a:lnTo>
                    <a:pt x="244" y="386"/>
                  </a:lnTo>
                  <a:lnTo>
                    <a:pt x="234" y="384"/>
                  </a:lnTo>
                  <a:lnTo>
                    <a:pt x="230" y="384"/>
                  </a:lnTo>
                  <a:lnTo>
                    <a:pt x="226" y="384"/>
                  </a:lnTo>
                  <a:lnTo>
                    <a:pt x="220" y="384"/>
                  </a:lnTo>
                  <a:lnTo>
                    <a:pt x="216" y="384"/>
                  </a:lnTo>
                  <a:lnTo>
                    <a:pt x="212" y="382"/>
                  </a:lnTo>
                  <a:lnTo>
                    <a:pt x="198" y="382"/>
                  </a:lnTo>
                  <a:lnTo>
                    <a:pt x="192" y="382"/>
                  </a:lnTo>
                  <a:lnTo>
                    <a:pt x="180" y="380"/>
                  </a:lnTo>
                  <a:lnTo>
                    <a:pt x="148" y="376"/>
                  </a:lnTo>
                  <a:lnTo>
                    <a:pt x="146" y="376"/>
                  </a:lnTo>
                  <a:lnTo>
                    <a:pt x="148" y="384"/>
                  </a:lnTo>
                  <a:lnTo>
                    <a:pt x="148" y="388"/>
                  </a:lnTo>
                  <a:lnTo>
                    <a:pt x="152" y="392"/>
                  </a:lnTo>
                  <a:lnTo>
                    <a:pt x="148" y="392"/>
                  </a:lnTo>
                  <a:lnTo>
                    <a:pt x="120" y="388"/>
                  </a:lnTo>
                  <a:lnTo>
                    <a:pt x="116" y="388"/>
                  </a:lnTo>
                  <a:lnTo>
                    <a:pt x="114" y="388"/>
                  </a:lnTo>
                  <a:lnTo>
                    <a:pt x="110" y="386"/>
                  </a:lnTo>
                  <a:lnTo>
                    <a:pt x="106" y="386"/>
                  </a:lnTo>
                  <a:lnTo>
                    <a:pt x="102" y="386"/>
                  </a:lnTo>
                  <a:lnTo>
                    <a:pt x="100" y="384"/>
                  </a:lnTo>
                  <a:lnTo>
                    <a:pt x="96" y="384"/>
                  </a:lnTo>
                  <a:lnTo>
                    <a:pt x="92" y="384"/>
                  </a:lnTo>
                  <a:lnTo>
                    <a:pt x="90" y="384"/>
                  </a:lnTo>
                  <a:lnTo>
                    <a:pt x="84" y="384"/>
                  </a:lnTo>
                  <a:lnTo>
                    <a:pt x="72" y="382"/>
                  </a:lnTo>
                  <a:lnTo>
                    <a:pt x="56" y="380"/>
                  </a:lnTo>
                  <a:lnTo>
                    <a:pt x="54" y="380"/>
                  </a:lnTo>
                  <a:lnTo>
                    <a:pt x="54" y="384"/>
                  </a:lnTo>
                  <a:lnTo>
                    <a:pt x="52" y="392"/>
                  </a:lnTo>
                  <a:lnTo>
                    <a:pt x="52" y="398"/>
                  </a:lnTo>
                  <a:lnTo>
                    <a:pt x="52" y="404"/>
                  </a:lnTo>
                  <a:lnTo>
                    <a:pt x="52" y="408"/>
                  </a:lnTo>
                  <a:lnTo>
                    <a:pt x="50" y="412"/>
                  </a:lnTo>
                  <a:lnTo>
                    <a:pt x="18" y="406"/>
                  </a:lnTo>
                  <a:lnTo>
                    <a:pt x="14" y="406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752"/>
            <p:cNvSpPr>
              <a:spLocks/>
            </p:cNvSpPr>
            <p:nvPr/>
          </p:nvSpPr>
          <p:spPr bwMode="auto">
            <a:xfrm>
              <a:off x="4050211" y="4722314"/>
              <a:ext cx="631825" cy="517525"/>
            </a:xfrm>
            <a:custGeom>
              <a:avLst/>
              <a:gdLst/>
              <a:ahLst/>
              <a:cxnLst>
                <a:cxn ang="0">
                  <a:pos x="0" y="282"/>
                </a:cxn>
                <a:cxn ang="0">
                  <a:pos x="8" y="220"/>
                </a:cxn>
                <a:cxn ang="0">
                  <a:pos x="16" y="168"/>
                </a:cxn>
                <a:cxn ang="0">
                  <a:pos x="24" y="120"/>
                </a:cxn>
                <a:cxn ang="0">
                  <a:pos x="38" y="20"/>
                </a:cxn>
                <a:cxn ang="0">
                  <a:pos x="40" y="0"/>
                </a:cxn>
                <a:cxn ang="0">
                  <a:pos x="142" y="14"/>
                </a:cxn>
                <a:cxn ang="0">
                  <a:pos x="246" y="24"/>
                </a:cxn>
                <a:cxn ang="0">
                  <a:pos x="322" y="32"/>
                </a:cxn>
                <a:cxn ang="0">
                  <a:pos x="338" y="34"/>
                </a:cxn>
                <a:cxn ang="0">
                  <a:pos x="348" y="34"/>
                </a:cxn>
                <a:cxn ang="0">
                  <a:pos x="360" y="34"/>
                </a:cxn>
                <a:cxn ang="0">
                  <a:pos x="370" y="36"/>
                </a:cxn>
                <a:cxn ang="0">
                  <a:pos x="380" y="36"/>
                </a:cxn>
                <a:cxn ang="0">
                  <a:pos x="386" y="36"/>
                </a:cxn>
                <a:cxn ang="0">
                  <a:pos x="396" y="36"/>
                </a:cxn>
                <a:cxn ang="0">
                  <a:pos x="396" y="64"/>
                </a:cxn>
                <a:cxn ang="0">
                  <a:pos x="394" y="102"/>
                </a:cxn>
                <a:cxn ang="0">
                  <a:pos x="394" y="108"/>
                </a:cxn>
                <a:cxn ang="0">
                  <a:pos x="394" y="128"/>
                </a:cxn>
                <a:cxn ang="0">
                  <a:pos x="392" y="144"/>
                </a:cxn>
                <a:cxn ang="0">
                  <a:pos x="390" y="156"/>
                </a:cxn>
                <a:cxn ang="0">
                  <a:pos x="386" y="218"/>
                </a:cxn>
                <a:cxn ang="0">
                  <a:pos x="386" y="236"/>
                </a:cxn>
                <a:cxn ang="0">
                  <a:pos x="380" y="326"/>
                </a:cxn>
                <a:cxn ang="0">
                  <a:pos x="350" y="322"/>
                </a:cxn>
                <a:cxn ang="0">
                  <a:pos x="342" y="322"/>
                </a:cxn>
                <a:cxn ang="0">
                  <a:pos x="330" y="322"/>
                </a:cxn>
                <a:cxn ang="0">
                  <a:pos x="310" y="320"/>
                </a:cxn>
                <a:cxn ang="0">
                  <a:pos x="300" y="318"/>
                </a:cxn>
                <a:cxn ang="0">
                  <a:pos x="292" y="318"/>
                </a:cxn>
                <a:cxn ang="0">
                  <a:pos x="282" y="318"/>
                </a:cxn>
                <a:cxn ang="0">
                  <a:pos x="272" y="316"/>
                </a:cxn>
                <a:cxn ang="0">
                  <a:pos x="252" y="314"/>
                </a:cxn>
                <a:cxn ang="0">
                  <a:pos x="236" y="314"/>
                </a:cxn>
                <a:cxn ang="0">
                  <a:pos x="194" y="308"/>
                </a:cxn>
                <a:cxn ang="0">
                  <a:pos x="174" y="308"/>
                </a:cxn>
                <a:cxn ang="0">
                  <a:pos x="158" y="304"/>
                </a:cxn>
                <a:cxn ang="0">
                  <a:pos x="150" y="304"/>
                </a:cxn>
                <a:cxn ang="0">
                  <a:pos x="142" y="304"/>
                </a:cxn>
                <a:cxn ang="0">
                  <a:pos x="134" y="302"/>
                </a:cxn>
                <a:cxn ang="0">
                  <a:pos x="104" y="298"/>
                </a:cxn>
                <a:cxn ang="0">
                  <a:pos x="90" y="298"/>
                </a:cxn>
                <a:cxn ang="0">
                  <a:pos x="68" y="294"/>
                </a:cxn>
                <a:cxn ang="0">
                  <a:pos x="58" y="294"/>
                </a:cxn>
                <a:cxn ang="0">
                  <a:pos x="46" y="290"/>
                </a:cxn>
                <a:cxn ang="0">
                  <a:pos x="38" y="290"/>
                </a:cxn>
                <a:cxn ang="0">
                  <a:pos x="32" y="290"/>
                </a:cxn>
              </a:cxnLst>
              <a:rect l="0" t="0" r="r" b="b"/>
              <a:pathLst>
                <a:path w="398" h="326">
                  <a:moveTo>
                    <a:pt x="0" y="284"/>
                  </a:moveTo>
                  <a:lnTo>
                    <a:pt x="0" y="282"/>
                  </a:lnTo>
                  <a:lnTo>
                    <a:pt x="2" y="270"/>
                  </a:lnTo>
                  <a:lnTo>
                    <a:pt x="8" y="220"/>
                  </a:lnTo>
                  <a:lnTo>
                    <a:pt x="12" y="194"/>
                  </a:lnTo>
                  <a:lnTo>
                    <a:pt x="16" y="168"/>
                  </a:lnTo>
                  <a:lnTo>
                    <a:pt x="20" y="144"/>
                  </a:lnTo>
                  <a:lnTo>
                    <a:pt x="24" y="120"/>
                  </a:lnTo>
                  <a:lnTo>
                    <a:pt x="36" y="34"/>
                  </a:lnTo>
                  <a:lnTo>
                    <a:pt x="38" y="20"/>
                  </a:lnTo>
                  <a:lnTo>
                    <a:pt x="40" y="6"/>
                  </a:lnTo>
                  <a:lnTo>
                    <a:pt x="40" y="0"/>
                  </a:lnTo>
                  <a:lnTo>
                    <a:pt x="92" y="6"/>
                  </a:lnTo>
                  <a:lnTo>
                    <a:pt x="142" y="14"/>
                  </a:lnTo>
                  <a:lnTo>
                    <a:pt x="194" y="20"/>
                  </a:lnTo>
                  <a:lnTo>
                    <a:pt x="246" y="24"/>
                  </a:lnTo>
                  <a:lnTo>
                    <a:pt x="298" y="30"/>
                  </a:lnTo>
                  <a:lnTo>
                    <a:pt x="322" y="32"/>
                  </a:lnTo>
                  <a:lnTo>
                    <a:pt x="330" y="34"/>
                  </a:lnTo>
                  <a:lnTo>
                    <a:pt x="338" y="34"/>
                  </a:lnTo>
                  <a:lnTo>
                    <a:pt x="342" y="34"/>
                  </a:lnTo>
                  <a:lnTo>
                    <a:pt x="348" y="34"/>
                  </a:lnTo>
                  <a:lnTo>
                    <a:pt x="352" y="34"/>
                  </a:lnTo>
                  <a:lnTo>
                    <a:pt x="360" y="34"/>
                  </a:lnTo>
                  <a:lnTo>
                    <a:pt x="362" y="36"/>
                  </a:lnTo>
                  <a:lnTo>
                    <a:pt x="370" y="36"/>
                  </a:lnTo>
                  <a:lnTo>
                    <a:pt x="376" y="36"/>
                  </a:lnTo>
                  <a:lnTo>
                    <a:pt x="380" y="36"/>
                  </a:lnTo>
                  <a:lnTo>
                    <a:pt x="384" y="36"/>
                  </a:lnTo>
                  <a:lnTo>
                    <a:pt x="386" y="36"/>
                  </a:lnTo>
                  <a:lnTo>
                    <a:pt x="388" y="36"/>
                  </a:lnTo>
                  <a:lnTo>
                    <a:pt x="396" y="36"/>
                  </a:lnTo>
                  <a:lnTo>
                    <a:pt x="398" y="38"/>
                  </a:lnTo>
                  <a:lnTo>
                    <a:pt x="396" y="64"/>
                  </a:lnTo>
                  <a:lnTo>
                    <a:pt x="396" y="82"/>
                  </a:lnTo>
                  <a:lnTo>
                    <a:pt x="394" y="102"/>
                  </a:lnTo>
                  <a:lnTo>
                    <a:pt x="394" y="106"/>
                  </a:lnTo>
                  <a:lnTo>
                    <a:pt x="394" y="108"/>
                  </a:lnTo>
                  <a:lnTo>
                    <a:pt x="394" y="114"/>
                  </a:lnTo>
                  <a:lnTo>
                    <a:pt x="394" y="128"/>
                  </a:lnTo>
                  <a:lnTo>
                    <a:pt x="394" y="134"/>
                  </a:lnTo>
                  <a:lnTo>
                    <a:pt x="392" y="144"/>
                  </a:lnTo>
                  <a:lnTo>
                    <a:pt x="392" y="152"/>
                  </a:lnTo>
                  <a:lnTo>
                    <a:pt x="390" y="156"/>
                  </a:lnTo>
                  <a:lnTo>
                    <a:pt x="388" y="210"/>
                  </a:lnTo>
                  <a:lnTo>
                    <a:pt x="386" y="218"/>
                  </a:lnTo>
                  <a:lnTo>
                    <a:pt x="386" y="224"/>
                  </a:lnTo>
                  <a:lnTo>
                    <a:pt x="386" y="236"/>
                  </a:lnTo>
                  <a:lnTo>
                    <a:pt x="384" y="256"/>
                  </a:lnTo>
                  <a:lnTo>
                    <a:pt x="380" y="326"/>
                  </a:lnTo>
                  <a:lnTo>
                    <a:pt x="354" y="324"/>
                  </a:lnTo>
                  <a:lnTo>
                    <a:pt x="350" y="322"/>
                  </a:lnTo>
                  <a:lnTo>
                    <a:pt x="344" y="322"/>
                  </a:lnTo>
                  <a:lnTo>
                    <a:pt x="342" y="322"/>
                  </a:lnTo>
                  <a:lnTo>
                    <a:pt x="334" y="322"/>
                  </a:lnTo>
                  <a:lnTo>
                    <a:pt x="330" y="322"/>
                  </a:lnTo>
                  <a:lnTo>
                    <a:pt x="318" y="320"/>
                  </a:lnTo>
                  <a:lnTo>
                    <a:pt x="310" y="320"/>
                  </a:lnTo>
                  <a:lnTo>
                    <a:pt x="308" y="320"/>
                  </a:lnTo>
                  <a:lnTo>
                    <a:pt x="300" y="318"/>
                  </a:lnTo>
                  <a:lnTo>
                    <a:pt x="294" y="318"/>
                  </a:lnTo>
                  <a:lnTo>
                    <a:pt x="292" y="318"/>
                  </a:lnTo>
                  <a:lnTo>
                    <a:pt x="286" y="318"/>
                  </a:lnTo>
                  <a:lnTo>
                    <a:pt x="282" y="318"/>
                  </a:lnTo>
                  <a:lnTo>
                    <a:pt x="276" y="318"/>
                  </a:lnTo>
                  <a:lnTo>
                    <a:pt x="272" y="316"/>
                  </a:lnTo>
                  <a:lnTo>
                    <a:pt x="266" y="316"/>
                  </a:lnTo>
                  <a:lnTo>
                    <a:pt x="252" y="314"/>
                  </a:lnTo>
                  <a:lnTo>
                    <a:pt x="246" y="314"/>
                  </a:lnTo>
                  <a:lnTo>
                    <a:pt x="236" y="314"/>
                  </a:lnTo>
                  <a:lnTo>
                    <a:pt x="226" y="312"/>
                  </a:lnTo>
                  <a:lnTo>
                    <a:pt x="194" y="308"/>
                  </a:lnTo>
                  <a:lnTo>
                    <a:pt x="184" y="308"/>
                  </a:lnTo>
                  <a:lnTo>
                    <a:pt x="174" y="308"/>
                  </a:lnTo>
                  <a:lnTo>
                    <a:pt x="162" y="306"/>
                  </a:lnTo>
                  <a:lnTo>
                    <a:pt x="158" y="304"/>
                  </a:lnTo>
                  <a:lnTo>
                    <a:pt x="152" y="304"/>
                  </a:lnTo>
                  <a:lnTo>
                    <a:pt x="150" y="304"/>
                  </a:lnTo>
                  <a:lnTo>
                    <a:pt x="146" y="304"/>
                  </a:lnTo>
                  <a:lnTo>
                    <a:pt x="142" y="304"/>
                  </a:lnTo>
                  <a:lnTo>
                    <a:pt x="138" y="304"/>
                  </a:lnTo>
                  <a:lnTo>
                    <a:pt x="134" y="302"/>
                  </a:lnTo>
                  <a:lnTo>
                    <a:pt x="108" y="300"/>
                  </a:lnTo>
                  <a:lnTo>
                    <a:pt x="104" y="298"/>
                  </a:lnTo>
                  <a:lnTo>
                    <a:pt x="94" y="298"/>
                  </a:lnTo>
                  <a:lnTo>
                    <a:pt x="90" y="298"/>
                  </a:lnTo>
                  <a:lnTo>
                    <a:pt x="88" y="298"/>
                  </a:lnTo>
                  <a:lnTo>
                    <a:pt x="68" y="294"/>
                  </a:lnTo>
                  <a:lnTo>
                    <a:pt x="60" y="294"/>
                  </a:lnTo>
                  <a:lnTo>
                    <a:pt x="58" y="294"/>
                  </a:lnTo>
                  <a:lnTo>
                    <a:pt x="52" y="292"/>
                  </a:lnTo>
                  <a:lnTo>
                    <a:pt x="46" y="290"/>
                  </a:lnTo>
                  <a:lnTo>
                    <a:pt x="42" y="290"/>
                  </a:lnTo>
                  <a:lnTo>
                    <a:pt x="38" y="290"/>
                  </a:lnTo>
                  <a:lnTo>
                    <a:pt x="36" y="290"/>
                  </a:lnTo>
                  <a:lnTo>
                    <a:pt x="32" y="290"/>
                  </a:lnTo>
                  <a:lnTo>
                    <a:pt x="0" y="284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800"/>
            <p:cNvSpPr>
              <a:spLocks/>
            </p:cNvSpPr>
            <p:nvPr/>
          </p:nvSpPr>
          <p:spPr bwMode="auto">
            <a:xfrm>
              <a:off x="3504111" y="3709489"/>
              <a:ext cx="517525" cy="873125"/>
            </a:xfrm>
            <a:custGeom>
              <a:avLst/>
              <a:gdLst/>
              <a:ahLst/>
              <a:cxnLst>
                <a:cxn ang="0">
                  <a:pos x="146" y="524"/>
                </a:cxn>
                <a:cxn ang="0">
                  <a:pos x="94" y="514"/>
                </a:cxn>
                <a:cxn ang="0">
                  <a:pos x="78" y="510"/>
                </a:cxn>
                <a:cxn ang="0">
                  <a:pos x="52" y="502"/>
                </a:cxn>
                <a:cxn ang="0">
                  <a:pos x="38" y="500"/>
                </a:cxn>
                <a:cxn ang="0">
                  <a:pos x="16" y="496"/>
                </a:cxn>
                <a:cxn ang="0">
                  <a:pos x="0" y="490"/>
                </a:cxn>
                <a:cxn ang="0">
                  <a:pos x="16" y="420"/>
                </a:cxn>
                <a:cxn ang="0">
                  <a:pos x="40" y="344"/>
                </a:cxn>
                <a:cxn ang="0">
                  <a:pos x="34" y="332"/>
                </a:cxn>
                <a:cxn ang="0">
                  <a:pos x="30" y="330"/>
                </a:cxn>
                <a:cxn ang="0">
                  <a:pos x="32" y="316"/>
                </a:cxn>
                <a:cxn ang="0">
                  <a:pos x="46" y="298"/>
                </a:cxn>
                <a:cxn ang="0">
                  <a:pos x="52" y="294"/>
                </a:cxn>
                <a:cxn ang="0">
                  <a:pos x="60" y="280"/>
                </a:cxn>
                <a:cxn ang="0">
                  <a:pos x="84" y="246"/>
                </a:cxn>
                <a:cxn ang="0">
                  <a:pos x="84" y="234"/>
                </a:cxn>
                <a:cxn ang="0">
                  <a:pos x="74" y="226"/>
                </a:cxn>
                <a:cxn ang="0">
                  <a:pos x="70" y="204"/>
                </a:cxn>
                <a:cxn ang="0">
                  <a:pos x="74" y="194"/>
                </a:cxn>
                <a:cxn ang="0">
                  <a:pos x="74" y="170"/>
                </a:cxn>
                <a:cxn ang="0">
                  <a:pos x="96" y="76"/>
                </a:cxn>
                <a:cxn ang="0">
                  <a:pos x="158" y="10"/>
                </a:cxn>
                <a:cxn ang="0">
                  <a:pos x="142" y="80"/>
                </a:cxn>
                <a:cxn ang="0">
                  <a:pos x="148" y="98"/>
                </a:cxn>
                <a:cxn ang="0">
                  <a:pos x="154" y="112"/>
                </a:cxn>
                <a:cxn ang="0">
                  <a:pos x="154" y="132"/>
                </a:cxn>
                <a:cxn ang="0">
                  <a:pos x="164" y="140"/>
                </a:cxn>
                <a:cxn ang="0">
                  <a:pos x="174" y="166"/>
                </a:cxn>
                <a:cxn ang="0">
                  <a:pos x="186" y="188"/>
                </a:cxn>
                <a:cxn ang="0">
                  <a:pos x="198" y="190"/>
                </a:cxn>
                <a:cxn ang="0">
                  <a:pos x="192" y="210"/>
                </a:cxn>
                <a:cxn ang="0">
                  <a:pos x="184" y="236"/>
                </a:cxn>
                <a:cxn ang="0">
                  <a:pos x="186" y="246"/>
                </a:cxn>
                <a:cxn ang="0">
                  <a:pos x="176" y="252"/>
                </a:cxn>
                <a:cxn ang="0">
                  <a:pos x="184" y="276"/>
                </a:cxn>
                <a:cxn ang="0">
                  <a:pos x="202" y="262"/>
                </a:cxn>
                <a:cxn ang="0">
                  <a:pos x="208" y="282"/>
                </a:cxn>
                <a:cxn ang="0">
                  <a:pos x="214" y="306"/>
                </a:cxn>
                <a:cxn ang="0">
                  <a:pos x="218" y="316"/>
                </a:cxn>
                <a:cxn ang="0">
                  <a:pos x="216" y="328"/>
                </a:cxn>
                <a:cxn ang="0">
                  <a:pos x="224" y="332"/>
                </a:cxn>
                <a:cxn ang="0">
                  <a:pos x="228" y="334"/>
                </a:cxn>
                <a:cxn ang="0">
                  <a:pos x="232" y="356"/>
                </a:cxn>
                <a:cxn ang="0">
                  <a:pos x="236" y="366"/>
                </a:cxn>
                <a:cxn ang="0">
                  <a:pos x="246" y="358"/>
                </a:cxn>
                <a:cxn ang="0">
                  <a:pos x="266" y="358"/>
                </a:cxn>
                <a:cxn ang="0">
                  <a:pos x="276" y="362"/>
                </a:cxn>
                <a:cxn ang="0">
                  <a:pos x="288" y="362"/>
                </a:cxn>
                <a:cxn ang="0">
                  <a:pos x="292" y="366"/>
                </a:cxn>
                <a:cxn ang="0">
                  <a:pos x="304" y="364"/>
                </a:cxn>
                <a:cxn ang="0">
                  <a:pos x="308" y="356"/>
                </a:cxn>
                <a:cxn ang="0">
                  <a:pos x="314" y="356"/>
                </a:cxn>
                <a:cxn ang="0">
                  <a:pos x="322" y="372"/>
                </a:cxn>
                <a:cxn ang="0">
                  <a:pos x="324" y="376"/>
                </a:cxn>
                <a:cxn ang="0">
                  <a:pos x="318" y="418"/>
                </a:cxn>
                <a:cxn ang="0">
                  <a:pos x="308" y="482"/>
                </a:cxn>
                <a:cxn ang="0">
                  <a:pos x="296" y="544"/>
                </a:cxn>
              </a:cxnLst>
              <a:rect l="0" t="0" r="r" b="b"/>
              <a:pathLst>
                <a:path w="326" h="550">
                  <a:moveTo>
                    <a:pt x="294" y="550"/>
                  </a:moveTo>
                  <a:lnTo>
                    <a:pt x="220" y="538"/>
                  </a:lnTo>
                  <a:lnTo>
                    <a:pt x="146" y="524"/>
                  </a:lnTo>
                  <a:lnTo>
                    <a:pt x="102" y="514"/>
                  </a:lnTo>
                  <a:lnTo>
                    <a:pt x="96" y="514"/>
                  </a:lnTo>
                  <a:lnTo>
                    <a:pt x="94" y="514"/>
                  </a:lnTo>
                  <a:lnTo>
                    <a:pt x="88" y="512"/>
                  </a:lnTo>
                  <a:lnTo>
                    <a:pt x="84" y="510"/>
                  </a:lnTo>
                  <a:lnTo>
                    <a:pt x="78" y="510"/>
                  </a:lnTo>
                  <a:lnTo>
                    <a:pt x="74" y="508"/>
                  </a:lnTo>
                  <a:lnTo>
                    <a:pt x="60" y="506"/>
                  </a:lnTo>
                  <a:lnTo>
                    <a:pt x="52" y="502"/>
                  </a:lnTo>
                  <a:lnTo>
                    <a:pt x="44" y="502"/>
                  </a:lnTo>
                  <a:lnTo>
                    <a:pt x="40" y="500"/>
                  </a:lnTo>
                  <a:lnTo>
                    <a:pt x="38" y="500"/>
                  </a:lnTo>
                  <a:lnTo>
                    <a:pt x="36" y="500"/>
                  </a:lnTo>
                  <a:lnTo>
                    <a:pt x="20" y="496"/>
                  </a:lnTo>
                  <a:lnTo>
                    <a:pt x="16" y="496"/>
                  </a:lnTo>
                  <a:lnTo>
                    <a:pt x="10" y="494"/>
                  </a:lnTo>
                  <a:lnTo>
                    <a:pt x="2" y="492"/>
                  </a:lnTo>
                  <a:lnTo>
                    <a:pt x="0" y="490"/>
                  </a:lnTo>
                  <a:lnTo>
                    <a:pt x="0" y="488"/>
                  </a:lnTo>
                  <a:lnTo>
                    <a:pt x="12" y="444"/>
                  </a:lnTo>
                  <a:lnTo>
                    <a:pt x="16" y="420"/>
                  </a:lnTo>
                  <a:lnTo>
                    <a:pt x="22" y="396"/>
                  </a:lnTo>
                  <a:lnTo>
                    <a:pt x="30" y="366"/>
                  </a:lnTo>
                  <a:lnTo>
                    <a:pt x="40" y="344"/>
                  </a:lnTo>
                  <a:lnTo>
                    <a:pt x="42" y="340"/>
                  </a:lnTo>
                  <a:lnTo>
                    <a:pt x="38" y="332"/>
                  </a:lnTo>
                  <a:lnTo>
                    <a:pt x="34" y="332"/>
                  </a:lnTo>
                  <a:lnTo>
                    <a:pt x="32" y="332"/>
                  </a:lnTo>
                  <a:lnTo>
                    <a:pt x="30" y="332"/>
                  </a:lnTo>
                  <a:lnTo>
                    <a:pt x="30" y="330"/>
                  </a:lnTo>
                  <a:lnTo>
                    <a:pt x="30" y="328"/>
                  </a:lnTo>
                  <a:lnTo>
                    <a:pt x="30" y="320"/>
                  </a:lnTo>
                  <a:lnTo>
                    <a:pt x="32" y="316"/>
                  </a:lnTo>
                  <a:lnTo>
                    <a:pt x="38" y="308"/>
                  </a:lnTo>
                  <a:lnTo>
                    <a:pt x="44" y="300"/>
                  </a:lnTo>
                  <a:lnTo>
                    <a:pt x="46" y="298"/>
                  </a:lnTo>
                  <a:lnTo>
                    <a:pt x="48" y="296"/>
                  </a:lnTo>
                  <a:lnTo>
                    <a:pt x="50" y="296"/>
                  </a:lnTo>
                  <a:lnTo>
                    <a:pt x="52" y="294"/>
                  </a:lnTo>
                  <a:lnTo>
                    <a:pt x="58" y="288"/>
                  </a:lnTo>
                  <a:lnTo>
                    <a:pt x="58" y="284"/>
                  </a:lnTo>
                  <a:lnTo>
                    <a:pt x="60" y="280"/>
                  </a:lnTo>
                  <a:lnTo>
                    <a:pt x="74" y="260"/>
                  </a:lnTo>
                  <a:lnTo>
                    <a:pt x="76" y="256"/>
                  </a:lnTo>
                  <a:lnTo>
                    <a:pt x="84" y="246"/>
                  </a:lnTo>
                  <a:lnTo>
                    <a:pt x="86" y="244"/>
                  </a:lnTo>
                  <a:lnTo>
                    <a:pt x="84" y="236"/>
                  </a:lnTo>
                  <a:lnTo>
                    <a:pt x="84" y="234"/>
                  </a:lnTo>
                  <a:lnTo>
                    <a:pt x="84" y="232"/>
                  </a:lnTo>
                  <a:lnTo>
                    <a:pt x="78" y="226"/>
                  </a:lnTo>
                  <a:lnTo>
                    <a:pt x="74" y="226"/>
                  </a:lnTo>
                  <a:lnTo>
                    <a:pt x="72" y="218"/>
                  </a:lnTo>
                  <a:lnTo>
                    <a:pt x="72" y="212"/>
                  </a:lnTo>
                  <a:lnTo>
                    <a:pt x="70" y="204"/>
                  </a:lnTo>
                  <a:lnTo>
                    <a:pt x="72" y="202"/>
                  </a:lnTo>
                  <a:lnTo>
                    <a:pt x="74" y="200"/>
                  </a:lnTo>
                  <a:lnTo>
                    <a:pt x="74" y="194"/>
                  </a:lnTo>
                  <a:lnTo>
                    <a:pt x="72" y="188"/>
                  </a:lnTo>
                  <a:lnTo>
                    <a:pt x="72" y="182"/>
                  </a:lnTo>
                  <a:lnTo>
                    <a:pt x="74" y="170"/>
                  </a:lnTo>
                  <a:lnTo>
                    <a:pt x="84" y="128"/>
                  </a:lnTo>
                  <a:lnTo>
                    <a:pt x="92" y="90"/>
                  </a:lnTo>
                  <a:lnTo>
                    <a:pt x="96" y="76"/>
                  </a:lnTo>
                  <a:lnTo>
                    <a:pt x="114" y="2"/>
                  </a:lnTo>
                  <a:lnTo>
                    <a:pt x="116" y="0"/>
                  </a:lnTo>
                  <a:lnTo>
                    <a:pt x="158" y="10"/>
                  </a:lnTo>
                  <a:lnTo>
                    <a:pt x="156" y="18"/>
                  </a:lnTo>
                  <a:lnTo>
                    <a:pt x="144" y="76"/>
                  </a:lnTo>
                  <a:lnTo>
                    <a:pt x="142" y="80"/>
                  </a:lnTo>
                  <a:lnTo>
                    <a:pt x="146" y="88"/>
                  </a:lnTo>
                  <a:lnTo>
                    <a:pt x="148" y="94"/>
                  </a:lnTo>
                  <a:lnTo>
                    <a:pt x="148" y="98"/>
                  </a:lnTo>
                  <a:lnTo>
                    <a:pt x="150" y="102"/>
                  </a:lnTo>
                  <a:lnTo>
                    <a:pt x="152" y="104"/>
                  </a:lnTo>
                  <a:lnTo>
                    <a:pt x="154" y="112"/>
                  </a:lnTo>
                  <a:lnTo>
                    <a:pt x="152" y="120"/>
                  </a:lnTo>
                  <a:lnTo>
                    <a:pt x="154" y="128"/>
                  </a:lnTo>
                  <a:lnTo>
                    <a:pt x="154" y="132"/>
                  </a:lnTo>
                  <a:lnTo>
                    <a:pt x="160" y="136"/>
                  </a:lnTo>
                  <a:lnTo>
                    <a:pt x="164" y="138"/>
                  </a:lnTo>
                  <a:lnTo>
                    <a:pt x="164" y="140"/>
                  </a:lnTo>
                  <a:lnTo>
                    <a:pt x="168" y="150"/>
                  </a:lnTo>
                  <a:lnTo>
                    <a:pt x="174" y="162"/>
                  </a:lnTo>
                  <a:lnTo>
                    <a:pt x="174" y="166"/>
                  </a:lnTo>
                  <a:lnTo>
                    <a:pt x="176" y="170"/>
                  </a:lnTo>
                  <a:lnTo>
                    <a:pt x="176" y="174"/>
                  </a:lnTo>
                  <a:lnTo>
                    <a:pt x="186" y="188"/>
                  </a:lnTo>
                  <a:lnTo>
                    <a:pt x="188" y="190"/>
                  </a:lnTo>
                  <a:lnTo>
                    <a:pt x="194" y="190"/>
                  </a:lnTo>
                  <a:lnTo>
                    <a:pt x="198" y="190"/>
                  </a:lnTo>
                  <a:lnTo>
                    <a:pt x="200" y="190"/>
                  </a:lnTo>
                  <a:lnTo>
                    <a:pt x="200" y="194"/>
                  </a:lnTo>
                  <a:lnTo>
                    <a:pt x="192" y="210"/>
                  </a:lnTo>
                  <a:lnTo>
                    <a:pt x="188" y="218"/>
                  </a:lnTo>
                  <a:lnTo>
                    <a:pt x="184" y="234"/>
                  </a:lnTo>
                  <a:lnTo>
                    <a:pt x="184" y="236"/>
                  </a:lnTo>
                  <a:lnTo>
                    <a:pt x="184" y="238"/>
                  </a:lnTo>
                  <a:lnTo>
                    <a:pt x="184" y="242"/>
                  </a:lnTo>
                  <a:lnTo>
                    <a:pt x="186" y="246"/>
                  </a:lnTo>
                  <a:lnTo>
                    <a:pt x="184" y="248"/>
                  </a:lnTo>
                  <a:lnTo>
                    <a:pt x="180" y="248"/>
                  </a:lnTo>
                  <a:lnTo>
                    <a:pt x="176" y="252"/>
                  </a:lnTo>
                  <a:lnTo>
                    <a:pt x="176" y="266"/>
                  </a:lnTo>
                  <a:lnTo>
                    <a:pt x="180" y="272"/>
                  </a:lnTo>
                  <a:lnTo>
                    <a:pt x="184" y="276"/>
                  </a:lnTo>
                  <a:lnTo>
                    <a:pt x="186" y="274"/>
                  </a:lnTo>
                  <a:lnTo>
                    <a:pt x="194" y="270"/>
                  </a:lnTo>
                  <a:lnTo>
                    <a:pt x="202" y="262"/>
                  </a:lnTo>
                  <a:lnTo>
                    <a:pt x="204" y="264"/>
                  </a:lnTo>
                  <a:lnTo>
                    <a:pt x="208" y="272"/>
                  </a:lnTo>
                  <a:lnTo>
                    <a:pt x="208" y="282"/>
                  </a:lnTo>
                  <a:lnTo>
                    <a:pt x="208" y="292"/>
                  </a:lnTo>
                  <a:lnTo>
                    <a:pt x="210" y="296"/>
                  </a:lnTo>
                  <a:lnTo>
                    <a:pt x="214" y="306"/>
                  </a:lnTo>
                  <a:lnTo>
                    <a:pt x="216" y="310"/>
                  </a:lnTo>
                  <a:lnTo>
                    <a:pt x="218" y="314"/>
                  </a:lnTo>
                  <a:lnTo>
                    <a:pt x="218" y="316"/>
                  </a:lnTo>
                  <a:lnTo>
                    <a:pt x="218" y="318"/>
                  </a:lnTo>
                  <a:lnTo>
                    <a:pt x="216" y="320"/>
                  </a:lnTo>
                  <a:lnTo>
                    <a:pt x="216" y="328"/>
                  </a:lnTo>
                  <a:lnTo>
                    <a:pt x="220" y="334"/>
                  </a:lnTo>
                  <a:lnTo>
                    <a:pt x="222" y="334"/>
                  </a:lnTo>
                  <a:lnTo>
                    <a:pt x="224" y="332"/>
                  </a:lnTo>
                  <a:lnTo>
                    <a:pt x="226" y="332"/>
                  </a:lnTo>
                  <a:lnTo>
                    <a:pt x="226" y="334"/>
                  </a:lnTo>
                  <a:lnTo>
                    <a:pt x="228" y="334"/>
                  </a:lnTo>
                  <a:lnTo>
                    <a:pt x="230" y="338"/>
                  </a:lnTo>
                  <a:lnTo>
                    <a:pt x="232" y="346"/>
                  </a:lnTo>
                  <a:lnTo>
                    <a:pt x="232" y="356"/>
                  </a:lnTo>
                  <a:lnTo>
                    <a:pt x="232" y="360"/>
                  </a:lnTo>
                  <a:lnTo>
                    <a:pt x="234" y="362"/>
                  </a:lnTo>
                  <a:lnTo>
                    <a:pt x="236" y="366"/>
                  </a:lnTo>
                  <a:lnTo>
                    <a:pt x="240" y="362"/>
                  </a:lnTo>
                  <a:lnTo>
                    <a:pt x="242" y="360"/>
                  </a:lnTo>
                  <a:lnTo>
                    <a:pt x="246" y="358"/>
                  </a:lnTo>
                  <a:lnTo>
                    <a:pt x="258" y="362"/>
                  </a:lnTo>
                  <a:lnTo>
                    <a:pt x="264" y="360"/>
                  </a:lnTo>
                  <a:lnTo>
                    <a:pt x="266" y="358"/>
                  </a:lnTo>
                  <a:lnTo>
                    <a:pt x="270" y="358"/>
                  </a:lnTo>
                  <a:lnTo>
                    <a:pt x="274" y="360"/>
                  </a:lnTo>
                  <a:lnTo>
                    <a:pt x="276" y="362"/>
                  </a:lnTo>
                  <a:lnTo>
                    <a:pt x="280" y="362"/>
                  </a:lnTo>
                  <a:lnTo>
                    <a:pt x="284" y="362"/>
                  </a:lnTo>
                  <a:lnTo>
                    <a:pt x="288" y="362"/>
                  </a:lnTo>
                  <a:lnTo>
                    <a:pt x="288" y="364"/>
                  </a:lnTo>
                  <a:lnTo>
                    <a:pt x="288" y="366"/>
                  </a:lnTo>
                  <a:lnTo>
                    <a:pt x="292" y="366"/>
                  </a:lnTo>
                  <a:lnTo>
                    <a:pt x="298" y="364"/>
                  </a:lnTo>
                  <a:lnTo>
                    <a:pt x="302" y="366"/>
                  </a:lnTo>
                  <a:lnTo>
                    <a:pt x="304" y="364"/>
                  </a:lnTo>
                  <a:lnTo>
                    <a:pt x="304" y="362"/>
                  </a:lnTo>
                  <a:lnTo>
                    <a:pt x="304" y="358"/>
                  </a:lnTo>
                  <a:lnTo>
                    <a:pt x="308" y="356"/>
                  </a:lnTo>
                  <a:lnTo>
                    <a:pt x="308" y="354"/>
                  </a:lnTo>
                  <a:lnTo>
                    <a:pt x="312" y="352"/>
                  </a:lnTo>
                  <a:lnTo>
                    <a:pt x="314" y="356"/>
                  </a:lnTo>
                  <a:lnTo>
                    <a:pt x="318" y="362"/>
                  </a:lnTo>
                  <a:lnTo>
                    <a:pt x="318" y="366"/>
                  </a:lnTo>
                  <a:lnTo>
                    <a:pt x="322" y="372"/>
                  </a:lnTo>
                  <a:lnTo>
                    <a:pt x="324" y="372"/>
                  </a:lnTo>
                  <a:lnTo>
                    <a:pt x="326" y="372"/>
                  </a:lnTo>
                  <a:lnTo>
                    <a:pt x="324" y="376"/>
                  </a:lnTo>
                  <a:lnTo>
                    <a:pt x="322" y="390"/>
                  </a:lnTo>
                  <a:lnTo>
                    <a:pt x="318" y="410"/>
                  </a:lnTo>
                  <a:lnTo>
                    <a:pt x="318" y="418"/>
                  </a:lnTo>
                  <a:lnTo>
                    <a:pt x="314" y="432"/>
                  </a:lnTo>
                  <a:lnTo>
                    <a:pt x="312" y="446"/>
                  </a:lnTo>
                  <a:lnTo>
                    <a:pt x="308" y="482"/>
                  </a:lnTo>
                  <a:lnTo>
                    <a:pt x="306" y="486"/>
                  </a:lnTo>
                  <a:lnTo>
                    <a:pt x="302" y="514"/>
                  </a:lnTo>
                  <a:lnTo>
                    <a:pt x="296" y="544"/>
                  </a:lnTo>
                  <a:lnTo>
                    <a:pt x="294" y="55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801"/>
            <p:cNvSpPr>
              <a:spLocks/>
            </p:cNvSpPr>
            <p:nvPr/>
          </p:nvSpPr>
          <p:spPr bwMode="auto">
            <a:xfrm>
              <a:off x="3729536" y="3725364"/>
              <a:ext cx="873125" cy="587375"/>
            </a:xfrm>
            <a:custGeom>
              <a:avLst/>
              <a:gdLst/>
              <a:ahLst/>
              <a:cxnLst>
                <a:cxn ang="0">
                  <a:pos x="506" y="370"/>
                </a:cxn>
                <a:cxn ang="0">
                  <a:pos x="494" y="368"/>
                </a:cxn>
                <a:cxn ang="0">
                  <a:pos x="476" y="366"/>
                </a:cxn>
                <a:cxn ang="0">
                  <a:pos x="460" y="364"/>
                </a:cxn>
                <a:cxn ang="0">
                  <a:pos x="440" y="362"/>
                </a:cxn>
                <a:cxn ang="0">
                  <a:pos x="424" y="360"/>
                </a:cxn>
                <a:cxn ang="0">
                  <a:pos x="392" y="356"/>
                </a:cxn>
                <a:cxn ang="0">
                  <a:pos x="382" y="356"/>
                </a:cxn>
                <a:cxn ang="0">
                  <a:pos x="368" y="354"/>
                </a:cxn>
                <a:cxn ang="0">
                  <a:pos x="342" y="350"/>
                </a:cxn>
                <a:cxn ang="0">
                  <a:pos x="282" y="342"/>
                </a:cxn>
                <a:cxn ang="0">
                  <a:pos x="266" y="340"/>
                </a:cxn>
                <a:cxn ang="0">
                  <a:pos x="244" y="336"/>
                </a:cxn>
                <a:cxn ang="0">
                  <a:pos x="232" y="334"/>
                </a:cxn>
                <a:cxn ang="0">
                  <a:pos x="220" y="332"/>
                </a:cxn>
                <a:cxn ang="0">
                  <a:pos x="188" y="328"/>
                </a:cxn>
                <a:cxn ang="0">
                  <a:pos x="184" y="360"/>
                </a:cxn>
                <a:cxn ang="0">
                  <a:pos x="176" y="356"/>
                </a:cxn>
                <a:cxn ang="0">
                  <a:pos x="166" y="344"/>
                </a:cxn>
                <a:cxn ang="0">
                  <a:pos x="162" y="354"/>
                </a:cxn>
                <a:cxn ang="0">
                  <a:pos x="146" y="356"/>
                </a:cxn>
                <a:cxn ang="0">
                  <a:pos x="138" y="352"/>
                </a:cxn>
                <a:cxn ang="0">
                  <a:pos x="124" y="348"/>
                </a:cxn>
                <a:cxn ang="0">
                  <a:pos x="100" y="350"/>
                </a:cxn>
                <a:cxn ang="0">
                  <a:pos x="90" y="350"/>
                </a:cxn>
                <a:cxn ang="0">
                  <a:pos x="86" y="324"/>
                </a:cxn>
                <a:cxn ang="0">
                  <a:pos x="80" y="324"/>
                </a:cxn>
                <a:cxn ang="0">
                  <a:pos x="76" y="308"/>
                </a:cxn>
                <a:cxn ang="0">
                  <a:pos x="72" y="296"/>
                </a:cxn>
                <a:cxn ang="0">
                  <a:pos x="66" y="262"/>
                </a:cxn>
                <a:cxn ang="0">
                  <a:pos x="44" y="264"/>
                </a:cxn>
                <a:cxn ang="0">
                  <a:pos x="34" y="242"/>
                </a:cxn>
                <a:cxn ang="0">
                  <a:pos x="42" y="232"/>
                </a:cxn>
                <a:cxn ang="0">
                  <a:pos x="46" y="208"/>
                </a:cxn>
                <a:cxn ang="0">
                  <a:pos x="56" y="180"/>
                </a:cxn>
                <a:cxn ang="0">
                  <a:pos x="34" y="164"/>
                </a:cxn>
                <a:cxn ang="0">
                  <a:pos x="26" y="140"/>
                </a:cxn>
                <a:cxn ang="0">
                  <a:pos x="12" y="122"/>
                </a:cxn>
                <a:cxn ang="0">
                  <a:pos x="10" y="94"/>
                </a:cxn>
                <a:cxn ang="0">
                  <a:pos x="4" y="78"/>
                </a:cxn>
                <a:cxn ang="0">
                  <a:pos x="16" y="0"/>
                </a:cxn>
                <a:cxn ang="0">
                  <a:pos x="42" y="6"/>
                </a:cxn>
                <a:cxn ang="0">
                  <a:pos x="66" y="12"/>
                </a:cxn>
                <a:cxn ang="0">
                  <a:pos x="90" y="16"/>
                </a:cxn>
                <a:cxn ang="0">
                  <a:pos x="140" y="26"/>
                </a:cxn>
                <a:cxn ang="0">
                  <a:pos x="170" y="32"/>
                </a:cxn>
                <a:cxn ang="0">
                  <a:pos x="186" y="34"/>
                </a:cxn>
                <a:cxn ang="0">
                  <a:pos x="248" y="46"/>
                </a:cxn>
                <a:cxn ang="0">
                  <a:pos x="270" y="48"/>
                </a:cxn>
                <a:cxn ang="0">
                  <a:pos x="284" y="50"/>
                </a:cxn>
                <a:cxn ang="0">
                  <a:pos x="334" y="58"/>
                </a:cxn>
                <a:cxn ang="0">
                  <a:pos x="364" y="62"/>
                </a:cxn>
                <a:cxn ang="0">
                  <a:pos x="396" y="66"/>
                </a:cxn>
                <a:cxn ang="0">
                  <a:pos x="448" y="74"/>
                </a:cxn>
                <a:cxn ang="0">
                  <a:pos x="474" y="76"/>
                </a:cxn>
                <a:cxn ang="0">
                  <a:pos x="536" y="82"/>
                </a:cxn>
                <a:cxn ang="0">
                  <a:pos x="544" y="136"/>
                </a:cxn>
                <a:cxn ang="0">
                  <a:pos x="540" y="200"/>
                </a:cxn>
                <a:cxn ang="0">
                  <a:pos x="530" y="298"/>
                </a:cxn>
                <a:cxn ang="0">
                  <a:pos x="528" y="332"/>
                </a:cxn>
                <a:cxn ang="0">
                  <a:pos x="526" y="360"/>
                </a:cxn>
              </a:cxnLst>
              <a:rect l="0" t="0" r="r" b="b"/>
              <a:pathLst>
                <a:path w="550" h="370">
                  <a:moveTo>
                    <a:pt x="524" y="370"/>
                  </a:moveTo>
                  <a:lnTo>
                    <a:pt x="520" y="370"/>
                  </a:lnTo>
                  <a:lnTo>
                    <a:pt x="510" y="370"/>
                  </a:lnTo>
                  <a:lnTo>
                    <a:pt x="506" y="370"/>
                  </a:lnTo>
                  <a:lnTo>
                    <a:pt x="502" y="368"/>
                  </a:lnTo>
                  <a:lnTo>
                    <a:pt x="500" y="368"/>
                  </a:lnTo>
                  <a:lnTo>
                    <a:pt x="496" y="368"/>
                  </a:lnTo>
                  <a:lnTo>
                    <a:pt x="494" y="368"/>
                  </a:lnTo>
                  <a:lnTo>
                    <a:pt x="492" y="368"/>
                  </a:lnTo>
                  <a:lnTo>
                    <a:pt x="486" y="366"/>
                  </a:lnTo>
                  <a:lnTo>
                    <a:pt x="482" y="366"/>
                  </a:lnTo>
                  <a:lnTo>
                    <a:pt x="476" y="366"/>
                  </a:lnTo>
                  <a:lnTo>
                    <a:pt x="472" y="366"/>
                  </a:lnTo>
                  <a:lnTo>
                    <a:pt x="468" y="366"/>
                  </a:lnTo>
                  <a:lnTo>
                    <a:pt x="462" y="364"/>
                  </a:lnTo>
                  <a:lnTo>
                    <a:pt x="460" y="364"/>
                  </a:lnTo>
                  <a:lnTo>
                    <a:pt x="458" y="364"/>
                  </a:lnTo>
                  <a:lnTo>
                    <a:pt x="444" y="362"/>
                  </a:lnTo>
                  <a:lnTo>
                    <a:pt x="442" y="362"/>
                  </a:lnTo>
                  <a:lnTo>
                    <a:pt x="440" y="362"/>
                  </a:lnTo>
                  <a:lnTo>
                    <a:pt x="434" y="362"/>
                  </a:lnTo>
                  <a:lnTo>
                    <a:pt x="432" y="362"/>
                  </a:lnTo>
                  <a:lnTo>
                    <a:pt x="430" y="362"/>
                  </a:lnTo>
                  <a:lnTo>
                    <a:pt x="424" y="360"/>
                  </a:lnTo>
                  <a:lnTo>
                    <a:pt x="420" y="360"/>
                  </a:lnTo>
                  <a:lnTo>
                    <a:pt x="414" y="358"/>
                  </a:lnTo>
                  <a:lnTo>
                    <a:pt x="410" y="358"/>
                  </a:lnTo>
                  <a:lnTo>
                    <a:pt x="392" y="356"/>
                  </a:lnTo>
                  <a:lnTo>
                    <a:pt x="390" y="356"/>
                  </a:lnTo>
                  <a:lnTo>
                    <a:pt x="388" y="356"/>
                  </a:lnTo>
                  <a:lnTo>
                    <a:pt x="386" y="356"/>
                  </a:lnTo>
                  <a:lnTo>
                    <a:pt x="382" y="356"/>
                  </a:lnTo>
                  <a:lnTo>
                    <a:pt x="378" y="356"/>
                  </a:lnTo>
                  <a:lnTo>
                    <a:pt x="374" y="356"/>
                  </a:lnTo>
                  <a:lnTo>
                    <a:pt x="372" y="354"/>
                  </a:lnTo>
                  <a:lnTo>
                    <a:pt x="368" y="354"/>
                  </a:lnTo>
                  <a:lnTo>
                    <a:pt x="366" y="354"/>
                  </a:lnTo>
                  <a:lnTo>
                    <a:pt x="354" y="352"/>
                  </a:lnTo>
                  <a:lnTo>
                    <a:pt x="348" y="352"/>
                  </a:lnTo>
                  <a:lnTo>
                    <a:pt x="342" y="350"/>
                  </a:lnTo>
                  <a:lnTo>
                    <a:pt x="334" y="348"/>
                  </a:lnTo>
                  <a:lnTo>
                    <a:pt x="300" y="346"/>
                  </a:lnTo>
                  <a:lnTo>
                    <a:pt x="290" y="344"/>
                  </a:lnTo>
                  <a:lnTo>
                    <a:pt x="282" y="342"/>
                  </a:lnTo>
                  <a:lnTo>
                    <a:pt x="278" y="342"/>
                  </a:lnTo>
                  <a:lnTo>
                    <a:pt x="276" y="342"/>
                  </a:lnTo>
                  <a:lnTo>
                    <a:pt x="272" y="340"/>
                  </a:lnTo>
                  <a:lnTo>
                    <a:pt x="266" y="340"/>
                  </a:lnTo>
                  <a:lnTo>
                    <a:pt x="262" y="340"/>
                  </a:lnTo>
                  <a:lnTo>
                    <a:pt x="248" y="338"/>
                  </a:lnTo>
                  <a:lnTo>
                    <a:pt x="246" y="336"/>
                  </a:lnTo>
                  <a:lnTo>
                    <a:pt x="244" y="336"/>
                  </a:lnTo>
                  <a:lnTo>
                    <a:pt x="240" y="336"/>
                  </a:lnTo>
                  <a:lnTo>
                    <a:pt x="238" y="334"/>
                  </a:lnTo>
                  <a:lnTo>
                    <a:pt x="234" y="334"/>
                  </a:lnTo>
                  <a:lnTo>
                    <a:pt x="232" y="334"/>
                  </a:lnTo>
                  <a:lnTo>
                    <a:pt x="230" y="334"/>
                  </a:lnTo>
                  <a:lnTo>
                    <a:pt x="224" y="334"/>
                  </a:lnTo>
                  <a:lnTo>
                    <a:pt x="222" y="334"/>
                  </a:lnTo>
                  <a:lnTo>
                    <a:pt x="220" y="332"/>
                  </a:lnTo>
                  <a:lnTo>
                    <a:pt x="216" y="332"/>
                  </a:lnTo>
                  <a:lnTo>
                    <a:pt x="212" y="332"/>
                  </a:lnTo>
                  <a:lnTo>
                    <a:pt x="210" y="332"/>
                  </a:lnTo>
                  <a:lnTo>
                    <a:pt x="188" y="328"/>
                  </a:lnTo>
                  <a:lnTo>
                    <a:pt x="186" y="342"/>
                  </a:lnTo>
                  <a:lnTo>
                    <a:pt x="186" y="350"/>
                  </a:lnTo>
                  <a:lnTo>
                    <a:pt x="184" y="356"/>
                  </a:lnTo>
                  <a:lnTo>
                    <a:pt x="184" y="360"/>
                  </a:lnTo>
                  <a:lnTo>
                    <a:pt x="184" y="362"/>
                  </a:lnTo>
                  <a:lnTo>
                    <a:pt x="182" y="362"/>
                  </a:lnTo>
                  <a:lnTo>
                    <a:pt x="180" y="362"/>
                  </a:lnTo>
                  <a:lnTo>
                    <a:pt x="176" y="356"/>
                  </a:lnTo>
                  <a:lnTo>
                    <a:pt x="176" y="352"/>
                  </a:lnTo>
                  <a:lnTo>
                    <a:pt x="172" y="346"/>
                  </a:lnTo>
                  <a:lnTo>
                    <a:pt x="170" y="342"/>
                  </a:lnTo>
                  <a:lnTo>
                    <a:pt x="166" y="344"/>
                  </a:lnTo>
                  <a:lnTo>
                    <a:pt x="166" y="346"/>
                  </a:lnTo>
                  <a:lnTo>
                    <a:pt x="162" y="348"/>
                  </a:lnTo>
                  <a:lnTo>
                    <a:pt x="162" y="352"/>
                  </a:lnTo>
                  <a:lnTo>
                    <a:pt x="162" y="354"/>
                  </a:lnTo>
                  <a:lnTo>
                    <a:pt x="160" y="356"/>
                  </a:lnTo>
                  <a:lnTo>
                    <a:pt x="156" y="354"/>
                  </a:lnTo>
                  <a:lnTo>
                    <a:pt x="150" y="356"/>
                  </a:lnTo>
                  <a:lnTo>
                    <a:pt x="146" y="356"/>
                  </a:lnTo>
                  <a:lnTo>
                    <a:pt x="146" y="354"/>
                  </a:lnTo>
                  <a:lnTo>
                    <a:pt x="146" y="352"/>
                  </a:lnTo>
                  <a:lnTo>
                    <a:pt x="142" y="352"/>
                  </a:lnTo>
                  <a:lnTo>
                    <a:pt x="138" y="352"/>
                  </a:lnTo>
                  <a:lnTo>
                    <a:pt x="134" y="352"/>
                  </a:lnTo>
                  <a:lnTo>
                    <a:pt x="132" y="350"/>
                  </a:lnTo>
                  <a:lnTo>
                    <a:pt x="128" y="348"/>
                  </a:lnTo>
                  <a:lnTo>
                    <a:pt x="124" y="348"/>
                  </a:lnTo>
                  <a:lnTo>
                    <a:pt x="122" y="350"/>
                  </a:lnTo>
                  <a:lnTo>
                    <a:pt x="116" y="352"/>
                  </a:lnTo>
                  <a:lnTo>
                    <a:pt x="104" y="348"/>
                  </a:lnTo>
                  <a:lnTo>
                    <a:pt x="100" y="350"/>
                  </a:lnTo>
                  <a:lnTo>
                    <a:pt x="98" y="352"/>
                  </a:lnTo>
                  <a:lnTo>
                    <a:pt x="94" y="356"/>
                  </a:lnTo>
                  <a:lnTo>
                    <a:pt x="92" y="352"/>
                  </a:lnTo>
                  <a:lnTo>
                    <a:pt x="90" y="350"/>
                  </a:lnTo>
                  <a:lnTo>
                    <a:pt x="90" y="346"/>
                  </a:lnTo>
                  <a:lnTo>
                    <a:pt x="90" y="336"/>
                  </a:lnTo>
                  <a:lnTo>
                    <a:pt x="88" y="328"/>
                  </a:lnTo>
                  <a:lnTo>
                    <a:pt x="86" y="324"/>
                  </a:lnTo>
                  <a:lnTo>
                    <a:pt x="84" y="324"/>
                  </a:lnTo>
                  <a:lnTo>
                    <a:pt x="84" y="322"/>
                  </a:lnTo>
                  <a:lnTo>
                    <a:pt x="82" y="322"/>
                  </a:lnTo>
                  <a:lnTo>
                    <a:pt x="80" y="324"/>
                  </a:lnTo>
                  <a:lnTo>
                    <a:pt x="78" y="324"/>
                  </a:lnTo>
                  <a:lnTo>
                    <a:pt x="74" y="318"/>
                  </a:lnTo>
                  <a:lnTo>
                    <a:pt x="74" y="310"/>
                  </a:lnTo>
                  <a:lnTo>
                    <a:pt x="76" y="308"/>
                  </a:lnTo>
                  <a:lnTo>
                    <a:pt x="76" y="306"/>
                  </a:lnTo>
                  <a:lnTo>
                    <a:pt x="76" y="304"/>
                  </a:lnTo>
                  <a:lnTo>
                    <a:pt x="74" y="300"/>
                  </a:lnTo>
                  <a:lnTo>
                    <a:pt x="72" y="296"/>
                  </a:lnTo>
                  <a:lnTo>
                    <a:pt x="68" y="286"/>
                  </a:lnTo>
                  <a:lnTo>
                    <a:pt x="66" y="282"/>
                  </a:lnTo>
                  <a:lnTo>
                    <a:pt x="66" y="272"/>
                  </a:lnTo>
                  <a:lnTo>
                    <a:pt x="66" y="262"/>
                  </a:lnTo>
                  <a:lnTo>
                    <a:pt x="62" y="254"/>
                  </a:lnTo>
                  <a:lnTo>
                    <a:pt x="60" y="252"/>
                  </a:lnTo>
                  <a:lnTo>
                    <a:pt x="52" y="260"/>
                  </a:lnTo>
                  <a:lnTo>
                    <a:pt x="44" y="264"/>
                  </a:lnTo>
                  <a:lnTo>
                    <a:pt x="42" y="266"/>
                  </a:lnTo>
                  <a:lnTo>
                    <a:pt x="38" y="262"/>
                  </a:lnTo>
                  <a:lnTo>
                    <a:pt x="34" y="256"/>
                  </a:lnTo>
                  <a:lnTo>
                    <a:pt x="34" y="242"/>
                  </a:lnTo>
                  <a:lnTo>
                    <a:pt x="38" y="238"/>
                  </a:lnTo>
                  <a:lnTo>
                    <a:pt x="42" y="238"/>
                  </a:lnTo>
                  <a:lnTo>
                    <a:pt x="44" y="236"/>
                  </a:lnTo>
                  <a:lnTo>
                    <a:pt x="42" y="232"/>
                  </a:lnTo>
                  <a:lnTo>
                    <a:pt x="42" y="228"/>
                  </a:lnTo>
                  <a:lnTo>
                    <a:pt x="42" y="226"/>
                  </a:lnTo>
                  <a:lnTo>
                    <a:pt x="42" y="224"/>
                  </a:lnTo>
                  <a:lnTo>
                    <a:pt x="46" y="208"/>
                  </a:lnTo>
                  <a:lnTo>
                    <a:pt x="50" y="200"/>
                  </a:lnTo>
                  <a:lnTo>
                    <a:pt x="58" y="184"/>
                  </a:lnTo>
                  <a:lnTo>
                    <a:pt x="58" y="180"/>
                  </a:lnTo>
                  <a:lnTo>
                    <a:pt x="56" y="180"/>
                  </a:lnTo>
                  <a:lnTo>
                    <a:pt x="52" y="180"/>
                  </a:lnTo>
                  <a:lnTo>
                    <a:pt x="46" y="180"/>
                  </a:lnTo>
                  <a:lnTo>
                    <a:pt x="44" y="178"/>
                  </a:lnTo>
                  <a:lnTo>
                    <a:pt x="34" y="164"/>
                  </a:lnTo>
                  <a:lnTo>
                    <a:pt x="34" y="160"/>
                  </a:lnTo>
                  <a:lnTo>
                    <a:pt x="32" y="156"/>
                  </a:lnTo>
                  <a:lnTo>
                    <a:pt x="32" y="152"/>
                  </a:lnTo>
                  <a:lnTo>
                    <a:pt x="26" y="140"/>
                  </a:lnTo>
                  <a:lnTo>
                    <a:pt x="22" y="130"/>
                  </a:lnTo>
                  <a:lnTo>
                    <a:pt x="22" y="128"/>
                  </a:lnTo>
                  <a:lnTo>
                    <a:pt x="18" y="126"/>
                  </a:lnTo>
                  <a:lnTo>
                    <a:pt x="12" y="122"/>
                  </a:lnTo>
                  <a:lnTo>
                    <a:pt x="12" y="118"/>
                  </a:lnTo>
                  <a:lnTo>
                    <a:pt x="10" y="110"/>
                  </a:lnTo>
                  <a:lnTo>
                    <a:pt x="12" y="102"/>
                  </a:lnTo>
                  <a:lnTo>
                    <a:pt x="10" y="94"/>
                  </a:lnTo>
                  <a:lnTo>
                    <a:pt x="8" y="92"/>
                  </a:lnTo>
                  <a:lnTo>
                    <a:pt x="6" y="88"/>
                  </a:lnTo>
                  <a:lnTo>
                    <a:pt x="6" y="84"/>
                  </a:lnTo>
                  <a:lnTo>
                    <a:pt x="4" y="78"/>
                  </a:lnTo>
                  <a:lnTo>
                    <a:pt x="0" y="70"/>
                  </a:lnTo>
                  <a:lnTo>
                    <a:pt x="2" y="66"/>
                  </a:lnTo>
                  <a:lnTo>
                    <a:pt x="14" y="8"/>
                  </a:lnTo>
                  <a:lnTo>
                    <a:pt x="16" y="0"/>
                  </a:lnTo>
                  <a:lnTo>
                    <a:pt x="30" y="2"/>
                  </a:lnTo>
                  <a:lnTo>
                    <a:pt x="36" y="4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6" y="6"/>
                  </a:lnTo>
                  <a:lnTo>
                    <a:pt x="54" y="8"/>
                  </a:lnTo>
                  <a:lnTo>
                    <a:pt x="60" y="10"/>
                  </a:lnTo>
                  <a:lnTo>
                    <a:pt x="66" y="12"/>
                  </a:lnTo>
                  <a:lnTo>
                    <a:pt x="78" y="14"/>
                  </a:lnTo>
                  <a:lnTo>
                    <a:pt x="82" y="14"/>
                  </a:lnTo>
                  <a:lnTo>
                    <a:pt x="86" y="16"/>
                  </a:lnTo>
                  <a:lnTo>
                    <a:pt x="90" y="16"/>
                  </a:lnTo>
                  <a:lnTo>
                    <a:pt x="104" y="18"/>
                  </a:lnTo>
                  <a:lnTo>
                    <a:pt x="124" y="22"/>
                  </a:lnTo>
                  <a:lnTo>
                    <a:pt x="134" y="24"/>
                  </a:lnTo>
                  <a:lnTo>
                    <a:pt x="140" y="26"/>
                  </a:lnTo>
                  <a:lnTo>
                    <a:pt x="148" y="28"/>
                  </a:lnTo>
                  <a:lnTo>
                    <a:pt x="152" y="28"/>
                  </a:lnTo>
                  <a:lnTo>
                    <a:pt x="168" y="32"/>
                  </a:lnTo>
                  <a:lnTo>
                    <a:pt x="170" y="32"/>
                  </a:lnTo>
                  <a:lnTo>
                    <a:pt x="176" y="32"/>
                  </a:lnTo>
                  <a:lnTo>
                    <a:pt x="180" y="32"/>
                  </a:lnTo>
                  <a:lnTo>
                    <a:pt x="184" y="34"/>
                  </a:lnTo>
                  <a:lnTo>
                    <a:pt x="186" y="34"/>
                  </a:lnTo>
                  <a:lnTo>
                    <a:pt x="194" y="36"/>
                  </a:lnTo>
                  <a:lnTo>
                    <a:pt x="204" y="38"/>
                  </a:lnTo>
                  <a:lnTo>
                    <a:pt x="222" y="40"/>
                  </a:lnTo>
                  <a:lnTo>
                    <a:pt x="248" y="46"/>
                  </a:lnTo>
                  <a:lnTo>
                    <a:pt x="254" y="46"/>
                  </a:lnTo>
                  <a:lnTo>
                    <a:pt x="260" y="46"/>
                  </a:lnTo>
                  <a:lnTo>
                    <a:pt x="266" y="48"/>
                  </a:lnTo>
                  <a:lnTo>
                    <a:pt x="270" y="48"/>
                  </a:lnTo>
                  <a:lnTo>
                    <a:pt x="274" y="50"/>
                  </a:lnTo>
                  <a:lnTo>
                    <a:pt x="278" y="50"/>
                  </a:lnTo>
                  <a:lnTo>
                    <a:pt x="282" y="50"/>
                  </a:lnTo>
                  <a:lnTo>
                    <a:pt x="284" y="50"/>
                  </a:lnTo>
                  <a:lnTo>
                    <a:pt x="292" y="52"/>
                  </a:lnTo>
                  <a:lnTo>
                    <a:pt x="300" y="54"/>
                  </a:lnTo>
                  <a:lnTo>
                    <a:pt x="312" y="56"/>
                  </a:lnTo>
                  <a:lnTo>
                    <a:pt x="334" y="58"/>
                  </a:lnTo>
                  <a:lnTo>
                    <a:pt x="342" y="60"/>
                  </a:lnTo>
                  <a:lnTo>
                    <a:pt x="348" y="60"/>
                  </a:lnTo>
                  <a:lnTo>
                    <a:pt x="358" y="62"/>
                  </a:lnTo>
                  <a:lnTo>
                    <a:pt x="364" y="62"/>
                  </a:lnTo>
                  <a:lnTo>
                    <a:pt x="380" y="64"/>
                  </a:lnTo>
                  <a:lnTo>
                    <a:pt x="384" y="64"/>
                  </a:lnTo>
                  <a:lnTo>
                    <a:pt x="388" y="66"/>
                  </a:lnTo>
                  <a:lnTo>
                    <a:pt x="396" y="66"/>
                  </a:lnTo>
                  <a:lnTo>
                    <a:pt x="402" y="66"/>
                  </a:lnTo>
                  <a:lnTo>
                    <a:pt x="428" y="70"/>
                  </a:lnTo>
                  <a:lnTo>
                    <a:pt x="440" y="72"/>
                  </a:lnTo>
                  <a:lnTo>
                    <a:pt x="448" y="74"/>
                  </a:lnTo>
                  <a:lnTo>
                    <a:pt x="454" y="74"/>
                  </a:lnTo>
                  <a:lnTo>
                    <a:pt x="460" y="74"/>
                  </a:lnTo>
                  <a:lnTo>
                    <a:pt x="464" y="74"/>
                  </a:lnTo>
                  <a:lnTo>
                    <a:pt x="474" y="76"/>
                  </a:lnTo>
                  <a:lnTo>
                    <a:pt x="494" y="78"/>
                  </a:lnTo>
                  <a:lnTo>
                    <a:pt x="506" y="78"/>
                  </a:lnTo>
                  <a:lnTo>
                    <a:pt x="512" y="80"/>
                  </a:lnTo>
                  <a:lnTo>
                    <a:pt x="536" y="82"/>
                  </a:lnTo>
                  <a:lnTo>
                    <a:pt x="544" y="82"/>
                  </a:lnTo>
                  <a:lnTo>
                    <a:pt x="550" y="84"/>
                  </a:lnTo>
                  <a:lnTo>
                    <a:pt x="548" y="92"/>
                  </a:lnTo>
                  <a:lnTo>
                    <a:pt x="544" y="136"/>
                  </a:lnTo>
                  <a:lnTo>
                    <a:pt x="544" y="146"/>
                  </a:lnTo>
                  <a:lnTo>
                    <a:pt x="542" y="164"/>
                  </a:lnTo>
                  <a:lnTo>
                    <a:pt x="540" y="174"/>
                  </a:lnTo>
                  <a:lnTo>
                    <a:pt x="540" y="200"/>
                  </a:lnTo>
                  <a:lnTo>
                    <a:pt x="538" y="214"/>
                  </a:lnTo>
                  <a:lnTo>
                    <a:pt x="536" y="242"/>
                  </a:lnTo>
                  <a:lnTo>
                    <a:pt x="534" y="276"/>
                  </a:lnTo>
                  <a:lnTo>
                    <a:pt x="530" y="298"/>
                  </a:lnTo>
                  <a:lnTo>
                    <a:pt x="530" y="300"/>
                  </a:lnTo>
                  <a:lnTo>
                    <a:pt x="530" y="304"/>
                  </a:lnTo>
                  <a:lnTo>
                    <a:pt x="530" y="308"/>
                  </a:lnTo>
                  <a:lnTo>
                    <a:pt x="528" y="332"/>
                  </a:lnTo>
                  <a:lnTo>
                    <a:pt x="526" y="346"/>
                  </a:lnTo>
                  <a:lnTo>
                    <a:pt x="526" y="352"/>
                  </a:lnTo>
                  <a:lnTo>
                    <a:pt x="526" y="356"/>
                  </a:lnTo>
                  <a:lnTo>
                    <a:pt x="526" y="360"/>
                  </a:lnTo>
                  <a:lnTo>
                    <a:pt x="526" y="370"/>
                  </a:lnTo>
                  <a:lnTo>
                    <a:pt x="524" y="370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802"/>
            <p:cNvSpPr>
              <a:spLocks/>
            </p:cNvSpPr>
            <p:nvPr/>
          </p:nvSpPr>
          <p:spPr bwMode="auto">
            <a:xfrm>
              <a:off x="2942136" y="3884114"/>
              <a:ext cx="698500" cy="606425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2" y="256"/>
                </a:cxn>
                <a:cxn ang="0">
                  <a:pos x="10" y="236"/>
                </a:cxn>
                <a:cxn ang="0">
                  <a:pos x="10" y="218"/>
                </a:cxn>
                <a:cxn ang="0">
                  <a:pos x="22" y="200"/>
                </a:cxn>
                <a:cxn ang="0">
                  <a:pos x="34" y="188"/>
                </a:cxn>
                <a:cxn ang="0">
                  <a:pos x="34" y="186"/>
                </a:cxn>
                <a:cxn ang="0">
                  <a:pos x="40" y="174"/>
                </a:cxn>
                <a:cxn ang="0">
                  <a:pos x="46" y="162"/>
                </a:cxn>
                <a:cxn ang="0">
                  <a:pos x="72" y="98"/>
                </a:cxn>
                <a:cxn ang="0">
                  <a:pos x="86" y="70"/>
                </a:cxn>
                <a:cxn ang="0">
                  <a:pos x="96" y="44"/>
                </a:cxn>
                <a:cxn ang="0">
                  <a:pos x="98" y="30"/>
                </a:cxn>
                <a:cxn ang="0">
                  <a:pos x="106" y="10"/>
                </a:cxn>
                <a:cxn ang="0">
                  <a:pos x="112" y="2"/>
                </a:cxn>
                <a:cxn ang="0">
                  <a:pos x="130" y="2"/>
                </a:cxn>
                <a:cxn ang="0">
                  <a:pos x="132" y="12"/>
                </a:cxn>
                <a:cxn ang="0">
                  <a:pos x="152" y="20"/>
                </a:cxn>
                <a:cxn ang="0">
                  <a:pos x="154" y="46"/>
                </a:cxn>
                <a:cxn ang="0">
                  <a:pos x="154" y="56"/>
                </a:cxn>
                <a:cxn ang="0">
                  <a:pos x="170" y="66"/>
                </a:cxn>
                <a:cxn ang="0">
                  <a:pos x="184" y="66"/>
                </a:cxn>
                <a:cxn ang="0">
                  <a:pos x="210" y="66"/>
                </a:cxn>
                <a:cxn ang="0">
                  <a:pos x="236" y="80"/>
                </a:cxn>
                <a:cxn ang="0">
                  <a:pos x="254" y="78"/>
                </a:cxn>
                <a:cxn ang="0">
                  <a:pos x="266" y="82"/>
                </a:cxn>
                <a:cxn ang="0">
                  <a:pos x="288" y="80"/>
                </a:cxn>
                <a:cxn ang="0">
                  <a:pos x="300" y="76"/>
                </a:cxn>
                <a:cxn ang="0">
                  <a:pos x="320" y="80"/>
                </a:cxn>
                <a:cxn ang="0">
                  <a:pos x="336" y="80"/>
                </a:cxn>
                <a:cxn ang="0">
                  <a:pos x="364" y="88"/>
                </a:cxn>
                <a:cxn ang="0">
                  <a:pos x="384" y="92"/>
                </a:cxn>
                <a:cxn ang="0">
                  <a:pos x="418" y="100"/>
                </a:cxn>
                <a:cxn ang="0">
                  <a:pos x="432" y="116"/>
                </a:cxn>
                <a:cxn ang="0">
                  <a:pos x="438" y="136"/>
                </a:cxn>
                <a:cxn ang="0">
                  <a:pos x="412" y="178"/>
                </a:cxn>
                <a:cxn ang="0">
                  <a:pos x="398" y="190"/>
                </a:cxn>
                <a:cxn ang="0">
                  <a:pos x="384" y="220"/>
                </a:cxn>
                <a:cxn ang="0">
                  <a:pos x="396" y="230"/>
                </a:cxn>
                <a:cxn ang="0">
                  <a:pos x="366" y="334"/>
                </a:cxn>
                <a:cxn ang="0">
                  <a:pos x="352" y="382"/>
                </a:cxn>
                <a:cxn ang="0">
                  <a:pos x="316" y="372"/>
                </a:cxn>
                <a:cxn ang="0">
                  <a:pos x="300" y="368"/>
                </a:cxn>
                <a:cxn ang="0">
                  <a:pos x="282" y="364"/>
                </a:cxn>
                <a:cxn ang="0">
                  <a:pos x="254" y="358"/>
                </a:cxn>
                <a:cxn ang="0">
                  <a:pos x="206" y="344"/>
                </a:cxn>
                <a:cxn ang="0">
                  <a:pos x="164" y="332"/>
                </a:cxn>
                <a:cxn ang="0">
                  <a:pos x="138" y="324"/>
                </a:cxn>
                <a:cxn ang="0">
                  <a:pos x="120" y="320"/>
                </a:cxn>
                <a:cxn ang="0">
                  <a:pos x="102" y="314"/>
                </a:cxn>
                <a:cxn ang="0">
                  <a:pos x="74" y="308"/>
                </a:cxn>
                <a:cxn ang="0">
                  <a:pos x="54" y="300"/>
                </a:cxn>
                <a:cxn ang="0">
                  <a:pos x="42" y="296"/>
                </a:cxn>
                <a:cxn ang="0">
                  <a:pos x="6" y="286"/>
                </a:cxn>
              </a:cxnLst>
              <a:rect l="0" t="0" r="r" b="b"/>
              <a:pathLst>
                <a:path w="440" h="382">
                  <a:moveTo>
                    <a:pt x="6" y="286"/>
                  </a:moveTo>
                  <a:lnTo>
                    <a:pt x="4" y="282"/>
                  </a:lnTo>
                  <a:lnTo>
                    <a:pt x="2" y="280"/>
                  </a:lnTo>
                  <a:lnTo>
                    <a:pt x="2" y="278"/>
                  </a:lnTo>
                  <a:lnTo>
                    <a:pt x="0" y="276"/>
                  </a:lnTo>
                  <a:lnTo>
                    <a:pt x="0" y="274"/>
                  </a:lnTo>
                  <a:lnTo>
                    <a:pt x="0" y="270"/>
                  </a:lnTo>
                  <a:lnTo>
                    <a:pt x="2" y="266"/>
                  </a:lnTo>
                  <a:lnTo>
                    <a:pt x="2" y="260"/>
                  </a:lnTo>
                  <a:lnTo>
                    <a:pt x="2" y="256"/>
                  </a:lnTo>
                  <a:lnTo>
                    <a:pt x="4" y="248"/>
                  </a:lnTo>
                  <a:lnTo>
                    <a:pt x="6" y="246"/>
                  </a:lnTo>
                  <a:lnTo>
                    <a:pt x="8" y="244"/>
                  </a:lnTo>
                  <a:lnTo>
                    <a:pt x="10" y="238"/>
                  </a:lnTo>
                  <a:lnTo>
                    <a:pt x="10" y="236"/>
                  </a:lnTo>
                  <a:lnTo>
                    <a:pt x="10" y="234"/>
                  </a:lnTo>
                  <a:lnTo>
                    <a:pt x="8" y="228"/>
                  </a:lnTo>
                  <a:lnTo>
                    <a:pt x="8" y="222"/>
                  </a:lnTo>
                  <a:lnTo>
                    <a:pt x="8" y="220"/>
                  </a:lnTo>
                  <a:lnTo>
                    <a:pt x="10" y="218"/>
                  </a:lnTo>
                  <a:lnTo>
                    <a:pt x="10" y="216"/>
                  </a:lnTo>
                  <a:lnTo>
                    <a:pt x="12" y="216"/>
                  </a:lnTo>
                  <a:lnTo>
                    <a:pt x="12" y="214"/>
                  </a:lnTo>
                  <a:lnTo>
                    <a:pt x="16" y="210"/>
                  </a:lnTo>
                  <a:lnTo>
                    <a:pt x="22" y="200"/>
                  </a:lnTo>
                  <a:lnTo>
                    <a:pt x="24" y="196"/>
                  </a:lnTo>
                  <a:lnTo>
                    <a:pt x="24" y="194"/>
                  </a:lnTo>
                  <a:lnTo>
                    <a:pt x="26" y="192"/>
                  </a:lnTo>
                  <a:lnTo>
                    <a:pt x="28" y="190"/>
                  </a:lnTo>
                  <a:lnTo>
                    <a:pt x="34" y="188"/>
                  </a:lnTo>
                  <a:lnTo>
                    <a:pt x="34" y="190"/>
                  </a:lnTo>
                  <a:lnTo>
                    <a:pt x="36" y="190"/>
                  </a:lnTo>
                  <a:lnTo>
                    <a:pt x="36" y="192"/>
                  </a:lnTo>
                  <a:lnTo>
                    <a:pt x="36" y="184"/>
                  </a:lnTo>
                  <a:lnTo>
                    <a:pt x="34" y="186"/>
                  </a:lnTo>
                  <a:lnTo>
                    <a:pt x="32" y="186"/>
                  </a:lnTo>
                  <a:lnTo>
                    <a:pt x="30" y="186"/>
                  </a:lnTo>
                  <a:lnTo>
                    <a:pt x="32" y="184"/>
                  </a:lnTo>
                  <a:lnTo>
                    <a:pt x="38" y="176"/>
                  </a:lnTo>
                  <a:lnTo>
                    <a:pt x="40" y="174"/>
                  </a:lnTo>
                  <a:lnTo>
                    <a:pt x="40" y="172"/>
                  </a:lnTo>
                  <a:lnTo>
                    <a:pt x="42" y="170"/>
                  </a:lnTo>
                  <a:lnTo>
                    <a:pt x="46" y="168"/>
                  </a:lnTo>
                  <a:lnTo>
                    <a:pt x="46" y="166"/>
                  </a:lnTo>
                  <a:lnTo>
                    <a:pt x="46" y="162"/>
                  </a:lnTo>
                  <a:lnTo>
                    <a:pt x="50" y="154"/>
                  </a:lnTo>
                  <a:lnTo>
                    <a:pt x="56" y="138"/>
                  </a:lnTo>
                  <a:lnTo>
                    <a:pt x="66" y="114"/>
                  </a:lnTo>
                  <a:lnTo>
                    <a:pt x="68" y="108"/>
                  </a:lnTo>
                  <a:lnTo>
                    <a:pt x="72" y="98"/>
                  </a:lnTo>
                  <a:lnTo>
                    <a:pt x="72" y="94"/>
                  </a:lnTo>
                  <a:lnTo>
                    <a:pt x="74" y="92"/>
                  </a:lnTo>
                  <a:lnTo>
                    <a:pt x="76" y="90"/>
                  </a:lnTo>
                  <a:lnTo>
                    <a:pt x="78" y="84"/>
                  </a:lnTo>
                  <a:lnTo>
                    <a:pt x="86" y="70"/>
                  </a:lnTo>
                  <a:lnTo>
                    <a:pt x="86" y="66"/>
                  </a:lnTo>
                  <a:lnTo>
                    <a:pt x="92" y="50"/>
                  </a:lnTo>
                  <a:lnTo>
                    <a:pt x="94" y="46"/>
                  </a:lnTo>
                  <a:lnTo>
                    <a:pt x="96" y="46"/>
                  </a:lnTo>
                  <a:lnTo>
                    <a:pt x="96" y="44"/>
                  </a:lnTo>
                  <a:lnTo>
                    <a:pt x="96" y="42"/>
                  </a:lnTo>
                  <a:lnTo>
                    <a:pt x="98" y="36"/>
                  </a:lnTo>
                  <a:lnTo>
                    <a:pt x="98" y="34"/>
                  </a:lnTo>
                  <a:lnTo>
                    <a:pt x="98" y="32"/>
                  </a:lnTo>
                  <a:lnTo>
                    <a:pt x="98" y="30"/>
                  </a:lnTo>
                  <a:lnTo>
                    <a:pt x="98" y="26"/>
                  </a:lnTo>
                  <a:lnTo>
                    <a:pt x="102" y="22"/>
                  </a:lnTo>
                  <a:lnTo>
                    <a:pt x="106" y="14"/>
                  </a:lnTo>
                  <a:lnTo>
                    <a:pt x="106" y="12"/>
                  </a:lnTo>
                  <a:lnTo>
                    <a:pt x="106" y="10"/>
                  </a:lnTo>
                  <a:lnTo>
                    <a:pt x="108" y="8"/>
                  </a:lnTo>
                  <a:lnTo>
                    <a:pt x="108" y="4"/>
                  </a:lnTo>
                  <a:lnTo>
                    <a:pt x="108" y="2"/>
                  </a:lnTo>
                  <a:lnTo>
                    <a:pt x="108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4" y="4"/>
                  </a:lnTo>
                  <a:lnTo>
                    <a:pt x="126" y="4"/>
                  </a:lnTo>
                  <a:lnTo>
                    <a:pt x="128" y="4"/>
                  </a:lnTo>
                  <a:lnTo>
                    <a:pt x="130" y="2"/>
                  </a:lnTo>
                  <a:lnTo>
                    <a:pt x="130" y="4"/>
                  </a:lnTo>
                  <a:lnTo>
                    <a:pt x="132" y="6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2" y="12"/>
                  </a:lnTo>
                  <a:lnTo>
                    <a:pt x="138" y="14"/>
                  </a:lnTo>
                  <a:lnTo>
                    <a:pt x="140" y="14"/>
                  </a:lnTo>
                  <a:lnTo>
                    <a:pt x="140" y="12"/>
                  </a:lnTo>
                  <a:lnTo>
                    <a:pt x="144" y="12"/>
                  </a:lnTo>
                  <a:lnTo>
                    <a:pt x="152" y="20"/>
                  </a:lnTo>
                  <a:lnTo>
                    <a:pt x="154" y="22"/>
                  </a:lnTo>
                  <a:lnTo>
                    <a:pt x="154" y="24"/>
                  </a:lnTo>
                  <a:lnTo>
                    <a:pt x="154" y="32"/>
                  </a:lnTo>
                  <a:lnTo>
                    <a:pt x="154" y="40"/>
                  </a:lnTo>
                  <a:lnTo>
                    <a:pt x="154" y="46"/>
                  </a:lnTo>
                  <a:lnTo>
                    <a:pt x="152" y="48"/>
                  </a:lnTo>
                  <a:lnTo>
                    <a:pt x="152" y="50"/>
                  </a:lnTo>
                  <a:lnTo>
                    <a:pt x="150" y="52"/>
                  </a:lnTo>
                  <a:lnTo>
                    <a:pt x="152" y="52"/>
                  </a:lnTo>
                  <a:lnTo>
                    <a:pt x="154" y="56"/>
                  </a:lnTo>
                  <a:lnTo>
                    <a:pt x="154" y="58"/>
                  </a:lnTo>
                  <a:lnTo>
                    <a:pt x="156" y="60"/>
                  </a:lnTo>
                  <a:lnTo>
                    <a:pt x="162" y="62"/>
                  </a:lnTo>
                  <a:lnTo>
                    <a:pt x="166" y="64"/>
                  </a:lnTo>
                  <a:lnTo>
                    <a:pt x="170" y="66"/>
                  </a:lnTo>
                  <a:lnTo>
                    <a:pt x="172" y="66"/>
                  </a:lnTo>
                  <a:lnTo>
                    <a:pt x="174" y="68"/>
                  </a:lnTo>
                  <a:lnTo>
                    <a:pt x="174" y="66"/>
                  </a:lnTo>
                  <a:lnTo>
                    <a:pt x="180" y="66"/>
                  </a:lnTo>
                  <a:lnTo>
                    <a:pt x="184" y="66"/>
                  </a:lnTo>
                  <a:lnTo>
                    <a:pt x="186" y="66"/>
                  </a:lnTo>
                  <a:lnTo>
                    <a:pt x="188" y="66"/>
                  </a:lnTo>
                  <a:lnTo>
                    <a:pt x="192" y="64"/>
                  </a:lnTo>
                  <a:lnTo>
                    <a:pt x="194" y="64"/>
                  </a:lnTo>
                  <a:lnTo>
                    <a:pt x="210" y="66"/>
                  </a:lnTo>
                  <a:lnTo>
                    <a:pt x="218" y="70"/>
                  </a:lnTo>
                  <a:lnTo>
                    <a:pt x="222" y="72"/>
                  </a:lnTo>
                  <a:lnTo>
                    <a:pt x="222" y="74"/>
                  </a:lnTo>
                  <a:lnTo>
                    <a:pt x="228" y="76"/>
                  </a:lnTo>
                  <a:lnTo>
                    <a:pt x="236" y="80"/>
                  </a:lnTo>
                  <a:lnTo>
                    <a:pt x="242" y="76"/>
                  </a:lnTo>
                  <a:lnTo>
                    <a:pt x="250" y="76"/>
                  </a:lnTo>
                  <a:lnTo>
                    <a:pt x="252" y="76"/>
                  </a:lnTo>
                  <a:lnTo>
                    <a:pt x="254" y="76"/>
                  </a:lnTo>
                  <a:lnTo>
                    <a:pt x="254" y="78"/>
                  </a:lnTo>
                  <a:lnTo>
                    <a:pt x="256" y="80"/>
                  </a:lnTo>
                  <a:lnTo>
                    <a:pt x="258" y="82"/>
                  </a:lnTo>
                  <a:lnTo>
                    <a:pt x="260" y="82"/>
                  </a:lnTo>
                  <a:lnTo>
                    <a:pt x="262" y="82"/>
                  </a:lnTo>
                  <a:lnTo>
                    <a:pt x="266" y="82"/>
                  </a:lnTo>
                  <a:lnTo>
                    <a:pt x="268" y="82"/>
                  </a:lnTo>
                  <a:lnTo>
                    <a:pt x="270" y="80"/>
                  </a:lnTo>
                  <a:lnTo>
                    <a:pt x="272" y="80"/>
                  </a:lnTo>
                  <a:lnTo>
                    <a:pt x="282" y="78"/>
                  </a:lnTo>
                  <a:lnTo>
                    <a:pt x="288" y="80"/>
                  </a:lnTo>
                  <a:lnTo>
                    <a:pt x="292" y="80"/>
                  </a:lnTo>
                  <a:lnTo>
                    <a:pt x="294" y="80"/>
                  </a:lnTo>
                  <a:lnTo>
                    <a:pt x="296" y="80"/>
                  </a:lnTo>
                  <a:lnTo>
                    <a:pt x="298" y="78"/>
                  </a:lnTo>
                  <a:lnTo>
                    <a:pt x="300" y="76"/>
                  </a:lnTo>
                  <a:lnTo>
                    <a:pt x="302" y="76"/>
                  </a:lnTo>
                  <a:lnTo>
                    <a:pt x="308" y="78"/>
                  </a:lnTo>
                  <a:lnTo>
                    <a:pt x="316" y="78"/>
                  </a:lnTo>
                  <a:lnTo>
                    <a:pt x="316" y="80"/>
                  </a:lnTo>
                  <a:lnTo>
                    <a:pt x="320" y="80"/>
                  </a:lnTo>
                  <a:lnTo>
                    <a:pt x="322" y="80"/>
                  </a:lnTo>
                  <a:lnTo>
                    <a:pt x="324" y="80"/>
                  </a:lnTo>
                  <a:lnTo>
                    <a:pt x="326" y="80"/>
                  </a:lnTo>
                  <a:lnTo>
                    <a:pt x="328" y="80"/>
                  </a:lnTo>
                  <a:lnTo>
                    <a:pt x="336" y="80"/>
                  </a:lnTo>
                  <a:lnTo>
                    <a:pt x="340" y="82"/>
                  </a:lnTo>
                  <a:lnTo>
                    <a:pt x="346" y="84"/>
                  </a:lnTo>
                  <a:lnTo>
                    <a:pt x="352" y="84"/>
                  </a:lnTo>
                  <a:lnTo>
                    <a:pt x="356" y="86"/>
                  </a:lnTo>
                  <a:lnTo>
                    <a:pt x="364" y="88"/>
                  </a:lnTo>
                  <a:lnTo>
                    <a:pt x="368" y="88"/>
                  </a:lnTo>
                  <a:lnTo>
                    <a:pt x="374" y="90"/>
                  </a:lnTo>
                  <a:lnTo>
                    <a:pt x="378" y="90"/>
                  </a:lnTo>
                  <a:lnTo>
                    <a:pt x="380" y="92"/>
                  </a:lnTo>
                  <a:lnTo>
                    <a:pt x="384" y="92"/>
                  </a:lnTo>
                  <a:lnTo>
                    <a:pt x="396" y="94"/>
                  </a:lnTo>
                  <a:lnTo>
                    <a:pt x="402" y="98"/>
                  </a:lnTo>
                  <a:lnTo>
                    <a:pt x="412" y="98"/>
                  </a:lnTo>
                  <a:lnTo>
                    <a:pt x="414" y="100"/>
                  </a:lnTo>
                  <a:lnTo>
                    <a:pt x="418" y="100"/>
                  </a:lnTo>
                  <a:lnTo>
                    <a:pt x="424" y="102"/>
                  </a:lnTo>
                  <a:lnTo>
                    <a:pt x="426" y="102"/>
                  </a:lnTo>
                  <a:lnTo>
                    <a:pt x="426" y="108"/>
                  </a:lnTo>
                  <a:lnTo>
                    <a:pt x="428" y="116"/>
                  </a:lnTo>
                  <a:lnTo>
                    <a:pt x="432" y="116"/>
                  </a:lnTo>
                  <a:lnTo>
                    <a:pt x="438" y="122"/>
                  </a:lnTo>
                  <a:lnTo>
                    <a:pt x="438" y="124"/>
                  </a:lnTo>
                  <a:lnTo>
                    <a:pt x="438" y="126"/>
                  </a:lnTo>
                  <a:lnTo>
                    <a:pt x="440" y="134"/>
                  </a:lnTo>
                  <a:lnTo>
                    <a:pt x="438" y="136"/>
                  </a:lnTo>
                  <a:lnTo>
                    <a:pt x="430" y="146"/>
                  </a:lnTo>
                  <a:lnTo>
                    <a:pt x="428" y="150"/>
                  </a:lnTo>
                  <a:lnTo>
                    <a:pt x="414" y="170"/>
                  </a:lnTo>
                  <a:lnTo>
                    <a:pt x="412" y="174"/>
                  </a:lnTo>
                  <a:lnTo>
                    <a:pt x="412" y="178"/>
                  </a:lnTo>
                  <a:lnTo>
                    <a:pt x="406" y="184"/>
                  </a:lnTo>
                  <a:lnTo>
                    <a:pt x="404" y="186"/>
                  </a:lnTo>
                  <a:lnTo>
                    <a:pt x="402" y="186"/>
                  </a:lnTo>
                  <a:lnTo>
                    <a:pt x="400" y="188"/>
                  </a:lnTo>
                  <a:lnTo>
                    <a:pt x="398" y="190"/>
                  </a:lnTo>
                  <a:lnTo>
                    <a:pt x="392" y="198"/>
                  </a:lnTo>
                  <a:lnTo>
                    <a:pt x="386" y="206"/>
                  </a:lnTo>
                  <a:lnTo>
                    <a:pt x="384" y="210"/>
                  </a:lnTo>
                  <a:lnTo>
                    <a:pt x="384" y="218"/>
                  </a:lnTo>
                  <a:lnTo>
                    <a:pt x="384" y="220"/>
                  </a:lnTo>
                  <a:lnTo>
                    <a:pt x="384" y="222"/>
                  </a:lnTo>
                  <a:lnTo>
                    <a:pt x="386" y="222"/>
                  </a:lnTo>
                  <a:lnTo>
                    <a:pt x="388" y="222"/>
                  </a:lnTo>
                  <a:lnTo>
                    <a:pt x="392" y="222"/>
                  </a:lnTo>
                  <a:lnTo>
                    <a:pt x="396" y="230"/>
                  </a:lnTo>
                  <a:lnTo>
                    <a:pt x="394" y="234"/>
                  </a:lnTo>
                  <a:lnTo>
                    <a:pt x="384" y="256"/>
                  </a:lnTo>
                  <a:lnTo>
                    <a:pt x="376" y="286"/>
                  </a:lnTo>
                  <a:lnTo>
                    <a:pt x="370" y="310"/>
                  </a:lnTo>
                  <a:lnTo>
                    <a:pt x="366" y="334"/>
                  </a:lnTo>
                  <a:lnTo>
                    <a:pt x="354" y="378"/>
                  </a:lnTo>
                  <a:lnTo>
                    <a:pt x="354" y="380"/>
                  </a:lnTo>
                  <a:lnTo>
                    <a:pt x="356" y="382"/>
                  </a:lnTo>
                  <a:lnTo>
                    <a:pt x="354" y="382"/>
                  </a:lnTo>
                  <a:lnTo>
                    <a:pt x="352" y="382"/>
                  </a:lnTo>
                  <a:lnTo>
                    <a:pt x="350" y="380"/>
                  </a:lnTo>
                  <a:lnTo>
                    <a:pt x="326" y="376"/>
                  </a:lnTo>
                  <a:lnTo>
                    <a:pt x="324" y="374"/>
                  </a:lnTo>
                  <a:lnTo>
                    <a:pt x="318" y="374"/>
                  </a:lnTo>
                  <a:lnTo>
                    <a:pt x="316" y="372"/>
                  </a:lnTo>
                  <a:lnTo>
                    <a:pt x="312" y="372"/>
                  </a:lnTo>
                  <a:lnTo>
                    <a:pt x="310" y="372"/>
                  </a:lnTo>
                  <a:lnTo>
                    <a:pt x="308" y="370"/>
                  </a:lnTo>
                  <a:lnTo>
                    <a:pt x="302" y="368"/>
                  </a:lnTo>
                  <a:lnTo>
                    <a:pt x="300" y="368"/>
                  </a:lnTo>
                  <a:lnTo>
                    <a:pt x="294" y="366"/>
                  </a:lnTo>
                  <a:lnTo>
                    <a:pt x="290" y="366"/>
                  </a:lnTo>
                  <a:lnTo>
                    <a:pt x="288" y="366"/>
                  </a:lnTo>
                  <a:lnTo>
                    <a:pt x="284" y="366"/>
                  </a:lnTo>
                  <a:lnTo>
                    <a:pt x="282" y="364"/>
                  </a:lnTo>
                  <a:lnTo>
                    <a:pt x="278" y="362"/>
                  </a:lnTo>
                  <a:lnTo>
                    <a:pt x="274" y="362"/>
                  </a:lnTo>
                  <a:lnTo>
                    <a:pt x="266" y="360"/>
                  </a:lnTo>
                  <a:lnTo>
                    <a:pt x="260" y="358"/>
                  </a:lnTo>
                  <a:lnTo>
                    <a:pt x="254" y="358"/>
                  </a:lnTo>
                  <a:lnTo>
                    <a:pt x="248" y="356"/>
                  </a:lnTo>
                  <a:lnTo>
                    <a:pt x="244" y="356"/>
                  </a:lnTo>
                  <a:lnTo>
                    <a:pt x="236" y="352"/>
                  </a:lnTo>
                  <a:lnTo>
                    <a:pt x="208" y="344"/>
                  </a:lnTo>
                  <a:lnTo>
                    <a:pt x="206" y="344"/>
                  </a:lnTo>
                  <a:lnTo>
                    <a:pt x="192" y="340"/>
                  </a:lnTo>
                  <a:lnTo>
                    <a:pt x="174" y="336"/>
                  </a:lnTo>
                  <a:lnTo>
                    <a:pt x="170" y="334"/>
                  </a:lnTo>
                  <a:lnTo>
                    <a:pt x="166" y="334"/>
                  </a:lnTo>
                  <a:lnTo>
                    <a:pt x="164" y="332"/>
                  </a:lnTo>
                  <a:lnTo>
                    <a:pt x="156" y="330"/>
                  </a:lnTo>
                  <a:lnTo>
                    <a:pt x="152" y="330"/>
                  </a:lnTo>
                  <a:lnTo>
                    <a:pt x="150" y="328"/>
                  </a:lnTo>
                  <a:lnTo>
                    <a:pt x="144" y="328"/>
                  </a:lnTo>
                  <a:lnTo>
                    <a:pt x="138" y="324"/>
                  </a:lnTo>
                  <a:lnTo>
                    <a:pt x="136" y="324"/>
                  </a:lnTo>
                  <a:lnTo>
                    <a:pt x="132" y="324"/>
                  </a:lnTo>
                  <a:lnTo>
                    <a:pt x="126" y="322"/>
                  </a:lnTo>
                  <a:lnTo>
                    <a:pt x="124" y="320"/>
                  </a:lnTo>
                  <a:lnTo>
                    <a:pt x="120" y="320"/>
                  </a:lnTo>
                  <a:lnTo>
                    <a:pt x="116" y="318"/>
                  </a:lnTo>
                  <a:lnTo>
                    <a:pt x="112" y="318"/>
                  </a:lnTo>
                  <a:lnTo>
                    <a:pt x="110" y="318"/>
                  </a:lnTo>
                  <a:lnTo>
                    <a:pt x="106" y="316"/>
                  </a:lnTo>
                  <a:lnTo>
                    <a:pt x="102" y="314"/>
                  </a:lnTo>
                  <a:lnTo>
                    <a:pt x="100" y="314"/>
                  </a:lnTo>
                  <a:lnTo>
                    <a:pt x="84" y="310"/>
                  </a:lnTo>
                  <a:lnTo>
                    <a:pt x="82" y="308"/>
                  </a:lnTo>
                  <a:lnTo>
                    <a:pt x="80" y="308"/>
                  </a:lnTo>
                  <a:lnTo>
                    <a:pt x="74" y="308"/>
                  </a:lnTo>
                  <a:lnTo>
                    <a:pt x="72" y="306"/>
                  </a:lnTo>
                  <a:lnTo>
                    <a:pt x="68" y="304"/>
                  </a:lnTo>
                  <a:lnTo>
                    <a:pt x="58" y="302"/>
                  </a:lnTo>
                  <a:lnTo>
                    <a:pt x="56" y="300"/>
                  </a:lnTo>
                  <a:lnTo>
                    <a:pt x="54" y="300"/>
                  </a:lnTo>
                  <a:lnTo>
                    <a:pt x="52" y="300"/>
                  </a:lnTo>
                  <a:lnTo>
                    <a:pt x="50" y="300"/>
                  </a:lnTo>
                  <a:lnTo>
                    <a:pt x="48" y="298"/>
                  </a:lnTo>
                  <a:lnTo>
                    <a:pt x="44" y="296"/>
                  </a:lnTo>
                  <a:lnTo>
                    <a:pt x="42" y="296"/>
                  </a:lnTo>
                  <a:lnTo>
                    <a:pt x="40" y="296"/>
                  </a:lnTo>
                  <a:lnTo>
                    <a:pt x="36" y="294"/>
                  </a:lnTo>
                  <a:lnTo>
                    <a:pt x="20" y="290"/>
                  </a:lnTo>
                  <a:lnTo>
                    <a:pt x="16" y="288"/>
                  </a:lnTo>
                  <a:lnTo>
                    <a:pt x="6" y="286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804"/>
            <p:cNvSpPr>
              <a:spLocks/>
            </p:cNvSpPr>
            <p:nvPr/>
          </p:nvSpPr>
          <p:spPr bwMode="auto">
            <a:xfrm>
              <a:off x="3954961" y="4246064"/>
              <a:ext cx="606425" cy="523875"/>
            </a:xfrm>
            <a:custGeom>
              <a:avLst/>
              <a:gdLst/>
              <a:ahLst/>
              <a:cxnLst>
                <a:cxn ang="0">
                  <a:pos x="12" y="206"/>
                </a:cxn>
                <a:cxn ang="0">
                  <a:pos x="22" y="148"/>
                </a:cxn>
                <a:cxn ang="0">
                  <a:pos x="28" y="108"/>
                </a:cxn>
                <a:cxn ang="0">
                  <a:pos x="34" y="80"/>
                </a:cxn>
                <a:cxn ang="0">
                  <a:pos x="38" y="52"/>
                </a:cxn>
                <a:cxn ang="0">
                  <a:pos x="42" y="34"/>
                </a:cxn>
                <a:cxn ang="0">
                  <a:pos x="42" y="28"/>
                </a:cxn>
                <a:cxn ang="0">
                  <a:pos x="44" y="14"/>
                </a:cxn>
                <a:cxn ang="0">
                  <a:pos x="68" y="4"/>
                </a:cxn>
                <a:cxn ang="0">
                  <a:pos x="74" y="4"/>
                </a:cxn>
                <a:cxn ang="0">
                  <a:pos x="80" y="6"/>
                </a:cxn>
                <a:cxn ang="0">
                  <a:pos x="88" y="6"/>
                </a:cxn>
                <a:cxn ang="0">
                  <a:pos x="92" y="6"/>
                </a:cxn>
                <a:cxn ang="0">
                  <a:pos x="98" y="8"/>
                </a:cxn>
                <a:cxn ang="0">
                  <a:pos x="104" y="8"/>
                </a:cxn>
                <a:cxn ang="0">
                  <a:pos x="120" y="12"/>
                </a:cxn>
                <a:cxn ang="0">
                  <a:pos x="130" y="12"/>
                </a:cxn>
                <a:cxn ang="0">
                  <a:pos x="136" y="14"/>
                </a:cxn>
                <a:cxn ang="0">
                  <a:pos x="148" y="16"/>
                </a:cxn>
                <a:cxn ang="0">
                  <a:pos x="192" y="20"/>
                </a:cxn>
                <a:cxn ang="0">
                  <a:pos x="206" y="24"/>
                </a:cxn>
                <a:cxn ang="0">
                  <a:pos x="224" y="26"/>
                </a:cxn>
                <a:cxn ang="0">
                  <a:pos x="230" y="26"/>
                </a:cxn>
                <a:cxn ang="0">
                  <a:pos x="236" y="28"/>
                </a:cxn>
                <a:cxn ang="0">
                  <a:pos x="244" y="28"/>
                </a:cxn>
                <a:cxn ang="0">
                  <a:pos x="248" y="28"/>
                </a:cxn>
                <a:cxn ang="0">
                  <a:pos x="268" y="30"/>
                </a:cxn>
                <a:cxn ang="0">
                  <a:pos x="278" y="32"/>
                </a:cxn>
                <a:cxn ang="0">
                  <a:pos x="288" y="34"/>
                </a:cxn>
                <a:cxn ang="0">
                  <a:pos x="292" y="34"/>
                </a:cxn>
                <a:cxn ang="0">
                  <a:pos x="300" y="34"/>
                </a:cxn>
                <a:cxn ang="0">
                  <a:pos x="316" y="36"/>
                </a:cxn>
                <a:cxn ang="0">
                  <a:pos x="320" y="36"/>
                </a:cxn>
                <a:cxn ang="0">
                  <a:pos x="330" y="38"/>
                </a:cxn>
                <a:cxn ang="0">
                  <a:pos x="340" y="38"/>
                </a:cxn>
                <a:cxn ang="0">
                  <a:pos x="350" y="40"/>
                </a:cxn>
                <a:cxn ang="0">
                  <a:pos x="354" y="40"/>
                </a:cxn>
                <a:cxn ang="0">
                  <a:pos x="360" y="40"/>
                </a:cxn>
                <a:cxn ang="0">
                  <a:pos x="368" y="42"/>
                </a:cxn>
                <a:cxn ang="0">
                  <a:pos x="382" y="42"/>
                </a:cxn>
                <a:cxn ang="0">
                  <a:pos x="376" y="100"/>
                </a:cxn>
                <a:cxn ang="0">
                  <a:pos x="376" y="104"/>
                </a:cxn>
                <a:cxn ang="0">
                  <a:pos x="374" y="126"/>
                </a:cxn>
                <a:cxn ang="0">
                  <a:pos x="372" y="148"/>
                </a:cxn>
                <a:cxn ang="0">
                  <a:pos x="370" y="164"/>
                </a:cxn>
                <a:cxn ang="0">
                  <a:pos x="370" y="172"/>
                </a:cxn>
                <a:cxn ang="0">
                  <a:pos x="370" y="186"/>
                </a:cxn>
                <a:cxn ang="0">
                  <a:pos x="366" y="218"/>
                </a:cxn>
                <a:cxn ang="0">
                  <a:pos x="364" y="248"/>
                </a:cxn>
                <a:cxn ang="0">
                  <a:pos x="360" y="292"/>
                </a:cxn>
                <a:cxn ang="0">
                  <a:pos x="360" y="298"/>
                </a:cxn>
                <a:cxn ang="0">
                  <a:pos x="358" y="326"/>
                </a:cxn>
                <a:cxn ang="0">
                  <a:pos x="306" y="324"/>
                </a:cxn>
                <a:cxn ang="0">
                  <a:pos x="202" y="314"/>
                </a:cxn>
                <a:cxn ang="0">
                  <a:pos x="100" y="300"/>
                </a:cxn>
                <a:cxn ang="0">
                  <a:pos x="74" y="296"/>
                </a:cxn>
                <a:cxn ang="0">
                  <a:pos x="0" y="284"/>
                </a:cxn>
                <a:cxn ang="0">
                  <a:pos x="4" y="262"/>
                </a:cxn>
                <a:cxn ang="0">
                  <a:pos x="10" y="216"/>
                </a:cxn>
              </a:cxnLst>
              <a:rect l="0" t="0" r="r" b="b"/>
              <a:pathLst>
                <a:path w="382" h="330">
                  <a:moveTo>
                    <a:pt x="10" y="212"/>
                  </a:moveTo>
                  <a:lnTo>
                    <a:pt x="12" y="206"/>
                  </a:lnTo>
                  <a:lnTo>
                    <a:pt x="18" y="176"/>
                  </a:lnTo>
                  <a:lnTo>
                    <a:pt x="22" y="148"/>
                  </a:lnTo>
                  <a:lnTo>
                    <a:pt x="24" y="144"/>
                  </a:lnTo>
                  <a:lnTo>
                    <a:pt x="28" y="108"/>
                  </a:lnTo>
                  <a:lnTo>
                    <a:pt x="30" y="94"/>
                  </a:lnTo>
                  <a:lnTo>
                    <a:pt x="34" y="80"/>
                  </a:lnTo>
                  <a:lnTo>
                    <a:pt x="34" y="72"/>
                  </a:lnTo>
                  <a:lnTo>
                    <a:pt x="38" y="52"/>
                  </a:lnTo>
                  <a:lnTo>
                    <a:pt x="40" y="38"/>
                  </a:lnTo>
                  <a:lnTo>
                    <a:pt x="42" y="34"/>
                  </a:lnTo>
                  <a:lnTo>
                    <a:pt x="42" y="32"/>
                  </a:lnTo>
                  <a:lnTo>
                    <a:pt x="42" y="28"/>
                  </a:lnTo>
                  <a:lnTo>
                    <a:pt x="44" y="22"/>
                  </a:lnTo>
                  <a:lnTo>
                    <a:pt x="44" y="14"/>
                  </a:lnTo>
                  <a:lnTo>
                    <a:pt x="46" y="0"/>
                  </a:lnTo>
                  <a:lnTo>
                    <a:pt x="68" y="4"/>
                  </a:lnTo>
                  <a:lnTo>
                    <a:pt x="70" y="4"/>
                  </a:lnTo>
                  <a:lnTo>
                    <a:pt x="74" y="4"/>
                  </a:lnTo>
                  <a:lnTo>
                    <a:pt x="78" y="4"/>
                  </a:lnTo>
                  <a:lnTo>
                    <a:pt x="80" y="6"/>
                  </a:lnTo>
                  <a:lnTo>
                    <a:pt x="82" y="6"/>
                  </a:lnTo>
                  <a:lnTo>
                    <a:pt x="88" y="6"/>
                  </a:lnTo>
                  <a:lnTo>
                    <a:pt x="90" y="6"/>
                  </a:lnTo>
                  <a:lnTo>
                    <a:pt x="92" y="6"/>
                  </a:lnTo>
                  <a:lnTo>
                    <a:pt x="96" y="6"/>
                  </a:lnTo>
                  <a:lnTo>
                    <a:pt x="98" y="8"/>
                  </a:lnTo>
                  <a:lnTo>
                    <a:pt x="102" y="8"/>
                  </a:lnTo>
                  <a:lnTo>
                    <a:pt x="104" y="8"/>
                  </a:lnTo>
                  <a:lnTo>
                    <a:pt x="106" y="10"/>
                  </a:lnTo>
                  <a:lnTo>
                    <a:pt x="120" y="12"/>
                  </a:lnTo>
                  <a:lnTo>
                    <a:pt x="124" y="12"/>
                  </a:lnTo>
                  <a:lnTo>
                    <a:pt x="130" y="12"/>
                  </a:lnTo>
                  <a:lnTo>
                    <a:pt x="134" y="14"/>
                  </a:lnTo>
                  <a:lnTo>
                    <a:pt x="136" y="14"/>
                  </a:lnTo>
                  <a:lnTo>
                    <a:pt x="140" y="14"/>
                  </a:lnTo>
                  <a:lnTo>
                    <a:pt x="148" y="16"/>
                  </a:lnTo>
                  <a:lnTo>
                    <a:pt x="158" y="18"/>
                  </a:lnTo>
                  <a:lnTo>
                    <a:pt x="192" y="20"/>
                  </a:lnTo>
                  <a:lnTo>
                    <a:pt x="200" y="22"/>
                  </a:lnTo>
                  <a:lnTo>
                    <a:pt x="206" y="24"/>
                  </a:lnTo>
                  <a:lnTo>
                    <a:pt x="212" y="24"/>
                  </a:lnTo>
                  <a:lnTo>
                    <a:pt x="224" y="26"/>
                  </a:lnTo>
                  <a:lnTo>
                    <a:pt x="226" y="26"/>
                  </a:lnTo>
                  <a:lnTo>
                    <a:pt x="230" y="26"/>
                  </a:lnTo>
                  <a:lnTo>
                    <a:pt x="232" y="28"/>
                  </a:lnTo>
                  <a:lnTo>
                    <a:pt x="236" y="28"/>
                  </a:lnTo>
                  <a:lnTo>
                    <a:pt x="240" y="28"/>
                  </a:lnTo>
                  <a:lnTo>
                    <a:pt x="244" y="28"/>
                  </a:lnTo>
                  <a:lnTo>
                    <a:pt x="246" y="28"/>
                  </a:lnTo>
                  <a:lnTo>
                    <a:pt x="248" y="28"/>
                  </a:lnTo>
                  <a:lnTo>
                    <a:pt x="250" y="28"/>
                  </a:lnTo>
                  <a:lnTo>
                    <a:pt x="268" y="30"/>
                  </a:lnTo>
                  <a:lnTo>
                    <a:pt x="272" y="30"/>
                  </a:lnTo>
                  <a:lnTo>
                    <a:pt x="278" y="32"/>
                  </a:lnTo>
                  <a:lnTo>
                    <a:pt x="282" y="32"/>
                  </a:lnTo>
                  <a:lnTo>
                    <a:pt x="288" y="34"/>
                  </a:lnTo>
                  <a:lnTo>
                    <a:pt x="290" y="34"/>
                  </a:lnTo>
                  <a:lnTo>
                    <a:pt x="292" y="34"/>
                  </a:lnTo>
                  <a:lnTo>
                    <a:pt x="298" y="34"/>
                  </a:lnTo>
                  <a:lnTo>
                    <a:pt x="300" y="34"/>
                  </a:lnTo>
                  <a:lnTo>
                    <a:pt x="302" y="34"/>
                  </a:lnTo>
                  <a:lnTo>
                    <a:pt x="316" y="36"/>
                  </a:lnTo>
                  <a:lnTo>
                    <a:pt x="318" y="36"/>
                  </a:lnTo>
                  <a:lnTo>
                    <a:pt x="320" y="36"/>
                  </a:lnTo>
                  <a:lnTo>
                    <a:pt x="326" y="38"/>
                  </a:lnTo>
                  <a:lnTo>
                    <a:pt x="330" y="38"/>
                  </a:lnTo>
                  <a:lnTo>
                    <a:pt x="334" y="38"/>
                  </a:lnTo>
                  <a:lnTo>
                    <a:pt x="340" y="38"/>
                  </a:lnTo>
                  <a:lnTo>
                    <a:pt x="344" y="38"/>
                  </a:lnTo>
                  <a:lnTo>
                    <a:pt x="350" y="40"/>
                  </a:lnTo>
                  <a:lnTo>
                    <a:pt x="352" y="40"/>
                  </a:lnTo>
                  <a:lnTo>
                    <a:pt x="354" y="40"/>
                  </a:lnTo>
                  <a:lnTo>
                    <a:pt x="358" y="40"/>
                  </a:lnTo>
                  <a:lnTo>
                    <a:pt x="360" y="40"/>
                  </a:lnTo>
                  <a:lnTo>
                    <a:pt x="364" y="42"/>
                  </a:lnTo>
                  <a:lnTo>
                    <a:pt x="368" y="42"/>
                  </a:lnTo>
                  <a:lnTo>
                    <a:pt x="378" y="42"/>
                  </a:lnTo>
                  <a:lnTo>
                    <a:pt x="382" y="42"/>
                  </a:lnTo>
                  <a:lnTo>
                    <a:pt x="382" y="52"/>
                  </a:lnTo>
                  <a:lnTo>
                    <a:pt x="376" y="100"/>
                  </a:lnTo>
                  <a:lnTo>
                    <a:pt x="376" y="102"/>
                  </a:lnTo>
                  <a:lnTo>
                    <a:pt x="376" y="104"/>
                  </a:lnTo>
                  <a:lnTo>
                    <a:pt x="374" y="112"/>
                  </a:lnTo>
                  <a:lnTo>
                    <a:pt x="374" y="126"/>
                  </a:lnTo>
                  <a:lnTo>
                    <a:pt x="374" y="138"/>
                  </a:lnTo>
                  <a:lnTo>
                    <a:pt x="372" y="148"/>
                  </a:lnTo>
                  <a:lnTo>
                    <a:pt x="370" y="158"/>
                  </a:lnTo>
                  <a:lnTo>
                    <a:pt x="370" y="164"/>
                  </a:lnTo>
                  <a:lnTo>
                    <a:pt x="370" y="170"/>
                  </a:lnTo>
                  <a:lnTo>
                    <a:pt x="370" y="172"/>
                  </a:lnTo>
                  <a:lnTo>
                    <a:pt x="370" y="176"/>
                  </a:lnTo>
                  <a:lnTo>
                    <a:pt x="370" y="186"/>
                  </a:lnTo>
                  <a:lnTo>
                    <a:pt x="368" y="192"/>
                  </a:lnTo>
                  <a:lnTo>
                    <a:pt x="366" y="218"/>
                  </a:lnTo>
                  <a:lnTo>
                    <a:pt x="364" y="238"/>
                  </a:lnTo>
                  <a:lnTo>
                    <a:pt x="364" y="248"/>
                  </a:lnTo>
                  <a:lnTo>
                    <a:pt x="362" y="260"/>
                  </a:lnTo>
                  <a:lnTo>
                    <a:pt x="360" y="292"/>
                  </a:lnTo>
                  <a:lnTo>
                    <a:pt x="360" y="296"/>
                  </a:lnTo>
                  <a:lnTo>
                    <a:pt x="360" y="298"/>
                  </a:lnTo>
                  <a:lnTo>
                    <a:pt x="358" y="310"/>
                  </a:lnTo>
                  <a:lnTo>
                    <a:pt x="358" y="326"/>
                  </a:lnTo>
                  <a:lnTo>
                    <a:pt x="358" y="330"/>
                  </a:lnTo>
                  <a:lnTo>
                    <a:pt x="306" y="324"/>
                  </a:lnTo>
                  <a:lnTo>
                    <a:pt x="254" y="320"/>
                  </a:lnTo>
                  <a:lnTo>
                    <a:pt x="202" y="314"/>
                  </a:lnTo>
                  <a:lnTo>
                    <a:pt x="152" y="306"/>
                  </a:lnTo>
                  <a:lnTo>
                    <a:pt x="100" y="300"/>
                  </a:lnTo>
                  <a:lnTo>
                    <a:pt x="78" y="296"/>
                  </a:lnTo>
                  <a:lnTo>
                    <a:pt x="74" y="296"/>
                  </a:lnTo>
                  <a:lnTo>
                    <a:pt x="72" y="296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4" y="262"/>
                  </a:lnTo>
                  <a:lnTo>
                    <a:pt x="6" y="240"/>
                  </a:lnTo>
                  <a:lnTo>
                    <a:pt x="10" y="216"/>
                  </a:lnTo>
                  <a:lnTo>
                    <a:pt x="10" y="212"/>
                  </a:lnTo>
                  <a:close/>
                </a:path>
              </a:pathLst>
            </a:custGeom>
            <a:grpFill/>
            <a:ln w="31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941"/>
            <p:cNvGrpSpPr>
              <a:grpSpLocks/>
            </p:cNvGrpSpPr>
            <p:nvPr/>
          </p:nvGrpSpPr>
          <p:grpSpPr bwMode="auto">
            <a:xfrm>
              <a:off x="3113586" y="3601539"/>
              <a:ext cx="574675" cy="444500"/>
              <a:chOff x="1986" y="2244"/>
              <a:chExt cx="362" cy="280"/>
            </a:xfrm>
            <a:grpFill/>
          </p:grpSpPr>
          <p:sp>
            <p:nvSpPr>
              <p:cNvPr id="16" name="Freeform 824"/>
              <p:cNvSpPr>
                <a:spLocks/>
              </p:cNvSpPr>
              <p:nvPr/>
            </p:nvSpPr>
            <p:spPr bwMode="auto">
              <a:xfrm>
                <a:off x="1986" y="2244"/>
                <a:ext cx="362" cy="280"/>
              </a:xfrm>
              <a:custGeom>
                <a:avLst/>
                <a:gdLst/>
                <a:ahLst/>
                <a:cxnLst>
                  <a:cxn ang="0">
                    <a:pos x="80" y="130"/>
                  </a:cxn>
                  <a:cxn ang="0">
                    <a:pos x="98" y="120"/>
                  </a:cxn>
                  <a:cxn ang="0">
                    <a:pos x="104" y="86"/>
                  </a:cxn>
                  <a:cxn ang="0">
                    <a:pos x="108" y="66"/>
                  </a:cxn>
                  <a:cxn ang="0">
                    <a:pos x="110" y="58"/>
                  </a:cxn>
                  <a:cxn ang="0">
                    <a:pos x="104" y="44"/>
                  </a:cxn>
                  <a:cxn ang="0">
                    <a:pos x="112" y="42"/>
                  </a:cxn>
                  <a:cxn ang="0">
                    <a:pos x="112" y="18"/>
                  </a:cxn>
                  <a:cxn ang="0">
                    <a:pos x="112" y="0"/>
                  </a:cxn>
                  <a:cxn ang="0">
                    <a:pos x="184" y="22"/>
                  </a:cxn>
                  <a:cxn ang="0">
                    <a:pos x="262" y="44"/>
                  </a:cxn>
                  <a:cxn ang="0">
                    <a:pos x="318" y="58"/>
                  </a:cxn>
                  <a:cxn ang="0">
                    <a:pos x="354" y="66"/>
                  </a:cxn>
                  <a:cxn ang="0">
                    <a:pos x="330" y="196"/>
                  </a:cxn>
                  <a:cxn ang="0">
                    <a:pos x="318" y="270"/>
                  </a:cxn>
                  <a:cxn ang="0">
                    <a:pos x="304" y="276"/>
                  </a:cxn>
                  <a:cxn ang="0">
                    <a:pos x="266" y="268"/>
                  </a:cxn>
                  <a:cxn ang="0">
                    <a:pos x="232" y="260"/>
                  </a:cxn>
                  <a:cxn ang="0">
                    <a:pos x="212" y="258"/>
                  </a:cxn>
                  <a:cxn ang="0">
                    <a:pos x="190" y="256"/>
                  </a:cxn>
                  <a:cxn ang="0">
                    <a:pos x="164" y="258"/>
                  </a:cxn>
                  <a:cxn ang="0">
                    <a:pos x="150" y="260"/>
                  </a:cxn>
                  <a:cxn ang="0">
                    <a:pos x="134" y="254"/>
                  </a:cxn>
                  <a:cxn ang="0">
                    <a:pos x="102" y="244"/>
                  </a:cxn>
                  <a:cxn ang="0">
                    <a:pos x="72" y="244"/>
                  </a:cxn>
                  <a:cxn ang="0">
                    <a:pos x="54" y="240"/>
                  </a:cxn>
                  <a:cxn ang="0">
                    <a:pos x="44" y="228"/>
                  </a:cxn>
                  <a:cxn ang="0">
                    <a:pos x="46" y="200"/>
                  </a:cxn>
                  <a:cxn ang="0">
                    <a:pos x="26" y="182"/>
                  </a:cxn>
                  <a:cxn ang="0">
                    <a:pos x="16" y="178"/>
                  </a:cxn>
                  <a:cxn ang="0">
                    <a:pos x="4" y="174"/>
                  </a:cxn>
                  <a:cxn ang="0">
                    <a:pos x="6" y="152"/>
                  </a:cxn>
                  <a:cxn ang="0">
                    <a:pos x="10" y="156"/>
                  </a:cxn>
                  <a:cxn ang="0">
                    <a:pos x="16" y="144"/>
                  </a:cxn>
                  <a:cxn ang="0">
                    <a:pos x="8" y="140"/>
                  </a:cxn>
                  <a:cxn ang="0">
                    <a:pos x="20" y="128"/>
                  </a:cxn>
                  <a:cxn ang="0">
                    <a:pos x="14" y="118"/>
                  </a:cxn>
                  <a:cxn ang="0">
                    <a:pos x="8" y="120"/>
                  </a:cxn>
                  <a:cxn ang="0">
                    <a:pos x="12" y="96"/>
                  </a:cxn>
                  <a:cxn ang="0">
                    <a:pos x="14" y="66"/>
                  </a:cxn>
                  <a:cxn ang="0">
                    <a:pos x="8" y="46"/>
                  </a:cxn>
                  <a:cxn ang="0">
                    <a:pos x="14" y="26"/>
                  </a:cxn>
                  <a:cxn ang="0">
                    <a:pos x="26" y="26"/>
                  </a:cxn>
                  <a:cxn ang="0">
                    <a:pos x="40" y="40"/>
                  </a:cxn>
                  <a:cxn ang="0">
                    <a:pos x="56" y="46"/>
                  </a:cxn>
                  <a:cxn ang="0">
                    <a:pos x="76" y="54"/>
                  </a:cxn>
                  <a:cxn ang="0">
                    <a:pos x="92" y="60"/>
                  </a:cxn>
                  <a:cxn ang="0">
                    <a:pos x="96" y="78"/>
                  </a:cxn>
                  <a:cxn ang="0">
                    <a:pos x="84" y="80"/>
                  </a:cxn>
                  <a:cxn ang="0">
                    <a:pos x="74" y="94"/>
                  </a:cxn>
                  <a:cxn ang="0">
                    <a:pos x="72" y="110"/>
                  </a:cxn>
                  <a:cxn ang="0">
                    <a:pos x="66" y="110"/>
                  </a:cxn>
                  <a:cxn ang="0">
                    <a:pos x="86" y="90"/>
                  </a:cxn>
                  <a:cxn ang="0">
                    <a:pos x="92" y="94"/>
                  </a:cxn>
                  <a:cxn ang="0">
                    <a:pos x="86" y="96"/>
                  </a:cxn>
                  <a:cxn ang="0">
                    <a:pos x="84" y="122"/>
                  </a:cxn>
                  <a:cxn ang="0">
                    <a:pos x="76" y="120"/>
                  </a:cxn>
                  <a:cxn ang="0">
                    <a:pos x="74" y="118"/>
                  </a:cxn>
                  <a:cxn ang="0">
                    <a:pos x="70" y="118"/>
                  </a:cxn>
                  <a:cxn ang="0">
                    <a:pos x="60" y="128"/>
                  </a:cxn>
                </a:cxnLst>
                <a:rect l="0" t="0" r="r" b="b"/>
                <a:pathLst>
                  <a:path w="362" h="280">
                    <a:moveTo>
                      <a:pt x="66" y="134"/>
                    </a:moveTo>
                    <a:lnTo>
                      <a:pt x="68" y="128"/>
                    </a:lnTo>
                    <a:lnTo>
                      <a:pt x="70" y="126"/>
                    </a:lnTo>
                    <a:lnTo>
                      <a:pt x="74" y="126"/>
                    </a:lnTo>
                    <a:lnTo>
                      <a:pt x="74" y="132"/>
                    </a:lnTo>
                    <a:lnTo>
                      <a:pt x="80" y="130"/>
                    </a:lnTo>
                    <a:lnTo>
                      <a:pt x="82" y="128"/>
                    </a:lnTo>
                    <a:lnTo>
                      <a:pt x="84" y="126"/>
                    </a:lnTo>
                    <a:lnTo>
                      <a:pt x="86" y="124"/>
                    </a:lnTo>
                    <a:lnTo>
                      <a:pt x="90" y="122"/>
                    </a:lnTo>
                    <a:lnTo>
                      <a:pt x="92" y="122"/>
                    </a:lnTo>
                    <a:lnTo>
                      <a:pt x="98" y="120"/>
                    </a:lnTo>
                    <a:lnTo>
                      <a:pt x="98" y="118"/>
                    </a:lnTo>
                    <a:lnTo>
                      <a:pt x="98" y="110"/>
                    </a:lnTo>
                    <a:lnTo>
                      <a:pt x="98" y="108"/>
                    </a:lnTo>
                    <a:lnTo>
                      <a:pt x="98" y="104"/>
                    </a:lnTo>
                    <a:lnTo>
                      <a:pt x="100" y="96"/>
                    </a:lnTo>
                    <a:lnTo>
                      <a:pt x="104" y="86"/>
                    </a:lnTo>
                    <a:lnTo>
                      <a:pt x="110" y="80"/>
                    </a:lnTo>
                    <a:lnTo>
                      <a:pt x="112" y="70"/>
                    </a:lnTo>
                    <a:lnTo>
                      <a:pt x="112" y="60"/>
                    </a:lnTo>
                    <a:lnTo>
                      <a:pt x="110" y="60"/>
                    </a:lnTo>
                    <a:lnTo>
                      <a:pt x="108" y="62"/>
                    </a:lnTo>
                    <a:lnTo>
                      <a:pt x="108" y="66"/>
                    </a:lnTo>
                    <a:lnTo>
                      <a:pt x="106" y="66"/>
                    </a:lnTo>
                    <a:lnTo>
                      <a:pt x="104" y="60"/>
                    </a:lnTo>
                    <a:lnTo>
                      <a:pt x="106" y="60"/>
                    </a:lnTo>
                    <a:lnTo>
                      <a:pt x="108" y="56"/>
                    </a:lnTo>
                    <a:lnTo>
                      <a:pt x="110" y="56"/>
                    </a:lnTo>
                    <a:lnTo>
                      <a:pt x="110" y="58"/>
                    </a:lnTo>
                    <a:lnTo>
                      <a:pt x="112" y="60"/>
                    </a:lnTo>
                    <a:lnTo>
                      <a:pt x="114" y="56"/>
                    </a:lnTo>
                    <a:lnTo>
                      <a:pt x="114" y="54"/>
                    </a:lnTo>
                    <a:lnTo>
                      <a:pt x="108" y="42"/>
                    </a:lnTo>
                    <a:lnTo>
                      <a:pt x="106" y="44"/>
                    </a:lnTo>
                    <a:lnTo>
                      <a:pt x="104" y="44"/>
                    </a:lnTo>
                    <a:lnTo>
                      <a:pt x="104" y="42"/>
                    </a:lnTo>
                    <a:lnTo>
                      <a:pt x="104" y="36"/>
                    </a:lnTo>
                    <a:lnTo>
                      <a:pt x="108" y="36"/>
                    </a:lnTo>
                    <a:lnTo>
                      <a:pt x="110" y="40"/>
                    </a:lnTo>
                    <a:lnTo>
                      <a:pt x="110" y="42"/>
                    </a:lnTo>
                    <a:lnTo>
                      <a:pt x="112" y="42"/>
                    </a:lnTo>
                    <a:lnTo>
                      <a:pt x="118" y="34"/>
                    </a:lnTo>
                    <a:lnTo>
                      <a:pt x="118" y="22"/>
                    </a:lnTo>
                    <a:lnTo>
                      <a:pt x="116" y="20"/>
                    </a:lnTo>
                    <a:lnTo>
                      <a:pt x="114" y="18"/>
                    </a:lnTo>
                    <a:lnTo>
                      <a:pt x="114" y="20"/>
                    </a:lnTo>
                    <a:lnTo>
                      <a:pt x="112" y="18"/>
                    </a:lnTo>
                    <a:lnTo>
                      <a:pt x="110" y="16"/>
                    </a:lnTo>
                    <a:lnTo>
                      <a:pt x="108" y="4"/>
                    </a:lnTo>
                    <a:lnTo>
                      <a:pt x="110" y="4"/>
                    </a:lnTo>
                    <a:lnTo>
                      <a:pt x="112" y="4"/>
                    </a:lnTo>
                    <a:lnTo>
                      <a:pt x="112" y="2"/>
                    </a:lnTo>
                    <a:lnTo>
                      <a:pt x="112" y="0"/>
                    </a:lnTo>
                    <a:lnTo>
                      <a:pt x="114" y="2"/>
                    </a:lnTo>
                    <a:lnTo>
                      <a:pt x="122" y="4"/>
                    </a:lnTo>
                    <a:lnTo>
                      <a:pt x="126" y="6"/>
                    </a:lnTo>
                    <a:lnTo>
                      <a:pt x="130" y="8"/>
                    </a:lnTo>
                    <a:lnTo>
                      <a:pt x="140" y="10"/>
                    </a:lnTo>
                    <a:lnTo>
                      <a:pt x="184" y="22"/>
                    </a:lnTo>
                    <a:lnTo>
                      <a:pt x="208" y="28"/>
                    </a:lnTo>
                    <a:lnTo>
                      <a:pt x="230" y="36"/>
                    </a:lnTo>
                    <a:lnTo>
                      <a:pt x="234" y="36"/>
                    </a:lnTo>
                    <a:lnTo>
                      <a:pt x="238" y="38"/>
                    </a:lnTo>
                    <a:lnTo>
                      <a:pt x="256" y="42"/>
                    </a:lnTo>
                    <a:lnTo>
                      <a:pt x="262" y="44"/>
                    </a:lnTo>
                    <a:lnTo>
                      <a:pt x="268" y="46"/>
                    </a:lnTo>
                    <a:lnTo>
                      <a:pt x="276" y="48"/>
                    </a:lnTo>
                    <a:lnTo>
                      <a:pt x="286" y="48"/>
                    </a:lnTo>
                    <a:lnTo>
                      <a:pt x="302" y="54"/>
                    </a:lnTo>
                    <a:lnTo>
                      <a:pt x="314" y="56"/>
                    </a:lnTo>
                    <a:lnTo>
                      <a:pt x="318" y="58"/>
                    </a:lnTo>
                    <a:lnTo>
                      <a:pt x="324" y="60"/>
                    </a:lnTo>
                    <a:lnTo>
                      <a:pt x="326" y="60"/>
                    </a:lnTo>
                    <a:lnTo>
                      <a:pt x="338" y="62"/>
                    </a:lnTo>
                    <a:lnTo>
                      <a:pt x="348" y="66"/>
                    </a:lnTo>
                    <a:lnTo>
                      <a:pt x="352" y="66"/>
                    </a:lnTo>
                    <a:lnTo>
                      <a:pt x="354" y="66"/>
                    </a:lnTo>
                    <a:lnTo>
                      <a:pt x="358" y="68"/>
                    </a:lnTo>
                    <a:lnTo>
                      <a:pt x="362" y="68"/>
                    </a:lnTo>
                    <a:lnTo>
                      <a:pt x="360" y="70"/>
                    </a:lnTo>
                    <a:lnTo>
                      <a:pt x="342" y="144"/>
                    </a:lnTo>
                    <a:lnTo>
                      <a:pt x="338" y="158"/>
                    </a:lnTo>
                    <a:lnTo>
                      <a:pt x="330" y="196"/>
                    </a:lnTo>
                    <a:lnTo>
                      <a:pt x="320" y="238"/>
                    </a:lnTo>
                    <a:lnTo>
                      <a:pt x="318" y="250"/>
                    </a:lnTo>
                    <a:lnTo>
                      <a:pt x="318" y="256"/>
                    </a:lnTo>
                    <a:lnTo>
                      <a:pt x="320" y="262"/>
                    </a:lnTo>
                    <a:lnTo>
                      <a:pt x="320" y="268"/>
                    </a:lnTo>
                    <a:lnTo>
                      <a:pt x="318" y="270"/>
                    </a:lnTo>
                    <a:lnTo>
                      <a:pt x="316" y="272"/>
                    </a:lnTo>
                    <a:lnTo>
                      <a:pt x="318" y="280"/>
                    </a:lnTo>
                    <a:lnTo>
                      <a:pt x="316" y="280"/>
                    </a:lnTo>
                    <a:lnTo>
                      <a:pt x="310" y="278"/>
                    </a:lnTo>
                    <a:lnTo>
                      <a:pt x="306" y="278"/>
                    </a:lnTo>
                    <a:lnTo>
                      <a:pt x="304" y="276"/>
                    </a:lnTo>
                    <a:lnTo>
                      <a:pt x="294" y="276"/>
                    </a:lnTo>
                    <a:lnTo>
                      <a:pt x="288" y="272"/>
                    </a:lnTo>
                    <a:lnTo>
                      <a:pt x="276" y="270"/>
                    </a:lnTo>
                    <a:lnTo>
                      <a:pt x="272" y="270"/>
                    </a:lnTo>
                    <a:lnTo>
                      <a:pt x="270" y="268"/>
                    </a:lnTo>
                    <a:lnTo>
                      <a:pt x="266" y="268"/>
                    </a:lnTo>
                    <a:lnTo>
                      <a:pt x="260" y="266"/>
                    </a:lnTo>
                    <a:lnTo>
                      <a:pt x="256" y="266"/>
                    </a:lnTo>
                    <a:lnTo>
                      <a:pt x="248" y="264"/>
                    </a:lnTo>
                    <a:lnTo>
                      <a:pt x="244" y="262"/>
                    </a:lnTo>
                    <a:lnTo>
                      <a:pt x="238" y="262"/>
                    </a:lnTo>
                    <a:lnTo>
                      <a:pt x="232" y="260"/>
                    </a:lnTo>
                    <a:lnTo>
                      <a:pt x="228" y="258"/>
                    </a:lnTo>
                    <a:lnTo>
                      <a:pt x="220" y="258"/>
                    </a:lnTo>
                    <a:lnTo>
                      <a:pt x="218" y="258"/>
                    </a:lnTo>
                    <a:lnTo>
                      <a:pt x="216" y="258"/>
                    </a:lnTo>
                    <a:lnTo>
                      <a:pt x="214" y="258"/>
                    </a:lnTo>
                    <a:lnTo>
                      <a:pt x="212" y="258"/>
                    </a:lnTo>
                    <a:lnTo>
                      <a:pt x="208" y="258"/>
                    </a:lnTo>
                    <a:lnTo>
                      <a:pt x="208" y="256"/>
                    </a:lnTo>
                    <a:lnTo>
                      <a:pt x="200" y="256"/>
                    </a:lnTo>
                    <a:lnTo>
                      <a:pt x="194" y="254"/>
                    </a:lnTo>
                    <a:lnTo>
                      <a:pt x="192" y="254"/>
                    </a:lnTo>
                    <a:lnTo>
                      <a:pt x="190" y="256"/>
                    </a:lnTo>
                    <a:lnTo>
                      <a:pt x="188" y="258"/>
                    </a:lnTo>
                    <a:lnTo>
                      <a:pt x="186" y="258"/>
                    </a:lnTo>
                    <a:lnTo>
                      <a:pt x="184" y="258"/>
                    </a:lnTo>
                    <a:lnTo>
                      <a:pt x="180" y="258"/>
                    </a:lnTo>
                    <a:lnTo>
                      <a:pt x="174" y="256"/>
                    </a:lnTo>
                    <a:lnTo>
                      <a:pt x="164" y="258"/>
                    </a:lnTo>
                    <a:lnTo>
                      <a:pt x="162" y="258"/>
                    </a:lnTo>
                    <a:lnTo>
                      <a:pt x="160" y="260"/>
                    </a:lnTo>
                    <a:lnTo>
                      <a:pt x="158" y="260"/>
                    </a:lnTo>
                    <a:lnTo>
                      <a:pt x="154" y="260"/>
                    </a:lnTo>
                    <a:lnTo>
                      <a:pt x="152" y="260"/>
                    </a:lnTo>
                    <a:lnTo>
                      <a:pt x="150" y="260"/>
                    </a:lnTo>
                    <a:lnTo>
                      <a:pt x="148" y="258"/>
                    </a:lnTo>
                    <a:lnTo>
                      <a:pt x="146" y="256"/>
                    </a:lnTo>
                    <a:lnTo>
                      <a:pt x="146" y="254"/>
                    </a:lnTo>
                    <a:lnTo>
                      <a:pt x="144" y="254"/>
                    </a:lnTo>
                    <a:lnTo>
                      <a:pt x="142" y="254"/>
                    </a:lnTo>
                    <a:lnTo>
                      <a:pt x="134" y="254"/>
                    </a:lnTo>
                    <a:lnTo>
                      <a:pt x="128" y="258"/>
                    </a:lnTo>
                    <a:lnTo>
                      <a:pt x="120" y="254"/>
                    </a:lnTo>
                    <a:lnTo>
                      <a:pt x="114" y="252"/>
                    </a:lnTo>
                    <a:lnTo>
                      <a:pt x="114" y="250"/>
                    </a:lnTo>
                    <a:lnTo>
                      <a:pt x="110" y="248"/>
                    </a:lnTo>
                    <a:lnTo>
                      <a:pt x="102" y="244"/>
                    </a:lnTo>
                    <a:lnTo>
                      <a:pt x="86" y="242"/>
                    </a:lnTo>
                    <a:lnTo>
                      <a:pt x="84" y="242"/>
                    </a:lnTo>
                    <a:lnTo>
                      <a:pt x="80" y="244"/>
                    </a:lnTo>
                    <a:lnTo>
                      <a:pt x="78" y="244"/>
                    </a:lnTo>
                    <a:lnTo>
                      <a:pt x="76" y="244"/>
                    </a:lnTo>
                    <a:lnTo>
                      <a:pt x="72" y="244"/>
                    </a:lnTo>
                    <a:lnTo>
                      <a:pt x="66" y="244"/>
                    </a:lnTo>
                    <a:lnTo>
                      <a:pt x="66" y="246"/>
                    </a:lnTo>
                    <a:lnTo>
                      <a:pt x="64" y="244"/>
                    </a:lnTo>
                    <a:lnTo>
                      <a:pt x="62" y="244"/>
                    </a:lnTo>
                    <a:lnTo>
                      <a:pt x="58" y="242"/>
                    </a:lnTo>
                    <a:lnTo>
                      <a:pt x="54" y="240"/>
                    </a:lnTo>
                    <a:lnTo>
                      <a:pt x="48" y="238"/>
                    </a:lnTo>
                    <a:lnTo>
                      <a:pt x="46" y="236"/>
                    </a:lnTo>
                    <a:lnTo>
                      <a:pt x="46" y="234"/>
                    </a:lnTo>
                    <a:lnTo>
                      <a:pt x="44" y="230"/>
                    </a:lnTo>
                    <a:lnTo>
                      <a:pt x="42" y="230"/>
                    </a:lnTo>
                    <a:lnTo>
                      <a:pt x="44" y="228"/>
                    </a:lnTo>
                    <a:lnTo>
                      <a:pt x="44" y="226"/>
                    </a:lnTo>
                    <a:lnTo>
                      <a:pt x="46" y="224"/>
                    </a:lnTo>
                    <a:lnTo>
                      <a:pt x="46" y="218"/>
                    </a:lnTo>
                    <a:lnTo>
                      <a:pt x="46" y="210"/>
                    </a:lnTo>
                    <a:lnTo>
                      <a:pt x="46" y="202"/>
                    </a:lnTo>
                    <a:lnTo>
                      <a:pt x="46" y="200"/>
                    </a:lnTo>
                    <a:lnTo>
                      <a:pt x="44" y="198"/>
                    </a:lnTo>
                    <a:lnTo>
                      <a:pt x="36" y="190"/>
                    </a:lnTo>
                    <a:lnTo>
                      <a:pt x="30" y="190"/>
                    </a:lnTo>
                    <a:lnTo>
                      <a:pt x="28" y="190"/>
                    </a:lnTo>
                    <a:lnTo>
                      <a:pt x="26" y="184"/>
                    </a:lnTo>
                    <a:lnTo>
                      <a:pt x="26" y="182"/>
                    </a:lnTo>
                    <a:lnTo>
                      <a:pt x="26" y="180"/>
                    </a:lnTo>
                    <a:lnTo>
                      <a:pt x="24" y="180"/>
                    </a:lnTo>
                    <a:lnTo>
                      <a:pt x="22" y="178"/>
                    </a:lnTo>
                    <a:lnTo>
                      <a:pt x="20" y="178"/>
                    </a:lnTo>
                    <a:lnTo>
                      <a:pt x="18" y="178"/>
                    </a:lnTo>
                    <a:lnTo>
                      <a:pt x="16" y="178"/>
                    </a:lnTo>
                    <a:lnTo>
                      <a:pt x="14" y="176"/>
                    </a:lnTo>
                    <a:lnTo>
                      <a:pt x="14" y="174"/>
                    </a:lnTo>
                    <a:lnTo>
                      <a:pt x="12" y="174"/>
                    </a:lnTo>
                    <a:lnTo>
                      <a:pt x="8" y="176"/>
                    </a:lnTo>
                    <a:lnTo>
                      <a:pt x="6" y="176"/>
                    </a:lnTo>
                    <a:lnTo>
                      <a:pt x="4" y="174"/>
                    </a:lnTo>
                    <a:lnTo>
                      <a:pt x="0" y="170"/>
                    </a:lnTo>
                    <a:lnTo>
                      <a:pt x="0" y="162"/>
                    </a:lnTo>
                    <a:lnTo>
                      <a:pt x="4" y="148"/>
                    </a:lnTo>
                    <a:lnTo>
                      <a:pt x="6" y="144"/>
                    </a:lnTo>
                    <a:lnTo>
                      <a:pt x="8" y="144"/>
                    </a:lnTo>
                    <a:lnTo>
                      <a:pt x="6" y="152"/>
                    </a:lnTo>
                    <a:lnTo>
                      <a:pt x="4" y="154"/>
                    </a:lnTo>
                    <a:lnTo>
                      <a:pt x="4" y="156"/>
                    </a:lnTo>
                    <a:lnTo>
                      <a:pt x="2" y="164"/>
                    </a:lnTo>
                    <a:lnTo>
                      <a:pt x="4" y="166"/>
                    </a:lnTo>
                    <a:lnTo>
                      <a:pt x="8" y="162"/>
                    </a:lnTo>
                    <a:lnTo>
                      <a:pt x="10" y="156"/>
                    </a:lnTo>
                    <a:lnTo>
                      <a:pt x="12" y="154"/>
                    </a:lnTo>
                    <a:lnTo>
                      <a:pt x="12" y="150"/>
                    </a:lnTo>
                    <a:lnTo>
                      <a:pt x="10" y="150"/>
                    </a:lnTo>
                    <a:lnTo>
                      <a:pt x="10" y="148"/>
                    </a:lnTo>
                    <a:lnTo>
                      <a:pt x="14" y="144"/>
                    </a:lnTo>
                    <a:lnTo>
                      <a:pt x="16" y="144"/>
                    </a:lnTo>
                    <a:lnTo>
                      <a:pt x="18" y="146"/>
                    </a:lnTo>
                    <a:lnTo>
                      <a:pt x="18" y="148"/>
                    </a:lnTo>
                    <a:lnTo>
                      <a:pt x="16" y="142"/>
                    </a:lnTo>
                    <a:lnTo>
                      <a:pt x="14" y="142"/>
                    </a:lnTo>
                    <a:lnTo>
                      <a:pt x="12" y="142"/>
                    </a:lnTo>
                    <a:lnTo>
                      <a:pt x="8" y="140"/>
                    </a:lnTo>
                    <a:lnTo>
                      <a:pt x="6" y="138"/>
                    </a:lnTo>
                    <a:lnTo>
                      <a:pt x="8" y="130"/>
                    </a:lnTo>
                    <a:lnTo>
                      <a:pt x="8" y="128"/>
                    </a:lnTo>
                    <a:lnTo>
                      <a:pt x="14" y="128"/>
                    </a:lnTo>
                    <a:lnTo>
                      <a:pt x="16" y="128"/>
                    </a:lnTo>
                    <a:lnTo>
                      <a:pt x="20" y="128"/>
                    </a:lnTo>
                    <a:lnTo>
                      <a:pt x="24" y="126"/>
                    </a:lnTo>
                    <a:lnTo>
                      <a:pt x="18" y="124"/>
                    </a:lnTo>
                    <a:lnTo>
                      <a:pt x="16" y="124"/>
                    </a:lnTo>
                    <a:lnTo>
                      <a:pt x="16" y="122"/>
                    </a:lnTo>
                    <a:lnTo>
                      <a:pt x="16" y="120"/>
                    </a:lnTo>
                    <a:lnTo>
                      <a:pt x="14" y="118"/>
                    </a:lnTo>
                    <a:lnTo>
                      <a:pt x="12" y="116"/>
                    </a:lnTo>
                    <a:lnTo>
                      <a:pt x="10" y="118"/>
                    </a:lnTo>
                    <a:lnTo>
                      <a:pt x="10" y="120"/>
                    </a:lnTo>
                    <a:lnTo>
                      <a:pt x="10" y="122"/>
                    </a:lnTo>
                    <a:lnTo>
                      <a:pt x="8" y="124"/>
                    </a:lnTo>
                    <a:lnTo>
                      <a:pt x="8" y="120"/>
                    </a:lnTo>
                    <a:lnTo>
                      <a:pt x="10" y="118"/>
                    </a:lnTo>
                    <a:lnTo>
                      <a:pt x="10" y="116"/>
                    </a:lnTo>
                    <a:lnTo>
                      <a:pt x="10" y="114"/>
                    </a:lnTo>
                    <a:lnTo>
                      <a:pt x="12" y="104"/>
                    </a:lnTo>
                    <a:lnTo>
                      <a:pt x="12" y="100"/>
                    </a:lnTo>
                    <a:lnTo>
                      <a:pt x="12" y="96"/>
                    </a:lnTo>
                    <a:lnTo>
                      <a:pt x="12" y="94"/>
                    </a:lnTo>
                    <a:lnTo>
                      <a:pt x="10" y="92"/>
                    </a:lnTo>
                    <a:lnTo>
                      <a:pt x="12" y="88"/>
                    </a:lnTo>
                    <a:lnTo>
                      <a:pt x="12" y="80"/>
                    </a:lnTo>
                    <a:lnTo>
                      <a:pt x="14" y="72"/>
                    </a:lnTo>
                    <a:lnTo>
                      <a:pt x="14" y="66"/>
                    </a:lnTo>
                    <a:lnTo>
                      <a:pt x="14" y="60"/>
                    </a:lnTo>
                    <a:lnTo>
                      <a:pt x="12" y="56"/>
                    </a:lnTo>
                    <a:lnTo>
                      <a:pt x="12" y="54"/>
                    </a:lnTo>
                    <a:lnTo>
                      <a:pt x="10" y="52"/>
                    </a:lnTo>
                    <a:lnTo>
                      <a:pt x="8" y="50"/>
                    </a:lnTo>
                    <a:lnTo>
                      <a:pt x="8" y="46"/>
                    </a:lnTo>
                    <a:lnTo>
                      <a:pt x="8" y="44"/>
                    </a:lnTo>
                    <a:lnTo>
                      <a:pt x="8" y="42"/>
                    </a:lnTo>
                    <a:lnTo>
                      <a:pt x="10" y="40"/>
                    </a:lnTo>
                    <a:lnTo>
                      <a:pt x="10" y="36"/>
                    </a:lnTo>
                    <a:lnTo>
                      <a:pt x="12" y="32"/>
                    </a:lnTo>
                    <a:lnTo>
                      <a:pt x="14" y="26"/>
                    </a:lnTo>
                    <a:lnTo>
                      <a:pt x="14" y="18"/>
                    </a:lnTo>
                    <a:lnTo>
                      <a:pt x="14" y="16"/>
                    </a:lnTo>
                    <a:lnTo>
                      <a:pt x="18" y="18"/>
                    </a:lnTo>
                    <a:lnTo>
                      <a:pt x="22" y="20"/>
                    </a:lnTo>
                    <a:lnTo>
                      <a:pt x="24" y="24"/>
                    </a:lnTo>
                    <a:lnTo>
                      <a:pt x="26" y="26"/>
                    </a:lnTo>
                    <a:lnTo>
                      <a:pt x="30" y="30"/>
                    </a:lnTo>
                    <a:lnTo>
                      <a:pt x="32" y="32"/>
                    </a:lnTo>
                    <a:lnTo>
                      <a:pt x="36" y="34"/>
                    </a:lnTo>
                    <a:lnTo>
                      <a:pt x="38" y="36"/>
                    </a:lnTo>
                    <a:lnTo>
                      <a:pt x="38" y="38"/>
                    </a:lnTo>
                    <a:lnTo>
                      <a:pt x="40" y="40"/>
                    </a:lnTo>
                    <a:lnTo>
                      <a:pt x="44" y="42"/>
                    </a:lnTo>
                    <a:lnTo>
                      <a:pt x="46" y="42"/>
                    </a:lnTo>
                    <a:lnTo>
                      <a:pt x="48" y="46"/>
                    </a:lnTo>
                    <a:lnTo>
                      <a:pt x="50" y="46"/>
                    </a:lnTo>
                    <a:lnTo>
                      <a:pt x="52" y="46"/>
                    </a:lnTo>
                    <a:lnTo>
                      <a:pt x="56" y="46"/>
                    </a:lnTo>
                    <a:lnTo>
                      <a:pt x="62" y="50"/>
                    </a:lnTo>
                    <a:lnTo>
                      <a:pt x="66" y="52"/>
                    </a:lnTo>
                    <a:lnTo>
                      <a:pt x="68" y="54"/>
                    </a:lnTo>
                    <a:lnTo>
                      <a:pt x="74" y="56"/>
                    </a:lnTo>
                    <a:lnTo>
                      <a:pt x="74" y="54"/>
                    </a:lnTo>
                    <a:lnTo>
                      <a:pt x="76" y="54"/>
                    </a:lnTo>
                    <a:lnTo>
                      <a:pt x="78" y="52"/>
                    </a:lnTo>
                    <a:lnTo>
                      <a:pt x="80" y="52"/>
                    </a:lnTo>
                    <a:lnTo>
                      <a:pt x="84" y="60"/>
                    </a:lnTo>
                    <a:lnTo>
                      <a:pt x="90" y="62"/>
                    </a:lnTo>
                    <a:lnTo>
                      <a:pt x="90" y="60"/>
                    </a:lnTo>
                    <a:lnTo>
                      <a:pt x="92" y="60"/>
                    </a:lnTo>
                    <a:lnTo>
                      <a:pt x="94" y="60"/>
                    </a:lnTo>
                    <a:lnTo>
                      <a:pt x="94" y="62"/>
                    </a:lnTo>
                    <a:lnTo>
                      <a:pt x="92" y="64"/>
                    </a:lnTo>
                    <a:lnTo>
                      <a:pt x="94" y="70"/>
                    </a:lnTo>
                    <a:lnTo>
                      <a:pt x="94" y="72"/>
                    </a:lnTo>
                    <a:lnTo>
                      <a:pt x="96" y="78"/>
                    </a:lnTo>
                    <a:lnTo>
                      <a:pt x="92" y="82"/>
                    </a:lnTo>
                    <a:lnTo>
                      <a:pt x="86" y="86"/>
                    </a:lnTo>
                    <a:lnTo>
                      <a:pt x="86" y="84"/>
                    </a:lnTo>
                    <a:lnTo>
                      <a:pt x="86" y="82"/>
                    </a:lnTo>
                    <a:lnTo>
                      <a:pt x="86" y="80"/>
                    </a:lnTo>
                    <a:lnTo>
                      <a:pt x="84" y="80"/>
                    </a:lnTo>
                    <a:lnTo>
                      <a:pt x="84" y="84"/>
                    </a:lnTo>
                    <a:lnTo>
                      <a:pt x="82" y="86"/>
                    </a:lnTo>
                    <a:lnTo>
                      <a:pt x="80" y="90"/>
                    </a:lnTo>
                    <a:lnTo>
                      <a:pt x="78" y="90"/>
                    </a:lnTo>
                    <a:lnTo>
                      <a:pt x="76" y="92"/>
                    </a:lnTo>
                    <a:lnTo>
                      <a:pt x="74" y="94"/>
                    </a:lnTo>
                    <a:lnTo>
                      <a:pt x="70" y="96"/>
                    </a:lnTo>
                    <a:lnTo>
                      <a:pt x="66" y="102"/>
                    </a:lnTo>
                    <a:lnTo>
                      <a:pt x="60" y="108"/>
                    </a:lnTo>
                    <a:lnTo>
                      <a:pt x="62" y="110"/>
                    </a:lnTo>
                    <a:lnTo>
                      <a:pt x="66" y="110"/>
                    </a:lnTo>
                    <a:lnTo>
                      <a:pt x="72" y="110"/>
                    </a:lnTo>
                    <a:lnTo>
                      <a:pt x="74" y="110"/>
                    </a:lnTo>
                    <a:lnTo>
                      <a:pt x="76" y="108"/>
                    </a:lnTo>
                    <a:lnTo>
                      <a:pt x="72" y="108"/>
                    </a:lnTo>
                    <a:lnTo>
                      <a:pt x="70" y="108"/>
                    </a:lnTo>
                    <a:lnTo>
                      <a:pt x="68" y="110"/>
                    </a:lnTo>
                    <a:lnTo>
                      <a:pt x="66" y="110"/>
                    </a:lnTo>
                    <a:lnTo>
                      <a:pt x="64" y="108"/>
                    </a:lnTo>
                    <a:lnTo>
                      <a:pt x="66" y="104"/>
                    </a:lnTo>
                    <a:lnTo>
                      <a:pt x="72" y="98"/>
                    </a:lnTo>
                    <a:lnTo>
                      <a:pt x="76" y="94"/>
                    </a:lnTo>
                    <a:lnTo>
                      <a:pt x="80" y="94"/>
                    </a:lnTo>
                    <a:lnTo>
                      <a:pt x="86" y="90"/>
                    </a:lnTo>
                    <a:lnTo>
                      <a:pt x="86" y="88"/>
                    </a:lnTo>
                    <a:lnTo>
                      <a:pt x="98" y="76"/>
                    </a:lnTo>
                    <a:lnTo>
                      <a:pt x="100" y="80"/>
                    </a:lnTo>
                    <a:lnTo>
                      <a:pt x="100" y="90"/>
                    </a:lnTo>
                    <a:lnTo>
                      <a:pt x="96" y="90"/>
                    </a:lnTo>
                    <a:lnTo>
                      <a:pt x="92" y="94"/>
                    </a:lnTo>
                    <a:lnTo>
                      <a:pt x="90" y="96"/>
                    </a:lnTo>
                    <a:lnTo>
                      <a:pt x="90" y="100"/>
                    </a:lnTo>
                    <a:lnTo>
                      <a:pt x="88" y="98"/>
                    </a:lnTo>
                    <a:lnTo>
                      <a:pt x="88" y="96"/>
                    </a:lnTo>
                    <a:lnTo>
                      <a:pt x="88" y="94"/>
                    </a:lnTo>
                    <a:lnTo>
                      <a:pt x="86" y="96"/>
                    </a:lnTo>
                    <a:lnTo>
                      <a:pt x="86" y="104"/>
                    </a:lnTo>
                    <a:lnTo>
                      <a:pt x="90" y="102"/>
                    </a:lnTo>
                    <a:lnTo>
                      <a:pt x="92" y="100"/>
                    </a:lnTo>
                    <a:lnTo>
                      <a:pt x="92" y="108"/>
                    </a:lnTo>
                    <a:lnTo>
                      <a:pt x="86" y="122"/>
                    </a:lnTo>
                    <a:lnTo>
                      <a:pt x="84" y="122"/>
                    </a:lnTo>
                    <a:lnTo>
                      <a:pt x="80" y="118"/>
                    </a:lnTo>
                    <a:lnTo>
                      <a:pt x="84" y="118"/>
                    </a:lnTo>
                    <a:lnTo>
                      <a:pt x="86" y="114"/>
                    </a:lnTo>
                    <a:lnTo>
                      <a:pt x="86" y="112"/>
                    </a:lnTo>
                    <a:lnTo>
                      <a:pt x="80" y="116"/>
                    </a:lnTo>
                    <a:lnTo>
                      <a:pt x="76" y="120"/>
                    </a:lnTo>
                    <a:lnTo>
                      <a:pt x="78" y="122"/>
                    </a:lnTo>
                    <a:lnTo>
                      <a:pt x="76" y="124"/>
                    </a:lnTo>
                    <a:lnTo>
                      <a:pt x="74" y="126"/>
                    </a:lnTo>
                    <a:lnTo>
                      <a:pt x="74" y="124"/>
                    </a:lnTo>
                    <a:lnTo>
                      <a:pt x="74" y="120"/>
                    </a:lnTo>
                    <a:lnTo>
                      <a:pt x="74" y="118"/>
                    </a:lnTo>
                    <a:lnTo>
                      <a:pt x="76" y="118"/>
                    </a:lnTo>
                    <a:lnTo>
                      <a:pt x="78" y="114"/>
                    </a:lnTo>
                    <a:lnTo>
                      <a:pt x="76" y="112"/>
                    </a:lnTo>
                    <a:lnTo>
                      <a:pt x="76" y="114"/>
                    </a:lnTo>
                    <a:lnTo>
                      <a:pt x="74" y="116"/>
                    </a:lnTo>
                    <a:lnTo>
                      <a:pt x="70" y="118"/>
                    </a:lnTo>
                    <a:lnTo>
                      <a:pt x="68" y="120"/>
                    </a:lnTo>
                    <a:lnTo>
                      <a:pt x="66" y="122"/>
                    </a:lnTo>
                    <a:lnTo>
                      <a:pt x="64" y="124"/>
                    </a:lnTo>
                    <a:lnTo>
                      <a:pt x="62" y="124"/>
                    </a:lnTo>
                    <a:lnTo>
                      <a:pt x="60" y="124"/>
                    </a:lnTo>
                    <a:lnTo>
                      <a:pt x="60" y="128"/>
                    </a:lnTo>
                    <a:lnTo>
                      <a:pt x="62" y="128"/>
                    </a:lnTo>
                    <a:lnTo>
                      <a:pt x="64" y="128"/>
                    </a:lnTo>
                    <a:lnTo>
                      <a:pt x="66" y="132"/>
                    </a:lnTo>
                    <a:lnTo>
                      <a:pt x="66" y="134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826"/>
              <p:cNvSpPr>
                <a:spLocks/>
              </p:cNvSpPr>
              <p:nvPr/>
            </p:nvSpPr>
            <p:spPr bwMode="auto">
              <a:xfrm>
                <a:off x="2080" y="2262"/>
                <a:ext cx="12" cy="10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8" y="2"/>
                  </a:cxn>
                  <a:cxn ang="0">
                    <a:pos x="8" y="4"/>
                  </a:cxn>
                  <a:cxn ang="0">
                    <a:pos x="10" y="6"/>
                  </a:cxn>
                  <a:cxn ang="0">
                    <a:pos x="12" y="6"/>
                  </a:cxn>
                  <a:cxn ang="0">
                    <a:pos x="10" y="8"/>
                  </a:cxn>
                  <a:cxn ang="0">
                    <a:pos x="8" y="10"/>
                  </a:cxn>
                  <a:cxn ang="0">
                    <a:pos x="4" y="10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4" y="2"/>
                  </a:cxn>
                  <a:cxn ang="0">
                    <a:pos x="6" y="0"/>
                  </a:cxn>
                  <a:cxn ang="0">
                    <a:pos x="6" y="2"/>
                  </a:cxn>
                </a:cxnLst>
                <a:rect l="0" t="0" r="r" b="b"/>
                <a:pathLst>
                  <a:path w="12" h="10">
                    <a:moveTo>
                      <a:pt x="6" y="2"/>
                    </a:moveTo>
                    <a:lnTo>
                      <a:pt x="8" y="2"/>
                    </a:lnTo>
                    <a:lnTo>
                      <a:pt x="8" y="4"/>
                    </a:lnTo>
                    <a:lnTo>
                      <a:pt x="10" y="6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8" y="10"/>
                    </a:lnTo>
                    <a:lnTo>
                      <a:pt x="4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6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827"/>
              <p:cNvSpPr>
                <a:spLocks/>
              </p:cNvSpPr>
              <p:nvPr/>
            </p:nvSpPr>
            <p:spPr bwMode="auto">
              <a:xfrm>
                <a:off x="2070" y="2266"/>
                <a:ext cx="8" cy="14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6" y="6"/>
                  </a:cxn>
                  <a:cxn ang="0">
                    <a:pos x="8" y="8"/>
                  </a:cxn>
                  <a:cxn ang="0">
                    <a:pos x="8" y="14"/>
                  </a:cxn>
                  <a:cxn ang="0">
                    <a:pos x="6" y="14"/>
                  </a:cxn>
                  <a:cxn ang="0">
                    <a:pos x="2" y="10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6" y="2"/>
                  </a:cxn>
                </a:cxnLst>
                <a:rect l="0" t="0" r="r" b="b"/>
                <a:pathLst>
                  <a:path w="8" h="14">
                    <a:moveTo>
                      <a:pt x="6" y="2"/>
                    </a:moveTo>
                    <a:lnTo>
                      <a:pt x="6" y="6"/>
                    </a:lnTo>
                    <a:lnTo>
                      <a:pt x="8" y="8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828"/>
              <p:cNvSpPr>
                <a:spLocks/>
              </p:cNvSpPr>
              <p:nvPr/>
            </p:nvSpPr>
            <p:spPr bwMode="auto">
              <a:xfrm>
                <a:off x="2080" y="2274"/>
                <a:ext cx="4" cy="10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4" y="8"/>
                  </a:cxn>
                  <a:cxn ang="0">
                    <a:pos x="4" y="10"/>
                  </a:cxn>
                  <a:cxn ang="0">
                    <a:pos x="2" y="10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4" y="0"/>
                  </a:cxn>
                  <a:cxn ang="0">
                    <a:pos x="4" y="2"/>
                  </a:cxn>
                </a:cxnLst>
                <a:rect l="0" t="0" r="r" b="b"/>
                <a:pathLst>
                  <a:path w="4" h="10">
                    <a:moveTo>
                      <a:pt x="4" y="2"/>
                    </a:moveTo>
                    <a:lnTo>
                      <a:pt x="4" y="8"/>
                    </a:lnTo>
                    <a:lnTo>
                      <a:pt x="4" y="10"/>
                    </a:lnTo>
                    <a:lnTo>
                      <a:pt x="2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4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829"/>
              <p:cNvSpPr>
                <a:spLocks/>
              </p:cNvSpPr>
              <p:nvPr/>
            </p:nvSpPr>
            <p:spPr bwMode="auto">
              <a:xfrm>
                <a:off x="2082" y="2288"/>
                <a:ext cx="14" cy="36"/>
              </a:xfrm>
              <a:custGeom>
                <a:avLst/>
                <a:gdLst/>
                <a:ahLst/>
                <a:cxnLst>
                  <a:cxn ang="0">
                    <a:pos x="12" y="2"/>
                  </a:cxn>
                  <a:cxn ang="0">
                    <a:pos x="12" y="6"/>
                  </a:cxn>
                  <a:cxn ang="0">
                    <a:pos x="12" y="8"/>
                  </a:cxn>
                  <a:cxn ang="0">
                    <a:pos x="10" y="10"/>
                  </a:cxn>
                  <a:cxn ang="0">
                    <a:pos x="10" y="8"/>
                  </a:cxn>
                  <a:cxn ang="0">
                    <a:pos x="8" y="8"/>
                  </a:cxn>
                  <a:cxn ang="0">
                    <a:pos x="4" y="12"/>
                  </a:cxn>
                  <a:cxn ang="0">
                    <a:pos x="6" y="12"/>
                  </a:cxn>
                  <a:cxn ang="0">
                    <a:pos x="6" y="14"/>
                  </a:cxn>
                  <a:cxn ang="0">
                    <a:pos x="8" y="16"/>
                  </a:cxn>
                  <a:cxn ang="0">
                    <a:pos x="10" y="22"/>
                  </a:cxn>
                  <a:cxn ang="0">
                    <a:pos x="14" y="28"/>
                  </a:cxn>
                  <a:cxn ang="0">
                    <a:pos x="14" y="32"/>
                  </a:cxn>
                  <a:cxn ang="0">
                    <a:pos x="14" y="34"/>
                  </a:cxn>
                  <a:cxn ang="0">
                    <a:pos x="12" y="36"/>
                  </a:cxn>
                  <a:cxn ang="0">
                    <a:pos x="8" y="36"/>
                  </a:cxn>
                  <a:cxn ang="0">
                    <a:pos x="4" y="30"/>
                  </a:cxn>
                  <a:cxn ang="0">
                    <a:pos x="4" y="28"/>
                  </a:cxn>
                  <a:cxn ang="0">
                    <a:pos x="4" y="22"/>
                  </a:cxn>
                  <a:cxn ang="0">
                    <a:pos x="2" y="12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2" y="8"/>
                  </a:cxn>
                  <a:cxn ang="0">
                    <a:pos x="8" y="2"/>
                  </a:cxn>
                  <a:cxn ang="0">
                    <a:pos x="12" y="0"/>
                  </a:cxn>
                  <a:cxn ang="0">
                    <a:pos x="12" y="2"/>
                  </a:cxn>
                </a:cxnLst>
                <a:rect l="0" t="0" r="r" b="b"/>
                <a:pathLst>
                  <a:path w="14" h="36">
                    <a:moveTo>
                      <a:pt x="12" y="2"/>
                    </a:moveTo>
                    <a:lnTo>
                      <a:pt x="12" y="6"/>
                    </a:lnTo>
                    <a:lnTo>
                      <a:pt x="12" y="8"/>
                    </a:lnTo>
                    <a:lnTo>
                      <a:pt x="10" y="10"/>
                    </a:lnTo>
                    <a:lnTo>
                      <a:pt x="10" y="8"/>
                    </a:lnTo>
                    <a:lnTo>
                      <a:pt x="8" y="8"/>
                    </a:lnTo>
                    <a:lnTo>
                      <a:pt x="4" y="12"/>
                    </a:lnTo>
                    <a:lnTo>
                      <a:pt x="6" y="12"/>
                    </a:lnTo>
                    <a:lnTo>
                      <a:pt x="6" y="14"/>
                    </a:lnTo>
                    <a:lnTo>
                      <a:pt x="8" y="16"/>
                    </a:lnTo>
                    <a:lnTo>
                      <a:pt x="10" y="22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4"/>
                    </a:lnTo>
                    <a:lnTo>
                      <a:pt x="12" y="36"/>
                    </a:lnTo>
                    <a:lnTo>
                      <a:pt x="8" y="36"/>
                    </a:lnTo>
                    <a:lnTo>
                      <a:pt x="4" y="30"/>
                    </a:lnTo>
                    <a:lnTo>
                      <a:pt x="4" y="28"/>
                    </a:lnTo>
                    <a:lnTo>
                      <a:pt x="4" y="22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8"/>
                    </a:lnTo>
                    <a:lnTo>
                      <a:pt x="8" y="2"/>
                    </a:lnTo>
                    <a:lnTo>
                      <a:pt x="12" y="0"/>
                    </a:lnTo>
                    <a:lnTo>
                      <a:pt x="12" y="2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830"/>
              <p:cNvSpPr>
                <a:spLocks/>
              </p:cNvSpPr>
              <p:nvPr/>
            </p:nvSpPr>
            <p:spPr bwMode="auto">
              <a:xfrm>
                <a:off x="2074" y="2352"/>
                <a:ext cx="8" cy="10"/>
              </a:xfrm>
              <a:custGeom>
                <a:avLst/>
                <a:gdLst/>
                <a:ahLst/>
                <a:cxnLst>
                  <a:cxn ang="0">
                    <a:pos x="8" y="10"/>
                  </a:cxn>
                  <a:cxn ang="0">
                    <a:pos x="6" y="10"/>
                  </a:cxn>
                  <a:cxn ang="0">
                    <a:pos x="2" y="10"/>
                  </a:cxn>
                  <a:cxn ang="0">
                    <a:pos x="0" y="10"/>
                  </a:cxn>
                  <a:cxn ang="0">
                    <a:pos x="2" y="6"/>
                  </a:cxn>
                  <a:cxn ang="0">
                    <a:pos x="4" y="2"/>
                  </a:cxn>
                  <a:cxn ang="0">
                    <a:pos x="6" y="0"/>
                  </a:cxn>
                  <a:cxn ang="0">
                    <a:pos x="6" y="2"/>
                  </a:cxn>
                  <a:cxn ang="0">
                    <a:pos x="6" y="6"/>
                  </a:cxn>
                  <a:cxn ang="0">
                    <a:pos x="8" y="10"/>
                  </a:cxn>
                </a:cxnLst>
                <a:rect l="0" t="0" r="r" b="b"/>
                <a:pathLst>
                  <a:path w="8" h="10">
                    <a:moveTo>
                      <a:pt x="8" y="10"/>
                    </a:moveTo>
                    <a:lnTo>
                      <a:pt x="6" y="10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6" y="6"/>
                    </a:lnTo>
                    <a:lnTo>
                      <a:pt x="8" y="10"/>
                    </a:lnTo>
                    <a:close/>
                  </a:path>
                </a:pathLst>
              </a:custGeom>
              <a:grpFill/>
              <a:ln w="31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27" name="Picture 4" descr="C:\Documents and Settings\TWilliams.GAELECTRIC\Local Settings\Temporary Internet Files\Content.IE5\VFUD3361\MP90044275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420888"/>
            <a:ext cx="1709738" cy="2609850"/>
          </a:xfrm>
          <a:prstGeom prst="rect">
            <a:avLst/>
          </a:prstGeom>
          <a:solidFill>
            <a:srgbClr val="00B0F0">
              <a:alpha val="42000"/>
            </a:srgb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Comparison to Annual BPA Wind &amp; Load Shape</a:t>
            </a:r>
          </a:p>
        </p:txBody>
      </p:sp>
      <p:graphicFrame>
        <p:nvGraphicFramePr>
          <p:cNvPr id="16" name="Chart 15"/>
          <p:cNvGraphicFramePr/>
          <p:nvPr/>
        </p:nvGraphicFramePr>
        <p:xfrm>
          <a:off x="431032" y="1124744"/>
          <a:ext cx="871296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ectangle 16"/>
          <p:cNvSpPr/>
          <p:nvPr/>
        </p:nvSpPr>
        <p:spPr>
          <a:xfrm>
            <a:off x="6228184" y="1340768"/>
            <a:ext cx="1008112" cy="4104456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59632" y="1340768"/>
            <a:ext cx="1008112" cy="4104456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7938374" y="4167082"/>
            <a:ext cx="540060" cy="1512168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Peak Load Months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rot="5400000">
            <a:off x="7938374" y="5175194"/>
            <a:ext cx="540060" cy="1512168"/>
          </a:xfrm>
          <a:prstGeom prst="rect">
            <a:avLst/>
          </a:prstGeom>
          <a:solidFill>
            <a:schemeClr val="accent2">
              <a:lumMod val="50000"/>
              <a:alpha val="1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Surplus Hydro Months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87824" y="1340768"/>
            <a:ext cx="1872208" cy="4104456"/>
          </a:xfrm>
          <a:prstGeom prst="rect">
            <a:avLst/>
          </a:prstGeom>
          <a:solidFill>
            <a:schemeClr val="accent2">
              <a:lumMod val="50000"/>
              <a:alpha val="1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Comparison to Daily BPA Wind &amp; Load Shape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395536" y="836712"/>
          <a:ext cx="842493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2987824" y="1412776"/>
            <a:ext cx="2736304" cy="3528392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7861</TotalTime>
  <Words>531</Words>
  <Application>Microsoft Office PowerPoint</Application>
  <PresentationFormat>On-screen Show (4:3)</PresentationFormat>
  <Paragraphs>143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Gaelectric North America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Questions?</vt:lpstr>
      <vt:lpstr>Slide 16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Gaelectric LLC</dc:title>
  <dc:creator>amagee</dc:creator>
  <cp:lastModifiedBy>Terry Morlan</cp:lastModifiedBy>
  <cp:revision>310</cp:revision>
  <dcterms:created xsi:type="dcterms:W3CDTF">2010-05-06T11:39:03Z</dcterms:created>
  <dcterms:modified xsi:type="dcterms:W3CDTF">2011-01-12T17:31:16Z</dcterms:modified>
</cp:coreProperties>
</file>