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rawings/drawing4.xml" ContentType="application/vnd.openxmlformats-officedocument.drawingml.chartshape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drawings/drawing2.xml" ContentType="application/vnd.openxmlformats-officedocument.drawingml.chartshapes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slideLayouts/slideLayout10.xml" ContentType="application/vnd.openxmlformats-officedocument.presentationml.slideLayout+xml"/>
  <Override PartName="/ppt/charts/chart6.xml" ContentType="application/vnd.openxmlformats-officedocument.drawingml.chart+xml"/>
  <Override PartName="/ppt/charts/chart7.xml" ContentType="application/vnd.openxmlformats-officedocument.drawingml.chart+xml"/>
  <Default Extension="xlsx" ContentType="application/vnd.openxmlformats-officedocument.spreadsheetml.sheet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drawings/drawing7.xml" ContentType="application/vnd.openxmlformats-officedocument.drawingml.chartshapes+xml"/>
  <Override PartName="/ppt/drawings/drawing8.xml" ContentType="application/vnd.openxmlformats-officedocument.drawingml.chartshap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drawings/drawing5.xml" ContentType="application/vnd.openxmlformats-officedocument.drawingml.chartshapes+xml"/>
  <Override PartName="/ppt/drawings/drawing6.xml" ContentType="application/vnd.openxmlformats-officedocument.drawingml.chartshapes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drawings/drawing3.xml" ContentType="application/vnd.openxmlformats-officedocument.drawingml.chartshapes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rawings/drawing1.xml" ContentType="application/vnd.openxmlformats-officedocument.drawingml.chartshapes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59" r:id="rId1"/>
  </p:sldMasterIdLst>
  <p:notesMasterIdLst>
    <p:notesMasterId r:id="rId23"/>
  </p:notesMasterIdLst>
  <p:handoutMasterIdLst>
    <p:handoutMasterId r:id="rId24"/>
  </p:handoutMasterIdLst>
  <p:sldIdLst>
    <p:sldId id="256" r:id="rId2"/>
    <p:sldId id="268" r:id="rId3"/>
    <p:sldId id="325" r:id="rId4"/>
    <p:sldId id="344" r:id="rId5"/>
    <p:sldId id="326" r:id="rId6"/>
    <p:sldId id="327" r:id="rId7"/>
    <p:sldId id="328" r:id="rId8"/>
    <p:sldId id="329" r:id="rId9"/>
    <p:sldId id="330" r:id="rId10"/>
    <p:sldId id="331" r:id="rId11"/>
    <p:sldId id="332" r:id="rId12"/>
    <p:sldId id="345" r:id="rId13"/>
    <p:sldId id="333" r:id="rId14"/>
    <p:sldId id="334" r:id="rId15"/>
    <p:sldId id="335" r:id="rId16"/>
    <p:sldId id="343" r:id="rId17"/>
    <p:sldId id="337" r:id="rId18"/>
    <p:sldId id="338" r:id="rId19"/>
    <p:sldId id="339" r:id="rId20"/>
    <p:sldId id="341" r:id="rId21"/>
    <p:sldId id="342" r:id="rId2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</p:showPr>
  <p:clrMru>
    <a:srgbClr val="33CC33"/>
    <a:srgbClr val="FF0000"/>
    <a:srgbClr val="FFFF99"/>
    <a:srgbClr val="003399"/>
    <a:srgbClr val="000000"/>
    <a:srgbClr val="FFFF00"/>
    <a:srgbClr val="FF6600"/>
    <a:srgbClr val="FFFF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3689" autoAdjust="0"/>
    <p:restoredTop sz="94660"/>
  </p:normalViewPr>
  <p:slideViewPr>
    <p:cSldViewPr>
      <p:cViewPr>
        <p:scale>
          <a:sx n="100" d="100"/>
          <a:sy n="100" d="100"/>
        </p:scale>
        <p:origin x="-2814" y="-45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Office_Excel_Worksheet1.xlsx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oleObject" Target="file:///\\nas1\power\JF\Big%20Wind%202\6K%20Wind%20May%2098%20Dispatch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\\nas1\power\JF\Big%20Wind%202\Aggregate%20Hourly%20Dispatch%202.xlsx" TargetMode="External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3.xml"/><Relationship Id="rId1" Type="http://schemas.openxmlformats.org/officeDocument/2006/relationships/oleObject" Target="file:///\\nas1\power\JF\Big%20Wind%202\Aggregate%20Hourly%20Dispatch%202.xlsx" TargetMode="External"/></Relationships>
</file>

<file path=ppt/charts/_rels/chart5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4.xml"/><Relationship Id="rId1" Type="http://schemas.openxmlformats.org/officeDocument/2006/relationships/oleObject" Target="file:///\\nas1\power\JF\Big%20Wind%202\Aggregate%20Hourly%20Dispatch%202.xlsx" TargetMode="External"/></Relationships>
</file>

<file path=ppt/charts/_rels/chart6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5.xml"/><Relationship Id="rId1" Type="http://schemas.openxmlformats.org/officeDocument/2006/relationships/oleObject" Target="file:///\\nas1\power\JF\Big%20Wind%202\Aggregate%20Hourly%20Dispatch%202.xlsx" TargetMode="External"/></Relationships>
</file>

<file path=ppt/charts/_rels/chart7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6.xml"/><Relationship Id="rId1" Type="http://schemas.openxmlformats.org/officeDocument/2006/relationships/oleObject" Target="file:///\\nas1\power\JF\Big%20Wind%202\OverGen%20Summary.xlsx" TargetMode="External"/></Relationships>
</file>

<file path=ppt/charts/_rels/chart8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7.xml"/><Relationship Id="rId1" Type="http://schemas.openxmlformats.org/officeDocument/2006/relationships/package" Target="../embeddings/Microsoft_Office_Excel_Worksheet2.xlsx"/></Relationships>
</file>

<file path=ppt/charts/_rels/chart9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8.xml"/><Relationship Id="rId1" Type="http://schemas.openxmlformats.org/officeDocument/2006/relationships/package" Target="../embeddings/Microsoft_Office_Excel_Worksheet3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plotArea>
      <c:layout>
        <c:manualLayout>
          <c:layoutTarget val="inner"/>
          <c:xMode val="edge"/>
          <c:yMode val="edge"/>
          <c:x val="0.17650867171015389"/>
          <c:y val="6.2666666666666704E-2"/>
          <c:w val="0.78506806134527307"/>
          <c:h val="0.78373753280839953"/>
        </c:manualLayout>
      </c:layout>
      <c:scatterChart>
        <c:scatterStyle val="smoothMarker"/>
        <c:ser>
          <c:idx val="0"/>
          <c:order val="0"/>
          <c:tx>
            <c:strRef>
              <c:f>Sheet1!$B$1</c:f>
              <c:strCache>
                <c:ptCount val="1"/>
                <c:pt idx="0">
                  <c:v>Orig</c:v>
                </c:pt>
              </c:strCache>
            </c:strRef>
          </c:tx>
          <c:spPr>
            <a:ln>
              <a:solidFill>
                <a:srgbClr val="000000"/>
              </a:solidFill>
            </a:ln>
          </c:spPr>
          <c:marker>
            <c:symbol val="none"/>
          </c:marker>
          <c:xVal>
            <c:numRef>
              <c:f>Sheet1!$A$2:$A$13</c:f>
              <c:numCache>
                <c:formatCode>General</c:formatCode>
                <c:ptCount val="12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</c:numCache>
            </c:numRef>
          </c:xVal>
          <c:yVal>
            <c:numRef>
              <c:f>Sheet1!$B$2:$B$13</c:f>
              <c:numCache>
                <c:formatCode>General</c:formatCode>
                <c:ptCount val="12"/>
                <c:pt idx="0">
                  <c:v>10000</c:v>
                </c:pt>
                <c:pt idx="1">
                  <c:v>10000</c:v>
                </c:pt>
                <c:pt idx="2">
                  <c:v>12000</c:v>
                </c:pt>
                <c:pt idx="3">
                  <c:v>15000</c:v>
                </c:pt>
                <c:pt idx="4">
                  <c:v>30000</c:v>
                </c:pt>
                <c:pt idx="5">
                  <c:v>30000</c:v>
                </c:pt>
                <c:pt idx="6">
                  <c:v>15000</c:v>
                </c:pt>
                <c:pt idx="7">
                  <c:v>12000</c:v>
                </c:pt>
                <c:pt idx="8">
                  <c:v>10000</c:v>
                </c:pt>
                <c:pt idx="9">
                  <c:v>10000</c:v>
                </c:pt>
                <c:pt idx="10">
                  <c:v>10000</c:v>
                </c:pt>
                <c:pt idx="11">
                  <c:v>10000</c:v>
                </c:pt>
              </c:numCache>
            </c:numRef>
          </c:yVal>
          <c:smooth val="1"/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w/DEC</c:v>
                </c:pt>
              </c:strCache>
            </c:strRef>
          </c:tx>
          <c:spPr>
            <a:ln>
              <a:solidFill>
                <a:schemeClr val="bg2">
                  <a:lumMod val="50000"/>
                </a:schemeClr>
              </a:solidFill>
              <a:prstDash val="sysDash"/>
            </a:ln>
          </c:spPr>
          <c:marker>
            <c:symbol val="none"/>
          </c:marker>
          <c:xVal>
            <c:numRef>
              <c:f>Sheet1!$A$2:$A$13</c:f>
              <c:numCache>
                <c:formatCode>General</c:formatCode>
                <c:ptCount val="12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</c:numCache>
            </c:numRef>
          </c:xVal>
          <c:yVal>
            <c:numRef>
              <c:f>Sheet1!$C$2:$C$13</c:f>
              <c:numCache>
                <c:formatCode>General</c:formatCode>
                <c:ptCount val="12"/>
                <c:pt idx="0">
                  <c:v>11500</c:v>
                </c:pt>
                <c:pt idx="1">
                  <c:v>11500</c:v>
                </c:pt>
                <c:pt idx="2">
                  <c:v>11500</c:v>
                </c:pt>
                <c:pt idx="3">
                  <c:v>15000</c:v>
                </c:pt>
                <c:pt idx="4">
                  <c:v>26000</c:v>
                </c:pt>
                <c:pt idx="5">
                  <c:v>26000</c:v>
                </c:pt>
                <c:pt idx="6">
                  <c:v>15000</c:v>
                </c:pt>
                <c:pt idx="7">
                  <c:v>11500</c:v>
                </c:pt>
                <c:pt idx="8">
                  <c:v>11500</c:v>
                </c:pt>
                <c:pt idx="9">
                  <c:v>11500</c:v>
                </c:pt>
                <c:pt idx="10">
                  <c:v>11500</c:v>
                </c:pt>
                <c:pt idx="11">
                  <c:v>11500</c:v>
                </c:pt>
              </c:numCache>
            </c:numRef>
          </c:yVal>
          <c:smooth val="1"/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w/INC + DEC</c:v>
                </c:pt>
              </c:strCache>
            </c:strRef>
          </c:tx>
          <c:spPr>
            <a:ln>
              <a:solidFill>
                <a:srgbClr val="FF0000"/>
              </a:solidFill>
            </a:ln>
          </c:spPr>
          <c:marker>
            <c:symbol val="none"/>
          </c:marker>
          <c:xVal>
            <c:numRef>
              <c:f>Sheet1!$A$2:$A$13</c:f>
              <c:numCache>
                <c:formatCode>General</c:formatCode>
                <c:ptCount val="12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</c:numCache>
            </c:numRef>
          </c:xVal>
          <c:yVal>
            <c:numRef>
              <c:f>Sheet1!$D$2:$D$13</c:f>
              <c:numCache>
                <c:formatCode>General</c:formatCode>
                <c:ptCount val="12"/>
                <c:pt idx="0">
                  <c:v>13000</c:v>
                </c:pt>
                <c:pt idx="1">
                  <c:v>13000</c:v>
                </c:pt>
                <c:pt idx="2">
                  <c:v>13000</c:v>
                </c:pt>
                <c:pt idx="3">
                  <c:v>15000</c:v>
                </c:pt>
                <c:pt idx="4">
                  <c:v>22000</c:v>
                </c:pt>
                <c:pt idx="5">
                  <c:v>22000</c:v>
                </c:pt>
                <c:pt idx="6">
                  <c:v>15000</c:v>
                </c:pt>
                <c:pt idx="7">
                  <c:v>13000</c:v>
                </c:pt>
                <c:pt idx="8">
                  <c:v>13000</c:v>
                </c:pt>
                <c:pt idx="9">
                  <c:v>13000</c:v>
                </c:pt>
                <c:pt idx="10">
                  <c:v>13000</c:v>
                </c:pt>
                <c:pt idx="11">
                  <c:v>13000</c:v>
                </c:pt>
              </c:numCache>
            </c:numRef>
          </c:yVal>
          <c:smooth val="1"/>
        </c:ser>
        <c:axId val="100666752"/>
        <c:axId val="100677120"/>
      </c:scatterChart>
      <c:valAx>
        <c:axId val="100666752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 dirty="0" smtClean="0"/>
                  <a:t>Hour of Day</a:t>
                </a:r>
                <a:endParaRPr lang="en-US" dirty="0"/>
              </a:p>
            </c:rich>
          </c:tx>
          <c:layout/>
        </c:title>
        <c:numFmt formatCode="General" sourceLinked="1"/>
        <c:tickLblPos val="nextTo"/>
        <c:crossAx val="100677120"/>
        <c:crosses val="autoZero"/>
        <c:crossBetween val="midCat"/>
      </c:valAx>
      <c:valAx>
        <c:axId val="100677120"/>
        <c:scaling>
          <c:orientation val="minMax"/>
          <c:max val="32000"/>
          <c:min val="8000"/>
        </c:scaling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 dirty="0" smtClean="0"/>
                  <a:t>Megawatts</a:t>
                </a:r>
                <a:endParaRPr lang="en-US" dirty="0"/>
              </a:p>
            </c:rich>
          </c:tx>
          <c:layout/>
        </c:title>
        <c:numFmt formatCode="General" sourceLinked="1"/>
        <c:tickLblPos val="nextTo"/>
        <c:crossAx val="100666752"/>
        <c:crosses val="autoZero"/>
        <c:crossBetween val="midCat"/>
        <c:majorUnit val="8000"/>
      </c:valAx>
    </c:plotArea>
    <c:legend>
      <c:legendPos val="r"/>
      <c:layout>
        <c:manualLayout>
          <c:xMode val="edge"/>
          <c:yMode val="edge"/>
          <c:x val="0.13642967423189747"/>
          <c:y val="8.842996898115027E-2"/>
          <c:w val="0.30474679635633783"/>
          <c:h val="0.23581245526127431"/>
        </c:manualLayout>
      </c:layout>
      <c:spPr>
        <a:noFill/>
      </c:spPr>
    </c:legend>
    <c:plotVisOnly val="1"/>
  </c:chart>
  <c:spPr>
    <a:solidFill>
      <a:srgbClr val="FFFF99"/>
    </a:solidFill>
  </c:spPr>
  <c:txPr>
    <a:bodyPr/>
    <a:lstStyle/>
    <a:p>
      <a:pPr>
        <a:defRPr sz="1800"/>
      </a:pPr>
      <a:endParaRPr lang="en-US"/>
    </a:p>
  </c:txPr>
  <c:externalData r:id="rId1"/>
  <c:userShapes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/>
          <a:lstStyle/>
          <a:p>
            <a:pPr>
              <a:defRPr/>
            </a:pPr>
            <a:r>
              <a:rPr lang="en-US" sz="2000" dirty="0">
                <a:solidFill>
                  <a:schemeClr val="tx1"/>
                </a:solidFill>
                <a:effectLst/>
              </a:rPr>
              <a:t>Simulated</a:t>
            </a:r>
            <a:r>
              <a:rPr lang="en-US" sz="2000" baseline="0" dirty="0">
                <a:solidFill>
                  <a:schemeClr val="tx1"/>
                </a:solidFill>
                <a:effectLst/>
              </a:rPr>
              <a:t> </a:t>
            </a:r>
            <a:r>
              <a:rPr lang="en-US" sz="2000" baseline="0" dirty="0" smtClean="0">
                <a:solidFill>
                  <a:schemeClr val="tx1"/>
                </a:solidFill>
                <a:effectLst/>
              </a:rPr>
              <a:t>d</a:t>
            </a:r>
            <a:r>
              <a:rPr lang="en-US" sz="2000" dirty="0" smtClean="0">
                <a:solidFill>
                  <a:schemeClr val="tx1"/>
                </a:solidFill>
                <a:effectLst/>
              </a:rPr>
              <a:t>ispatch for a very wet year</a:t>
            </a:r>
            <a:endParaRPr lang="en-US" sz="2000" dirty="0">
              <a:solidFill>
                <a:schemeClr val="tx1"/>
              </a:solidFill>
              <a:effectLst/>
            </a:endParaRPr>
          </a:p>
        </c:rich>
      </c:tx>
      <c:layout/>
    </c:title>
    <c:plotArea>
      <c:layout>
        <c:manualLayout>
          <c:layoutTarget val="inner"/>
          <c:xMode val="edge"/>
          <c:yMode val="edge"/>
          <c:x val="0.13061240236536775"/>
          <c:y val="0.12911605614515576"/>
          <c:w val="0.8408916295101706"/>
          <c:h val="0.70487458632888877"/>
        </c:manualLayout>
      </c:layout>
      <c:lineChart>
        <c:grouping val="standard"/>
        <c:ser>
          <c:idx val="0"/>
          <c:order val="0"/>
          <c:tx>
            <c:v>Hydro</c:v>
          </c:tx>
          <c:spPr>
            <a:ln>
              <a:solidFill>
                <a:srgbClr val="0070C0"/>
              </a:solidFill>
            </a:ln>
          </c:spPr>
          <c:marker>
            <c:symbol val="none"/>
          </c:marker>
          <c:val>
            <c:numRef>
              <c:f>Dispatch!$I$7:$I$750</c:f>
              <c:numCache>
                <c:formatCode>General</c:formatCode>
                <c:ptCount val="744"/>
                <c:pt idx="0">
                  <c:v>17596</c:v>
                </c:pt>
                <c:pt idx="1">
                  <c:v>17596</c:v>
                </c:pt>
                <c:pt idx="2">
                  <c:v>17596</c:v>
                </c:pt>
                <c:pt idx="3">
                  <c:v>17596</c:v>
                </c:pt>
                <c:pt idx="4">
                  <c:v>17596</c:v>
                </c:pt>
                <c:pt idx="5">
                  <c:v>17596</c:v>
                </c:pt>
                <c:pt idx="6">
                  <c:v>20569</c:v>
                </c:pt>
                <c:pt idx="7">
                  <c:v>21764</c:v>
                </c:pt>
                <c:pt idx="8">
                  <c:v>21750</c:v>
                </c:pt>
                <c:pt idx="9">
                  <c:v>21439</c:v>
                </c:pt>
                <c:pt idx="10">
                  <c:v>21070</c:v>
                </c:pt>
                <c:pt idx="11">
                  <c:v>20132</c:v>
                </c:pt>
                <c:pt idx="12">
                  <c:v>18968</c:v>
                </c:pt>
                <c:pt idx="13">
                  <c:v>18551</c:v>
                </c:pt>
                <c:pt idx="14">
                  <c:v>18337</c:v>
                </c:pt>
                <c:pt idx="15">
                  <c:v>18905</c:v>
                </c:pt>
                <c:pt idx="16">
                  <c:v>18966</c:v>
                </c:pt>
                <c:pt idx="17">
                  <c:v>18752</c:v>
                </c:pt>
                <c:pt idx="18">
                  <c:v>19932</c:v>
                </c:pt>
                <c:pt idx="19">
                  <c:v>20218</c:v>
                </c:pt>
                <c:pt idx="20">
                  <c:v>20406</c:v>
                </c:pt>
                <c:pt idx="21">
                  <c:v>19238</c:v>
                </c:pt>
                <c:pt idx="22">
                  <c:v>17596</c:v>
                </c:pt>
                <c:pt idx="23">
                  <c:v>17596</c:v>
                </c:pt>
                <c:pt idx="24">
                  <c:v>17596</c:v>
                </c:pt>
                <c:pt idx="25">
                  <c:v>17596</c:v>
                </c:pt>
                <c:pt idx="26">
                  <c:v>17596</c:v>
                </c:pt>
                <c:pt idx="27">
                  <c:v>17596</c:v>
                </c:pt>
                <c:pt idx="28">
                  <c:v>17596</c:v>
                </c:pt>
                <c:pt idx="29">
                  <c:v>17596</c:v>
                </c:pt>
                <c:pt idx="30">
                  <c:v>17596</c:v>
                </c:pt>
                <c:pt idx="31">
                  <c:v>17596</c:v>
                </c:pt>
                <c:pt idx="32">
                  <c:v>17596</c:v>
                </c:pt>
                <c:pt idx="33">
                  <c:v>17596</c:v>
                </c:pt>
                <c:pt idx="34">
                  <c:v>17596</c:v>
                </c:pt>
                <c:pt idx="35">
                  <c:v>17596</c:v>
                </c:pt>
                <c:pt idx="36">
                  <c:v>17596</c:v>
                </c:pt>
                <c:pt idx="37">
                  <c:v>17596</c:v>
                </c:pt>
                <c:pt idx="38">
                  <c:v>17596</c:v>
                </c:pt>
                <c:pt idx="39">
                  <c:v>17596</c:v>
                </c:pt>
                <c:pt idx="40">
                  <c:v>17596</c:v>
                </c:pt>
                <c:pt idx="41">
                  <c:v>17596</c:v>
                </c:pt>
                <c:pt idx="42">
                  <c:v>17596</c:v>
                </c:pt>
                <c:pt idx="43">
                  <c:v>17596</c:v>
                </c:pt>
                <c:pt idx="44">
                  <c:v>17596</c:v>
                </c:pt>
                <c:pt idx="45">
                  <c:v>17596</c:v>
                </c:pt>
                <c:pt idx="46">
                  <c:v>17596</c:v>
                </c:pt>
                <c:pt idx="47">
                  <c:v>17596</c:v>
                </c:pt>
                <c:pt idx="48">
                  <c:v>17826</c:v>
                </c:pt>
                <c:pt idx="49">
                  <c:v>17826</c:v>
                </c:pt>
                <c:pt idx="50">
                  <c:v>17826</c:v>
                </c:pt>
                <c:pt idx="51">
                  <c:v>17826</c:v>
                </c:pt>
                <c:pt idx="52">
                  <c:v>17826</c:v>
                </c:pt>
                <c:pt idx="53">
                  <c:v>17826</c:v>
                </c:pt>
                <c:pt idx="54">
                  <c:v>17826</c:v>
                </c:pt>
                <c:pt idx="55">
                  <c:v>17826</c:v>
                </c:pt>
                <c:pt idx="56">
                  <c:v>17826</c:v>
                </c:pt>
                <c:pt idx="57">
                  <c:v>17826</c:v>
                </c:pt>
                <c:pt idx="58">
                  <c:v>17826</c:v>
                </c:pt>
                <c:pt idx="59">
                  <c:v>17826</c:v>
                </c:pt>
                <c:pt idx="60">
                  <c:v>17826</c:v>
                </c:pt>
                <c:pt idx="61">
                  <c:v>17826</c:v>
                </c:pt>
                <c:pt idx="62">
                  <c:v>17826</c:v>
                </c:pt>
                <c:pt idx="63">
                  <c:v>17826</c:v>
                </c:pt>
                <c:pt idx="64">
                  <c:v>17826</c:v>
                </c:pt>
                <c:pt idx="65">
                  <c:v>17826</c:v>
                </c:pt>
                <c:pt idx="66">
                  <c:v>17826</c:v>
                </c:pt>
                <c:pt idx="67">
                  <c:v>17826</c:v>
                </c:pt>
                <c:pt idx="68">
                  <c:v>17826</c:v>
                </c:pt>
                <c:pt idx="69">
                  <c:v>17826</c:v>
                </c:pt>
                <c:pt idx="70">
                  <c:v>17826</c:v>
                </c:pt>
                <c:pt idx="71">
                  <c:v>17826</c:v>
                </c:pt>
                <c:pt idx="72">
                  <c:v>17826</c:v>
                </c:pt>
                <c:pt idx="73">
                  <c:v>17826</c:v>
                </c:pt>
                <c:pt idx="74">
                  <c:v>17826</c:v>
                </c:pt>
                <c:pt idx="75">
                  <c:v>17826</c:v>
                </c:pt>
                <c:pt idx="76">
                  <c:v>17826</c:v>
                </c:pt>
                <c:pt idx="77">
                  <c:v>17826</c:v>
                </c:pt>
                <c:pt idx="78">
                  <c:v>20286</c:v>
                </c:pt>
                <c:pt idx="79">
                  <c:v>21721</c:v>
                </c:pt>
                <c:pt idx="80">
                  <c:v>21946</c:v>
                </c:pt>
                <c:pt idx="81">
                  <c:v>21844</c:v>
                </c:pt>
                <c:pt idx="82">
                  <c:v>21571</c:v>
                </c:pt>
                <c:pt idx="83">
                  <c:v>20620</c:v>
                </c:pt>
                <c:pt idx="84">
                  <c:v>19436</c:v>
                </c:pt>
                <c:pt idx="85">
                  <c:v>19089</c:v>
                </c:pt>
                <c:pt idx="86">
                  <c:v>18782</c:v>
                </c:pt>
                <c:pt idx="87">
                  <c:v>19462</c:v>
                </c:pt>
                <c:pt idx="88">
                  <c:v>20024</c:v>
                </c:pt>
                <c:pt idx="89">
                  <c:v>20195</c:v>
                </c:pt>
                <c:pt idx="90">
                  <c:v>20547</c:v>
                </c:pt>
                <c:pt idx="91">
                  <c:v>20872</c:v>
                </c:pt>
                <c:pt idx="92">
                  <c:v>21102</c:v>
                </c:pt>
                <c:pt idx="93">
                  <c:v>19905</c:v>
                </c:pt>
                <c:pt idx="94">
                  <c:v>17826</c:v>
                </c:pt>
                <c:pt idx="95">
                  <c:v>17826</c:v>
                </c:pt>
                <c:pt idx="96">
                  <c:v>18049</c:v>
                </c:pt>
                <c:pt idx="97">
                  <c:v>18049</c:v>
                </c:pt>
                <c:pt idx="98">
                  <c:v>18049</c:v>
                </c:pt>
                <c:pt idx="99">
                  <c:v>18049</c:v>
                </c:pt>
                <c:pt idx="100">
                  <c:v>18049</c:v>
                </c:pt>
                <c:pt idx="101">
                  <c:v>18049</c:v>
                </c:pt>
                <c:pt idx="102">
                  <c:v>18049</c:v>
                </c:pt>
                <c:pt idx="103">
                  <c:v>18049</c:v>
                </c:pt>
                <c:pt idx="104">
                  <c:v>18049</c:v>
                </c:pt>
                <c:pt idx="105">
                  <c:v>18049</c:v>
                </c:pt>
                <c:pt idx="106">
                  <c:v>18049</c:v>
                </c:pt>
                <c:pt idx="107">
                  <c:v>18049</c:v>
                </c:pt>
                <c:pt idx="108">
                  <c:v>18049</c:v>
                </c:pt>
                <c:pt idx="109">
                  <c:v>18049</c:v>
                </c:pt>
                <c:pt idx="110">
                  <c:v>18049</c:v>
                </c:pt>
                <c:pt idx="111">
                  <c:v>18049</c:v>
                </c:pt>
                <c:pt idx="112">
                  <c:v>18049</c:v>
                </c:pt>
                <c:pt idx="113">
                  <c:v>18049</c:v>
                </c:pt>
                <c:pt idx="114">
                  <c:v>18049</c:v>
                </c:pt>
                <c:pt idx="115">
                  <c:v>18049</c:v>
                </c:pt>
                <c:pt idx="116">
                  <c:v>18049</c:v>
                </c:pt>
                <c:pt idx="117">
                  <c:v>18049</c:v>
                </c:pt>
                <c:pt idx="118">
                  <c:v>18049</c:v>
                </c:pt>
                <c:pt idx="119">
                  <c:v>18049</c:v>
                </c:pt>
                <c:pt idx="120">
                  <c:v>18049</c:v>
                </c:pt>
                <c:pt idx="121">
                  <c:v>18049</c:v>
                </c:pt>
                <c:pt idx="122">
                  <c:v>18049</c:v>
                </c:pt>
                <c:pt idx="123">
                  <c:v>18049</c:v>
                </c:pt>
                <c:pt idx="124">
                  <c:v>18049</c:v>
                </c:pt>
                <c:pt idx="125">
                  <c:v>18049</c:v>
                </c:pt>
                <c:pt idx="126">
                  <c:v>18049</c:v>
                </c:pt>
                <c:pt idx="127">
                  <c:v>19004</c:v>
                </c:pt>
                <c:pt idx="128">
                  <c:v>19143</c:v>
                </c:pt>
                <c:pt idx="129">
                  <c:v>19116</c:v>
                </c:pt>
                <c:pt idx="130">
                  <c:v>18099</c:v>
                </c:pt>
                <c:pt idx="131">
                  <c:v>18049</c:v>
                </c:pt>
                <c:pt idx="132">
                  <c:v>18049</c:v>
                </c:pt>
                <c:pt idx="133">
                  <c:v>18049</c:v>
                </c:pt>
                <c:pt idx="134">
                  <c:v>18049</c:v>
                </c:pt>
                <c:pt idx="135">
                  <c:v>18049</c:v>
                </c:pt>
                <c:pt idx="136">
                  <c:v>18383</c:v>
                </c:pt>
                <c:pt idx="137">
                  <c:v>18726</c:v>
                </c:pt>
                <c:pt idx="138">
                  <c:v>19257</c:v>
                </c:pt>
                <c:pt idx="139">
                  <c:v>18442</c:v>
                </c:pt>
                <c:pt idx="140">
                  <c:v>18049</c:v>
                </c:pt>
                <c:pt idx="141">
                  <c:v>18049</c:v>
                </c:pt>
                <c:pt idx="142">
                  <c:v>18049</c:v>
                </c:pt>
                <c:pt idx="143">
                  <c:v>18049</c:v>
                </c:pt>
                <c:pt idx="144">
                  <c:v>18049</c:v>
                </c:pt>
                <c:pt idx="145">
                  <c:v>18049</c:v>
                </c:pt>
                <c:pt idx="146">
                  <c:v>18049</c:v>
                </c:pt>
                <c:pt idx="147">
                  <c:v>18049</c:v>
                </c:pt>
                <c:pt idx="148">
                  <c:v>18049</c:v>
                </c:pt>
                <c:pt idx="149">
                  <c:v>18049</c:v>
                </c:pt>
                <c:pt idx="150">
                  <c:v>20207</c:v>
                </c:pt>
                <c:pt idx="151">
                  <c:v>21815</c:v>
                </c:pt>
                <c:pt idx="152">
                  <c:v>22255</c:v>
                </c:pt>
                <c:pt idx="153">
                  <c:v>21967</c:v>
                </c:pt>
                <c:pt idx="154">
                  <c:v>21628</c:v>
                </c:pt>
                <c:pt idx="155">
                  <c:v>20812</c:v>
                </c:pt>
                <c:pt idx="156">
                  <c:v>19680</c:v>
                </c:pt>
                <c:pt idx="157">
                  <c:v>19253</c:v>
                </c:pt>
                <c:pt idx="158">
                  <c:v>19016</c:v>
                </c:pt>
                <c:pt idx="159">
                  <c:v>19753</c:v>
                </c:pt>
                <c:pt idx="160">
                  <c:v>20327</c:v>
                </c:pt>
                <c:pt idx="161">
                  <c:v>20607</c:v>
                </c:pt>
                <c:pt idx="162">
                  <c:v>20945</c:v>
                </c:pt>
                <c:pt idx="163">
                  <c:v>20765</c:v>
                </c:pt>
                <c:pt idx="164">
                  <c:v>20121</c:v>
                </c:pt>
                <c:pt idx="165">
                  <c:v>18686</c:v>
                </c:pt>
                <c:pt idx="166">
                  <c:v>18049</c:v>
                </c:pt>
                <c:pt idx="167">
                  <c:v>18049</c:v>
                </c:pt>
                <c:pt idx="168">
                  <c:v>18049</c:v>
                </c:pt>
                <c:pt idx="169">
                  <c:v>18049</c:v>
                </c:pt>
                <c:pt idx="170">
                  <c:v>18049</c:v>
                </c:pt>
                <c:pt idx="171">
                  <c:v>18049</c:v>
                </c:pt>
                <c:pt idx="172">
                  <c:v>18049</c:v>
                </c:pt>
                <c:pt idx="173">
                  <c:v>18049</c:v>
                </c:pt>
                <c:pt idx="174">
                  <c:v>20238</c:v>
                </c:pt>
                <c:pt idx="175">
                  <c:v>21649</c:v>
                </c:pt>
                <c:pt idx="176">
                  <c:v>22157</c:v>
                </c:pt>
                <c:pt idx="177">
                  <c:v>22114</c:v>
                </c:pt>
                <c:pt idx="178">
                  <c:v>21908</c:v>
                </c:pt>
                <c:pt idx="179">
                  <c:v>21003</c:v>
                </c:pt>
                <c:pt idx="180">
                  <c:v>19855</c:v>
                </c:pt>
                <c:pt idx="181">
                  <c:v>19484</c:v>
                </c:pt>
                <c:pt idx="182">
                  <c:v>18588</c:v>
                </c:pt>
                <c:pt idx="183">
                  <c:v>19046</c:v>
                </c:pt>
                <c:pt idx="184">
                  <c:v>20303</c:v>
                </c:pt>
                <c:pt idx="185">
                  <c:v>20475</c:v>
                </c:pt>
                <c:pt idx="186">
                  <c:v>20615</c:v>
                </c:pt>
                <c:pt idx="187">
                  <c:v>20826</c:v>
                </c:pt>
                <c:pt idx="188">
                  <c:v>19931</c:v>
                </c:pt>
                <c:pt idx="189">
                  <c:v>18853</c:v>
                </c:pt>
                <c:pt idx="190">
                  <c:v>18049</c:v>
                </c:pt>
                <c:pt idx="191">
                  <c:v>18049</c:v>
                </c:pt>
                <c:pt idx="192">
                  <c:v>18049</c:v>
                </c:pt>
                <c:pt idx="193">
                  <c:v>18049</c:v>
                </c:pt>
                <c:pt idx="194">
                  <c:v>18049</c:v>
                </c:pt>
                <c:pt idx="195">
                  <c:v>18049</c:v>
                </c:pt>
                <c:pt idx="196">
                  <c:v>18049</c:v>
                </c:pt>
                <c:pt idx="197">
                  <c:v>18049</c:v>
                </c:pt>
                <c:pt idx="198">
                  <c:v>18049</c:v>
                </c:pt>
                <c:pt idx="199">
                  <c:v>18634</c:v>
                </c:pt>
                <c:pt idx="200">
                  <c:v>18714</c:v>
                </c:pt>
                <c:pt idx="201">
                  <c:v>18233</c:v>
                </c:pt>
                <c:pt idx="202">
                  <c:v>18049</c:v>
                </c:pt>
                <c:pt idx="203">
                  <c:v>18049</c:v>
                </c:pt>
                <c:pt idx="204">
                  <c:v>18049</c:v>
                </c:pt>
                <c:pt idx="205">
                  <c:v>18049</c:v>
                </c:pt>
                <c:pt idx="206">
                  <c:v>18049</c:v>
                </c:pt>
                <c:pt idx="207">
                  <c:v>18049</c:v>
                </c:pt>
                <c:pt idx="208">
                  <c:v>18049</c:v>
                </c:pt>
                <c:pt idx="209">
                  <c:v>18049</c:v>
                </c:pt>
                <c:pt idx="210">
                  <c:v>18049</c:v>
                </c:pt>
                <c:pt idx="211">
                  <c:v>18049</c:v>
                </c:pt>
                <c:pt idx="212">
                  <c:v>18049</c:v>
                </c:pt>
                <c:pt idx="213">
                  <c:v>18049</c:v>
                </c:pt>
                <c:pt idx="214">
                  <c:v>18049</c:v>
                </c:pt>
                <c:pt idx="215">
                  <c:v>18049</c:v>
                </c:pt>
                <c:pt idx="216">
                  <c:v>18049</c:v>
                </c:pt>
                <c:pt idx="217">
                  <c:v>18049</c:v>
                </c:pt>
                <c:pt idx="218">
                  <c:v>18049</c:v>
                </c:pt>
                <c:pt idx="219">
                  <c:v>18049</c:v>
                </c:pt>
                <c:pt idx="220">
                  <c:v>18049</c:v>
                </c:pt>
                <c:pt idx="221">
                  <c:v>18049</c:v>
                </c:pt>
                <c:pt idx="222">
                  <c:v>18049</c:v>
                </c:pt>
                <c:pt idx="223">
                  <c:v>18540</c:v>
                </c:pt>
                <c:pt idx="224">
                  <c:v>18955</c:v>
                </c:pt>
                <c:pt idx="225">
                  <c:v>18878</c:v>
                </c:pt>
                <c:pt idx="226">
                  <c:v>18518</c:v>
                </c:pt>
                <c:pt idx="227">
                  <c:v>18354</c:v>
                </c:pt>
                <c:pt idx="228">
                  <c:v>18157</c:v>
                </c:pt>
                <c:pt idx="229">
                  <c:v>18049</c:v>
                </c:pt>
                <c:pt idx="230">
                  <c:v>18049</c:v>
                </c:pt>
                <c:pt idx="231">
                  <c:v>18049</c:v>
                </c:pt>
                <c:pt idx="232">
                  <c:v>18049</c:v>
                </c:pt>
                <c:pt idx="233">
                  <c:v>18049</c:v>
                </c:pt>
                <c:pt idx="234">
                  <c:v>18049</c:v>
                </c:pt>
                <c:pt idx="235">
                  <c:v>18086</c:v>
                </c:pt>
                <c:pt idx="236">
                  <c:v>18268</c:v>
                </c:pt>
                <c:pt idx="237">
                  <c:v>18049</c:v>
                </c:pt>
                <c:pt idx="238">
                  <c:v>18049</c:v>
                </c:pt>
                <c:pt idx="239">
                  <c:v>18049</c:v>
                </c:pt>
                <c:pt idx="240">
                  <c:v>18049</c:v>
                </c:pt>
                <c:pt idx="241">
                  <c:v>18049</c:v>
                </c:pt>
                <c:pt idx="242">
                  <c:v>18049</c:v>
                </c:pt>
                <c:pt idx="243">
                  <c:v>18049</c:v>
                </c:pt>
                <c:pt idx="244">
                  <c:v>18049</c:v>
                </c:pt>
                <c:pt idx="245">
                  <c:v>18049</c:v>
                </c:pt>
                <c:pt idx="246">
                  <c:v>19351</c:v>
                </c:pt>
                <c:pt idx="247">
                  <c:v>20450</c:v>
                </c:pt>
                <c:pt idx="248">
                  <c:v>20791</c:v>
                </c:pt>
                <c:pt idx="249">
                  <c:v>20712</c:v>
                </c:pt>
                <c:pt idx="250">
                  <c:v>20207</c:v>
                </c:pt>
                <c:pt idx="251">
                  <c:v>18629</c:v>
                </c:pt>
                <c:pt idx="252">
                  <c:v>18049</c:v>
                </c:pt>
                <c:pt idx="253">
                  <c:v>18049</c:v>
                </c:pt>
                <c:pt idx="254">
                  <c:v>18104</c:v>
                </c:pt>
                <c:pt idx="255">
                  <c:v>19133</c:v>
                </c:pt>
                <c:pt idx="256">
                  <c:v>19658</c:v>
                </c:pt>
                <c:pt idx="257">
                  <c:v>19805</c:v>
                </c:pt>
                <c:pt idx="258">
                  <c:v>20125</c:v>
                </c:pt>
                <c:pt idx="259">
                  <c:v>20295</c:v>
                </c:pt>
                <c:pt idx="260">
                  <c:v>20237</c:v>
                </c:pt>
                <c:pt idx="261">
                  <c:v>18544</c:v>
                </c:pt>
                <c:pt idx="262">
                  <c:v>18049</c:v>
                </c:pt>
                <c:pt idx="263">
                  <c:v>18049</c:v>
                </c:pt>
                <c:pt idx="264">
                  <c:v>18049</c:v>
                </c:pt>
                <c:pt idx="265">
                  <c:v>18049</c:v>
                </c:pt>
                <c:pt idx="266">
                  <c:v>18049</c:v>
                </c:pt>
                <c:pt idx="267">
                  <c:v>18049</c:v>
                </c:pt>
                <c:pt idx="268">
                  <c:v>18049</c:v>
                </c:pt>
                <c:pt idx="269">
                  <c:v>18049</c:v>
                </c:pt>
                <c:pt idx="270">
                  <c:v>18049</c:v>
                </c:pt>
                <c:pt idx="271">
                  <c:v>19814</c:v>
                </c:pt>
                <c:pt idx="272">
                  <c:v>20791</c:v>
                </c:pt>
                <c:pt idx="273">
                  <c:v>21037</c:v>
                </c:pt>
                <c:pt idx="274">
                  <c:v>20978</c:v>
                </c:pt>
                <c:pt idx="275">
                  <c:v>20351</c:v>
                </c:pt>
                <c:pt idx="276">
                  <c:v>19245</c:v>
                </c:pt>
                <c:pt idx="277">
                  <c:v>19262</c:v>
                </c:pt>
                <c:pt idx="278">
                  <c:v>19065</c:v>
                </c:pt>
                <c:pt idx="279">
                  <c:v>19784</c:v>
                </c:pt>
                <c:pt idx="280">
                  <c:v>20266</c:v>
                </c:pt>
                <c:pt idx="281">
                  <c:v>19878</c:v>
                </c:pt>
                <c:pt idx="282">
                  <c:v>18354</c:v>
                </c:pt>
                <c:pt idx="283">
                  <c:v>18049</c:v>
                </c:pt>
                <c:pt idx="284">
                  <c:v>18049</c:v>
                </c:pt>
                <c:pt idx="285">
                  <c:v>18049</c:v>
                </c:pt>
                <c:pt idx="286">
                  <c:v>18049</c:v>
                </c:pt>
                <c:pt idx="287">
                  <c:v>18049</c:v>
                </c:pt>
                <c:pt idx="288">
                  <c:v>18049</c:v>
                </c:pt>
                <c:pt idx="289">
                  <c:v>18049</c:v>
                </c:pt>
                <c:pt idx="290">
                  <c:v>18049</c:v>
                </c:pt>
                <c:pt idx="291">
                  <c:v>18049</c:v>
                </c:pt>
                <c:pt idx="292">
                  <c:v>18049</c:v>
                </c:pt>
                <c:pt idx="293">
                  <c:v>18049</c:v>
                </c:pt>
                <c:pt idx="294">
                  <c:v>18049</c:v>
                </c:pt>
                <c:pt idx="295">
                  <c:v>18870</c:v>
                </c:pt>
                <c:pt idx="296">
                  <c:v>20007</c:v>
                </c:pt>
                <c:pt idx="297">
                  <c:v>20759</c:v>
                </c:pt>
                <c:pt idx="298">
                  <c:v>21257</c:v>
                </c:pt>
                <c:pt idx="299">
                  <c:v>20536</c:v>
                </c:pt>
                <c:pt idx="300">
                  <c:v>19489</c:v>
                </c:pt>
                <c:pt idx="301">
                  <c:v>19194</c:v>
                </c:pt>
                <c:pt idx="302">
                  <c:v>18897</c:v>
                </c:pt>
                <c:pt idx="303">
                  <c:v>19562</c:v>
                </c:pt>
                <c:pt idx="304">
                  <c:v>20086</c:v>
                </c:pt>
                <c:pt idx="305">
                  <c:v>20075</c:v>
                </c:pt>
                <c:pt idx="306">
                  <c:v>20159</c:v>
                </c:pt>
                <c:pt idx="307">
                  <c:v>20273</c:v>
                </c:pt>
                <c:pt idx="308">
                  <c:v>20428</c:v>
                </c:pt>
                <c:pt idx="309">
                  <c:v>19005</c:v>
                </c:pt>
                <c:pt idx="310">
                  <c:v>18049</c:v>
                </c:pt>
                <c:pt idx="311">
                  <c:v>18049</c:v>
                </c:pt>
                <c:pt idx="312">
                  <c:v>18049</c:v>
                </c:pt>
                <c:pt idx="313">
                  <c:v>18049</c:v>
                </c:pt>
                <c:pt idx="314">
                  <c:v>18049</c:v>
                </c:pt>
                <c:pt idx="315">
                  <c:v>18049</c:v>
                </c:pt>
                <c:pt idx="316">
                  <c:v>18049</c:v>
                </c:pt>
                <c:pt idx="317">
                  <c:v>18049</c:v>
                </c:pt>
                <c:pt idx="318">
                  <c:v>19746</c:v>
                </c:pt>
                <c:pt idx="319">
                  <c:v>21477</c:v>
                </c:pt>
                <c:pt idx="320">
                  <c:v>20093</c:v>
                </c:pt>
                <c:pt idx="321">
                  <c:v>19683</c:v>
                </c:pt>
                <c:pt idx="322">
                  <c:v>18570</c:v>
                </c:pt>
                <c:pt idx="323">
                  <c:v>18049</c:v>
                </c:pt>
                <c:pt idx="324">
                  <c:v>18049</c:v>
                </c:pt>
                <c:pt idx="325">
                  <c:v>18049</c:v>
                </c:pt>
                <c:pt idx="326">
                  <c:v>18049</c:v>
                </c:pt>
                <c:pt idx="327">
                  <c:v>18049</c:v>
                </c:pt>
                <c:pt idx="328">
                  <c:v>18049</c:v>
                </c:pt>
                <c:pt idx="329">
                  <c:v>18049</c:v>
                </c:pt>
                <c:pt idx="330">
                  <c:v>18049</c:v>
                </c:pt>
                <c:pt idx="331">
                  <c:v>18049</c:v>
                </c:pt>
                <c:pt idx="332">
                  <c:v>18049</c:v>
                </c:pt>
                <c:pt idx="333">
                  <c:v>18049</c:v>
                </c:pt>
                <c:pt idx="334">
                  <c:v>18049</c:v>
                </c:pt>
                <c:pt idx="335">
                  <c:v>18049</c:v>
                </c:pt>
                <c:pt idx="336">
                  <c:v>18049</c:v>
                </c:pt>
                <c:pt idx="337">
                  <c:v>18049</c:v>
                </c:pt>
                <c:pt idx="338">
                  <c:v>18049</c:v>
                </c:pt>
                <c:pt idx="339">
                  <c:v>18049</c:v>
                </c:pt>
                <c:pt idx="340">
                  <c:v>18049</c:v>
                </c:pt>
                <c:pt idx="341">
                  <c:v>18049</c:v>
                </c:pt>
                <c:pt idx="342">
                  <c:v>19202</c:v>
                </c:pt>
                <c:pt idx="343">
                  <c:v>20891</c:v>
                </c:pt>
                <c:pt idx="344">
                  <c:v>21196</c:v>
                </c:pt>
                <c:pt idx="345">
                  <c:v>21004</c:v>
                </c:pt>
                <c:pt idx="346">
                  <c:v>20892</c:v>
                </c:pt>
                <c:pt idx="347">
                  <c:v>20215</c:v>
                </c:pt>
                <c:pt idx="348">
                  <c:v>19146</c:v>
                </c:pt>
                <c:pt idx="349">
                  <c:v>18710</c:v>
                </c:pt>
                <c:pt idx="350">
                  <c:v>18417</c:v>
                </c:pt>
                <c:pt idx="351">
                  <c:v>19200</c:v>
                </c:pt>
                <c:pt idx="352">
                  <c:v>19665</c:v>
                </c:pt>
                <c:pt idx="353">
                  <c:v>19332</c:v>
                </c:pt>
                <c:pt idx="354">
                  <c:v>19459</c:v>
                </c:pt>
                <c:pt idx="355">
                  <c:v>19005</c:v>
                </c:pt>
                <c:pt idx="356">
                  <c:v>18774</c:v>
                </c:pt>
                <c:pt idx="357">
                  <c:v>18049</c:v>
                </c:pt>
                <c:pt idx="358">
                  <c:v>18049</c:v>
                </c:pt>
                <c:pt idx="359">
                  <c:v>18049</c:v>
                </c:pt>
                <c:pt idx="360">
                  <c:v>18049</c:v>
                </c:pt>
                <c:pt idx="361">
                  <c:v>18049</c:v>
                </c:pt>
                <c:pt idx="362">
                  <c:v>18049</c:v>
                </c:pt>
                <c:pt idx="363">
                  <c:v>18049</c:v>
                </c:pt>
                <c:pt idx="364">
                  <c:v>18049</c:v>
                </c:pt>
                <c:pt idx="365">
                  <c:v>18049</c:v>
                </c:pt>
                <c:pt idx="366">
                  <c:v>18049</c:v>
                </c:pt>
                <c:pt idx="367">
                  <c:v>18049</c:v>
                </c:pt>
                <c:pt idx="368">
                  <c:v>18049</c:v>
                </c:pt>
                <c:pt idx="369">
                  <c:v>18049</c:v>
                </c:pt>
                <c:pt idx="370">
                  <c:v>18049</c:v>
                </c:pt>
                <c:pt idx="371">
                  <c:v>18049</c:v>
                </c:pt>
                <c:pt idx="372">
                  <c:v>18049</c:v>
                </c:pt>
                <c:pt idx="373">
                  <c:v>18049</c:v>
                </c:pt>
                <c:pt idx="374">
                  <c:v>18049</c:v>
                </c:pt>
                <c:pt idx="375">
                  <c:v>18049</c:v>
                </c:pt>
                <c:pt idx="376">
                  <c:v>18049</c:v>
                </c:pt>
                <c:pt idx="377">
                  <c:v>18049</c:v>
                </c:pt>
                <c:pt idx="378">
                  <c:v>18049</c:v>
                </c:pt>
                <c:pt idx="379">
                  <c:v>18049</c:v>
                </c:pt>
                <c:pt idx="380">
                  <c:v>18049</c:v>
                </c:pt>
                <c:pt idx="381">
                  <c:v>18049</c:v>
                </c:pt>
                <c:pt idx="382">
                  <c:v>18049</c:v>
                </c:pt>
                <c:pt idx="383">
                  <c:v>18049</c:v>
                </c:pt>
                <c:pt idx="384">
                  <c:v>18049</c:v>
                </c:pt>
                <c:pt idx="385">
                  <c:v>18049</c:v>
                </c:pt>
                <c:pt idx="386">
                  <c:v>18049</c:v>
                </c:pt>
                <c:pt idx="387">
                  <c:v>18049</c:v>
                </c:pt>
                <c:pt idx="388">
                  <c:v>18049</c:v>
                </c:pt>
                <c:pt idx="389">
                  <c:v>18049</c:v>
                </c:pt>
                <c:pt idx="390">
                  <c:v>18049</c:v>
                </c:pt>
                <c:pt idx="391">
                  <c:v>18049</c:v>
                </c:pt>
                <c:pt idx="392">
                  <c:v>18049</c:v>
                </c:pt>
                <c:pt idx="393">
                  <c:v>18049</c:v>
                </c:pt>
                <c:pt idx="394">
                  <c:v>18049</c:v>
                </c:pt>
                <c:pt idx="395">
                  <c:v>18049</c:v>
                </c:pt>
                <c:pt idx="396">
                  <c:v>18049</c:v>
                </c:pt>
                <c:pt idx="397">
                  <c:v>18049</c:v>
                </c:pt>
                <c:pt idx="398">
                  <c:v>18049</c:v>
                </c:pt>
                <c:pt idx="399">
                  <c:v>18049</c:v>
                </c:pt>
                <c:pt idx="400">
                  <c:v>18049</c:v>
                </c:pt>
                <c:pt idx="401">
                  <c:v>18049</c:v>
                </c:pt>
                <c:pt idx="402">
                  <c:v>18049</c:v>
                </c:pt>
                <c:pt idx="403">
                  <c:v>18049</c:v>
                </c:pt>
                <c:pt idx="404">
                  <c:v>18049</c:v>
                </c:pt>
                <c:pt idx="405">
                  <c:v>18049</c:v>
                </c:pt>
                <c:pt idx="406">
                  <c:v>18049</c:v>
                </c:pt>
                <c:pt idx="407">
                  <c:v>18049</c:v>
                </c:pt>
                <c:pt idx="408">
                  <c:v>18049</c:v>
                </c:pt>
                <c:pt idx="409">
                  <c:v>18049</c:v>
                </c:pt>
                <c:pt idx="410">
                  <c:v>18049</c:v>
                </c:pt>
                <c:pt idx="411">
                  <c:v>18049</c:v>
                </c:pt>
                <c:pt idx="412">
                  <c:v>18049</c:v>
                </c:pt>
                <c:pt idx="413">
                  <c:v>18049</c:v>
                </c:pt>
                <c:pt idx="414">
                  <c:v>19278</c:v>
                </c:pt>
                <c:pt idx="415">
                  <c:v>20624</c:v>
                </c:pt>
                <c:pt idx="416">
                  <c:v>21012</c:v>
                </c:pt>
                <c:pt idx="417">
                  <c:v>21063</c:v>
                </c:pt>
                <c:pt idx="418">
                  <c:v>20961</c:v>
                </c:pt>
                <c:pt idx="419">
                  <c:v>20170</c:v>
                </c:pt>
                <c:pt idx="420">
                  <c:v>19077</c:v>
                </c:pt>
                <c:pt idx="421">
                  <c:v>18780</c:v>
                </c:pt>
                <c:pt idx="422">
                  <c:v>18551</c:v>
                </c:pt>
                <c:pt idx="423">
                  <c:v>19251</c:v>
                </c:pt>
                <c:pt idx="424">
                  <c:v>19746</c:v>
                </c:pt>
                <c:pt idx="425">
                  <c:v>19811</c:v>
                </c:pt>
                <c:pt idx="426">
                  <c:v>19874</c:v>
                </c:pt>
                <c:pt idx="427">
                  <c:v>19911</c:v>
                </c:pt>
                <c:pt idx="428">
                  <c:v>19242</c:v>
                </c:pt>
                <c:pt idx="429">
                  <c:v>18049</c:v>
                </c:pt>
                <c:pt idx="430">
                  <c:v>18049</c:v>
                </c:pt>
                <c:pt idx="431">
                  <c:v>18049</c:v>
                </c:pt>
                <c:pt idx="432">
                  <c:v>18049</c:v>
                </c:pt>
                <c:pt idx="433">
                  <c:v>18049</c:v>
                </c:pt>
                <c:pt idx="434">
                  <c:v>18049</c:v>
                </c:pt>
                <c:pt idx="435">
                  <c:v>18049</c:v>
                </c:pt>
                <c:pt idx="436">
                  <c:v>18049</c:v>
                </c:pt>
                <c:pt idx="437">
                  <c:v>18049</c:v>
                </c:pt>
                <c:pt idx="438">
                  <c:v>18049</c:v>
                </c:pt>
                <c:pt idx="439">
                  <c:v>18511</c:v>
                </c:pt>
                <c:pt idx="440">
                  <c:v>19138</c:v>
                </c:pt>
                <c:pt idx="441">
                  <c:v>19935</c:v>
                </c:pt>
                <c:pt idx="442">
                  <c:v>20660</c:v>
                </c:pt>
                <c:pt idx="443">
                  <c:v>20279</c:v>
                </c:pt>
                <c:pt idx="444">
                  <c:v>19428</c:v>
                </c:pt>
                <c:pt idx="445">
                  <c:v>19343</c:v>
                </c:pt>
                <c:pt idx="446">
                  <c:v>19265</c:v>
                </c:pt>
                <c:pt idx="447">
                  <c:v>19950</c:v>
                </c:pt>
                <c:pt idx="448">
                  <c:v>20468</c:v>
                </c:pt>
                <c:pt idx="449">
                  <c:v>20510</c:v>
                </c:pt>
                <c:pt idx="450">
                  <c:v>20584</c:v>
                </c:pt>
                <c:pt idx="451">
                  <c:v>20641</c:v>
                </c:pt>
                <c:pt idx="452">
                  <c:v>20877</c:v>
                </c:pt>
                <c:pt idx="453">
                  <c:v>19908</c:v>
                </c:pt>
                <c:pt idx="454">
                  <c:v>18049</c:v>
                </c:pt>
                <c:pt idx="455">
                  <c:v>18049</c:v>
                </c:pt>
                <c:pt idx="456">
                  <c:v>18049</c:v>
                </c:pt>
                <c:pt idx="457">
                  <c:v>18049</c:v>
                </c:pt>
                <c:pt idx="458">
                  <c:v>18049</c:v>
                </c:pt>
                <c:pt idx="459">
                  <c:v>18049</c:v>
                </c:pt>
                <c:pt idx="460">
                  <c:v>18049</c:v>
                </c:pt>
                <c:pt idx="461">
                  <c:v>18049</c:v>
                </c:pt>
                <c:pt idx="462">
                  <c:v>18049</c:v>
                </c:pt>
                <c:pt idx="463">
                  <c:v>19164</c:v>
                </c:pt>
                <c:pt idx="464">
                  <c:v>19756</c:v>
                </c:pt>
                <c:pt idx="465">
                  <c:v>20087</c:v>
                </c:pt>
                <c:pt idx="466">
                  <c:v>20133</c:v>
                </c:pt>
                <c:pt idx="467">
                  <c:v>19289</c:v>
                </c:pt>
                <c:pt idx="468">
                  <c:v>18519</c:v>
                </c:pt>
                <c:pt idx="469">
                  <c:v>18552</c:v>
                </c:pt>
                <c:pt idx="470">
                  <c:v>18049</c:v>
                </c:pt>
                <c:pt idx="471">
                  <c:v>18916</c:v>
                </c:pt>
                <c:pt idx="472">
                  <c:v>19495</c:v>
                </c:pt>
                <c:pt idx="473">
                  <c:v>18141</c:v>
                </c:pt>
                <c:pt idx="474">
                  <c:v>18049</c:v>
                </c:pt>
                <c:pt idx="475">
                  <c:v>18049</c:v>
                </c:pt>
                <c:pt idx="476">
                  <c:v>19360</c:v>
                </c:pt>
                <c:pt idx="477">
                  <c:v>18049</c:v>
                </c:pt>
                <c:pt idx="478">
                  <c:v>18049</c:v>
                </c:pt>
                <c:pt idx="479">
                  <c:v>18049</c:v>
                </c:pt>
                <c:pt idx="480">
                  <c:v>18049</c:v>
                </c:pt>
                <c:pt idx="481">
                  <c:v>18049</c:v>
                </c:pt>
                <c:pt idx="482">
                  <c:v>18049</c:v>
                </c:pt>
                <c:pt idx="483">
                  <c:v>18049</c:v>
                </c:pt>
                <c:pt idx="484">
                  <c:v>18049</c:v>
                </c:pt>
                <c:pt idx="485">
                  <c:v>18049</c:v>
                </c:pt>
                <c:pt idx="486">
                  <c:v>18049</c:v>
                </c:pt>
                <c:pt idx="487">
                  <c:v>18049</c:v>
                </c:pt>
                <c:pt idx="488">
                  <c:v>18049</c:v>
                </c:pt>
                <c:pt idx="489">
                  <c:v>18945</c:v>
                </c:pt>
                <c:pt idx="490">
                  <c:v>20470</c:v>
                </c:pt>
                <c:pt idx="491">
                  <c:v>20444</c:v>
                </c:pt>
                <c:pt idx="492">
                  <c:v>19405</c:v>
                </c:pt>
                <c:pt idx="493">
                  <c:v>19237</c:v>
                </c:pt>
                <c:pt idx="494">
                  <c:v>19081</c:v>
                </c:pt>
                <c:pt idx="495">
                  <c:v>19836</c:v>
                </c:pt>
                <c:pt idx="496">
                  <c:v>20278</c:v>
                </c:pt>
                <c:pt idx="497">
                  <c:v>20258</c:v>
                </c:pt>
                <c:pt idx="498">
                  <c:v>20401</c:v>
                </c:pt>
                <c:pt idx="499">
                  <c:v>20575</c:v>
                </c:pt>
                <c:pt idx="500">
                  <c:v>20734</c:v>
                </c:pt>
                <c:pt idx="501">
                  <c:v>19682</c:v>
                </c:pt>
                <c:pt idx="502">
                  <c:v>18049</c:v>
                </c:pt>
                <c:pt idx="503">
                  <c:v>18049</c:v>
                </c:pt>
                <c:pt idx="504">
                  <c:v>18049</c:v>
                </c:pt>
                <c:pt idx="505">
                  <c:v>18049</c:v>
                </c:pt>
                <c:pt idx="506">
                  <c:v>18049</c:v>
                </c:pt>
                <c:pt idx="507">
                  <c:v>18049</c:v>
                </c:pt>
                <c:pt idx="508">
                  <c:v>18049</c:v>
                </c:pt>
                <c:pt idx="509">
                  <c:v>18049</c:v>
                </c:pt>
                <c:pt idx="510">
                  <c:v>18049</c:v>
                </c:pt>
                <c:pt idx="511">
                  <c:v>18782</c:v>
                </c:pt>
                <c:pt idx="512">
                  <c:v>18815</c:v>
                </c:pt>
                <c:pt idx="513">
                  <c:v>19677</c:v>
                </c:pt>
                <c:pt idx="514">
                  <c:v>19532</c:v>
                </c:pt>
                <c:pt idx="515">
                  <c:v>19094</c:v>
                </c:pt>
                <c:pt idx="516">
                  <c:v>18049</c:v>
                </c:pt>
                <c:pt idx="517">
                  <c:v>18049</c:v>
                </c:pt>
                <c:pt idx="518">
                  <c:v>18049</c:v>
                </c:pt>
                <c:pt idx="519">
                  <c:v>18049</c:v>
                </c:pt>
                <c:pt idx="520">
                  <c:v>18049</c:v>
                </c:pt>
                <c:pt idx="521">
                  <c:v>18049</c:v>
                </c:pt>
                <c:pt idx="522">
                  <c:v>18737</c:v>
                </c:pt>
                <c:pt idx="523">
                  <c:v>19886</c:v>
                </c:pt>
                <c:pt idx="524">
                  <c:v>20463</c:v>
                </c:pt>
                <c:pt idx="525">
                  <c:v>19498</c:v>
                </c:pt>
                <c:pt idx="526">
                  <c:v>18049</c:v>
                </c:pt>
                <c:pt idx="527">
                  <c:v>18049</c:v>
                </c:pt>
                <c:pt idx="528">
                  <c:v>18049</c:v>
                </c:pt>
                <c:pt idx="529">
                  <c:v>18049</c:v>
                </c:pt>
                <c:pt idx="530">
                  <c:v>18049</c:v>
                </c:pt>
                <c:pt idx="531">
                  <c:v>18049</c:v>
                </c:pt>
                <c:pt idx="532">
                  <c:v>18049</c:v>
                </c:pt>
                <c:pt idx="533">
                  <c:v>18049</c:v>
                </c:pt>
                <c:pt idx="534">
                  <c:v>18049</c:v>
                </c:pt>
                <c:pt idx="535">
                  <c:v>18049</c:v>
                </c:pt>
                <c:pt idx="536">
                  <c:v>18049</c:v>
                </c:pt>
                <c:pt idx="537">
                  <c:v>18049</c:v>
                </c:pt>
                <c:pt idx="538">
                  <c:v>18049</c:v>
                </c:pt>
                <c:pt idx="539">
                  <c:v>18049</c:v>
                </c:pt>
                <c:pt idx="540">
                  <c:v>18049</c:v>
                </c:pt>
                <c:pt idx="541">
                  <c:v>18049</c:v>
                </c:pt>
                <c:pt idx="542">
                  <c:v>18049</c:v>
                </c:pt>
                <c:pt idx="543">
                  <c:v>18049</c:v>
                </c:pt>
                <c:pt idx="544">
                  <c:v>18049</c:v>
                </c:pt>
                <c:pt idx="545">
                  <c:v>18049</c:v>
                </c:pt>
                <c:pt idx="546">
                  <c:v>18049</c:v>
                </c:pt>
                <c:pt idx="547">
                  <c:v>18049</c:v>
                </c:pt>
                <c:pt idx="548">
                  <c:v>18049</c:v>
                </c:pt>
                <c:pt idx="549">
                  <c:v>18049</c:v>
                </c:pt>
                <c:pt idx="550">
                  <c:v>18049</c:v>
                </c:pt>
                <c:pt idx="551">
                  <c:v>18049</c:v>
                </c:pt>
                <c:pt idx="552">
                  <c:v>18049</c:v>
                </c:pt>
                <c:pt idx="553">
                  <c:v>18049</c:v>
                </c:pt>
                <c:pt idx="554">
                  <c:v>18049</c:v>
                </c:pt>
                <c:pt idx="555">
                  <c:v>18049</c:v>
                </c:pt>
                <c:pt idx="556">
                  <c:v>18049</c:v>
                </c:pt>
                <c:pt idx="557">
                  <c:v>18049</c:v>
                </c:pt>
                <c:pt idx="558">
                  <c:v>18049</c:v>
                </c:pt>
                <c:pt idx="559">
                  <c:v>18049</c:v>
                </c:pt>
                <c:pt idx="560">
                  <c:v>18049</c:v>
                </c:pt>
                <c:pt idx="561">
                  <c:v>18049</c:v>
                </c:pt>
                <c:pt idx="562">
                  <c:v>18049</c:v>
                </c:pt>
                <c:pt idx="563">
                  <c:v>18049</c:v>
                </c:pt>
                <c:pt idx="564">
                  <c:v>18049</c:v>
                </c:pt>
                <c:pt idx="565">
                  <c:v>18049</c:v>
                </c:pt>
                <c:pt idx="566">
                  <c:v>18049</c:v>
                </c:pt>
                <c:pt idx="567">
                  <c:v>18049</c:v>
                </c:pt>
                <c:pt idx="568">
                  <c:v>18049</c:v>
                </c:pt>
                <c:pt idx="569">
                  <c:v>18049</c:v>
                </c:pt>
                <c:pt idx="570">
                  <c:v>18049</c:v>
                </c:pt>
                <c:pt idx="571">
                  <c:v>18049</c:v>
                </c:pt>
                <c:pt idx="572">
                  <c:v>18049</c:v>
                </c:pt>
                <c:pt idx="573">
                  <c:v>18049</c:v>
                </c:pt>
                <c:pt idx="574">
                  <c:v>18049</c:v>
                </c:pt>
                <c:pt idx="575">
                  <c:v>18049</c:v>
                </c:pt>
                <c:pt idx="576">
                  <c:v>18049</c:v>
                </c:pt>
                <c:pt idx="577">
                  <c:v>18049</c:v>
                </c:pt>
                <c:pt idx="578">
                  <c:v>18049</c:v>
                </c:pt>
                <c:pt idx="579">
                  <c:v>18049</c:v>
                </c:pt>
                <c:pt idx="580">
                  <c:v>18049</c:v>
                </c:pt>
                <c:pt idx="581">
                  <c:v>18049</c:v>
                </c:pt>
                <c:pt idx="582">
                  <c:v>18049</c:v>
                </c:pt>
                <c:pt idx="583">
                  <c:v>18049</c:v>
                </c:pt>
                <c:pt idx="584">
                  <c:v>18076</c:v>
                </c:pt>
                <c:pt idx="585">
                  <c:v>18554</c:v>
                </c:pt>
                <c:pt idx="586">
                  <c:v>18842</c:v>
                </c:pt>
                <c:pt idx="587">
                  <c:v>18049</c:v>
                </c:pt>
                <c:pt idx="588">
                  <c:v>18049</c:v>
                </c:pt>
                <c:pt idx="589">
                  <c:v>18049</c:v>
                </c:pt>
                <c:pt idx="590">
                  <c:v>18049</c:v>
                </c:pt>
                <c:pt idx="591">
                  <c:v>18049</c:v>
                </c:pt>
                <c:pt idx="592">
                  <c:v>18049</c:v>
                </c:pt>
                <c:pt idx="593">
                  <c:v>18049</c:v>
                </c:pt>
                <c:pt idx="594">
                  <c:v>18049</c:v>
                </c:pt>
                <c:pt idx="595">
                  <c:v>18545</c:v>
                </c:pt>
                <c:pt idx="596">
                  <c:v>18070</c:v>
                </c:pt>
                <c:pt idx="597">
                  <c:v>18049</c:v>
                </c:pt>
                <c:pt idx="598">
                  <c:v>18049</c:v>
                </c:pt>
                <c:pt idx="599">
                  <c:v>18049</c:v>
                </c:pt>
                <c:pt idx="600">
                  <c:v>18049</c:v>
                </c:pt>
                <c:pt idx="601">
                  <c:v>18049</c:v>
                </c:pt>
                <c:pt idx="602">
                  <c:v>18049</c:v>
                </c:pt>
                <c:pt idx="603">
                  <c:v>18049</c:v>
                </c:pt>
                <c:pt idx="604">
                  <c:v>18049</c:v>
                </c:pt>
                <c:pt idx="605">
                  <c:v>18049</c:v>
                </c:pt>
                <c:pt idx="606">
                  <c:v>18049</c:v>
                </c:pt>
                <c:pt idx="607">
                  <c:v>19128</c:v>
                </c:pt>
                <c:pt idx="608">
                  <c:v>18049</c:v>
                </c:pt>
                <c:pt idx="609">
                  <c:v>18543</c:v>
                </c:pt>
                <c:pt idx="610">
                  <c:v>19854</c:v>
                </c:pt>
                <c:pt idx="611">
                  <c:v>20360</c:v>
                </c:pt>
                <c:pt idx="612">
                  <c:v>19797</c:v>
                </c:pt>
                <c:pt idx="613">
                  <c:v>19539</c:v>
                </c:pt>
                <c:pt idx="614">
                  <c:v>19238</c:v>
                </c:pt>
                <c:pt idx="615">
                  <c:v>19290</c:v>
                </c:pt>
                <c:pt idx="616">
                  <c:v>19013</c:v>
                </c:pt>
                <c:pt idx="617">
                  <c:v>18049</c:v>
                </c:pt>
                <c:pt idx="618">
                  <c:v>18049</c:v>
                </c:pt>
                <c:pt idx="619">
                  <c:v>18049</c:v>
                </c:pt>
                <c:pt idx="620">
                  <c:v>18049</c:v>
                </c:pt>
                <c:pt idx="621">
                  <c:v>18049</c:v>
                </c:pt>
                <c:pt idx="622">
                  <c:v>18049</c:v>
                </c:pt>
                <c:pt idx="623">
                  <c:v>18049</c:v>
                </c:pt>
                <c:pt idx="624">
                  <c:v>18049</c:v>
                </c:pt>
                <c:pt idx="625">
                  <c:v>18049</c:v>
                </c:pt>
                <c:pt idx="626">
                  <c:v>18049</c:v>
                </c:pt>
                <c:pt idx="627">
                  <c:v>18049</c:v>
                </c:pt>
                <c:pt idx="628">
                  <c:v>18049</c:v>
                </c:pt>
                <c:pt idx="629">
                  <c:v>18049</c:v>
                </c:pt>
                <c:pt idx="630">
                  <c:v>18049</c:v>
                </c:pt>
                <c:pt idx="631">
                  <c:v>18049</c:v>
                </c:pt>
                <c:pt idx="632">
                  <c:v>18049</c:v>
                </c:pt>
                <c:pt idx="633">
                  <c:v>18049</c:v>
                </c:pt>
                <c:pt idx="634">
                  <c:v>18220</c:v>
                </c:pt>
                <c:pt idx="635">
                  <c:v>18049</c:v>
                </c:pt>
                <c:pt idx="636">
                  <c:v>18049</c:v>
                </c:pt>
                <c:pt idx="637">
                  <c:v>18049</c:v>
                </c:pt>
                <c:pt idx="638">
                  <c:v>18049</c:v>
                </c:pt>
                <c:pt idx="639">
                  <c:v>18595</c:v>
                </c:pt>
                <c:pt idx="640">
                  <c:v>18944</c:v>
                </c:pt>
                <c:pt idx="641">
                  <c:v>18360</c:v>
                </c:pt>
                <c:pt idx="642">
                  <c:v>18199</c:v>
                </c:pt>
                <c:pt idx="643">
                  <c:v>18347</c:v>
                </c:pt>
                <c:pt idx="644">
                  <c:v>19006</c:v>
                </c:pt>
                <c:pt idx="645">
                  <c:v>18339</c:v>
                </c:pt>
                <c:pt idx="646">
                  <c:v>18049</c:v>
                </c:pt>
                <c:pt idx="647">
                  <c:v>18049</c:v>
                </c:pt>
                <c:pt idx="648">
                  <c:v>18049</c:v>
                </c:pt>
                <c:pt idx="649">
                  <c:v>18049</c:v>
                </c:pt>
                <c:pt idx="650">
                  <c:v>18049</c:v>
                </c:pt>
                <c:pt idx="651">
                  <c:v>18049</c:v>
                </c:pt>
                <c:pt idx="652">
                  <c:v>18049</c:v>
                </c:pt>
                <c:pt idx="653">
                  <c:v>18049</c:v>
                </c:pt>
                <c:pt idx="654">
                  <c:v>19019</c:v>
                </c:pt>
                <c:pt idx="655">
                  <c:v>20619</c:v>
                </c:pt>
                <c:pt idx="656">
                  <c:v>21195</c:v>
                </c:pt>
                <c:pt idx="657">
                  <c:v>21488</c:v>
                </c:pt>
                <c:pt idx="658">
                  <c:v>21569</c:v>
                </c:pt>
                <c:pt idx="659">
                  <c:v>20895</c:v>
                </c:pt>
                <c:pt idx="660">
                  <c:v>19924</c:v>
                </c:pt>
                <c:pt idx="661">
                  <c:v>19745</c:v>
                </c:pt>
                <c:pt idx="662">
                  <c:v>19551</c:v>
                </c:pt>
                <c:pt idx="663">
                  <c:v>20274</c:v>
                </c:pt>
                <c:pt idx="664">
                  <c:v>20790</c:v>
                </c:pt>
                <c:pt idx="665">
                  <c:v>20833</c:v>
                </c:pt>
                <c:pt idx="666">
                  <c:v>20726</c:v>
                </c:pt>
                <c:pt idx="667">
                  <c:v>20704</c:v>
                </c:pt>
                <c:pt idx="668">
                  <c:v>20941</c:v>
                </c:pt>
                <c:pt idx="669">
                  <c:v>20044</c:v>
                </c:pt>
                <c:pt idx="670">
                  <c:v>18049</c:v>
                </c:pt>
                <c:pt idx="671">
                  <c:v>18049</c:v>
                </c:pt>
                <c:pt idx="672">
                  <c:v>18049</c:v>
                </c:pt>
                <c:pt idx="673">
                  <c:v>18049</c:v>
                </c:pt>
                <c:pt idx="674">
                  <c:v>18049</c:v>
                </c:pt>
                <c:pt idx="675">
                  <c:v>18049</c:v>
                </c:pt>
                <c:pt idx="676">
                  <c:v>18049</c:v>
                </c:pt>
                <c:pt idx="677">
                  <c:v>18049</c:v>
                </c:pt>
                <c:pt idx="678">
                  <c:v>18112</c:v>
                </c:pt>
                <c:pt idx="679">
                  <c:v>20263</c:v>
                </c:pt>
                <c:pt idx="680">
                  <c:v>20573</c:v>
                </c:pt>
                <c:pt idx="681">
                  <c:v>20545</c:v>
                </c:pt>
                <c:pt idx="682">
                  <c:v>20901</c:v>
                </c:pt>
                <c:pt idx="683">
                  <c:v>20330</c:v>
                </c:pt>
                <c:pt idx="684">
                  <c:v>19414</c:v>
                </c:pt>
                <c:pt idx="685">
                  <c:v>19388</c:v>
                </c:pt>
                <c:pt idx="686">
                  <c:v>19145</c:v>
                </c:pt>
                <c:pt idx="687">
                  <c:v>19992</c:v>
                </c:pt>
                <c:pt idx="688">
                  <c:v>20396</c:v>
                </c:pt>
                <c:pt idx="689">
                  <c:v>20158</c:v>
                </c:pt>
                <c:pt idx="690">
                  <c:v>19337</c:v>
                </c:pt>
                <c:pt idx="691">
                  <c:v>19072</c:v>
                </c:pt>
                <c:pt idx="692">
                  <c:v>18839</c:v>
                </c:pt>
                <c:pt idx="693">
                  <c:v>18049</c:v>
                </c:pt>
                <c:pt idx="694">
                  <c:v>18049</c:v>
                </c:pt>
                <c:pt idx="695">
                  <c:v>18049</c:v>
                </c:pt>
                <c:pt idx="696">
                  <c:v>18049</c:v>
                </c:pt>
                <c:pt idx="697">
                  <c:v>18049</c:v>
                </c:pt>
                <c:pt idx="698">
                  <c:v>18049</c:v>
                </c:pt>
                <c:pt idx="699">
                  <c:v>18049</c:v>
                </c:pt>
                <c:pt idx="700">
                  <c:v>18049</c:v>
                </c:pt>
                <c:pt idx="701">
                  <c:v>18049</c:v>
                </c:pt>
                <c:pt idx="702">
                  <c:v>18049</c:v>
                </c:pt>
                <c:pt idx="703">
                  <c:v>18049</c:v>
                </c:pt>
                <c:pt idx="704">
                  <c:v>18049</c:v>
                </c:pt>
                <c:pt idx="705">
                  <c:v>18049</c:v>
                </c:pt>
                <c:pt idx="706">
                  <c:v>18049</c:v>
                </c:pt>
                <c:pt idx="707">
                  <c:v>18049</c:v>
                </c:pt>
                <c:pt idx="708">
                  <c:v>18049</c:v>
                </c:pt>
                <c:pt idx="709">
                  <c:v>18049</c:v>
                </c:pt>
                <c:pt idx="710">
                  <c:v>18049</c:v>
                </c:pt>
                <c:pt idx="711">
                  <c:v>18049</c:v>
                </c:pt>
                <c:pt idx="712">
                  <c:v>18049</c:v>
                </c:pt>
                <c:pt idx="713">
                  <c:v>18049</c:v>
                </c:pt>
                <c:pt idx="714">
                  <c:v>18049</c:v>
                </c:pt>
                <c:pt idx="715">
                  <c:v>18049</c:v>
                </c:pt>
                <c:pt idx="716">
                  <c:v>18049</c:v>
                </c:pt>
                <c:pt idx="717">
                  <c:v>18049</c:v>
                </c:pt>
                <c:pt idx="718">
                  <c:v>18049</c:v>
                </c:pt>
                <c:pt idx="719">
                  <c:v>18049</c:v>
                </c:pt>
                <c:pt idx="720">
                  <c:v>18049</c:v>
                </c:pt>
                <c:pt idx="721">
                  <c:v>18049</c:v>
                </c:pt>
                <c:pt idx="722">
                  <c:v>18049</c:v>
                </c:pt>
                <c:pt idx="723">
                  <c:v>18049</c:v>
                </c:pt>
                <c:pt idx="724">
                  <c:v>18049</c:v>
                </c:pt>
                <c:pt idx="725">
                  <c:v>18049</c:v>
                </c:pt>
                <c:pt idx="726">
                  <c:v>18049</c:v>
                </c:pt>
                <c:pt idx="727">
                  <c:v>18049</c:v>
                </c:pt>
                <c:pt idx="728">
                  <c:v>18049</c:v>
                </c:pt>
                <c:pt idx="729">
                  <c:v>18049</c:v>
                </c:pt>
                <c:pt idx="730">
                  <c:v>18049</c:v>
                </c:pt>
                <c:pt idx="731">
                  <c:v>18049</c:v>
                </c:pt>
                <c:pt idx="732">
                  <c:v>18049</c:v>
                </c:pt>
                <c:pt idx="733">
                  <c:v>18049</c:v>
                </c:pt>
                <c:pt idx="734">
                  <c:v>18049</c:v>
                </c:pt>
                <c:pt idx="735">
                  <c:v>18049</c:v>
                </c:pt>
                <c:pt idx="736">
                  <c:v>18049</c:v>
                </c:pt>
                <c:pt idx="737">
                  <c:v>18049</c:v>
                </c:pt>
                <c:pt idx="738">
                  <c:v>18049</c:v>
                </c:pt>
                <c:pt idx="739">
                  <c:v>18049</c:v>
                </c:pt>
                <c:pt idx="740">
                  <c:v>18049</c:v>
                </c:pt>
                <c:pt idx="741">
                  <c:v>18049</c:v>
                </c:pt>
                <c:pt idx="742">
                  <c:v>18049</c:v>
                </c:pt>
                <c:pt idx="743">
                  <c:v>18049</c:v>
                </c:pt>
              </c:numCache>
            </c:numRef>
          </c:val>
        </c:ser>
        <c:ser>
          <c:idx val="1"/>
          <c:order val="1"/>
          <c:tx>
            <c:v>Thermal</c:v>
          </c:tx>
          <c:spPr>
            <a:ln>
              <a:solidFill>
                <a:srgbClr val="C00000"/>
              </a:solidFill>
            </a:ln>
          </c:spPr>
          <c:marker>
            <c:symbol val="none"/>
          </c:marker>
          <c:val>
            <c:numRef>
              <c:f>Dispatch!$G$7:$G$750</c:f>
              <c:numCache>
                <c:formatCode>General</c:formatCode>
                <c:ptCount val="744"/>
                <c:pt idx="0">
                  <c:v>882</c:v>
                </c:pt>
                <c:pt idx="1">
                  <c:v>882</c:v>
                </c:pt>
                <c:pt idx="2">
                  <c:v>882</c:v>
                </c:pt>
                <c:pt idx="3">
                  <c:v>882</c:v>
                </c:pt>
                <c:pt idx="4">
                  <c:v>882</c:v>
                </c:pt>
                <c:pt idx="5">
                  <c:v>882</c:v>
                </c:pt>
                <c:pt idx="6">
                  <c:v>896</c:v>
                </c:pt>
                <c:pt idx="7">
                  <c:v>896</c:v>
                </c:pt>
                <c:pt idx="8">
                  <c:v>896</c:v>
                </c:pt>
                <c:pt idx="9">
                  <c:v>896</c:v>
                </c:pt>
                <c:pt idx="10">
                  <c:v>896</c:v>
                </c:pt>
                <c:pt idx="11">
                  <c:v>896</c:v>
                </c:pt>
                <c:pt idx="12">
                  <c:v>896</c:v>
                </c:pt>
                <c:pt idx="13">
                  <c:v>896</c:v>
                </c:pt>
                <c:pt idx="14">
                  <c:v>896</c:v>
                </c:pt>
                <c:pt idx="15">
                  <c:v>896</c:v>
                </c:pt>
                <c:pt idx="16">
                  <c:v>896</c:v>
                </c:pt>
                <c:pt idx="17">
                  <c:v>896</c:v>
                </c:pt>
                <c:pt idx="18">
                  <c:v>896</c:v>
                </c:pt>
                <c:pt idx="19">
                  <c:v>896</c:v>
                </c:pt>
                <c:pt idx="20">
                  <c:v>896</c:v>
                </c:pt>
                <c:pt idx="21">
                  <c:v>896</c:v>
                </c:pt>
                <c:pt idx="22">
                  <c:v>882</c:v>
                </c:pt>
                <c:pt idx="23">
                  <c:v>882</c:v>
                </c:pt>
                <c:pt idx="24">
                  <c:v>882</c:v>
                </c:pt>
                <c:pt idx="25">
                  <c:v>882</c:v>
                </c:pt>
                <c:pt idx="26">
                  <c:v>882</c:v>
                </c:pt>
                <c:pt idx="27">
                  <c:v>882</c:v>
                </c:pt>
                <c:pt idx="28">
                  <c:v>882</c:v>
                </c:pt>
                <c:pt idx="29">
                  <c:v>882</c:v>
                </c:pt>
                <c:pt idx="30">
                  <c:v>882</c:v>
                </c:pt>
                <c:pt idx="31">
                  <c:v>882</c:v>
                </c:pt>
                <c:pt idx="32">
                  <c:v>882</c:v>
                </c:pt>
                <c:pt idx="33">
                  <c:v>882</c:v>
                </c:pt>
                <c:pt idx="34">
                  <c:v>882</c:v>
                </c:pt>
                <c:pt idx="35">
                  <c:v>882</c:v>
                </c:pt>
                <c:pt idx="36">
                  <c:v>882</c:v>
                </c:pt>
                <c:pt idx="37">
                  <c:v>882</c:v>
                </c:pt>
                <c:pt idx="38">
                  <c:v>882</c:v>
                </c:pt>
                <c:pt idx="39">
                  <c:v>882</c:v>
                </c:pt>
                <c:pt idx="40">
                  <c:v>882</c:v>
                </c:pt>
                <c:pt idx="41">
                  <c:v>882</c:v>
                </c:pt>
                <c:pt idx="42">
                  <c:v>882</c:v>
                </c:pt>
                <c:pt idx="43">
                  <c:v>882</c:v>
                </c:pt>
                <c:pt idx="44">
                  <c:v>882</c:v>
                </c:pt>
                <c:pt idx="45">
                  <c:v>882</c:v>
                </c:pt>
                <c:pt idx="46">
                  <c:v>882</c:v>
                </c:pt>
                <c:pt idx="47">
                  <c:v>882</c:v>
                </c:pt>
                <c:pt idx="48">
                  <c:v>882</c:v>
                </c:pt>
                <c:pt idx="49">
                  <c:v>882</c:v>
                </c:pt>
                <c:pt idx="50">
                  <c:v>882</c:v>
                </c:pt>
                <c:pt idx="51">
                  <c:v>882</c:v>
                </c:pt>
                <c:pt idx="52">
                  <c:v>882</c:v>
                </c:pt>
                <c:pt idx="53">
                  <c:v>882</c:v>
                </c:pt>
                <c:pt idx="54">
                  <c:v>882</c:v>
                </c:pt>
                <c:pt idx="55">
                  <c:v>882</c:v>
                </c:pt>
                <c:pt idx="56">
                  <c:v>882</c:v>
                </c:pt>
                <c:pt idx="57">
                  <c:v>882</c:v>
                </c:pt>
                <c:pt idx="58">
                  <c:v>882</c:v>
                </c:pt>
                <c:pt idx="59">
                  <c:v>882</c:v>
                </c:pt>
                <c:pt idx="60">
                  <c:v>882</c:v>
                </c:pt>
                <c:pt idx="61">
                  <c:v>882</c:v>
                </c:pt>
                <c:pt idx="62">
                  <c:v>882</c:v>
                </c:pt>
                <c:pt idx="63">
                  <c:v>882</c:v>
                </c:pt>
                <c:pt idx="64">
                  <c:v>882</c:v>
                </c:pt>
                <c:pt idx="65">
                  <c:v>882</c:v>
                </c:pt>
                <c:pt idx="66">
                  <c:v>882</c:v>
                </c:pt>
                <c:pt idx="67">
                  <c:v>882</c:v>
                </c:pt>
                <c:pt idx="68">
                  <c:v>882</c:v>
                </c:pt>
                <c:pt idx="69">
                  <c:v>882</c:v>
                </c:pt>
                <c:pt idx="70">
                  <c:v>882</c:v>
                </c:pt>
                <c:pt idx="71">
                  <c:v>882</c:v>
                </c:pt>
                <c:pt idx="72">
                  <c:v>882</c:v>
                </c:pt>
                <c:pt idx="73">
                  <c:v>882</c:v>
                </c:pt>
                <c:pt idx="74">
                  <c:v>882</c:v>
                </c:pt>
                <c:pt idx="75">
                  <c:v>882</c:v>
                </c:pt>
                <c:pt idx="76">
                  <c:v>882</c:v>
                </c:pt>
                <c:pt idx="77">
                  <c:v>882</c:v>
                </c:pt>
                <c:pt idx="78">
                  <c:v>896</c:v>
                </c:pt>
                <c:pt idx="79">
                  <c:v>896</c:v>
                </c:pt>
                <c:pt idx="80">
                  <c:v>896</c:v>
                </c:pt>
                <c:pt idx="81">
                  <c:v>896</c:v>
                </c:pt>
                <c:pt idx="82">
                  <c:v>896</c:v>
                </c:pt>
                <c:pt idx="83">
                  <c:v>896</c:v>
                </c:pt>
                <c:pt idx="84">
                  <c:v>896</c:v>
                </c:pt>
                <c:pt idx="85">
                  <c:v>896</c:v>
                </c:pt>
                <c:pt idx="86">
                  <c:v>896</c:v>
                </c:pt>
                <c:pt idx="87">
                  <c:v>896</c:v>
                </c:pt>
                <c:pt idx="88">
                  <c:v>896</c:v>
                </c:pt>
                <c:pt idx="89">
                  <c:v>896</c:v>
                </c:pt>
                <c:pt idx="90">
                  <c:v>896</c:v>
                </c:pt>
                <c:pt idx="91">
                  <c:v>896</c:v>
                </c:pt>
                <c:pt idx="92">
                  <c:v>896</c:v>
                </c:pt>
                <c:pt idx="93">
                  <c:v>896</c:v>
                </c:pt>
                <c:pt idx="94">
                  <c:v>882</c:v>
                </c:pt>
                <c:pt idx="95">
                  <c:v>882</c:v>
                </c:pt>
                <c:pt idx="96">
                  <c:v>882</c:v>
                </c:pt>
                <c:pt idx="97">
                  <c:v>882</c:v>
                </c:pt>
                <c:pt idx="98">
                  <c:v>882</c:v>
                </c:pt>
                <c:pt idx="99">
                  <c:v>882</c:v>
                </c:pt>
                <c:pt idx="100">
                  <c:v>882</c:v>
                </c:pt>
                <c:pt idx="101">
                  <c:v>882</c:v>
                </c:pt>
                <c:pt idx="102">
                  <c:v>882</c:v>
                </c:pt>
                <c:pt idx="103">
                  <c:v>882</c:v>
                </c:pt>
                <c:pt idx="104">
                  <c:v>882</c:v>
                </c:pt>
                <c:pt idx="105">
                  <c:v>882</c:v>
                </c:pt>
                <c:pt idx="106">
                  <c:v>882</c:v>
                </c:pt>
                <c:pt idx="107">
                  <c:v>882</c:v>
                </c:pt>
                <c:pt idx="108">
                  <c:v>882</c:v>
                </c:pt>
                <c:pt idx="109">
                  <c:v>882</c:v>
                </c:pt>
                <c:pt idx="110">
                  <c:v>882</c:v>
                </c:pt>
                <c:pt idx="111">
                  <c:v>882</c:v>
                </c:pt>
                <c:pt idx="112">
                  <c:v>882</c:v>
                </c:pt>
                <c:pt idx="113">
                  <c:v>882</c:v>
                </c:pt>
                <c:pt idx="114">
                  <c:v>882</c:v>
                </c:pt>
                <c:pt idx="115">
                  <c:v>882</c:v>
                </c:pt>
                <c:pt idx="116">
                  <c:v>882</c:v>
                </c:pt>
                <c:pt idx="117">
                  <c:v>882</c:v>
                </c:pt>
                <c:pt idx="118">
                  <c:v>882</c:v>
                </c:pt>
                <c:pt idx="119">
                  <c:v>882</c:v>
                </c:pt>
                <c:pt idx="120">
                  <c:v>882</c:v>
                </c:pt>
                <c:pt idx="121">
                  <c:v>882</c:v>
                </c:pt>
                <c:pt idx="122">
                  <c:v>882</c:v>
                </c:pt>
                <c:pt idx="123">
                  <c:v>882</c:v>
                </c:pt>
                <c:pt idx="124">
                  <c:v>882</c:v>
                </c:pt>
                <c:pt idx="125">
                  <c:v>882</c:v>
                </c:pt>
                <c:pt idx="126">
                  <c:v>882</c:v>
                </c:pt>
                <c:pt idx="127">
                  <c:v>896</c:v>
                </c:pt>
                <c:pt idx="128">
                  <c:v>896</c:v>
                </c:pt>
                <c:pt idx="129">
                  <c:v>896</c:v>
                </c:pt>
                <c:pt idx="130">
                  <c:v>896</c:v>
                </c:pt>
                <c:pt idx="131">
                  <c:v>882</c:v>
                </c:pt>
                <c:pt idx="132">
                  <c:v>882</c:v>
                </c:pt>
                <c:pt idx="133">
                  <c:v>882</c:v>
                </c:pt>
                <c:pt idx="134">
                  <c:v>882</c:v>
                </c:pt>
                <c:pt idx="135">
                  <c:v>882</c:v>
                </c:pt>
                <c:pt idx="136">
                  <c:v>896</c:v>
                </c:pt>
                <c:pt idx="137">
                  <c:v>896</c:v>
                </c:pt>
                <c:pt idx="138">
                  <c:v>896</c:v>
                </c:pt>
                <c:pt idx="139">
                  <c:v>896</c:v>
                </c:pt>
                <c:pt idx="140">
                  <c:v>790</c:v>
                </c:pt>
                <c:pt idx="141">
                  <c:v>790</c:v>
                </c:pt>
                <c:pt idx="142">
                  <c:v>790</c:v>
                </c:pt>
                <c:pt idx="143">
                  <c:v>790</c:v>
                </c:pt>
                <c:pt idx="144">
                  <c:v>790</c:v>
                </c:pt>
                <c:pt idx="145">
                  <c:v>790</c:v>
                </c:pt>
                <c:pt idx="146">
                  <c:v>790</c:v>
                </c:pt>
                <c:pt idx="147">
                  <c:v>790</c:v>
                </c:pt>
                <c:pt idx="148">
                  <c:v>790</c:v>
                </c:pt>
                <c:pt idx="149">
                  <c:v>790</c:v>
                </c:pt>
                <c:pt idx="150">
                  <c:v>803</c:v>
                </c:pt>
                <c:pt idx="151">
                  <c:v>803</c:v>
                </c:pt>
                <c:pt idx="152">
                  <c:v>803</c:v>
                </c:pt>
                <c:pt idx="153">
                  <c:v>803</c:v>
                </c:pt>
                <c:pt idx="154">
                  <c:v>803</c:v>
                </c:pt>
                <c:pt idx="155">
                  <c:v>803</c:v>
                </c:pt>
                <c:pt idx="156">
                  <c:v>803</c:v>
                </c:pt>
                <c:pt idx="157">
                  <c:v>803</c:v>
                </c:pt>
                <c:pt idx="158">
                  <c:v>803</c:v>
                </c:pt>
                <c:pt idx="159">
                  <c:v>803</c:v>
                </c:pt>
                <c:pt idx="160">
                  <c:v>803</c:v>
                </c:pt>
                <c:pt idx="161">
                  <c:v>803</c:v>
                </c:pt>
                <c:pt idx="162">
                  <c:v>803</c:v>
                </c:pt>
                <c:pt idx="163">
                  <c:v>803</c:v>
                </c:pt>
                <c:pt idx="164">
                  <c:v>803</c:v>
                </c:pt>
                <c:pt idx="165">
                  <c:v>803</c:v>
                </c:pt>
                <c:pt idx="166">
                  <c:v>790</c:v>
                </c:pt>
                <c:pt idx="167">
                  <c:v>790</c:v>
                </c:pt>
                <c:pt idx="168">
                  <c:v>790</c:v>
                </c:pt>
                <c:pt idx="169">
                  <c:v>790</c:v>
                </c:pt>
                <c:pt idx="170">
                  <c:v>790</c:v>
                </c:pt>
                <c:pt idx="171">
                  <c:v>790</c:v>
                </c:pt>
                <c:pt idx="172">
                  <c:v>790</c:v>
                </c:pt>
                <c:pt idx="173">
                  <c:v>790</c:v>
                </c:pt>
                <c:pt idx="174">
                  <c:v>803</c:v>
                </c:pt>
                <c:pt idx="175">
                  <c:v>803</c:v>
                </c:pt>
                <c:pt idx="176">
                  <c:v>803</c:v>
                </c:pt>
                <c:pt idx="177">
                  <c:v>803</c:v>
                </c:pt>
                <c:pt idx="178">
                  <c:v>803</c:v>
                </c:pt>
                <c:pt idx="179">
                  <c:v>803</c:v>
                </c:pt>
                <c:pt idx="180">
                  <c:v>803</c:v>
                </c:pt>
                <c:pt idx="181">
                  <c:v>803</c:v>
                </c:pt>
                <c:pt idx="182">
                  <c:v>803</c:v>
                </c:pt>
                <c:pt idx="183">
                  <c:v>803</c:v>
                </c:pt>
                <c:pt idx="184">
                  <c:v>803</c:v>
                </c:pt>
                <c:pt idx="185">
                  <c:v>803</c:v>
                </c:pt>
                <c:pt idx="186">
                  <c:v>803</c:v>
                </c:pt>
                <c:pt idx="187">
                  <c:v>803</c:v>
                </c:pt>
                <c:pt idx="188">
                  <c:v>803</c:v>
                </c:pt>
                <c:pt idx="189">
                  <c:v>803</c:v>
                </c:pt>
                <c:pt idx="190">
                  <c:v>790</c:v>
                </c:pt>
                <c:pt idx="191">
                  <c:v>790</c:v>
                </c:pt>
                <c:pt idx="192">
                  <c:v>790</c:v>
                </c:pt>
                <c:pt idx="193">
                  <c:v>790</c:v>
                </c:pt>
                <c:pt idx="194">
                  <c:v>790</c:v>
                </c:pt>
                <c:pt idx="195">
                  <c:v>790</c:v>
                </c:pt>
                <c:pt idx="196">
                  <c:v>790</c:v>
                </c:pt>
                <c:pt idx="197">
                  <c:v>790</c:v>
                </c:pt>
                <c:pt idx="198">
                  <c:v>790</c:v>
                </c:pt>
                <c:pt idx="199">
                  <c:v>803</c:v>
                </c:pt>
                <c:pt idx="200">
                  <c:v>803</c:v>
                </c:pt>
                <c:pt idx="201">
                  <c:v>803</c:v>
                </c:pt>
                <c:pt idx="202">
                  <c:v>790</c:v>
                </c:pt>
                <c:pt idx="203">
                  <c:v>790</c:v>
                </c:pt>
                <c:pt idx="204">
                  <c:v>790</c:v>
                </c:pt>
                <c:pt idx="205">
                  <c:v>790</c:v>
                </c:pt>
                <c:pt idx="206">
                  <c:v>790</c:v>
                </c:pt>
                <c:pt idx="207">
                  <c:v>790</c:v>
                </c:pt>
                <c:pt idx="208">
                  <c:v>790</c:v>
                </c:pt>
                <c:pt idx="209">
                  <c:v>790</c:v>
                </c:pt>
                <c:pt idx="210">
                  <c:v>790</c:v>
                </c:pt>
                <c:pt idx="211">
                  <c:v>790</c:v>
                </c:pt>
                <c:pt idx="212">
                  <c:v>790</c:v>
                </c:pt>
                <c:pt idx="213">
                  <c:v>790</c:v>
                </c:pt>
                <c:pt idx="214">
                  <c:v>790</c:v>
                </c:pt>
                <c:pt idx="215">
                  <c:v>790</c:v>
                </c:pt>
                <c:pt idx="216">
                  <c:v>790</c:v>
                </c:pt>
                <c:pt idx="217">
                  <c:v>790</c:v>
                </c:pt>
                <c:pt idx="218">
                  <c:v>790</c:v>
                </c:pt>
                <c:pt idx="219">
                  <c:v>790</c:v>
                </c:pt>
                <c:pt idx="220">
                  <c:v>790</c:v>
                </c:pt>
                <c:pt idx="221">
                  <c:v>790</c:v>
                </c:pt>
                <c:pt idx="222">
                  <c:v>790</c:v>
                </c:pt>
                <c:pt idx="223">
                  <c:v>790</c:v>
                </c:pt>
                <c:pt idx="224">
                  <c:v>790</c:v>
                </c:pt>
                <c:pt idx="225">
                  <c:v>790</c:v>
                </c:pt>
                <c:pt idx="226">
                  <c:v>790</c:v>
                </c:pt>
                <c:pt idx="227">
                  <c:v>790</c:v>
                </c:pt>
                <c:pt idx="228">
                  <c:v>790</c:v>
                </c:pt>
                <c:pt idx="229">
                  <c:v>668</c:v>
                </c:pt>
                <c:pt idx="230">
                  <c:v>658</c:v>
                </c:pt>
                <c:pt idx="231">
                  <c:v>658</c:v>
                </c:pt>
                <c:pt idx="232">
                  <c:v>658</c:v>
                </c:pt>
                <c:pt idx="233">
                  <c:v>658</c:v>
                </c:pt>
                <c:pt idx="234">
                  <c:v>658</c:v>
                </c:pt>
                <c:pt idx="235">
                  <c:v>790</c:v>
                </c:pt>
                <c:pt idx="236">
                  <c:v>790</c:v>
                </c:pt>
                <c:pt idx="237">
                  <c:v>695</c:v>
                </c:pt>
                <c:pt idx="238">
                  <c:v>743</c:v>
                </c:pt>
                <c:pt idx="239">
                  <c:v>743</c:v>
                </c:pt>
                <c:pt idx="240">
                  <c:v>743</c:v>
                </c:pt>
                <c:pt idx="241">
                  <c:v>743</c:v>
                </c:pt>
                <c:pt idx="242">
                  <c:v>743</c:v>
                </c:pt>
                <c:pt idx="243">
                  <c:v>782</c:v>
                </c:pt>
                <c:pt idx="244">
                  <c:v>875</c:v>
                </c:pt>
                <c:pt idx="245">
                  <c:v>876</c:v>
                </c:pt>
                <c:pt idx="246">
                  <c:v>882</c:v>
                </c:pt>
                <c:pt idx="247">
                  <c:v>882</c:v>
                </c:pt>
                <c:pt idx="248">
                  <c:v>882</c:v>
                </c:pt>
                <c:pt idx="249">
                  <c:v>882</c:v>
                </c:pt>
                <c:pt idx="250">
                  <c:v>882</c:v>
                </c:pt>
                <c:pt idx="251">
                  <c:v>882</c:v>
                </c:pt>
                <c:pt idx="252">
                  <c:v>882</c:v>
                </c:pt>
                <c:pt idx="253">
                  <c:v>882</c:v>
                </c:pt>
                <c:pt idx="254">
                  <c:v>882</c:v>
                </c:pt>
                <c:pt idx="255">
                  <c:v>882</c:v>
                </c:pt>
                <c:pt idx="256">
                  <c:v>882</c:v>
                </c:pt>
                <c:pt idx="257">
                  <c:v>882</c:v>
                </c:pt>
                <c:pt idx="258">
                  <c:v>882</c:v>
                </c:pt>
                <c:pt idx="259">
                  <c:v>882</c:v>
                </c:pt>
                <c:pt idx="260">
                  <c:v>882</c:v>
                </c:pt>
                <c:pt idx="261">
                  <c:v>882</c:v>
                </c:pt>
                <c:pt idx="262">
                  <c:v>882</c:v>
                </c:pt>
                <c:pt idx="263">
                  <c:v>882</c:v>
                </c:pt>
                <c:pt idx="264">
                  <c:v>882</c:v>
                </c:pt>
                <c:pt idx="265">
                  <c:v>882</c:v>
                </c:pt>
                <c:pt idx="266">
                  <c:v>882</c:v>
                </c:pt>
                <c:pt idx="267">
                  <c:v>882</c:v>
                </c:pt>
                <c:pt idx="268">
                  <c:v>882</c:v>
                </c:pt>
                <c:pt idx="269">
                  <c:v>882</c:v>
                </c:pt>
                <c:pt idx="270">
                  <c:v>882</c:v>
                </c:pt>
                <c:pt idx="271">
                  <c:v>896</c:v>
                </c:pt>
                <c:pt idx="272">
                  <c:v>896</c:v>
                </c:pt>
                <c:pt idx="273">
                  <c:v>896</c:v>
                </c:pt>
                <c:pt idx="274">
                  <c:v>896</c:v>
                </c:pt>
                <c:pt idx="275">
                  <c:v>896</c:v>
                </c:pt>
                <c:pt idx="276">
                  <c:v>896</c:v>
                </c:pt>
                <c:pt idx="277">
                  <c:v>896</c:v>
                </c:pt>
                <c:pt idx="278">
                  <c:v>896</c:v>
                </c:pt>
                <c:pt idx="279">
                  <c:v>896</c:v>
                </c:pt>
                <c:pt idx="280">
                  <c:v>896</c:v>
                </c:pt>
                <c:pt idx="281">
                  <c:v>896</c:v>
                </c:pt>
                <c:pt idx="282">
                  <c:v>896</c:v>
                </c:pt>
                <c:pt idx="283">
                  <c:v>882</c:v>
                </c:pt>
                <c:pt idx="284">
                  <c:v>882</c:v>
                </c:pt>
                <c:pt idx="285">
                  <c:v>882</c:v>
                </c:pt>
                <c:pt idx="286">
                  <c:v>882</c:v>
                </c:pt>
                <c:pt idx="287">
                  <c:v>882</c:v>
                </c:pt>
                <c:pt idx="288">
                  <c:v>882</c:v>
                </c:pt>
                <c:pt idx="289">
                  <c:v>882</c:v>
                </c:pt>
                <c:pt idx="290">
                  <c:v>882</c:v>
                </c:pt>
                <c:pt idx="291">
                  <c:v>882</c:v>
                </c:pt>
                <c:pt idx="292">
                  <c:v>882</c:v>
                </c:pt>
                <c:pt idx="293">
                  <c:v>882</c:v>
                </c:pt>
                <c:pt idx="294">
                  <c:v>882</c:v>
                </c:pt>
                <c:pt idx="295">
                  <c:v>896</c:v>
                </c:pt>
                <c:pt idx="296">
                  <c:v>896</c:v>
                </c:pt>
                <c:pt idx="297">
                  <c:v>896</c:v>
                </c:pt>
                <c:pt idx="298">
                  <c:v>896</c:v>
                </c:pt>
                <c:pt idx="299">
                  <c:v>896</c:v>
                </c:pt>
                <c:pt idx="300">
                  <c:v>896</c:v>
                </c:pt>
                <c:pt idx="301">
                  <c:v>896</c:v>
                </c:pt>
                <c:pt idx="302">
                  <c:v>896</c:v>
                </c:pt>
                <c:pt idx="303">
                  <c:v>896</c:v>
                </c:pt>
                <c:pt idx="304">
                  <c:v>896</c:v>
                </c:pt>
                <c:pt idx="305">
                  <c:v>896</c:v>
                </c:pt>
                <c:pt idx="306">
                  <c:v>896</c:v>
                </c:pt>
                <c:pt idx="307">
                  <c:v>896</c:v>
                </c:pt>
                <c:pt idx="308">
                  <c:v>896</c:v>
                </c:pt>
                <c:pt idx="309">
                  <c:v>896</c:v>
                </c:pt>
                <c:pt idx="310">
                  <c:v>882</c:v>
                </c:pt>
                <c:pt idx="311">
                  <c:v>882</c:v>
                </c:pt>
                <c:pt idx="312">
                  <c:v>882</c:v>
                </c:pt>
                <c:pt idx="313">
                  <c:v>882</c:v>
                </c:pt>
                <c:pt idx="314">
                  <c:v>882</c:v>
                </c:pt>
                <c:pt idx="315">
                  <c:v>882</c:v>
                </c:pt>
                <c:pt idx="316">
                  <c:v>882</c:v>
                </c:pt>
                <c:pt idx="317">
                  <c:v>882</c:v>
                </c:pt>
                <c:pt idx="318">
                  <c:v>896</c:v>
                </c:pt>
                <c:pt idx="319">
                  <c:v>896</c:v>
                </c:pt>
                <c:pt idx="320">
                  <c:v>896</c:v>
                </c:pt>
                <c:pt idx="321">
                  <c:v>896</c:v>
                </c:pt>
                <c:pt idx="322">
                  <c:v>896</c:v>
                </c:pt>
                <c:pt idx="323">
                  <c:v>882</c:v>
                </c:pt>
                <c:pt idx="324">
                  <c:v>882</c:v>
                </c:pt>
                <c:pt idx="325">
                  <c:v>882</c:v>
                </c:pt>
                <c:pt idx="326">
                  <c:v>882</c:v>
                </c:pt>
                <c:pt idx="327">
                  <c:v>882</c:v>
                </c:pt>
                <c:pt idx="328">
                  <c:v>882</c:v>
                </c:pt>
                <c:pt idx="329">
                  <c:v>882</c:v>
                </c:pt>
                <c:pt idx="330">
                  <c:v>882</c:v>
                </c:pt>
                <c:pt idx="331">
                  <c:v>882</c:v>
                </c:pt>
                <c:pt idx="332">
                  <c:v>882</c:v>
                </c:pt>
                <c:pt idx="333">
                  <c:v>882</c:v>
                </c:pt>
                <c:pt idx="334">
                  <c:v>882</c:v>
                </c:pt>
                <c:pt idx="335">
                  <c:v>882</c:v>
                </c:pt>
                <c:pt idx="336">
                  <c:v>882</c:v>
                </c:pt>
                <c:pt idx="337">
                  <c:v>882</c:v>
                </c:pt>
                <c:pt idx="338">
                  <c:v>882</c:v>
                </c:pt>
                <c:pt idx="339">
                  <c:v>882</c:v>
                </c:pt>
                <c:pt idx="340">
                  <c:v>882</c:v>
                </c:pt>
                <c:pt idx="341">
                  <c:v>882</c:v>
                </c:pt>
                <c:pt idx="342">
                  <c:v>896</c:v>
                </c:pt>
                <c:pt idx="343">
                  <c:v>896</c:v>
                </c:pt>
                <c:pt idx="344">
                  <c:v>896</c:v>
                </c:pt>
                <c:pt idx="345">
                  <c:v>896</c:v>
                </c:pt>
                <c:pt idx="346">
                  <c:v>896</c:v>
                </c:pt>
                <c:pt idx="347">
                  <c:v>896</c:v>
                </c:pt>
                <c:pt idx="348">
                  <c:v>896</c:v>
                </c:pt>
                <c:pt idx="349">
                  <c:v>896</c:v>
                </c:pt>
                <c:pt idx="350">
                  <c:v>896</c:v>
                </c:pt>
                <c:pt idx="351">
                  <c:v>896</c:v>
                </c:pt>
                <c:pt idx="352">
                  <c:v>896</c:v>
                </c:pt>
                <c:pt idx="353">
                  <c:v>896</c:v>
                </c:pt>
                <c:pt idx="354">
                  <c:v>896</c:v>
                </c:pt>
                <c:pt idx="355">
                  <c:v>896</c:v>
                </c:pt>
                <c:pt idx="356">
                  <c:v>896</c:v>
                </c:pt>
                <c:pt idx="357">
                  <c:v>882</c:v>
                </c:pt>
                <c:pt idx="358">
                  <c:v>882</c:v>
                </c:pt>
                <c:pt idx="359">
                  <c:v>882</c:v>
                </c:pt>
                <c:pt idx="360">
                  <c:v>882</c:v>
                </c:pt>
                <c:pt idx="361">
                  <c:v>882</c:v>
                </c:pt>
                <c:pt idx="362">
                  <c:v>882</c:v>
                </c:pt>
                <c:pt idx="363">
                  <c:v>882</c:v>
                </c:pt>
                <c:pt idx="364">
                  <c:v>882</c:v>
                </c:pt>
                <c:pt idx="365">
                  <c:v>882</c:v>
                </c:pt>
                <c:pt idx="366">
                  <c:v>882</c:v>
                </c:pt>
                <c:pt idx="367">
                  <c:v>882</c:v>
                </c:pt>
                <c:pt idx="368">
                  <c:v>882</c:v>
                </c:pt>
                <c:pt idx="369">
                  <c:v>882</c:v>
                </c:pt>
                <c:pt idx="370">
                  <c:v>882</c:v>
                </c:pt>
                <c:pt idx="371">
                  <c:v>882</c:v>
                </c:pt>
                <c:pt idx="372">
                  <c:v>882</c:v>
                </c:pt>
                <c:pt idx="373">
                  <c:v>882</c:v>
                </c:pt>
                <c:pt idx="374">
                  <c:v>882</c:v>
                </c:pt>
                <c:pt idx="375">
                  <c:v>882</c:v>
                </c:pt>
                <c:pt idx="376">
                  <c:v>882</c:v>
                </c:pt>
                <c:pt idx="377">
                  <c:v>882</c:v>
                </c:pt>
                <c:pt idx="378">
                  <c:v>882</c:v>
                </c:pt>
                <c:pt idx="379">
                  <c:v>882</c:v>
                </c:pt>
                <c:pt idx="380">
                  <c:v>882</c:v>
                </c:pt>
                <c:pt idx="381">
                  <c:v>882</c:v>
                </c:pt>
                <c:pt idx="382">
                  <c:v>882</c:v>
                </c:pt>
                <c:pt idx="383">
                  <c:v>882</c:v>
                </c:pt>
                <c:pt idx="384">
                  <c:v>882</c:v>
                </c:pt>
                <c:pt idx="385">
                  <c:v>882</c:v>
                </c:pt>
                <c:pt idx="386">
                  <c:v>882</c:v>
                </c:pt>
                <c:pt idx="387">
                  <c:v>882</c:v>
                </c:pt>
                <c:pt idx="388">
                  <c:v>882</c:v>
                </c:pt>
                <c:pt idx="389">
                  <c:v>882</c:v>
                </c:pt>
                <c:pt idx="390">
                  <c:v>882</c:v>
                </c:pt>
                <c:pt idx="391">
                  <c:v>882</c:v>
                </c:pt>
                <c:pt idx="392">
                  <c:v>882</c:v>
                </c:pt>
                <c:pt idx="393">
                  <c:v>882</c:v>
                </c:pt>
                <c:pt idx="394">
                  <c:v>882</c:v>
                </c:pt>
                <c:pt idx="395">
                  <c:v>882</c:v>
                </c:pt>
                <c:pt idx="396">
                  <c:v>882</c:v>
                </c:pt>
                <c:pt idx="397">
                  <c:v>882</c:v>
                </c:pt>
                <c:pt idx="398">
                  <c:v>882</c:v>
                </c:pt>
                <c:pt idx="399">
                  <c:v>882</c:v>
                </c:pt>
                <c:pt idx="400">
                  <c:v>882</c:v>
                </c:pt>
                <c:pt idx="401">
                  <c:v>882</c:v>
                </c:pt>
                <c:pt idx="402">
                  <c:v>882</c:v>
                </c:pt>
                <c:pt idx="403">
                  <c:v>882</c:v>
                </c:pt>
                <c:pt idx="404">
                  <c:v>882</c:v>
                </c:pt>
                <c:pt idx="405">
                  <c:v>882</c:v>
                </c:pt>
                <c:pt idx="406">
                  <c:v>882</c:v>
                </c:pt>
                <c:pt idx="407">
                  <c:v>882</c:v>
                </c:pt>
                <c:pt idx="408">
                  <c:v>882</c:v>
                </c:pt>
                <c:pt idx="409">
                  <c:v>882</c:v>
                </c:pt>
                <c:pt idx="410">
                  <c:v>882</c:v>
                </c:pt>
                <c:pt idx="411">
                  <c:v>882</c:v>
                </c:pt>
                <c:pt idx="412">
                  <c:v>882</c:v>
                </c:pt>
                <c:pt idx="413">
                  <c:v>882</c:v>
                </c:pt>
                <c:pt idx="414">
                  <c:v>896</c:v>
                </c:pt>
                <c:pt idx="415">
                  <c:v>896</c:v>
                </c:pt>
                <c:pt idx="416">
                  <c:v>896</c:v>
                </c:pt>
                <c:pt idx="417">
                  <c:v>896</c:v>
                </c:pt>
                <c:pt idx="418">
                  <c:v>896</c:v>
                </c:pt>
                <c:pt idx="419">
                  <c:v>896</c:v>
                </c:pt>
                <c:pt idx="420">
                  <c:v>896</c:v>
                </c:pt>
                <c:pt idx="421">
                  <c:v>896</c:v>
                </c:pt>
                <c:pt idx="422">
                  <c:v>896</c:v>
                </c:pt>
                <c:pt idx="423">
                  <c:v>896</c:v>
                </c:pt>
                <c:pt idx="424">
                  <c:v>896</c:v>
                </c:pt>
                <c:pt idx="425">
                  <c:v>896</c:v>
                </c:pt>
                <c:pt idx="426">
                  <c:v>896</c:v>
                </c:pt>
                <c:pt idx="427">
                  <c:v>896</c:v>
                </c:pt>
                <c:pt idx="428">
                  <c:v>896</c:v>
                </c:pt>
                <c:pt idx="429">
                  <c:v>882</c:v>
                </c:pt>
                <c:pt idx="430">
                  <c:v>882</c:v>
                </c:pt>
                <c:pt idx="431">
                  <c:v>882</c:v>
                </c:pt>
                <c:pt idx="432">
                  <c:v>882</c:v>
                </c:pt>
                <c:pt idx="433">
                  <c:v>882</c:v>
                </c:pt>
                <c:pt idx="434">
                  <c:v>882</c:v>
                </c:pt>
                <c:pt idx="435">
                  <c:v>882</c:v>
                </c:pt>
                <c:pt idx="436">
                  <c:v>882</c:v>
                </c:pt>
                <c:pt idx="437">
                  <c:v>882</c:v>
                </c:pt>
                <c:pt idx="438">
                  <c:v>882</c:v>
                </c:pt>
                <c:pt idx="439">
                  <c:v>896</c:v>
                </c:pt>
                <c:pt idx="440">
                  <c:v>896</c:v>
                </c:pt>
                <c:pt idx="441">
                  <c:v>896</c:v>
                </c:pt>
                <c:pt idx="442">
                  <c:v>896</c:v>
                </c:pt>
                <c:pt idx="443">
                  <c:v>896</c:v>
                </c:pt>
                <c:pt idx="444">
                  <c:v>896</c:v>
                </c:pt>
                <c:pt idx="445">
                  <c:v>896</c:v>
                </c:pt>
                <c:pt idx="446">
                  <c:v>896</c:v>
                </c:pt>
                <c:pt idx="447">
                  <c:v>896</c:v>
                </c:pt>
                <c:pt idx="448">
                  <c:v>896</c:v>
                </c:pt>
                <c:pt idx="449">
                  <c:v>896</c:v>
                </c:pt>
                <c:pt idx="450">
                  <c:v>896</c:v>
                </c:pt>
                <c:pt idx="451">
                  <c:v>896</c:v>
                </c:pt>
                <c:pt idx="452">
                  <c:v>896</c:v>
                </c:pt>
                <c:pt idx="453">
                  <c:v>896</c:v>
                </c:pt>
                <c:pt idx="454">
                  <c:v>882</c:v>
                </c:pt>
                <c:pt idx="455">
                  <c:v>882</c:v>
                </c:pt>
                <c:pt idx="456">
                  <c:v>882</c:v>
                </c:pt>
                <c:pt idx="457">
                  <c:v>882</c:v>
                </c:pt>
                <c:pt idx="458">
                  <c:v>882</c:v>
                </c:pt>
                <c:pt idx="459">
                  <c:v>882</c:v>
                </c:pt>
                <c:pt idx="460">
                  <c:v>882</c:v>
                </c:pt>
                <c:pt idx="461">
                  <c:v>882</c:v>
                </c:pt>
                <c:pt idx="462">
                  <c:v>882</c:v>
                </c:pt>
                <c:pt idx="463">
                  <c:v>896</c:v>
                </c:pt>
                <c:pt idx="464">
                  <c:v>896</c:v>
                </c:pt>
                <c:pt idx="465">
                  <c:v>896</c:v>
                </c:pt>
                <c:pt idx="466">
                  <c:v>896</c:v>
                </c:pt>
                <c:pt idx="467">
                  <c:v>896</c:v>
                </c:pt>
                <c:pt idx="468">
                  <c:v>896</c:v>
                </c:pt>
                <c:pt idx="469">
                  <c:v>896</c:v>
                </c:pt>
                <c:pt idx="470">
                  <c:v>882</c:v>
                </c:pt>
                <c:pt idx="471">
                  <c:v>896</c:v>
                </c:pt>
                <c:pt idx="472">
                  <c:v>896</c:v>
                </c:pt>
                <c:pt idx="473">
                  <c:v>896</c:v>
                </c:pt>
                <c:pt idx="474">
                  <c:v>882</c:v>
                </c:pt>
                <c:pt idx="475">
                  <c:v>882</c:v>
                </c:pt>
                <c:pt idx="476">
                  <c:v>896</c:v>
                </c:pt>
                <c:pt idx="477">
                  <c:v>882</c:v>
                </c:pt>
                <c:pt idx="478">
                  <c:v>882</c:v>
                </c:pt>
                <c:pt idx="479">
                  <c:v>882</c:v>
                </c:pt>
                <c:pt idx="480">
                  <c:v>882</c:v>
                </c:pt>
                <c:pt idx="481">
                  <c:v>882</c:v>
                </c:pt>
                <c:pt idx="482">
                  <c:v>882</c:v>
                </c:pt>
                <c:pt idx="483">
                  <c:v>882</c:v>
                </c:pt>
                <c:pt idx="484">
                  <c:v>882</c:v>
                </c:pt>
                <c:pt idx="485">
                  <c:v>882</c:v>
                </c:pt>
                <c:pt idx="486">
                  <c:v>882</c:v>
                </c:pt>
                <c:pt idx="487">
                  <c:v>882</c:v>
                </c:pt>
                <c:pt idx="488">
                  <c:v>882</c:v>
                </c:pt>
                <c:pt idx="489">
                  <c:v>896</c:v>
                </c:pt>
                <c:pt idx="490">
                  <c:v>896</c:v>
                </c:pt>
                <c:pt idx="491">
                  <c:v>896</c:v>
                </c:pt>
                <c:pt idx="492">
                  <c:v>896</c:v>
                </c:pt>
                <c:pt idx="493">
                  <c:v>896</c:v>
                </c:pt>
                <c:pt idx="494">
                  <c:v>896</c:v>
                </c:pt>
                <c:pt idx="495">
                  <c:v>896</c:v>
                </c:pt>
                <c:pt idx="496">
                  <c:v>896</c:v>
                </c:pt>
                <c:pt idx="497">
                  <c:v>896</c:v>
                </c:pt>
                <c:pt idx="498">
                  <c:v>896</c:v>
                </c:pt>
                <c:pt idx="499">
                  <c:v>896</c:v>
                </c:pt>
                <c:pt idx="500">
                  <c:v>896</c:v>
                </c:pt>
                <c:pt idx="501">
                  <c:v>896</c:v>
                </c:pt>
                <c:pt idx="502">
                  <c:v>882</c:v>
                </c:pt>
                <c:pt idx="503">
                  <c:v>882</c:v>
                </c:pt>
                <c:pt idx="504">
                  <c:v>882</c:v>
                </c:pt>
                <c:pt idx="505">
                  <c:v>882</c:v>
                </c:pt>
                <c:pt idx="506">
                  <c:v>882</c:v>
                </c:pt>
                <c:pt idx="507">
                  <c:v>882</c:v>
                </c:pt>
                <c:pt idx="508">
                  <c:v>882</c:v>
                </c:pt>
                <c:pt idx="509">
                  <c:v>882</c:v>
                </c:pt>
                <c:pt idx="510">
                  <c:v>882</c:v>
                </c:pt>
                <c:pt idx="511">
                  <c:v>896</c:v>
                </c:pt>
                <c:pt idx="512">
                  <c:v>896</c:v>
                </c:pt>
                <c:pt idx="513">
                  <c:v>896</c:v>
                </c:pt>
                <c:pt idx="514">
                  <c:v>896</c:v>
                </c:pt>
                <c:pt idx="515">
                  <c:v>896</c:v>
                </c:pt>
                <c:pt idx="516">
                  <c:v>882</c:v>
                </c:pt>
                <c:pt idx="517">
                  <c:v>882</c:v>
                </c:pt>
                <c:pt idx="518">
                  <c:v>882</c:v>
                </c:pt>
                <c:pt idx="519">
                  <c:v>882</c:v>
                </c:pt>
                <c:pt idx="520">
                  <c:v>882</c:v>
                </c:pt>
                <c:pt idx="521">
                  <c:v>882</c:v>
                </c:pt>
                <c:pt idx="522">
                  <c:v>896</c:v>
                </c:pt>
                <c:pt idx="523">
                  <c:v>896</c:v>
                </c:pt>
                <c:pt idx="524">
                  <c:v>896</c:v>
                </c:pt>
                <c:pt idx="525">
                  <c:v>896</c:v>
                </c:pt>
                <c:pt idx="526">
                  <c:v>882</c:v>
                </c:pt>
                <c:pt idx="527">
                  <c:v>882</c:v>
                </c:pt>
                <c:pt idx="528">
                  <c:v>882</c:v>
                </c:pt>
                <c:pt idx="529">
                  <c:v>882</c:v>
                </c:pt>
                <c:pt idx="530">
                  <c:v>882</c:v>
                </c:pt>
                <c:pt idx="531">
                  <c:v>882</c:v>
                </c:pt>
                <c:pt idx="532">
                  <c:v>882</c:v>
                </c:pt>
                <c:pt idx="533">
                  <c:v>882</c:v>
                </c:pt>
                <c:pt idx="534">
                  <c:v>882</c:v>
                </c:pt>
                <c:pt idx="535">
                  <c:v>882</c:v>
                </c:pt>
                <c:pt idx="536">
                  <c:v>882</c:v>
                </c:pt>
                <c:pt idx="537">
                  <c:v>882</c:v>
                </c:pt>
                <c:pt idx="538">
                  <c:v>882</c:v>
                </c:pt>
                <c:pt idx="539">
                  <c:v>882</c:v>
                </c:pt>
                <c:pt idx="540">
                  <c:v>882</c:v>
                </c:pt>
                <c:pt idx="541">
                  <c:v>882</c:v>
                </c:pt>
                <c:pt idx="542">
                  <c:v>882</c:v>
                </c:pt>
                <c:pt idx="543">
                  <c:v>882</c:v>
                </c:pt>
                <c:pt idx="544">
                  <c:v>882</c:v>
                </c:pt>
                <c:pt idx="545">
                  <c:v>882</c:v>
                </c:pt>
                <c:pt idx="546">
                  <c:v>882</c:v>
                </c:pt>
                <c:pt idx="547">
                  <c:v>882</c:v>
                </c:pt>
                <c:pt idx="548">
                  <c:v>882</c:v>
                </c:pt>
                <c:pt idx="549">
                  <c:v>882</c:v>
                </c:pt>
                <c:pt idx="550">
                  <c:v>882</c:v>
                </c:pt>
                <c:pt idx="551">
                  <c:v>882</c:v>
                </c:pt>
                <c:pt idx="552">
                  <c:v>882</c:v>
                </c:pt>
                <c:pt idx="553">
                  <c:v>882</c:v>
                </c:pt>
                <c:pt idx="554">
                  <c:v>882</c:v>
                </c:pt>
                <c:pt idx="555">
                  <c:v>882</c:v>
                </c:pt>
                <c:pt idx="556">
                  <c:v>882</c:v>
                </c:pt>
                <c:pt idx="557">
                  <c:v>882</c:v>
                </c:pt>
                <c:pt idx="558">
                  <c:v>882</c:v>
                </c:pt>
                <c:pt idx="559">
                  <c:v>882</c:v>
                </c:pt>
                <c:pt idx="560">
                  <c:v>882</c:v>
                </c:pt>
                <c:pt idx="561">
                  <c:v>882</c:v>
                </c:pt>
                <c:pt idx="562">
                  <c:v>882</c:v>
                </c:pt>
                <c:pt idx="563">
                  <c:v>882</c:v>
                </c:pt>
                <c:pt idx="564">
                  <c:v>882</c:v>
                </c:pt>
                <c:pt idx="565">
                  <c:v>882</c:v>
                </c:pt>
                <c:pt idx="566">
                  <c:v>882</c:v>
                </c:pt>
                <c:pt idx="567">
                  <c:v>882</c:v>
                </c:pt>
                <c:pt idx="568">
                  <c:v>882</c:v>
                </c:pt>
                <c:pt idx="569">
                  <c:v>882</c:v>
                </c:pt>
                <c:pt idx="570">
                  <c:v>882</c:v>
                </c:pt>
                <c:pt idx="571">
                  <c:v>882</c:v>
                </c:pt>
                <c:pt idx="572">
                  <c:v>882</c:v>
                </c:pt>
                <c:pt idx="573">
                  <c:v>882</c:v>
                </c:pt>
                <c:pt idx="574">
                  <c:v>882</c:v>
                </c:pt>
                <c:pt idx="575">
                  <c:v>882</c:v>
                </c:pt>
                <c:pt idx="576">
                  <c:v>882</c:v>
                </c:pt>
                <c:pt idx="577">
                  <c:v>882</c:v>
                </c:pt>
                <c:pt idx="578">
                  <c:v>882</c:v>
                </c:pt>
                <c:pt idx="579">
                  <c:v>882</c:v>
                </c:pt>
                <c:pt idx="580">
                  <c:v>882</c:v>
                </c:pt>
                <c:pt idx="581">
                  <c:v>882</c:v>
                </c:pt>
                <c:pt idx="582">
                  <c:v>882</c:v>
                </c:pt>
                <c:pt idx="583">
                  <c:v>882</c:v>
                </c:pt>
                <c:pt idx="584">
                  <c:v>896</c:v>
                </c:pt>
                <c:pt idx="585">
                  <c:v>896</c:v>
                </c:pt>
                <c:pt idx="586">
                  <c:v>896</c:v>
                </c:pt>
                <c:pt idx="587">
                  <c:v>882</c:v>
                </c:pt>
                <c:pt idx="588">
                  <c:v>882</c:v>
                </c:pt>
                <c:pt idx="589">
                  <c:v>882</c:v>
                </c:pt>
                <c:pt idx="590">
                  <c:v>882</c:v>
                </c:pt>
                <c:pt idx="591">
                  <c:v>882</c:v>
                </c:pt>
                <c:pt idx="592">
                  <c:v>882</c:v>
                </c:pt>
                <c:pt idx="593">
                  <c:v>882</c:v>
                </c:pt>
                <c:pt idx="594">
                  <c:v>882</c:v>
                </c:pt>
                <c:pt idx="595">
                  <c:v>896</c:v>
                </c:pt>
                <c:pt idx="596">
                  <c:v>896</c:v>
                </c:pt>
                <c:pt idx="597">
                  <c:v>882</c:v>
                </c:pt>
                <c:pt idx="598">
                  <c:v>882</c:v>
                </c:pt>
                <c:pt idx="599">
                  <c:v>882</c:v>
                </c:pt>
                <c:pt idx="600">
                  <c:v>882</c:v>
                </c:pt>
                <c:pt idx="601">
                  <c:v>882</c:v>
                </c:pt>
                <c:pt idx="602">
                  <c:v>882</c:v>
                </c:pt>
                <c:pt idx="603">
                  <c:v>882</c:v>
                </c:pt>
                <c:pt idx="604">
                  <c:v>882</c:v>
                </c:pt>
                <c:pt idx="605">
                  <c:v>882</c:v>
                </c:pt>
                <c:pt idx="606">
                  <c:v>882</c:v>
                </c:pt>
                <c:pt idx="607">
                  <c:v>896</c:v>
                </c:pt>
                <c:pt idx="608">
                  <c:v>882</c:v>
                </c:pt>
                <c:pt idx="609">
                  <c:v>896</c:v>
                </c:pt>
                <c:pt idx="610">
                  <c:v>896</c:v>
                </c:pt>
                <c:pt idx="611">
                  <c:v>896</c:v>
                </c:pt>
                <c:pt idx="612">
                  <c:v>896</c:v>
                </c:pt>
                <c:pt idx="613">
                  <c:v>896</c:v>
                </c:pt>
                <c:pt idx="614">
                  <c:v>896</c:v>
                </c:pt>
                <c:pt idx="615">
                  <c:v>896</c:v>
                </c:pt>
                <c:pt idx="616">
                  <c:v>896</c:v>
                </c:pt>
                <c:pt idx="617">
                  <c:v>882</c:v>
                </c:pt>
                <c:pt idx="618">
                  <c:v>882</c:v>
                </c:pt>
                <c:pt idx="619">
                  <c:v>882</c:v>
                </c:pt>
                <c:pt idx="620">
                  <c:v>882</c:v>
                </c:pt>
                <c:pt idx="621">
                  <c:v>882</c:v>
                </c:pt>
                <c:pt idx="622">
                  <c:v>875</c:v>
                </c:pt>
                <c:pt idx="623">
                  <c:v>776</c:v>
                </c:pt>
                <c:pt idx="624">
                  <c:v>776</c:v>
                </c:pt>
                <c:pt idx="625">
                  <c:v>776</c:v>
                </c:pt>
                <c:pt idx="626">
                  <c:v>776</c:v>
                </c:pt>
                <c:pt idx="627">
                  <c:v>786</c:v>
                </c:pt>
                <c:pt idx="628">
                  <c:v>882</c:v>
                </c:pt>
                <c:pt idx="629">
                  <c:v>882</c:v>
                </c:pt>
                <c:pt idx="630">
                  <c:v>882</c:v>
                </c:pt>
                <c:pt idx="631">
                  <c:v>882</c:v>
                </c:pt>
                <c:pt idx="632">
                  <c:v>882</c:v>
                </c:pt>
                <c:pt idx="633">
                  <c:v>882</c:v>
                </c:pt>
                <c:pt idx="634">
                  <c:v>882</c:v>
                </c:pt>
                <c:pt idx="635">
                  <c:v>882</c:v>
                </c:pt>
                <c:pt idx="636">
                  <c:v>882</c:v>
                </c:pt>
                <c:pt idx="637">
                  <c:v>882</c:v>
                </c:pt>
                <c:pt idx="638">
                  <c:v>882</c:v>
                </c:pt>
                <c:pt idx="639">
                  <c:v>882</c:v>
                </c:pt>
                <c:pt idx="640">
                  <c:v>882</c:v>
                </c:pt>
                <c:pt idx="641">
                  <c:v>882</c:v>
                </c:pt>
                <c:pt idx="642">
                  <c:v>882</c:v>
                </c:pt>
                <c:pt idx="643">
                  <c:v>882</c:v>
                </c:pt>
                <c:pt idx="644">
                  <c:v>882</c:v>
                </c:pt>
                <c:pt idx="645">
                  <c:v>882</c:v>
                </c:pt>
                <c:pt idx="646">
                  <c:v>882</c:v>
                </c:pt>
                <c:pt idx="647">
                  <c:v>882</c:v>
                </c:pt>
                <c:pt idx="648">
                  <c:v>882</c:v>
                </c:pt>
                <c:pt idx="649">
                  <c:v>882</c:v>
                </c:pt>
                <c:pt idx="650">
                  <c:v>882</c:v>
                </c:pt>
                <c:pt idx="651">
                  <c:v>882</c:v>
                </c:pt>
                <c:pt idx="652">
                  <c:v>882</c:v>
                </c:pt>
                <c:pt idx="653">
                  <c:v>882</c:v>
                </c:pt>
                <c:pt idx="654">
                  <c:v>896</c:v>
                </c:pt>
                <c:pt idx="655">
                  <c:v>896</c:v>
                </c:pt>
                <c:pt idx="656">
                  <c:v>896</c:v>
                </c:pt>
                <c:pt idx="657">
                  <c:v>896</c:v>
                </c:pt>
                <c:pt idx="658">
                  <c:v>896</c:v>
                </c:pt>
                <c:pt idx="659">
                  <c:v>896</c:v>
                </c:pt>
                <c:pt idx="660">
                  <c:v>896</c:v>
                </c:pt>
                <c:pt idx="661">
                  <c:v>896</c:v>
                </c:pt>
                <c:pt idx="662">
                  <c:v>896</c:v>
                </c:pt>
                <c:pt idx="663">
                  <c:v>896</c:v>
                </c:pt>
                <c:pt idx="664">
                  <c:v>896</c:v>
                </c:pt>
                <c:pt idx="665">
                  <c:v>896</c:v>
                </c:pt>
                <c:pt idx="666">
                  <c:v>896</c:v>
                </c:pt>
                <c:pt idx="667">
                  <c:v>896</c:v>
                </c:pt>
                <c:pt idx="668">
                  <c:v>896</c:v>
                </c:pt>
                <c:pt idx="669">
                  <c:v>896</c:v>
                </c:pt>
                <c:pt idx="670">
                  <c:v>882</c:v>
                </c:pt>
                <c:pt idx="671">
                  <c:v>882</c:v>
                </c:pt>
                <c:pt idx="672">
                  <c:v>882</c:v>
                </c:pt>
                <c:pt idx="673">
                  <c:v>882</c:v>
                </c:pt>
                <c:pt idx="674">
                  <c:v>882</c:v>
                </c:pt>
                <c:pt idx="675">
                  <c:v>882</c:v>
                </c:pt>
                <c:pt idx="676">
                  <c:v>882</c:v>
                </c:pt>
                <c:pt idx="677">
                  <c:v>877</c:v>
                </c:pt>
                <c:pt idx="678">
                  <c:v>896</c:v>
                </c:pt>
                <c:pt idx="679">
                  <c:v>896</c:v>
                </c:pt>
                <c:pt idx="680">
                  <c:v>896</c:v>
                </c:pt>
                <c:pt idx="681">
                  <c:v>896</c:v>
                </c:pt>
                <c:pt idx="682">
                  <c:v>896</c:v>
                </c:pt>
                <c:pt idx="683">
                  <c:v>896</c:v>
                </c:pt>
                <c:pt idx="684">
                  <c:v>896</c:v>
                </c:pt>
                <c:pt idx="685">
                  <c:v>896</c:v>
                </c:pt>
                <c:pt idx="686">
                  <c:v>896</c:v>
                </c:pt>
                <c:pt idx="687">
                  <c:v>896</c:v>
                </c:pt>
                <c:pt idx="688">
                  <c:v>896</c:v>
                </c:pt>
                <c:pt idx="689">
                  <c:v>896</c:v>
                </c:pt>
                <c:pt idx="690">
                  <c:v>896</c:v>
                </c:pt>
                <c:pt idx="691">
                  <c:v>896</c:v>
                </c:pt>
                <c:pt idx="692">
                  <c:v>896</c:v>
                </c:pt>
                <c:pt idx="693">
                  <c:v>875</c:v>
                </c:pt>
                <c:pt idx="694">
                  <c:v>875</c:v>
                </c:pt>
                <c:pt idx="695">
                  <c:v>875</c:v>
                </c:pt>
                <c:pt idx="696">
                  <c:v>875</c:v>
                </c:pt>
                <c:pt idx="697">
                  <c:v>875</c:v>
                </c:pt>
                <c:pt idx="698">
                  <c:v>875</c:v>
                </c:pt>
                <c:pt idx="699">
                  <c:v>875</c:v>
                </c:pt>
                <c:pt idx="700">
                  <c:v>875</c:v>
                </c:pt>
                <c:pt idx="701">
                  <c:v>875</c:v>
                </c:pt>
                <c:pt idx="702">
                  <c:v>875</c:v>
                </c:pt>
                <c:pt idx="703">
                  <c:v>875</c:v>
                </c:pt>
                <c:pt idx="704">
                  <c:v>875</c:v>
                </c:pt>
                <c:pt idx="705">
                  <c:v>875</c:v>
                </c:pt>
                <c:pt idx="706">
                  <c:v>877</c:v>
                </c:pt>
                <c:pt idx="707">
                  <c:v>882</c:v>
                </c:pt>
                <c:pt idx="708">
                  <c:v>882</c:v>
                </c:pt>
                <c:pt idx="709">
                  <c:v>882</c:v>
                </c:pt>
                <c:pt idx="710">
                  <c:v>882</c:v>
                </c:pt>
                <c:pt idx="711">
                  <c:v>882</c:v>
                </c:pt>
                <c:pt idx="712">
                  <c:v>882</c:v>
                </c:pt>
                <c:pt idx="713">
                  <c:v>882</c:v>
                </c:pt>
                <c:pt idx="714">
                  <c:v>882</c:v>
                </c:pt>
                <c:pt idx="715">
                  <c:v>882</c:v>
                </c:pt>
                <c:pt idx="716">
                  <c:v>882</c:v>
                </c:pt>
                <c:pt idx="717">
                  <c:v>882</c:v>
                </c:pt>
                <c:pt idx="718">
                  <c:v>882</c:v>
                </c:pt>
                <c:pt idx="719">
                  <c:v>882</c:v>
                </c:pt>
                <c:pt idx="720">
                  <c:v>882</c:v>
                </c:pt>
                <c:pt idx="721">
                  <c:v>882</c:v>
                </c:pt>
                <c:pt idx="722">
                  <c:v>882</c:v>
                </c:pt>
                <c:pt idx="723">
                  <c:v>882</c:v>
                </c:pt>
                <c:pt idx="724">
                  <c:v>882</c:v>
                </c:pt>
                <c:pt idx="725">
                  <c:v>882</c:v>
                </c:pt>
                <c:pt idx="726">
                  <c:v>882</c:v>
                </c:pt>
                <c:pt idx="727">
                  <c:v>882</c:v>
                </c:pt>
                <c:pt idx="728">
                  <c:v>882</c:v>
                </c:pt>
                <c:pt idx="729">
                  <c:v>882</c:v>
                </c:pt>
                <c:pt idx="730">
                  <c:v>882</c:v>
                </c:pt>
                <c:pt idx="731">
                  <c:v>882</c:v>
                </c:pt>
                <c:pt idx="732">
                  <c:v>882</c:v>
                </c:pt>
                <c:pt idx="733">
                  <c:v>882</c:v>
                </c:pt>
                <c:pt idx="734">
                  <c:v>882</c:v>
                </c:pt>
                <c:pt idx="735">
                  <c:v>882</c:v>
                </c:pt>
                <c:pt idx="736">
                  <c:v>882</c:v>
                </c:pt>
                <c:pt idx="737">
                  <c:v>882</c:v>
                </c:pt>
                <c:pt idx="738">
                  <c:v>882</c:v>
                </c:pt>
                <c:pt idx="739">
                  <c:v>882</c:v>
                </c:pt>
                <c:pt idx="740">
                  <c:v>882</c:v>
                </c:pt>
                <c:pt idx="741">
                  <c:v>882</c:v>
                </c:pt>
                <c:pt idx="742">
                  <c:v>882</c:v>
                </c:pt>
                <c:pt idx="743">
                  <c:v>882</c:v>
                </c:pt>
              </c:numCache>
            </c:numRef>
          </c:val>
        </c:ser>
        <c:ser>
          <c:idx val="2"/>
          <c:order val="2"/>
          <c:tx>
            <c:v>Wind</c:v>
          </c:tx>
          <c:spPr>
            <a:ln>
              <a:solidFill>
                <a:srgbClr val="00B050"/>
              </a:solidFill>
            </a:ln>
          </c:spPr>
          <c:marker>
            <c:symbol val="none"/>
          </c:marker>
          <c:val>
            <c:numRef>
              <c:f>Dispatch!$J$7:$J$750</c:f>
              <c:numCache>
                <c:formatCode>General</c:formatCode>
                <c:ptCount val="744"/>
                <c:pt idx="0">
                  <c:v>-11</c:v>
                </c:pt>
                <c:pt idx="1">
                  <c:v>-14</c:v>
                </c:pt>
                <c:pt idx="2">
                  <c:v>-29</c:v>
                </c:pt>
                <c:pt idx="3">
                  <c:v>-29</c:v>
                </c:pt>
                <c:pt idx="4">
                  <c:v>-29</c:v>
                </c:pt>
                <c:pt idx="5">
                  <c:v>-32</c:v>
                </c:pt>
                <c:pt idx="6">
                  <c:v>-28</c:v>
                </c:pt>
                <c:pt idx="7">
                  <c:v>-27</c:v>
                </c:pt>
                <c:pt idx="8">
                  <c:v>-29</c:v>
                </c:pt>
                <c:pt idx="9">
                  <c:v>-26</c:v>
                </c:pt>
                <c:pt idx="10">
                  <c:v>-1</c:v>
                </c:pt>
                <c:pt idx="11">
                  <c:v>-13</c:v>
                </c:pt>
                <c:pt idx="12">
                  <c:v>4</c:v>
                </c:pt>
                <c:pt idx="13">
                  <c:v>86</c:v>
                </c:pt>
                <c:pt idx="14">
                  <c:v>7</c:v>
                </c:pt>
                <c:pt idx="15">
                  <c:v>113</c:v>
                </c:pt>
                <c:pt idx="16">
                  <c:v>630</c:v>
                </c:pt>
                <c:pt idx="17">
                  <c:v>1042</c:v>
                </c:pt>
                <c:pt idx="18">
                  <c:v>287</c:v>
                </c:pt>
                <c:pt idx="19">
                  <c:v>364</c:v>
                </c:pt>
                <c:pt idx="20">
                  <c:v>345</c:v>
                </c:pt>
                <c:pt idx="21">
                  <c:v>246</c:v>
                </c:pt>
                <c:pt idx="22">
                  <c:v>272</c:v>
                </c:pt>
                <c:pt idx="23">
                  <c:v>675</c:v>
                </c:pt>
                <c:pt idx="24">
                  <c:v>4027</c:v>
                </c:pt>
                <c:pt idx="25">
                  <c:v>4114</c:v>
                </c:pt>
                <c:pt idx="26">
                  <c:v>5005</c:v>
                </c:pt>
                <c:pt idx="27">
                  <c:v>5193</c:v>
                </c:pt>
                <c:pt idx="28">
                  <c:v>5927</c:v>
                </c:pt>
                <c:pt idx="29">
                  <c:v>5789</c:v>
                </c:pt>
                <c:pt idx="30">
                  <c:v>2972</c:v>
                </c:pt>
                <c:pt idx="31">
                  <c:v>2960</c:v>
                </c:pt>
                <c:pt idx="32">
                  <c:v>5977</c:v>
                </c:pt>
                <c:pt idx="33">
                  <c:v>5732</c:v>
                </c:pt>
                <c:pt idx="34">
                  <c:v>5212</c:v>
                </c:pt>
                <c:pt idx="35">
                  <c:v>5971</c:v>
                </c:pt>
                <c:pt idx="36">
                  <c:v>5964</c:v>
                </c:pt>
                <c:pt idx="37">
                  <c:v>5971</c:v>
                </c:pt>
                <c:pt idx="38">
                  <c:v>5964</c:v>
                </c:pt>
                <c:pt idx="39">
                  <c:v>5951</c:v>
                </c:pt>
                <c:pt idx="40">
                  <c:v>5964</c:v>
                </c:pt>
                <c:pt idx="41">
                  <c:v>5971</c:v>
                </c:pt>
                <c:pt idx="42">
                  <c:v>5237</c:v>
                </c:pt>
                <c:pt idx="43">
                  <c:v>2734</c:v>
                </c:pt>
                <c:pt idx="44">
                  <c:v>2885</c:v>
                </c:pt>
                <c:pt idx="45">
                  <c:v>3054</c:v>
                </c:pt>
                <c:pt idx="46">
                  <c:v>3593</c:v>
                </c:pt>
                <c:pt idx="47">
                  <c:v>3500</c:v>
                </c:pt>
                <c:pt idx="48">
                  <c:v>4016</c:v>
                </c:pt>
                <c:pt idx="49">
                  <c:v>4104</c:v>
                </c:pt>
                <c:pt idx="50">
                  <c:v>4993</c:v>
                </c:pt>
                <c:pt idx="51">
                  <c:v>5180</c:v>
                </c:pt>
                <c:pt idx="52">
                  <c:v>5912</c:v>
                </c:pt>
                <c:pt idx="53">
                  <c:v>5774</c:v>
                </c:pt>
                <c:pt idx="54">
                  <c:v>2965</c:v>
                </c:pt>
                <c:pt idx="55">
                  <c:v>2953</c:v>
                </c:pt>
                <c:pt idx="56">
                  <c:v>5962</c:v>
                </c:pt>
                <c:pt idx="57">
                  <c:v>5718</c:v>
                </c:pt>
                <c:pt idx="58">
                  <c:v>5199</c:v>
                </c:pt>
                <c:pt idx="59">
                  <c:v>5956</c:v>
                </c:pt>
                <c:pt idx="60">
                  <c:v>5950</c:v>
                </c:pt>
                <c:pt idx="61">
                  <c:v>5956</c:v>
                </c:pt>
                <c:pt idx="62">
                  <c:v>5950</c:v>
                </c:pt>
                <c:pt idx="63">
                  <c:v>5937</c:v>
                </c:pt>
                <c:pt idx="64">
                  <c:v>5950</c:v>
                </c:pt>
                <c:pt idx="65">
                  <c:v>5956</c:v>
                </c:pt>
                <c:pt idx="66">
                  <c:v>5224</c:v>
                </c:pt>
                <c:pt idx="67">
                  <c:v>2728</c:v>
                </c:pt>
                <c:pt idx="68">
                  <c:v>2878</c:v>
                </c:pt>
                <c:pt idx="69">
                  <c:v>3047</c:v>
                </c:pt>
                <c:pt idx="70">
                  <c:v>3585</c:v>
                </c:pt>
                <c:pt idx="71">
                  <c:v>3491</c:v>
                </c:pt>
                <c:pt idx="72">
                  <c:v>1814</c:v>
                </c:pt>
                <c:pt idx="73">
                  <c:v>1694</c:v>
                </c:pt>
                <c:pt idx="74">
                  <c:v>1087</c:v>
                </c:pt>
                <c:pt idx="75">
                  <c:v>758</c:v>
                </c:pt>
                <c:pt idx="76">
                  <c:v>698</c:v>
                </c:pt>
                <c:pt idx="77">
                  <c:v>383</c:v>
                </c:pt>
                <c:pt idx="78">
                  <c:v>286</c:v>
                </c:pt>
                <c:pt idx="79">
                  <c:v>115</c:v>
                </c:pt>
                <c:pt idx="80">
                  <c:v>76</c:v>
                </c:pt>
                <c:pt idx="81">
                  <c:v>2</c:v>
                </c:pt>
                <c:pt idx="82">
                  <c:v>-24</c:v>
                </c:pt>
                <c:pt idx="83">
                  <c:v>-14</c:v>
                </c:pt>
                <c:pt idx="84">
                  <c:v>0</c:v>
                </c:pt>
                <c:pt idx="85">
                  <c:v>-12</c:v>
                </c:pt>
                <c:pt idx="86">
                  <c:v>-14</c:v>
                </c:pt>
                <c:pt idx="87">
                  <c:v>-26</c:v>
                </c:pt>
                <c:pt idx="88">
                  <c:v>-26</c:v>
                </c:pt>
                <c:pt idx="89">
                  <c:v>-28</c:v>
                </c:pt>
                <c:pt idx="90">
                  <c:v>-7</c:v>
                </c:pt>
                <c:pt idx="91">
                  <c:v>12</c:v>
                </c:pt>
                <c:pt idx="92">
                  <c:v>-10</c:v>
                </c:pt>
                <c:pt idx="93">
                  <c:v>4</c:v>
                </c:pt>
                <c:pt idx="94">
                  <c:v>-17</c:v>
                </c:pt>
                <c:pt idx="95">
                  <c:v>-17</c:v>
                </c:pt>
                <c:pt idx="96">
                  <c:v>3212</c:v>
                </c:pt>
                <c:pt idx="97">
                  <c:v>5146</c:v>
                </c:pt>
                <c:pt idx="98">
                  <c:v>5233</c:v>
                </c:pt>
                <c:pt idx="99">
                  <c:v>4991</c:v>
                </c:pt>
                <c:pt idx="100">
                  <c:v>5096</c:v>
                </c:pt>
                <c:pt idx="101">
                  <c:v>5110</c:v>
                </c:pt>
                <c:pt idx="102">
                  <c:v>4487</c:v>
                </c:pt>
                <c:pt idx="103">
                  <c:v>4510</c:v>
                </c:pt>
                <c:pt idx="104">
                  <c:v>5390</c:v>
                </c:pt>
                <c:pt idx="105">
                  <c:v>4411</c:v>
                </c:pt>
                <c:pt idx="106">
                  <c:v>4249</c:v>
                </c:pt>
                <c:pt idx="107">
                  <c:v>4027</c:v>
                </c:pt>
                <c:pt idx="108">
                  <c:v>3655</c:v>
                </c:pt>
                <c:pt idx="109">
                  <c:v>3374</c:v>
                </c:pt>
                <c:pt idx="110">
                  <c:v>3124</c:v>
                </c:pt>
                <c:pt idx="111">
                  <c:v>3134</c:v>
                </c:pt>
                <c:pt idx="112">
                  <c:v>4198</c:v>
                </c:pt>
                <c:pt idx="113">
                  <c:v>4184</c:v>
                </c:pt>
                <c:pt idx="114">
                  <c:v>4304</c:v>
                </c:pt>
                <c:pt idx="115">
                  <c:v>3871</c:v>
                </c:pt>
                <c:pt idx="116">
                  <c:v>3785</c:v>
                </c:pt>
                <c:pt idx="117">
                  <c:v>2349</c:v>
                </c:pt>
                <c:pt idx="118">
                  <c:v>959</c:v>
                </c:pt>
                <c:pt idx="119">
                  <c:v>238</c:v>
                </c:pt>
                <c:pt idx="120">
                  <c:v>576</c:v>
                </c:pt>
                <c:pt idx="121">
                  <c:v>591</c:v>
                </c:pt>
                <c:pt idx="122">
                  <c:v>379</c:v>
                </c:pt>
                <c:pt idx="123">
                  <c:v>570</c:v>
                </c:pt>
                <c:pt idx="124">
                  <c:v>982</c:v>
                </c:pt>
                <c:pt idx="125">
                  <c:v>1630</c:v>
                </c:pt>
                <c:pt idx="126">
                  <c:v>2201</c:v>
                </c:pt>
                <c:pt idx="127">
                  <c:v>2300</c:v>
                </c:pt>
                <c:pt idx="128">
                  <c:v>2367</c:v>
                </c:pt>
                <c:pt idx="129">
                  <c:v>2250</c:v>
                </c:pt>
                <c:pt idx="130">
                  <c:v>3002</c:v>
                </c:pt>
                <c:pt idx="131">
                  <c:v>2930</c:v>
                </c:pt>
                <c:pt idx="132">
                  <c:v>2675</c:v>
                </c:pt>
                <c:pt idx="133">
                  <c:v>2258</c:v>
                </c:pt>
                <c:pt idx="134">
                  <c:v>2068</c:v>
                </c:pt>
                <c:pt idx="135">
                  <c:v>1674</c:v>
                </c:pt>
                <c:pt idx="136">
                  <c:v>1250</c:v>
                </c:pt>
                <c:pt idx="137">
                  <c:v>1066</c:v>
                </c:pt>
                <c:pt idx="138">
                  <c:v>867</c:v>
                </c:pt>
                <c:pt idx="139">
                  <c:v>1994</c:v>
                </c:pt>
                <c:pt idx="140">
                  <c:v>5547</c:v>
                </c:pt>
                <c:pt idx="141">
                  <c:v>4630</c:v>
                </c:pt>
                <c:pt idx="142">
                  <c:v>3655</c:v>
                </c:pt>
                <c:pt idx="143">
                  <c:v>3599</c:v>
                </c:pt>
                <c:pt idx="144">
                  <c:v>533</c:v>
                </c:pt>
                <c:pt idx="145">
                  <c:v>680</c:v>
                </c:pt>
                <c:pt idx="146">
                  <c:v>576</c:v>
                </c:pt>
                <c:pt idx="147">
                  <c:v>632</c:v>
                </c:pt>
                <c:pt idx="148">
                  <c:v>618</c:v>
                </c:pt>
                <c:pt idx="149">
                  <c:v>615</c:v>
                </c:pt>
                <c:pt idx="150">
                  <c:v>695</c:v>
                </c:pt>
                <c:pt idx="151">
                  <c:v>383</c:v>
                </c:pt>
                <c:pt idx="152">
                  <c:v>124</c:v>
                </c:pt>
                <c:pt idx="153">
                  <c:v>250</c:v>
                </c:pt>
                <c:pt idx="154">
                  <c:v>323</c:v>
                </c:pt>
                <c:pt idx="155">
                  <c:v>229</c:v>
                </c:pt>
                <c:pt idx="156">
                  <c:v>224</c:v>
                </c:pt>
                <c:pt idx="157">
                  <c:v>316</c:v>
                </c:pt>
                <c:pt idx="158">
                  <c:v>258</c:v>
                </c:pt>
                <c:pt idx="159">
                  <c:v>193</c:v>
                </c:pt>
                <c:pt idx="160">
                  <c:v>180</c:v>
                </c:pt>
                <c:pt idx="161">
                  <c:v>73</c:v>
                </c:pt>
                <c:pt idx="162">
                  <c:v>74</c:v>
                </c:pt>
                <c:pt idx="163">
                  <c:v>578</c:v>
                </c:pt>
                <c:pt idx="164">
                  <c:v>1434</c:v>
                </c:pt>
                <c:pt idx="165">
                  <c:v>1682</c:v>
                </c:pt>
                <c:pt idx="166">
                  <c:v>1890</c:v>
                </c:pt>
                <c:pt idx="167">
                  <c:v>1940</c:v>
                </c:pt>
                <c:pt idx="168">
                  <c:v>53</c:v>
                </c:pt>
                <c:pt idx="169">
                  <c:v>85</c:v>
                </c:pt>
                <c:pt idx="170">
                  <c:v>145</c:v>
                </c:pt>
                <c:pt idx="171">
                  <c:v>220</c:v>
                </c:pt>
                <c:pt idx="172">
                  <c:v>362</c:v>
                </c:pt>
                <c:pt idx="173">
                  <c:v>488</c:v>
                </c:pt>
                <c:pt idx="174">
                  <c:v>809</c:v>
                </c:pt>
                <c:pt idx="175">
                  <c:v>686</c:v>
                </c:pt>
                <c:pt idx="176">
                  <c:v>253</c:v>
                </c:pt>
                <c:pt idx="177">
                  <c:v>77</c:v>
                </c:pt>
                <c:pt idx="178">
                  <c:v>11</c:v>
                </c:pt>
                <c:pt idx="179">
                  <c:v>17</c:v>
                </c:pt>
                <c:pt idx="180">
                  <c:v>49</c:v>
                </c:pt>
                <c:pt idx="181">
                  <c:v>109</c:v>
                </c:pt>
                <c:pt idx="182">
                  <c:v>720</c:v>
                </c:pt>
                <c:pt idx="183">
                  <c:v>931</c:v>
                </c:pt>
                <c:pt idx="184">
                  <c:v>217</c:v>
                </c:pt>
                <c:pt idx="185">
                  <c:v>196</c:v>
                </c:pt>
                <c:pt idx="186">
                  <c:v>362</c:v>
                </c:pt>
                <c:pt idx="187">
                  <c:v>445</c:v>
                </c:pt>
                <c:pt idx="188">
                  <c:v>1542</c:v>
                </c:pt>
                <c:pt idx="189">
                  <c:v>1442</c:v>
                </c:pt>
                <c:pt idx="190">
                  <c:v>2703</c:v>
                </c:pt>
                <c:pt idx="191">
                  <c:v>3732</c:v>
                </c:pt>
                <c:pt idx="192">
                  <c:v>47</c:v>
                </c:pt>
                <c:pt idx="193">
                  <c:v>-15</c:v>
                </c:pt>
                <c:pt idx="194">
                  <c:v>-19</c:v>
                </c:pt>
                <c:pt idx="195">
                  <c:v>99</c:v>
                </c:pt>
                <c:pt idx="196">
                  <c:v>307</c:v>
                </c:pt>
                <c:pt idx="197">
                  <c:v>599</c:v>
                </c:pt>
                <c:pt idx="198">
                  <c:v>854</c:v>
                </c:pt>
                <c:pt idx="199">
                  <c:v>770</c:v>
                </c:pt>
                <c:pt idx="200">
                  <c:v>769</c:v>
                </c:pt>
                <c:pt idx="201">
                  <c:v>1054</c:v>
                </c:pt>
                <c:pt idx="202">
                  <c:v>1105</c:v>
                </c:pt>
                <c:pt idx="203">
                  <c:v>739</c:v>
                </c:pt>
                <c:pt idx="204">
                  <c:v>696</c:v>
                </c:pt>
                <c:pt idx="205">
                  <c:v>586</c:v>
                </c:pt>
                <c:pt idx="206">
                  <c:v>417</c:v>
                </c:pt>
                <c:pt idx="207">
                  <c:v>330</c:v>
                </c:pt>
                <c:pt idx="208">
                  <c:v>358</c:v>
                </c:pt>
                <c:pt idx="209">
                  <c:v>571</c:v>
                </c:pt>
                <c:pt idx="210">
                  <c:v>1135</c:v>
                </c:pt>
                <c:pt idx="211">
                  <c:v>1645</c:v>
                </c:pt>
                <c:pt idx="212">
                  <c:v>2307</c:v>
                </c:pt>
                <c:pt idx="213">
                  <c:v>2584</c:v>
                </c:pt>
                <c:pt idx="214">
                  <c:v>2447</c:v>
                </c:pt>
                <c:pt idx="215">
                  <c:v>2413</c:v>
                </c:pt>
                <c:pt idx="216">
                  <c:v>1888</c:v>
                </c:pt>
                <c:pt idx="217">
                  <c:v>1650</c:v>
                </c:pt>
                <c:pt idx="218">
                  <c:v>1298</c:v>
                </c:pt>
                <c:pt idx="219">
                  <c:v>1323</c:v>
                </c:pt>
                <c:pt idx="220">
                  <c:v>970</c:v>
                </c:pt>
                <c:pt idx="221">
                  <c:v>881</c:v>
                </c:pt>
                <c:pt idx="222">
                  <c:v>603</c:v>
                </c:pt>
                <c:pt idx="223">
                  <c:v>411</c:v>
                </c:pt>
                <c:pt idx="224">
                  <c:v>196</c:v>
                </c:pt>
                <c:pt idx="225">
                  <c:v>160</c:v>
                </c:pt>
                <c:pt idx="226">
                  <c:v>304</c:v>
                </c:pt>
                <c:pt idx="227">
                  <c:v>149</c:v>
                </c:pt>
                <c:pt idx="228">
                  <c:v>54</c:v>
                </c:pt>
                <c:pt idx="229">
                  <c:v>-13</c:v>
                </c:pt>
                <c:pt idx="230">
                  <c:v>-14</c:v>
                </c:pt>
                <c:pt idx="231">
                  <c:v>-2</c:v>
                </c:pt>
                <c:pt idx="232">
                  <c:v>50</c:v>
                </c:pt>
                <c:pt idx="233">
                  <c:v>36</c:v>
                </c:pt>
                <c:pt idx="234">
                  <c:v>9</c:v>
                </c:pt>
                <c:pt idx="235">
                  <c:v>-7</c:v>
                </c:pt>
                <c:pt idx="236">
                  <c:v>16</c:v>
                </c:pt>
                <c:pt idx="237">
                  <c:v>115</c:v>
                </c:pt>
                <c:pt idx="238">
                  <c:v>13</c:v>
                </c:pt>
                <c:pt idx="239">
                  <c:v>-5</c:v>
                </c:pt>
                <c:pt idx="240">
                  <c:v>1251</c:v>
                </c:pt>
                <c:pt idx="241">
                  <c:v>716</c:v>
                </c:pt>
                <c:pt idx="242">
                  <c:v>474</c:v>
                </c:pt>
                <c:pt idx="243">
                  <c:v>310</c:v>
                </c:pt>
                <c:pt idx="244">
                  <c:v>523</c:v>
                </c:pt>
                <c:pt idx="245">
                  <c:v>777</c:v>
                </c:pt>
                <c:pt idx="246">
                  <c:v>541</c:v>
                </c:pt>
                <c:pt idx="247">
                  <c:v>733</c:v>
                </c:pt>
                <c:pt idx="248">
                  <c:v>672</c:v>
                </c:pt>
                <c:pt idx="249">
                  <c:v>683</c:v>
                </c:pt>
                <c:pt idx="250">
                  <c:v>985</c:v>
                </c:pt>
                <c:pt idx="251">
                  <c:v>1696</c:v>
                </c:pt>
                <c:pt idx="252">
                  <c:v>1606</c:v>
                </c:pt>
                <c:pt idx="253">
                  <c:v>1196</c:v>
                </c:pt>
                <c:pt idx="254">
                  <c:v>508</c:v>
                </c:pt>
                <c:pt idx="255">
                  <c:v>150</c:v>
                </c:pt>
                <c:pt idx="256">
                  <c:v>154</c:v>
                </c:pt>
                <c:pt idx="257">
                  <c:v>124</c:v>
                </c:pt>
                <c:pt idx="258">
                  <c:v>35</c:v>
                </c:pt>
                <c:pt idx="259">
                  <c:v>116</c:v>
                </c:pt>
                <c:pt idx="260">
                  <c:v>398</c:v>
                </c:pt>
                <c:pt idx="261">
                  <c:v>1031</c:v>
                </c:pt>
                <c:pt idx="262">
                  <c:v>1000</c:v>
                </c:pt>
                <c:pt idx="263">
                  <c:v>1864</c:v>
                </c:pt>
                <c:pt idx="264">
                  <c:v>3730</c:v>
                </c:pt>
                <c:pt idx="265">
                  <c:v>3265</c:v>
                </c:pt>
                <c:pt idx="266">
                  <c:v>3128</c:v>
                </c:pt>
                <c:pt idx="267">
                  <c:v>2505</c:v>
                </c:pt>
                <c:pt idx="268">
                  <c:v>2497</c:v>
                </c:pt>
                <c:pt idx="269">
                  <c:v>2993</c:v>
                </c:pt>
                <c:pt idx="270">
                  <c:v>3280</c:v>
                </c:pt>
                <c:pt idx="271">
                  <c:v>1886</c:v>
                </c:pt>
                <c:pt idx="272">
                  <c:v>1200</c:v>
                </c:pt>
                <c:pt idx="273">
                  <c:v>895</c:v>
                </c:pt>
                <c:pt idx="274">
                  <c:v>758</c:v>
                </c:pt>
                <c:pt idx="275">
                  <c:v>520</c:v>
                </c:pt>
                <c:pt idx="276">
                  <c:v>512</c:v>
                </c:pt>
                <c:pt idx="277">
                  <c:v>177</c:v>
                </c:pt>
                <c:pt idx="278">
                  <c:v>88</c:v>
                </c:pt>
                <c:pt idx="279">
                  <c:v>36</c:v>
                </c:pt>
                <c:pt idx="280">
                  <c:v>76</c:v>
                </c:pt>
                <c:pt idx="281">
                  <c:v>575</c:v>
                </c:pt>
                <c:pt idx="282">
                  <c:v>2314</c:v>
                </c:pt>
                <c:pt idx="283">
                  <c:v>3417</c:v>
                </c:pt>
                <c:pt idx="284">
                  <c:v>4806</c:v>
                </c:pt>
                <c:pt idx="285">
                  <c:v>4381</c:v>
                </c:pt>
                <c:pt idx="286">
                  <c:v>2181</c:v>
                </c:pt>
                <c:pt idx="287">
                  <c:v>3482</c:v>
                </c:pt>
                <c:pt idx="288">
                  <c:v>4136</c:v>
                </c:pt>
                <c:pt idx="289">
                  <c:v>3777</c:v>
                </c:pt>
                <c:pt idx="290">
                  <c:v>3779</c:v>
                </c:pt>
                <c:pt idx="291">
                  <c:v>3810</c:v>
                </c:pt>
                <c:pt idx="292">
                  <c:v>3460</c:v>
                </c:pt>
                <c:pt idx="293">
                  <c:v>3542</c:v>
                </c:pt>
                <c:pt idx="294">
                  <c:v>3451</c:v>
                </c:pt>
                <c:pt idx="295">
                  <c:v>2460</c:v>
                </c:pt>
                <c:pt idx="296">
                  <c:v>1637</c:v>
                </c:pt>
                <c:pt idx="297">
                  <c:v>849</c:v>
                </c:pt>
                <c:pt idx="298">
                  <c:v>176</c:v>
                </c:pt>
                <c:pt idx="299">
                  <c:v>49</c:v>
                </c:pt>
                <c:pt idx="300">
                  <c:v>-6</c:v>
                </c:pt>
                <c:pt idx="301">
                  <c:v>-19</c:v>
                </c:pt>
                <c:pt idx="302">
                  <c:v>2</c:v>
                </c:pt>
                <c:pt idx="303">
                  <c:v>12</c:v>
                </c:pt>
                <c:pt idx="304">
                  <c:v>14</c:v>
                </c:pt>
                <c:pt idx="305">
                  <c:v>139</c:v>
                </c:pt>
                <c:pt idx="306">
                  <c:v>254</c:v>
                </c:pt>
                <c:pt idx="307">
                  <c:v>364</c:v>
                </c:pt>
                <c:pt idx="308">
                  <c:v>429</c:v>
                </c:pt>
                <c:pt idx="309">
                  <c:v>799</c:v>
                </c:pt>
                <c:pt idx="310">
                  <c:v>991</c:v>
                </c:pt>
                <c:pt idx="311">
                  <c:v>779</c:v>
                </c:pt>
                <c:pt idx="312">
                  <c:v>4159</c:v>
                </c:pt>
                <c:pt idx="313">
                  <c:v>2521</c:v>
                </c:pt>
                <c:pt idx="314">
                  <c:v>1261</c:v>
                </c:pt>
                <c:pt idx="315">
                  <c:v>979</c:v>
                </c:pt>
                <c:pt idx="316">
                  <c:v>326</c:v>
                </c:pt>
                <c:pt idx="317">
                  <c:v>545</c:v>
                </c:pt>
                <c:pt idx="318">
                  <c:v>539</c:v>
                </c:pt>
                <c:pt idx="319">
                  <c:v>144</c:v>
                </c:pt>
                <c:pt idx="320">
                  <c:v>1813</c:v>
                </c:pt>
                <c:pt idx="321">
                  <c:v>2176</c:v>
                </c:pt>
                <c:pt idx="322">
                  <c:v>3124</c:v>
                </c:pt>
                <c:pt idx="323">
                  <c:v>4917</c:v>
                </c:pt>
                <c:pt idx="324">
                  <c:v>5952</c:v>
                </c:pt>
                <c:pt idx="325">
                  <c:v>5971</c:v>
                </c:pt>
                <c:pt idx="326">
                  <c:v>5965</c:v>
                </c:pt>
                <c:pt idx="327">
                  <c:v>5977</c:v>
                </c:pt>
                <c:pt idx="328">
                  <c:v>5971</c:v>
                </c:pt>
                <c:pt idx="329">
                  <c:v>5921</c:v>
                </c:pt>
                <c:pt idx="330">
                  <c:v>5645</c:v>
                </c:pt>
                <c:pt idx="331">
                  <c:v>4967</c:v>
                </c:pt>
                <c:pt idx="332">
                  <c:v>3506</c:v>
                </c:pt>
                <c:pt idx="333">
                  <c:v>2515</c:v>
                </c:pt>
                <c:pt idx="334">
                  <c:v>3311</c:v>
                </c:pt>
                <c:pt idx="335">
                  <c:v>5344</c:v>
                </c:pt>
                <c:pt idx="336">
                  <c:v>5123</c:v>
                </c:pt>
                <c:pt idx="337">
                  <c:v>4952</c:v>
                </c:pt>
                <c:pt idx="338">
                  <c:v>4801</c:v>
                </c:pt>
                <c:pt idx="339">
                  <c:v>3828</c:v>
                </c:pt>
                <c:pt idx="340">
                  <c:v>2609</c:v>
                </c:pt>
                <c:pt idx="341">
                  <c:v>1431</c:v>
                </c:pt>
                <c:pt idx="342">
                  <c:v>863</c:v>
                </c:pt>
                <c:pt idx="343">
                  <c:v>476</c:v>
                </c:pt>
                <c:pt idx="344">
                  <c:v>352</c:v>
                </c:pt>
                <c:pt idx="345">
                  <c:v>442</c:v>
                </c:pt>
                <c:pt idx="346">
                  <c:v>386</c:v>
                </c:pt>
                <c:pt idx="347">
                  <c:v>247</c:v>
                </c:pt>
                <c:pt idx="348">
                  <c:v>261</c:v>
                </c:pt>
                <c:pt idx="349">
                  <c:v>433</c:v>
                </c:pt>
                <c:pt idx="350">
                  <c:v>473</c:v>
                </c:pt>
                <c:pt idx="351">
                  <c:v>368</c:v>
                </c:pt>
                <c:pt idx="352">
                  <c:v>421</c:v>
                </c:pt>
                <c:pt idx="353">
                  <c:v>856</c:v>
                </c:pt>
                <c:pt idx="354">
                  <c:v>888</c:v>
                </c:pt>
                <c:pt idx="355">
                  <c:v>1532</c:v>
                </c:pt>
                <c:pt idx="356">
                  <c:v>1972</c:v>
                </c:pt>
                <c:pt idx="357">
                  <c:v>2222</c:v>
                </c:pt>
                <c:pt idx="358">
                  <c:v>3469</c:v>
                </c:pt>
                <c:pt idx="359">
                  <c:v>3648</c:v>
                </c:pt>
                <c:pt idx="360">
                  <c:v>4951</c:v>
                </c:pt>
                <c:pt idx="361">
                  <c:v>4709</c:v>
                </c:pt>
                <c:pt idx="362">
                  <c:v>4040</c:v>
                </c:pt>
                <c:pt idx="363">
                  <c:v>1631</c:v>
                </c:pt>
                <c:pt idx="364">
                  <c:v>2676</c:v>
                </c:pt>
                <c:pt idx="365">
                  <c:v>4174</c:v>
                </c:pt>
                <c:pt idx="366">
                  <c:v>4313</c:v>
                </c:pt>
                <c:pt idx="367">
                  <c:v>4524</c:v>
                </c:pt>
                <c:pt idx="368">
                  <c:v>5473</c:v>
                </c:pt>
                <c:pt idx="369">
                  <c:v>5518</c:v>
                </c:pt>
                <c:pt idx="370">
                  <c:v>5225</c:v>
                </c:pt>
                <c:pt idx="371">
                  <c:v>5626</c:v>
                </c:pt>
                <c:pt idx="372">
                  <c:v>5142</c:v>
                </c:pt>
                <c:pt idx="373">
                  <c:v>5199</c:v>
                </c:pt>
                <c:pt idx="374">
                  <c:v>5964</c:v>
                </c:pt>
                <c:pt idx="375">
                  <c:v>6000</c:v>
                </c:pt>
                <c:pt idx="376">
                  <c:v>6000</c:v>
                </c:pt>
                <c:pt idx="377">
                  <c:v>6000</c:v>
                </c:pt>
                <c:pt idx="378">
                  <c:v>6000</c:v>
                </c:pt>
                <c:pt idx="379">
                  <c:v>4996</c:v>
                </c:pt>
                <c:pt idx="380">
                  <c:v>3657</c:v>
                </c:pt>
                <c:pt idx="381">
                  <c:v>1727</c:v>
                </c:pt>
                <c:pt idx="382">
                  <c:v>4358</c:v>
                </c:pt>
                <c:pt idx="383">
                  <c:v>4753</c:v>
                </c:pt>
                <c:pt idx="384">
                  <c:v>49</c:v>
                </c:pt>
                <c:pt idx="385">
                  <c:v>-16</c:v>
                </c:pt>
                <c:pt idx="386">
                  <c:v>-19</c:v>
                </c:pt>
                <c:pt idx="387">
                  <c:v>101</c:v>
                </c:pt>
                <c:pt idx="388">
                  <c:v>313</c:v>
                </c:pt>
                <c:pt idx="389">
                  <c:v>611</c:v>
                </c:pt>
                <c:pt idx="390">
                  <c:v>872</c:v>
                </c:pt>
                <c:pt idx="391">
                  <c:v>785</c:v>
                </c:pt>
                <c:pt idx="392">
                  <c:v>785</c:v>
                </c:pt>
                <c:pt idx="393">
                  <c:v>1076</c:v>
                </c:pt>
                <c:pt idx="394">
                  <c:v>1127</c:v>
                </c:pt>
                <c:pt idx="395">
                  <c:v>754</c:v>
                </c:pt>
                <c:pt idx="396">
                  <c:v>710</c:v>
                </c:pt>
                <c:pt idx="397">
                  <c:v>598</c:v>
                </c:pt>
                <c:pt idx="398">
                  <c:v>425</c:v>
                </c:pt>
                <c:pt idx="399">
                  <c:v>337</c:v>
                </c:pt>
                <c:pt idx="400">
                  <c:v>365</c:v>
                </c:pt>
                <c:pt idx="401">
                  <c:v>582</c:v>
                </c:pt>
                <c:pt idx="402">
                  <c:v>1158</c:v>
                </c:pt>
                <c:pt idx="403">
                  <c:v>1678</c:v>
                </c:pt>
                <c:pt idx="404">
                  <c:v>2354</c:v>
                </c:pt>
                <c:pt idx="405">
                  <c:v>2636</c:v>
                </c:pt>
                <c:pt idx="406">
                  <c:v>2497</c:v>
                </c:pt>
                <c:pt idx="407">
                  <c:v>2463</c:v>
                </c:pt>
                <c:pt idx="408">
                  <c:v>276</c:v>
                </c:pt>
                <c:pt idx="409">
                  <c:v>254</c:v>
                </c:pt>
                <c:pt idx="410">
                  <c:v>412</c:v>
                </c:pt>
                <c:pt idx="411">
                  <c:v>533</c:v>
                </c:pt>
                <c:pt idx="412">
                  <c:v>341</c:v>
                </c:pt>
                <c:pt idx="413">
                  <c:v>56</c:v>
                </c:pt>
                <c:pt idx="414">
                  <c:v>-2</c:v>
                </c:pt>
                <c:pt idx="415">
                  <c:v>-24</c:v>
                </c:pt>
                <c:pt idx="416">
                  <c:v>-23</c:v>
                </c:pt>
                <c:pt idx="417">
                  <c:v>-25</c:v>
                </c:pt>
                <c:pt idx="418">
                  <c:v>-23</c:v>
                </c:pt>
                <c:pt idx="419">
                  <c:v>-20</c:v>
                </c:pt>
                <c:pt idx="420">
                  <c:v>18</c:v>
                </c:pt>
                <c:pt idx="421">
                  <c:v>46</c:v>
                </c:pt>
                <c:pt idx="422">
                  <c:v>23</c:v>
                </c:pt>
                <c:pt idx="423">
                  <c:v>5</c:v>
                </c:pt>
                <c:pt idx="424">
                  <c:v>18</c:v>
                </c:pt>
                <c:pt idx="425">
                  <c:v>25</c:v>
                </c:pt>
                <c:pt idx="426">
                  <c:v>53</c:v>
                </c:pt>
                <c:pt idx="427">
                  <c:v>161</c:v>
                </c:pt>
                <c:pt idx="428">
                  <c:v>1058</c:v>
                </c:pt>
                <c:pt idx="429">
                  <c:v>1853</c:v>
                </c:pt>
                <c:pt idx="430">
                  <c:v>2531</c:v>
                </c:pt>
                <c:pt idx="431">
                  <c:v>2944</c:v>
                </c:pt>
                <c:pt idx="432">
                  <c:v>4869</c:v>
                </c:pt>
                <c:pt idx="433">
                  <c:v>5260</c:v>
                </c:pt>
                <c:pt idx="434">
                  <c:v>4757</c:v>
                </c:pt>
                <c:pt idx="435">
                  <c:v>4120</c:v>
                </c:pt>
                <c:pt idx="436">
                  <c:v>3976</c:v>
                </c:pt>
                <c:pt idx="437">
                  <c:v>3131</c:v>
                </c:pt>
                <c:pt idx="438">
                  <c:v>3057</c:v>
                </c:pt>
                <c:pt idx="439">
                  <c:v>2738</c:v>
                </c:pt>
                <c:pt idx="440">
                  <c:v>2518</c:v>
                </c:pt>
                <c:pt idx="441">
                  <c:v>1783</c:v>
                </c:pt>
                <c:pt idx="442">
                  <c:v>969</c:v>
                </c:pt>
                <c:pt idx="443">
                  <c:v>566</c:v>
                </c:pt>
                <c:pt idx="444">
                  <c:v>362</c:v>
                </c:pt>
                <c:pt idx="445">
                  <c:v>176</c:v>
                </c:pt>
                <c:pt idx="446">
                  <c:v>-1</c:v>
                </c:pt>
                <c:pt idx="447">
                  <c:v>-8</c:v>
                </c:pt>
                <c:pt idx="448">
                  <c:v>-25</c:v>
                </c:pt>
                <c:pt idx="449">
                  <c:v>1</c:v>
                </c:pt>
                <c:pt idx="450">
                  <c:v>-3</c:v>
                </c:pt>
                <c:pt idx="451">
                  <c:v>67</c:v>
                </c:pt>
                <c:pt idx="452">
                  <c:v>57</c:v>
                </c:pt>
                <c:pt idx="453">
                  <c:v>68</c:v>
                </c:pt>
                <c:pt idx="454">
                  <c:v>88</c:v>
                </c:pt>
                <c:pt idx="455">
                  <c:v>186</c:v>
                </c:pt>
                <c:pt idx="456">
                  <c:v>4109</c:v>
                </c:pt>
                <c:pt idx="457">
                  <c:v>3869</c:v>
                </c:pt>
                <c:pt idx="458">
                  <c:v>3422</c:v>
                </c:pt>
                <c:pt idx="459">
                  <c:v>3565</c:v>
                </c:pt>
                <c:pt idx="460">
                  <c:v>3085</c:v>
                </c:pt>
                <c:pt idx="461">
                  <c:v>2503</c:v>
                </c:pt>
                <c:pt idx="462">
                  <c:v>2198</c:v>
                </c:pt>
                <c:pt idx="463">
                  <c:v>1541</c:v>
                </c:pt>
                <c:pt idx="464">
                  <c:v>1374</c:v>
                </c:pt>
                <c:pt idx="465">
                  <c:v>1130</c:v>
                </c:pt>
                <c:pt idx="466">
                  <c:v>1015</c:v>
                </c:pt>
                <c:pt idx="467">
                  <c:v>1094</c:v>
                </c:pt>
                <c:pt idx="468">
                  <c:v>824</c:v>
                </c:pt>
                <c:pt idx="469">
                  <c:v>532</c:v>
                </c:pt>
                <c:pt idx="470">
                  <c:v>915</c:v>
                </c:pt>
                <c:pt idx="471">
                  <c:v>612</c:v>
                </c:pt>
                <c:pt idx="472">
                  <c:v>544</c:v>
                </c:pt>
                <c:pt idx="473">
                  <c:v>1967</c:v>
                </c:pt>
                <c:pt idx="474">
                  <c:v>3139</c:v>
                </c:pt>
                <c:pt idx="475">
                  <c:v>3228</c:v>
                </c:pt>
                <c:pt idx="476">
                  <c:v>1139</c:v>
                </c:pt>
                <c:pt idx="477">
                  <c:v>3865</c:v>
                </c:pt>
                <c:pt idx="478">
                  <c:v>4279</c:v>
                </c:pt>
                <c:pt idx="479">
                  <c:v>3799</c:v>
                </c:pt>
                <c:pt idx="480">
                  <c:v>4578</c:v>
                </c:pt>
                <c:pt idx="481">
                  <c:v>5725</c:v>
                </c:pt>
                <c:pt idx="482">
                  <c:v>5860</c:v>
                </c:pt>
                <c:pt idx="483">
                  <c:v>5824</c:v>
                </c:pt>
                <c:pt idx="484">
                  <c:v>5693</c:v>
                </c:pt>
                <c:pt idx="485">
                  <c:v>5931</c:v>
                </c:pt>
                <c:pt idx="486">
                  <c:v>5874</c:v>
                </c:pt>
                <c:pt idx="487">
                  <c:v>4852</c:v>
                </c:pt>
                <c:pt idx="488">
                  <c:v>4368</c:v>
                </c:pt>
                <c:pt idx="489">
                  <c:v>2493</c:v>
                </c:pt>
                <c:pt idx="490">
                  <c:v>911</c:v>
                </c:pt>
                <c:pt idx="491">
                  <c:v>187</c:v>
                </c:pt>
                <c:pt idx="492">
                  <c:v>208</c:v>
                </c:pt>
                <c:pt idx="493">
                  <c:v>134</c:v>
                </c:pt>
                <c:pt idx="494">
                  <c:v>57</c:v>
                </c:pt>
                <c:pt idx="495">
                  <c:v>-7</c:v>
                </c:pt>
                <c:pt idx="496">
                  <c:v>70</c:v>
                </c:pt>
                <c:pt idx="497">
                  <c:v>169</c:v>
                </c:pt>
                <c:pt idx="498">
                  <c:v>78</c:v>
                </c:pt>
                <c:pt idx="499">
                  <c:v>17</c:v>
                </c:pt>
                <c:pt idx="500">
                  <c:v>80</c:v>
                </c:pt>
                <c:pt idx="501">
                  <c:v>169</c:v>
                </c:pt>
                <c:pt idx="502">
                  <c:v>82</c:v>
                </c:pt>
                <c:pt idx="503">
                  <c:v>4</c:v>
                </c:pt>
                <c:pt idx="504">
                  <c:v>4156</c:v>
                </c:pt>
                <c:pt idx="505">
                  <c:v>4174</c:v>
                </c:pt>
                <c:pt idx="506">
                  <c:v>5249</c:v>
                </c:pt>
                <c:pt idx="507">
                  <c:v>3256</c:v>
                </c:pt>
                <c:pt idx="508">
                  <c:v>2986</c:v>
                </c:pt>
                <c:pt idx="509">
                  <c:v>3005</c:v>
                </c:pt>
                <c:pt idx="510">
                  <c:v>1609</c:v>
                </c:pt>
                <c:pt idx="511">
                  <c:v>2012</c:v>
                </c:pt>
                <c:pt idx="512">
                  <c:v>2276</c:v>
                </c:pt>
                <c:pt idx="513">
                  <c:v>1439</c:v>
                </c:pt>
                <c:pt idx="514">
                  <c:v>1522</c:v>
                </c:pt>
                <c:pt idx="515">
                  <c:v>1226</c:v>
                </c:pt>
                <c:pt idx="516">
                  <c:v>1861</c:v>
                </c:pt>
                <c:pt idx="517">
                  <c:v>1201</c:v>
                </c:pt>
                <c:pt idx="518">
                  <c:v>1930</c:v>
                </c:pt>
                <c:pt idx="519">
                  <c:v>2967</c:v>
                </c:pt>
                <c:pt idx="520">
                  <c:v>3652</c:v>
                </c:pt>
                <c:pt idx="521">
                  <c:v>2961</c:v>
                </c:pt>
                <c:pt idx="522">
                  <c:v>1433</c:v>
                </c:pt>
                <c:pt idx="523">
                  <c:v>365</c:v>
                </c:pt>
                <c:pt idx="524">
                  <c:v>-6</c:v>
                </c:pt>
                <c:pt idx="525">
                  <c:v>6</c:v>
                </c:pt>
                <c:pt idx="526">
                  <c:v>-38</c:v>
                </c:pt>
                <c:pt idx="527">
                  <c:v>6</c:v>
                </c:pt>
                <c:pt idx="528">
                  <c:v>779</c:v>
                </c:pt>
                <c:pt idx="529">
                  <c:v>1363</c:v>
                </c:pt>
                <c:pt idx="530">
                  <c:v>2273</c:v>
                </c:pt>
                <c:pt idx="531">
                  <c:v>2586</c:v>
                </c:pt>
                <c:pt idx="532">
                  <c:v>2284</c:v>
                </c:pt>
                <c:pt idx="533">
                  <c:v>4411</c:v>
                </c:pt>
                <c:pt idx="534">
                  <c:v>5036</c:v>
                </c:pt>
                <c:pt idx="535">
                  <c:v>4475</c:v>
                </c:pt>
                <c:pt idx="536">
                  <c:v>4249</c:v>
                </c:pt>
                <c:pt idx="537">
                  <c:v>3949</c:v>
                </c:pt>
                <c:pt idx="538">
                  <c:v>3860</c:v>
                </c:pt>
                <c:pt idx="539">
                  <c:v>3239</c:v>
                </c:pt>
                <c:pt idx="540">
                  <c:v>3130</c:v>
                </c:pt>
                <c:pt idx="541">
                  <c:v>2875</c:v>
                </c:pt>
                <c:pt idx="542">
                  <c:v>2482</c:v>
                </c:pt>
                <c:pt idx="543">
                  <c:v>1361</c:v>
                </c:pt>
                <c:pt idx="544">
                  <c:v>1490</c:v>
                </c:pt>
                <c:pt idx="545">
                  <c:v>1361</c:v>
                </c:pt>
                <c:pt idx="546">
                  <c:v>1865</c:v>
                </c:pt>
                <c:pt idx="547">
                  <c:v>2101</c:v>
                </c:pt>
                <c:pt idx="548">
                  <c:v>1751</c:v>
                </c:pt>
                <c:pt idx="549">
                  <c:v>2042</c:v>
                </c:pt>
                <c:pt idx="550">
                  <c:v>2741</c:v>
                </c:pt>
                <c:pt idx="551">
                  <c:v>3537</c:v>
                </c:pt>
                <c:pt idx="552">
                  <c:v>1363</c:v>
                </c:pt>
                <c:pt idx="553">
                  <c:v>2306</c:v>
                </c:pt>
                <c:pt idx="554">
                  <c:v>2491</c:v>
                </c:pt>
                <c:pt idx="555">
                  <c:v>1733</c:v>
                </c:pt>
                <c:pt idx="556">
                  <c:v>1274</c:v>
                </c:pt>
                <c:pt idx="557">
                  <c:v>2889</c:v>
                </c:pt>
                <c:pt idx="558">
                  <c:v>2486</c:v>
                </c:pt>
                <c:pt idx="559">
                  <c:v>1481</c:v>
                </c:pt>
                <c:pt idx="560">
                  <c:v>1620</c:v>
                </c:pt>
                <c:pt idx="561">
                  <c:v>2102</c:v>
                </c:pt>
                <c:pt idx="562">
                  <c:v>2424</c:v>
                </c:pt>
                <c:pt idx="563">
                  <c:v>1430</c:v>
                </c:pt>
                <c:pt idx="564">
                  <c:v>888</c:v>
                </c:pt>
                <c:pt idx="565">
                  <c:v>595</c:v>
                </c:pt>
                <c:pt idx="566">
                  <c:v>669</c:v>
                </c:pt>
                <c:pt idx="567">
                  <c:v>895</c:v>
                </c:pt>
                <c:pt idx="568">
                  <c:v>2472</c:v>
                </c:pt>
                <c:pt idx="569">
                  <c:v>903</c:v>
                </c:pt>
                <c:pt idx="570">
                  <c:v>2357</c:v>
                </c:pt>
                <c:pt idx="571">
                  <c:v>2891</c:v>
                </c:pt>
                <c:pt idx="572">
                  <c:v>2946</c:v>
                </c:pt>
                <c:pt idx="573">
                  <c:v>3037</c:v>
                </c:pt>
                <c:pt idx="574">
                  <c:v>3108</c:v>
                </c:pt>
                <c:pt idx="575">
                  <c:v>2544</c:v>
                </c:pt>
                <c:pt idx="576">
                  <c:v>-31</c:v>
                </c:pt>
                <c:pt idx="577">
                  <c:v>-19</c:v>
                </c:pt>
                <c:pt idx="578">
                  <c:v>219</c:v>
                </c:pt>
                <c:pt idx="579">
                  <c:v>1882</c:v>
                </c:pt>
                <c:pt idx="580">
                  <c:v>4446</c:v>
                </c:pt>
                <c:pt idx="581">
                  <c:v>2951</c:v>
                </c:pt>
                <c:pt idx="582">
                  <c:v>1745</c:v>
                </c:pt>
                <c:pt idx="583">
                  <c:v>2264</c:v>
                </c:pt>
                <c:pt idx="584">
                  <c:v>1113</c:v>
                </c:pt>
                <c:pt idx="585">
                  <c:v>800</c:v>
                </c:pt>
                <c:pt idx="586">
                  <c:v>519</c:v>
                </c:pt>
                <c:pt idx="587">
                  <c:v>944</c:v>
                </c:pt>
                <c:pt idx="588">
                  <c:v>2820</c:v>
                </c:pt>
                <c:pt idx="589">
                  <c:v>4215</c:v>
                </c:pt>
                <c:pt idx="590">
                  <c:v>3746</c:v>
                </c:pt>
                <c:pt idx="591">
                  <c:v>4446</c:v>
                </c:pt>
                <c:pt idx="592">
                  <c:v>4033</c:v>
                </c:pt>
                <c:pt idx="593">
                  <c:v>1044</c:v>
                </c:pt>
                <c:pt idx="594">
                  <c:v>676</c:v>
                </c:pt>
                <c:pt idx="595">
                  <c:v>-31</c:v>
                </c:pt>
                <c:pt idx="596">
                  <c:v>650</c:v>
                </c:pt>
                <c:pt idx="597">
                  <c:v>1351</c:v>
                </c:pt>
                <c:pt idx="598">
                  <c:v>3395</c:v>
                </c:pt>
                <c:pt idx="599">
                  <c:v>2883</c:v>
                </c:pt>
                <c:pt idx="600">
                  <c:v>3844</c:v>
                </c:pt>
                <c:pt idx="601">
                  <c:v>3389</c:v>
                </c:pt>
                <c:pt idx="602">
                  <c:v>2999</c:v>
                </c:pt>
                <c:pt idx="603">
                  <c:v>2633</c:v>
                </c:pt>
                <c:pt idx="604">
                  <c:v>3024</c:v>
                </c:pt>
                <c:pt idx="605">
                  <c:v>2608</c:v>
                </c:pt>
                <c:pt idx="606">
                  <c:v>2331</c:v>
                </c:pt>
                <c:pt idx="607">
                  <c:v>1783</c:v>
                </c:pt>
                <c:pt idx="608">
                  <c:v>3572</c:v>
                </c:pt>
                <c:pt idx="609">
                  <c:v>3100</c:v>
                </c:pt>
                <c:pt idx="610">
                  <c:v>1808</c:v>
                </c:pt>
                <c:pt idx="611">
                  <c:v>605</c:v>
                </c:pt>
                <c:pt idx="612">
                  <c:v>176</c:v>
                </c:pt>
                <c:pt idx="613">
                  <c:v>214</c:v>
                </c:pt>
                <c:pt idx="614">
                  <c:v>296</c:v>
                </c:pt>
                <c:pt idx="615">
                  <c:v>939</c:v>
                </c:pt>
                <c:pt idx="616">
                  <c:v>1714</c:v>
                </c:pt>
                <c:pt idx="617">
                  <c:v>3925</c:v>
                </c:pt>
                <c:pt idx="618">
                  <c:v>5425</c:v>
                </c:pt>
                <c:pt idx="619">
                  <c:v>5255</c:v>
                </c:pt>
                <c:pt idx="620">
                  <c:v>5608</c:v>
                </c:pt>
                <c:pt idx="621">
                  <c:v>5608</c:v>
                </c:pt>
                <c:pt idx="622">
                  <c:v>5248</c:v>
                </c:pt>
                <c:pt idx="623">
                  <c:v>5261</c:v>
                </c:pt>
                <c:pt idx="624">
                  <c:v>911</c:v>
                </c:pt>
                <c:pt idx="625">
                  <c:v>1085</c:v>
                </c:pt>
                <c:pt idx="626">
                  <c:v>1602</c:v>
                </c:pt>
                <c:pt idx="627">
                  <c:v>2209</c:v>
                </c:pt>
                <c:pt idx="628">
                  <c:v>3141</c:v>
                </c:pt>
                <c:pt idx="629">
                  <c:v>3293</c:v>
                </c:pt>
                <c:pt idx="630">
                  <c:v>2402</c:v>
                </c:pt>
                <c:pt idx="631">
                  <c:v>2507</c:v>
                </c:pt>
                <c:pt idx="632">
                  <c:v>3887</c:v>
                </c:pt>
                <c:pt idx="633">
                  <c:v>4396</c:v>
                </c:pt>
                <c:pt idx="634">
                  <c:v>3083</c:v>
                </c:pt>
                <c:pt idx="635">
                  <c:v>2647</c:v>
                </c:pt>
                <c:pt idx="636">
                  <c:v>1731</c:v>
                </c:pt>
                <c:pt idx="637">
                  <c:v>1526</c:v>
                </c:pt>
                <c:pt idx="638">
                  <c:v>1379</c:v>
                </c:pt>
                <c:pt idx="639">
                  <c:v>1337</c:v>
                </c:pt>
                <c:pt idx="640">
                  <c:v>1495</c:v>
                </c:pt>
                <c:pt idx="641">
                  <c:v>2111</c:v>
                </c:pt>
                <c:pt idx="642">
                  <c:v>2192</c:v>
                </c:pt>
                <c:pt idx="643">
                  <c:v>2046</c:v>
                </c:pt>
                <c:pt idx="644">
                  <c:v>1600</c:v>
                </c:pt>
                <c:pt idx="645">
                  <c:v>1403</c:v>
                </c:pt>
                <c:pt idx="646">
                  <c:v>1756</c:v>
                </c:pt>
                <c:pt idx="647">
                  <c:v>1687</c:v>
                </c:pt>
                <c:pt idx="648">
                  <c:v>1945</c:v>
                </c:pt>
                <c:pt idx="649">
                  <c:v>1816</c:v>
                </c:pt>
                <c:pt idx="650">
                  <c:v>1165</c:v>
                </c:pt>
                <c:pt idx="651">
                  <c:v>813</c:v>
                </c:pt>
                <c:pt idx="652">
                  <c:v>749</c:v>
                </c:pt>
                <c:pt idx="653">
                  <c:v>411</c:v>
                </c:pt>
                <c:pt idx="654">
                  <c:v>306</c:v>
                </c:pt>
                <c:pt idx="655">
                  <c:v>124</c:v>
                </c:pt>
                <c:pt idx="656">
                  <c:v>81</c:v>
                </c:pt>
                <c:pt idx="657">
                  <c:v>2</c:v>
                </c:pt>
                <c:pt idx="658">
                  <c:v>-26</c:v>
                </c:pt>
                <c:pt idx="659">
                  <c:v>-15</c:v>
                </c:pt>
                <c:pt idx="660">
                  <c:v>0</c:v>
                </c:pt>
                <c:pt idx="661">
                  <c:v>-13</c:v>
                </c:pt>
                <c:pt idx="662">
                  <c:v>-15</c:v>
                </c:pt>
                <c:pt idx="663">
                  <c:v>-28</c:v>
                </c:pt>
                <c:pt idx="664">
                  <c:v>-28</c:v>
                </c:pt>
                <c:pt idx="665">
                  <c:v>-29</c:v>
                </c:pt>
                <c:pt idx="666">
                  <c:v>-7</c:v>
                </c:pt>
                <c:pt idx="667">
                  <c:v>13</c:v>
                </c:pt>
                <c:pt idx="668">
                  <c:v>-11</c:v>
                </c:pt>
                <c:pt idx="669">
                  <c:v>4</c:v>
                </c:pt>
                <c:pt idx="670">
                  <c:v>-19</c:v>
                </c:pt>
                <c:pt idx="671">
                  <c:v>-19</c:v>
                </c:pt>
                <c:pt idx="672">
                  <c:v>1214</c:v>
                </c:pt>
                <c:pt idx="673">
                  <c:v>2224</c:v>
                </c:pt>
                <c:pt idx="674">
                  <c:v>2600</c:v>
                </c:pt>
                <c:pt idx="675">
                  <c:v>2513</c:v>
                </c:pt>
                <c:pt idx="676">
                  <c:v>2229</c:v>
                </c:pt>
                <c:pt idx="677">
                  <c:v>1470</c:v>
                </c:pt>
                <c:pt idx="678">
                  <c:v>1103</c:v>
                </c:pt>
                <c:pt idx="679">
                  <c:v>338</c:v>
                </c:pt>
                <c:pt idx="680">
                  <c:v>457</c:v>
                </c:pt>
                <c:pt idx="681">
                  <c:v>643</c:v>
                </c:pt>
                <c:pt idx="682">
                  <c:v>334</c:v>
                </c:pt>
                <c:pt idx="683">
                  <c:v>255</c:v>
                </c:pt>
                <c:pt idx="684">
                  <c:v>240</c:v>
                </c:pt>
                <c:pt idx="685">
                  <c:v>101</c:v>
                </c:pt>
                <c:pt idx="686">
                  <c:v>161</c:v>
                </c:pt>
                <c:pt idx="687">
                  <c:v>26</c:v>
                </c:pt>
                <c:pt idx="688">
                  <c:v>127</c:v>
                </c:pt>
                <c:pt idx="689">
                  <c:v>387</c:v>
                </c:pt>
                <c:pt idx="690">
                  <c:v>1096</c:v>
                </c:pt>
                <c:pt idx="691">
                  <c:v>1330</c:v>
                </c:pt>
                <c:pt idx="692">
                  <c:v>1758</c:v>
                </c:pt>
                <c:pt idx="693">
                  <c:v>2486</c:v>
                </c:pt>
                <c:pt idx="694">
                  <c:v>2827</c:v>
                </c:pt>
                <c:pt idx="695">
                  <c:v>2710</c:v>
                </c:pt>
                <c:pt idx="696">
                  <c:v>5111</c:v>
                </c:pt>
                <c:pt idx="697">
                  <c:v>4357</c:v>
                </c:pt>
                <c:pt idx="698">
                  <c:v>4489</c:v>
                </c:pt>
                <c:pt idx="699">
                  <c:v>4195</c:v>
                </c:pt>
                <c:pt idx="700">
                  <c:v>3800</c:v>
                </c:pt>
                <c:pt idx="701">
                  <c:v>3094</c:v>
                </c:pt>
                <c:pt idx="702">
                  <c:v>3055</c:v>
                </c:pt>
                <c:pt idx="703">
                  <c:v>3211</c:v>
                </c:pt>
                <c:pt idx="704">
                  <c:v>3526</c:v>
                </c:pt>
                <c:pt idx="705">
                  <c:v>3593</c:v>
                </c:pt>
                <c:pt idx="706">
                  <c:v>2393</c:v>
                </c:pt>
                <c:pt idx="707">
                  <c:v>1538</c:v>
                </c:pt>
                <c:pt idx="708">
                  <c:v>472</c:v>
                </c:pt>
                <c:pt idx="709">
                  <c:v>158</c:v>
                </c:pt>
                <c:pt idx="710">
                  <c:v>248</c:v>
                </c:pt>
                <c:pt idx="711">
                  <c:v>86</c:v>
                </c:pt>
                <c:pt idx="712">
                  <c:v>2</c:v>
                </c:pt>
                <c:pt idx="713">
                  <c:v>320</c:v>
                </c:pt>
                <c:pt idx="714">
                  <c:v>1843</c:v>
                </c:pt>
                <c:pt idx="715">
                  <c:v>1267</c:v>
                </c:pt>
                <c:pt idx="716">
                  <c:v>1997</c:v>
                </c:pt>
                <c:pt idx="717">
                  <c:v>2711</c:v>
                </c:pt>
                <c:pt idx="718">
                  <c:v>2000</c:v>
                </c:pt>
                <c:pt idx="719">
                  <c:v>1466</c:v>
                </c:pt>
                <c:pt idx="720">
                  <c:v>4638</c:v>
                </c:pt>
                <c:pt idx="721">
                  <c:v>4288</c:v>
                </c:pt>
                <c:pt idx="722">
                  <c:v>3941</c:v>
                </c:pt>
                <c:pt idx="723">
                  <c:v>3376</c:v>
                </c:pt>
                <c:pt idx="724">
                  <c:v>3425</c:v>
                </c:pt>
                <c:pt idx="725">
                  <c:v>3320</c:v>
                </c:pt>
                <c:pt idx="726">
                  <c:v>3212</c:v>
                </c:pt>
                <c:pt idx="727">
                  <c:v>3083</c:v>
                </c:pt>
                <c:pt idx="728">
                  <c:v>2968</c:v>
                </c:pt>
                <c:pt idx="729">
                  <c:v>2847</c:v>
                </c:pt>
                <c:pt idx="730">
                  <c:v>2755</c:v>
                </c:pt>
                <c:pt idx="731">
                  <c:v>2568</c:v>
                </c:pt>
                <c:pt idx="732">
                  <c:v>2842</c:v>
                </c:pt>
                <c:pt idx="733">
                  <c:v>2042</c:v>
                </c:pt>
                <c:pt idx="734">
                  <c:v>2782</c:v>
                </c:pt>
                <c:pt idx="735">
                  <c:v>3762</c:v>
                </c:pt>
                <c:pt idx="736">
                  <c:v>4340</c:v>
                </c:pt>
                <c:pt idx="737">
                  <c:v>4545</c:v>
                </c:pt>
                <c:pt idx="738">
                  <c:v>5502</c:v>
                </c:pt>
                <c:pt idx="739">
                  <c:v>4979</c:v>
                </c:pt>
                <c:pt idx="740">
                  <c:v>3901</c:v>
                </c:pt>
                <c:pt idx="741">
                  <c:v>3961</c:v>
                </c:pt>
                <c:pt idx="742">
                  <c:v>4757</c:v>
                </c:pt>
                <c:pt idx="743">
                  <c:v>4917</c:v>
                </c:pt>
              </c:numCache>
            </c:numRef>
          </c:val>
        </c:ser>
        <c:marker val="1"/>
        <c:axId val="73910912"/>
        <c:axId val="86642048"/>
      </c:lineChart>
      <c:catAx>
        <c:axId val="73910912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Hour of the Month</a:t>
                </a:r>
              </a:p>
            </c:rich>
          </c:tx>
          <c:layout/>
        </c:title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86642048"/>
        <c:crosses val="autoZero"/>
        <c:auto val="1"/>
        <c:lblAlgn val="ctr"/>
        <c:lblOffset val="100"/>
        <c:tickMarkSkip val="24"/>
      </c:catAx>
      <c:valAx>
        <c:axId val="86642048"/>
        <c:scaling>
          <c:orientation val="minMax"/>
          <c:min val="0"/>
        </c:scaling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Megawatts</a:t>
                </a:r>
              </a:p>
            </c:rich>
          </c:tx>
          <c:layout>
            <c:manualLayout>
              <c:xMode val="edge"/>
              <c:yMode val="edge"/>
              <c:x val="1.2454479334661565E-2"/>
              <c:y val="0.40376332306287832"/>
            </c:manualLayout>
          </c:layout>
        </c:title>
        <c:numFmt formatCode="General" sourceLinked="1"/>
        <c:tickLblPos val="nextTo"/>
        <c:crossAx val="73910912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13949391265850805"/>
          <c:y val="0.14021910304690302"/>
          <c:w val="0.69986351706036753"/>
          <c:h val="7.318475407965308E-2"/>
        </c:manualLayout>
      </c:layout>
    </c:legend>
    <c:plotVisOnly val="1"/>
  </c:chart>
  <c:spPr>
    <a:solidFill>
      <a:srgbClr val="FFFF99"/>
    </a:solidFill>
  </c:spPr>
  <c:txPr>
    <a:bodyPr/>
    <a:lstStyle/>
    <a:p>
      <a:pPr>
        <a:defRPr sz="1400"/>
      </a:pPr>
      <a:endParaRPr lang="en-US"/>
    </a:p>
  </c:txPr>
  <c:externalData r:id="rId1"/>
  <c:userShapes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/>
          <a:lstStyle/>
          <a:p>
            <a:pPr>
              <a:defRPr/>
            </a:pPr>
            <a:r>
              <a:rPr lang="en-US" dirty="0" smtClean="0"/>
              <a:t>Simulated </a:t>
            </a:r>
            <a:r>
              <a:rPr lang="en-US" dirty="0"/>
              <a:t>Dispatch </a:t>
            </a:r>
            <a:r>
              <a:rPr lang="en-US" dirty="0" smtClean="0"/>
              <a:t>– </a:t>
            </a:r>
            <a:r>
              <a:rPr lang="en-US" dirty="0"/>
              <a:t>No Wind</a:t>
            </a:r>
          </a:p>
        </c:rich>
      </c:tx>
      <c:layout>
        <c:manualLayout>
          <c:xMode val="edge"/>
          <c:yMode val="edge"/>
          <c:x val="0.25507092198581705"/>
          <c:y val="1.5384618490736622E-2"/>
        </c:manualLayout>
      </c:layout>
    </c:title>
    <c:plotArea>
      <c:layout>
        <c:manualLayout>
          <c:layoutTarget val="inner"/>
          <c:xMode val="edge"/>
          <c:yMode val="edge"/>
          <c:x val="0.13794101395220404"/>
          <c:y val="9.7142857142857142E-2"/>
          <c:w val="0.83525337293364643"/>
          <c:h val="0.75772737794057721"/>
        </c:manualLayout>
      </c:layout>
      <c:lineChart>
        <c:grouping val="standard"/>
        <c:ser>
          <c:idx val="0"/>
          <c:order val="0"/>
          <c:tx>
            <c:strRef>
              <c:f>'No Wind'!$C$5</c:f>
              <c:strCache>
                <c:ptCount val="1"/>
                <c:pt idx="0">
                  <c:v>Demand</c:v>
                </c:pt>
              </c:strCache>
            </c:strRef>
          </c:tx>
          <c:spPr>
            <a:ln>
              <a:solidFill>
                <a:schemeClr val="tx1"/>
              </a:solidFill>
            </a:ln>
          </c:spPr>
          <c:marker>
            <c:symbol val="none"/>
          </c:marker>
          <c:val>
            <c:numRef>
              <c:f>'No Wind'!$C$6:$C$77</c:f>
              <c:numCache>
                <c:formatCode>General</c:formatCode>
                <c:ptCount val="72"/>
                <c:pt idx="0">
                  <c:v>15375</c:v>
                </c:pt>
                <c:pt idx="1">
                  <c:v>15040</c:v>
                </c:pt>
                <c:pt idx="2">
                  <c:v>14955</c:v>
                </c:pt>
                <c:pt idx="3">
                  <c:v>15174</c:v>
                </c:pt>
                <c:pt idx="4">
                  <c:v>15972</c:v>
                </c:pt>
                <c:pt idx="5">
                  <c:v>17766</c:v>
                </c:pt>
                <c:pt idx="6">
                  <c:v>20136</c:v>
                </c:pt>
                <c:pt idx="7">
                  <c:v>21298</c:v>
                </c:pt>
                <c:pt idx="8">
                  <c:v>21283</c:v>
                </c:pt>
                <c:pt idx="9">
                  <c:v>20983</c:v>
                </c:pt>
                <c:pt idx="10">
                  <c:v>20649</c:v>
                </c:pt>
                <c:pt idx="11">
                  <c:v>20253</c:v>
                </c:pt>
                <c:pt idx="12">
                  <c:v>19925</c:v>
                </c:pt>
                <c:pt idx="13">
                  <c:v>19600</c:v>
                </c:pt>
                <c:pt idx="14">
                  <c:v>19314</c:v>
                </c:pt>
                <c:pt idx="15">
                  <c:v>19168</c:v>
                </c:pt>
                <c:pt idx="16">
                  <c:v>19219</c:v>
                </c:pt>
                <c:pt idx="17">
                  <c:v>19410</c:v>
                </c:pt>
                <c:pt idx="18">
                  <c:v>19823</c:v>
                </c:pt>
                <c:pt idx="19">
                  <c:v>20175</c:v>
                </c:pt>
                <c:pt idx="20">
                  <c:v>20341</c:v>
                </c:pt>
                <c:pt idx="21">
                  <c:v>19635</c:v>
                </c:pt>
                <c:pt idx="22">
                  <c:v>17894</c:v>
                </c:pt>
                <c:pt idx="23">
                  <c:v>16291</c:v>
                </c:pt>
                <c:pt idx="24">
                  <c:v>14336</c:v>
                </c:pt>
                <c:pt idx="25">
                  <c:v>14028</c:v>
                </c:pt>
                <c:pt idx="26">
                  <c:v>13940</c:v>
                </c:pt>
                <c:pt idx="27">
                  <c:v>14136</c:v>
                </c:pt>
                <c:pt idx="28">
                  <c:v>14870</c:v>
                </c:pt>
                <c:pt idx="29">
                  <c:v>16530</c:v>
                </c:pt>
                <c:pt idx="30">
                  <c:v>18745</c:v>
                </c:pt>
                <c:pt idx="31">
                  <c:v>19835</c:v>
                </c:pt>
                <c:pt idx="32">
                  <c:v>19827</c:v>
                </c:pt>
                <c:pt idx="33">
                  <c:v>19554</c:v>
                </c:pt>
                <c:pt idx="34">
                  <c:v>19246</c:v>
                </c:pt>
                <c:pt idx="35">
                  <c:v>18878</c:v>
                </c:pt>
                <c:pt idx="36">
                  <c:v>18569</c:v>
                </c:pt>
                <c:pt idx="37">
                  <c:v>18264</c:v>
                </c:pt>
                <c:pt idx="38">
                  <c:v>17998</c:v>
                </c:pt>
                <c:pt idx="39">
                  <c:v>17856</c:v>
                </c:pt>
                <c:pt idx="40">
                  <c:v>17887</c:v>
                </c:pt>
                <c:pt idx="41">
                  <c:v>18039</c:v>
                </c:pt>
                <c:pt idx="42">
                  <c:v>18388</c:v>
                </c:pt>
                <c:pt idx="43">
                  <c:v>18690</c:v>
                </c:pt>
                <c:pt idx="44">
                  <c:v>18848</c:v>
                </c:pt>
                <c:pt idx="45">
                  <c:v>18232</c:v>
                </c:pt>
                <c:pt idx="46">
                  <c:v>16647</c:v>
                </c:pt>
                <c:pt idx="47">
                  <c:v>15173</c:v>
                </c:pt>
                <c:pt idx="48">
                  <c:v>14751</c:v>
                </c:pt>
                <c:pt idx="49">
                  <c:v>14435</c:v>
                </c:pt>
                <c:pt idx="50">
                  <c:v>14331</c:v>
                </c:pt>
                <c:pt idx="51">
                  <c:v>14512</c:v>
                </c:pt>
                <c:pt idx="52">
                  <c:v>15209</c:v>
                </c:pt>
                <c:pt idx="53">
                  <c:v>16791</c:v>
                </c:pt>
                <c:pt idx="54">
                  <c:v>18930</c:v>
                </c:pt>
                <c:pt idx="55">
                  <c:v>20062</c:v>
                </c:pt>
                <c:pt idx="56">
                  <c:v>20169</c:v>
                </c:pt>
                <c:pt idx="57">
                  <c:v>19964</c:v>
                </c:pt>
                <c:pt idx="58">
                  <c:v>19674</c:v>
                </c:pt>
                <c:pt idx="59">
                  <c:v>19301</c:v>
                </c:pt>
                <c:pt idx="60">
                  <c:v>18974</c:v>
                </c:pt>
                <c:pt idx="61">
                  <c:v>18650</c:v>
                </c:pt>
                <c:pt idx="62">
                  <c:v>18372</c:v>
                </c:pt>
                <c:pt idx="63">
                  <c:v>18228</c:v>
                </c:pt>
                <c:pt idx="64">
                  <c:v>18261</c:v>
                </c:pt>
                <c:pt idx="65">
                  <c:v>18412</c:v>
                </c:pt>
                <c:pt idx="66">
                  <c:v>18759</c:v>
                </c:pt>
                <c:pt idx="67">
                  <c:v>19070</c:v>
                </c:pt>
                <c:pt idx="68">
                  <c:v>19250</c:v>
                </c:pt>
                <c:pt idx="69">
                  <c:v>18656</c:v>
                </c:pt>
                <c:pt idx="70">
                  <c:v>17062</c:v>
                </c:pt>
                <c:pt idx="71">
                  <c:v>15564</c:v>
                </c:pt>
              </c:numCache>
            </c:numRef>
          </c:val>
        </c:ser>
        <c:ser>
          <c:idx val="2"/>
          <c:order val="1"/>
          <c:tx>
            <c:v>Therm - No Wind</c:v>
          </c:tx>
          <c:spPr>
            <a:ln>
              <a:solidFill>
                <a:srgbClr val="FF0000"/>
              </a:solidFill>
            </a:ln>
          </c:spPr>
          <c:marker>
            <c:symbol val="none"/>
          </c:marker>
          <c:val>
            <c:numRef>
              <c:f>'No Wind'!$E$6:$E$77</c:f>
              <c:numCache>
                <c:formatCode>General</c:formatCode>
                <c:ptCount val="72"/>
                <c:pt idx="0">
                  <c:v>5261</c:v>
                </c:pt>
                <c:pt idx="1">
                  <c:v>5261</c:v>
                </c:pt>
                <c:pt idx="2">
                  <c:v>5261</c:v>
                </c:pt>
                <c:pt idx="3">
                  <c:v>5261</c:v>
                </c:pt>
                <c:pt idx="4">
                  <c:v>5261</c:v>
                </c:pt>
                <c:pt idx="5">
                  <c:v>5261</c:v>
                </c:pt>
                <c:pt idx="6">
                  <c:v>5301</c:v>
                </c:pt>
                <c:pt idx="7">
                  <c:v>5301</c:v>
                </c:pt>
                <c:pt idx="8">
                  <c:v>5301</c:v>
                </c:pt>
                <c:pt idx="9">
                  <c:v>5301</c:v>
                </c:pt>
                <c:pt idx="10">
                  <c:v>5301</c:v>
                </c:pt>
                <c:pt idx="11">
                  <c:v>5301</c:v>
                </c:pt>
                <c:pt idx="12">
                  <c:v>5301</c:v>
                </c:pt>
                <c:pt idx="13">
                  <c:v>5301</c:v>
                </c:pt>
                <c:pt idx="14">
                  <c:v>5301</c:v>
                </c:pt>
                <c:pt idx="15">
                  <c:v>5301</c:v>
                </c:pt>
                <c:pt idx="16">
                  <c:v>5301</c:v>
                </c:pt>
                <c:pt idx="17">
                  <c:v>5301</c:v>
                </c:pt>
                <c:pt idx="18">
                  <c:v>5301</c:v>
                </c:pt>
                <c:pt idx="19">
                  <c:v>5301</c:v>
                </c:pt>
                <c:pt idx="20">
                  <c:v>5301</c:v>
                </c:pt>
                <c:pt idx="21">
                  <c:v>5301</c:v>
                </c:pt>
                <c:pt idx="22">
                  <c:v>5261</c:v>
                </c:pt>
                <c:pt idx="23">
                  <c:v>5261</c:v>
                </c:pt>
                <c:pt idx="24">
                  <c:v>3298</c:v>
                </c:pt>
                <c:pt idx="25">
                  <c:v>3298</c:v>
                </c:pt>
                <c:pt idx="26">
                  <c:v>3298</c:v>
                </c:pt>
                <c:pt idx="27">
                  <c:v>3298</c:v>
                </c:pt>
                <c:pt idx="28">
                  <c:v>3298</c:v>
                </c:pt>
                <c:pt idx="29">
                  <c:v>3298</c:v>
                </c:pt>
                <c:pt idx="30">
                  <c:v>3338</c:v>
                </c:pt>
                <c:pt idx="31">
                  <c:v>3338</c:v>
                </c:pt>
                <c:pt idx="32">
                  <c:v>3338</c:v>
                </c:pt>
                <c:pt idx="33">
                  <c:v>3338</c:v>
                </c:pt>
                <c:pt idx="34">
                  <c:v>3338</c:v>
                </c:pt>
                <c:pt idx="35">
                  <c:v>3338</c:v>
                </c:pt>
                <c:pt idx="36">
                  <c:v>3338</c:v>
                </c:pt>
                <c:pt idx="37">
                  <c:v>3338</c:v>
                </c:pt>
                <c:pt idx="38">
                  <c:v>3338</c:v>
                </c:pt>
                <c:pt idx="39">
                  <c:v>3338</c:v>
                </c:pt>
                <c:pt idx="40">
                  <c:v>3338</c:v>
                </c:pt>
                <c:pt idx="41">
                  <c:v>3338</c:v>
                </c:pt>
                <c:pt idx="42">
                  <c:v>3338</c:v>
                </c:pt>
                <c:pt idx="43">
                  <c:v>3338</c:v>
                </c:pt>
                <c:pt idx="44">
                  <c:v>3338</c:v>
                </c:pt>
                <c:pt idx="45">
                  <c:v>3338</c:v>
                </c:pt>
                <c:pt idx="46">
                  <c:v>3298</c:v>
                </c:pt>
                <c:pt idx="47">
                  <c:v>3298</c:v>
                </c:pt>
                <c:pt idx="48">
                  <c:v>3778</c:v>
                </c:pt>
                <c:pt idx="49">
                  <c:v>3778</c:v>
                </c:pt>
                <c:pt idx="50">
                  <c:v>3778</c:v>
                </c:pt>
                <c:pt idx="51">
                  <c:v>3778</c:v>
                </c:pt>
                <c:pt idx="52">
                  <c:v>3778</c:v>
                </c:pt>
                <c:pt idx="53">
                  <c:v>3778</c:v>
                </c:pt>
                <c:pt idx="54">
                  <c:v>3778</c:v>
                </c:pt>
                <c:pt idx="55">
                  <c:v>3778</c:v>
                </c:pt>
                <c:pt idx="56">
                  <c:v>3778</c:v>
                </c:pt>
                <c:pt idx="57">
                  <c:v>3778</c:v>
                </c:pt>
                <c:pt idx="58">
                  <c:v>3778</c:v>
                </c:pt>
                <c:pt idx="59">
                  <c:v>3778</c:v>
                </c:pt>
                <c:pt idx="60">
                  <c:v>3778</c:v>
                </c:pt>
                <c:pt idx="61">
                  <c:v>3778</c:v>
                </c:pt>
                <c:pt idx="62">
                  <c:v>3778</c:v>
                </c:pt>
                <c:pt idx="63">
                  <c:v>3778</c:v>
                </c:pt>
                <c:pt idx="64">
                  <c:v>3778</c:v>
                </c:pt>
                <c:pt idx="65">
                  <c:v>3778</c:v>
                </c:pt>
                <c:pt idx="66">
                  <c:v>3778</c:v>
                </c:pt>
                <c:pt idx="67">
                  <c:v>3778</c:v>
                </c:pt>
                <c:pt idx="68">
                  <c:v>3778</c:v>
                </c:pt>
                <c:pt idx="69">
                  <c:v>3778</c:v>
                </c:pt>
                <c:pt idx="70">
                  <c:v>3778</c:v>
                </c:pt>
                <c:pt idx="71">
                  <c:v>3778</c:v>
                </c:pt>
              </c:numCache>
            </c:numRef>
          </c:val>
        </c:ser>
        <c:ser>
          <c:idx val="4"/>
          <c:order val="2"/>
          <c:tx>
            <c:v>Hydro - No Wind</c:v>
          </c:tx>
          <c:spPr>
            <a:ln>
              <a:solidFill>
                <a:srgbClr val="0070C0"/>
              </a:solidFill>
            </a:ln>
          </c:spPr>
          <c:marker>
            <c:symbol val="none"/>
          </c:marker>
          <c:val>
            <c:numRef>
              <c:f>'No Wind'!$G$6:$G$77</c:f>
              <c:numCache>
                <c:formatCode>General</c:formatCode>
                <c:ptCount val="72"/>
                <c:pt idx="0">
                  <c:v>9610</c:v>
                </c:pt>
                <c:pt idx="1">
                  <c:v>9275</c:v>
                </c:pt>
                <c:pt idx="2">
                  <c:v>9190</c:v>
                </c:pt>
                <c:pt idx="3">
                  <c:v>9409</c:v>
                </c:pt>
                <c:pt idx="4">
                  <c:v>10208</c:v>
                </c:pt>
                <c:pt idx="5">
                  <c:v>12002</c:v>
                </c:pt>
                <c:pt idx="6">
                  <c:v>15556</c:v>
                </c:pt>
                <c:pt idx="7">
                  <c:v>16718</c:v>
                </c:pt>
                <c:pt idx="8">
                  <c:v>16703</c:v>
                </c:pt>
                <c:pt idx="9">
                  <c:v>16403</c:v>
                </c:pt>
                <c:pt idx="10">
                  <c:v>16069</c:v>
                </c:pt>
                <c:pt idx="11">
                  <c:v>15133</c:v>
                </c:pt>
                <c:pt idx="12">
                  <c:v>13994</c:v>
                </c:pt>
                <c:pt idx="13">
                  <c:v>13669</c:v>
                </c:pt>
                <c:pt idx="14">
                  <c:v>13383</c:v>
                </c:pt>
                <c:pt idx="15">
                  <c:v>14063</c:v>
                </c:pt>
                <c:pt idx="16">
                  <c:v>14639</c:v>
                </c:pt>
                <c:pt idx="17">
                  <c:v>14830</c:v>
                </c:pt>
                <c:pt idx="18">
                  <c:v>15243</c:v>
                </c:pt>
                <c:pt idx="19">
                  <c:v>15595</c:v>
                </c:pt>
                <c:pt idx="20">
                  <c:v>15761</c:v>
                </c:pt>
                <c:pt idx="21">
                  <c:v>14515</c:v>
                </c:pt>
                <c:pt idx="22">
                  <c:v>12130</c:v>
                </c:pt>
                <c:pt idx="23">
                  <c:v>10526</c:v>
                </c:pt>
                <c:pt idx="24">
                  <c:v>10534</c:v>
                </c:pt>
                <c:pt idx="25">
                  <c:v>10226</c:v>
                </c:pt>
                <c:pt idx="26">
                  <c:v>10138</c:v>
                </c:pt>
                <c:pt idx="27">
                  <c:v>10334</c:v>
                </c:pt>
                <c:pt idx="28">
                  <c:v>11068</c:v>
                </c:pt>
                <c:pt idx="29">
                  <c:v>12729</c:v>
                </c:pt>
                <c:pt idx="30">
                  <c:v>14778</c:v>
                </c:pt>
                <c:pt idx="31">
                  <c:v>15868</c:v>
                </c:pt>
                <c:pt idx="32">
                  <c:v>15860</c:v>
                </c:pt>
                <c:pt idx="33">
                  <c:v>15587</c:v>
                </c:pt>
                <c:pt idx="34">
                  <c:v>15279</c:v>
                </c:pt>
                <c:pt idx="35">
                  <c:v>14911</c:v>
                </c:pt>
                <c:pt idx="36">
                  <c:v>14601</c:v>
                </c:pt>
                <c:pt idx="37">
                  <c:v>14296</c:v>
                </c:pt>
                <c:pt idx="38">
                  <c:v>14030</c:v>
                </c:pt>
                <c:pt idx="39">
                  <c:v>13889</c:v>
                </c:pt>
                <c:pt idx="40">
                  <c:v>13920</c:v>
                </c:pt>
                <c:pt idx="41">
                  <c:v>14072</c:v>
                </c:pt>
                <c:pt idx="42">
                  <c:v>14421</c:v>
                </c:pt>
                <c:pt idx="43">
                  <c:v>14723</c:v>
                </c:pt>
                <c:pt idx="44">
                  <c:v>14881</c:v>
                </c:pt>
                <c:pt idx="45">
                  <c:v>14265</c:v>
                </c:pt>
                <c:pt idx="46">
                  <c:v>12845</c:v>
                </c:pt>
                <c:pt idx="47">
                  <c:v>11371</c:v>
                </c:pt>
                <c:pt idx="48">
                  <c:v>10469</c:v>
                </c:pt>
                <c:pt idx="49">
                  <c:v>10153</c:v>
                </c:pt>
                <c:pt idx="50">
                  <c:v>10049</c:v>
                </c:pt>
                <c:pt idx="51">
                  <c:v>10230</c:v>
                </c:pt>
                <c:pt idx="52">
                  <c:v>10927</c:v>
                </c:pt>
                <c:pt idx="53">
                  <c:v>12510</c:v>
                </c:pt>
                <c:pt idx="54">
                  <c:v>14649</c:v>
                </c:pt>
                <c:pt idx="55">
                  <c:v>15781</c:v>
                </c:pt>
                <c:pt idx="56">
                  <c:v>15888</c:v>
                </c:pt>
                <c:pt idx="57">
                  <c:v>15683</c:v>
                </c:pt>
                <c:pt idx="58">
                  <c:v>15392</c:v>
                </c:pt>
                <c:pt idx="59">
                  <c:v>15019</c:v>
                </c:pt>
                <c:pt idx="60">
                  <c:v>14692</c:v>
                </c:pt>
                <c:pt idx="61">
                  <c:v>14368</c:v>
                </c:pt>
                <c:pt idx="62">
                  <c:v>14090</c:v>
                </c:pt>
                <c:pt idx="63">
                  <c:v>13946</c:v>
                </c:pt>
                <c:pt idx="64">
                  <c:v>13979</c:v>
                </c:pt>
                <c:pt idx="65">
                  <c:v>14131</c:v>
                </c:pt>
                <c:pt idx="66">
                  <c:v>14478</c:v>
                </c:pt>
                <c:pt idx="67">
                  <c:v>14789</c:v>
                </c:pt>
                <c:pt idx="68">
                  <c:v>14968</c:v>
                </c:pt>
                <c:pt idx="69">
                  <c:v>14374</c:v>
                </c:pt>
                <c:pt idx="70">
                  <c:v>12780</c:v>
                </c:pt>
                <c:pt idx="71">
                  <c:v>11282</c:v>
                </c:pt>
              </c:numCache>
            </c:numRef>
          </c:val>
        </c:ser>
        <c:marker val="1"/>
        <c:axId val="136104960"/>
        <c:axId val="45905024"/>
      </c:lineChart>
      <c:catAx>
        <c:axId val="136104960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Hours in the Month</a:t>
                </a:r>
              </a:p>
            </c:rich>
          </c:tx>
          <c:layout/>
        </c:title>
        <c:tickLblPos val="nextTo"/>
        <c:txPr>
          <a:bodyPr rot="-5400000" vert="horz"/>
          <a:lstStyle/>
          <a:p>
            <a:pPr>
              <a:defRPr/>
            </a:pPr>
            <a:endParaRPr lang="en-US"/>
          </a:p>
        </c:txPr>
        <c:crossAx val="45905024"/>
        <c:crosses val="autoZero"/>
        <c:auto val="1"/>
        <c:lblAlgn val="ctr"/>
        <c:lblOffset val="100"/>
      </c:catAx>
      <c:valAx>
        <c:axId val="45905024"/>
        <c:scaling>
          <c:orientation val="minMax"/>
          <c:min val="0"/>
        </c:scaling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Megawatts</a:t>
                </a:r>
              </a:p>
            </c:rich>
          </c:tx>
          <c:layout/>
        </c:title>
        <c:numFmt formatCode="General" sourceLinked="1"/>
        <c:tickLblPos val="nextTo"/>
        <c:crossAx val="136104960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19249263249988491"/>
          <c:y val="0.12568992052888667"/>
          <c:w val="0.73440795229543765"/>
          <c:h val="7.2291992381818784E-2"/>
        </c:manualLayout>
      </c:layout>
    </c:legend>
    <c:plotVisOnly val="1"/>
  </c:chart>
  <c:spPr>
    <a:solidFill>
      <a:srgbClr val="FFFF99"/>
    </a:solidFill>
  </c:spPr>
  <c:txPr>
    <a:bodyPr/>
    <a:lstStyle/>
    <a:p>
      <a:pPr>
        <a:defRPr sz="1600">
          <a:solidFill>
            <a:schemeClr val="tx1"/>
          </a:solidFill>
        </a:defRPr>
      </a:pPr>
      <a:endParaRPr lang="en-US"/>
    </a:p>
  </c:txPr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/>
          <a:lstStyle/>
          <a:p>
            <a:pPr>
              <a:defRPr/>
            </a:pPr>
            <a:r>
              <a:rPr lang="en-US" dirty="0" smtClean="0"/>
              <a:t>Simulated Dispatch </a:t>
            </a:r>
            <a:r>
              <a:rPr lang="en-US" dirty="0"/>
              <a:t>– 3K Wind</a:t>
            </a:r>
          </a:p>
        </c:rich>
      </c:tx>
      <c:layout/>
    </c:title>
    <c:plotArea>
      <c:layout>
        <c:manualLayout>
          <c:layoutTarget val="inner"/>
          <c:xMode val="edge"/>
          <c:yMode val="edge"/>
          <c:x val="0.13794101395220404"/>
          <c:y val="9.7142857142857142E-2"/>
          <c:w val="0.82708822581387864"/>
          <c:h val="0.75772737794057721"/>
        </c:manualLayout>
      </c:layout>
      <c:lineChart>
        <c:grouping val="standard"/>
        <c:ser>
          <c:idx val="0"/>
          <c:order val="0"/>
          <c:tx>
            <c:strRef>
              <c:f>'No Wind'!$C$5</c:f>
              <c:strCache>
                <c:ptCount val="1"/>
                <c:pt idx="0">
                  <c:v>Demand</c:v>
                </c:pt>
              </c:strCache>
            </c:strRef>
          </c:tx>
          <c:spPr>
            <a:ln>
              <a:solidFill>
                <a:schemeClr val="tx1"/>
              </a:solidFill>
            </a:ln>
          </c:spPr>
          <c:marker>
            <c:symbol val="none"/>
          </c:marker>
          <c:val>
            <c:numRef>
              <c:f>'No Wind'!$C$6:$C$77</c:f>
              <c:numCache>
                <c:formatCode>General</c:formatCode>
                <c:ptCount val="72"/>
                <c:pt idx="0">
                  <c:v>15375</c:v>
                </c:pt>
                <c:pt idx="1">
                  <c:v>15040</c:v>
                </c:pt>
                <c:pt idx="2">
                  <c:v>14955</c:v>
                </c:pt>
                <c:pt idx="3">
                  <c:v>15174</c:v>
                </c:pt>
                <c:pt idx="4">
                  <c:v>15972</c:v>
                </c:pt>
                <c:pt idx="5">
                  <c:v>17766</c:v>
                </c:pt>
                <c:pt idx="6">
                  <c:v>20136</c:v>
                </c:pt>
                <c:pt idx="7">
                  <c:v>21298</c:v>
                </c:pt>
                <c:pt idx="8">
                  <c:v>21283</c:v>
                </c:pt>
                <c:pt idx="9">
                  <c:v>20983</c:v>
                </c:pt>
                <c:pt idx="10">
                  <c:v>20649</c:v>
                </c:pt>
                <c:pt idx="11">
                  <c:v>20253</c:v>
                </c:pt>
                <c:pt idx="12">
                  <c:v>19925</c:v>
                </c:pt>
                <c:pt idx="13">
                  <c:v>19600</c:v>
                </c:pt>
                <c:pt idx="14">
                  <c:v>19314</c:v>
                </c:pt>
                <c:pt idx="15">
                  <c:v>19168</c:v>
                </c:pt>
                <c:pt idx="16">
                  <c:v>19219</c:v>
                </c:pt>
                <c:pt idx="17">
                  <c:v>19410</c:v>
                </c:pt>
                <c:pt idx="18">
                  <c:v>19823</c:v>
                </c:pt>
                <c:pt idx="19">
                  <c:v>20175</c:v>
                </c:pt>
                <c:pt idx="20">
                  <c:v>20341</c:v>
                </c:pt>
                <c:pt idx="21">
                  <c:v>19635</c:v>
                </c:pt>
                <c:pt idx="22">
                  <c:v>17894</c:v>
                </c:pt>
                <c:pt idx="23">
                  <c:v>16291</c:v>
                </c:pt>
                <c:pt idx="24">
                  <c:v>14336</c:v>
                </c:pt>
                <c:pt idx="25">
                  <c:v>14028</c:v>
                </c:pt>
                <c:pt idx="26">
                  <c:v>13940</c:v>
                </c:pt>
                <c:pt idx="27">
                  <c:v>14136</c:v>
                </c:pt>
                <c:pt idx="28">
                  <c:v>14870</c:v>
                </c:pt>
                <c:pt idx="29">
                  <c:v>16530</c:v>
                </c:pt>
                <c:pt idx="30">
                  <c:v>18745</c:v>
                </c:pt>
                <c:pt idx="31">
                  <c:v>19835</c:v>
                </c:pt>
                <c:pt idx="32">
                  <c:v>19827</c:v>
                </c:pt>
                <c:pt idx="33">
                  <c:v>19554</c:v>
                </c:pt>
                <c:pt idx="34">
                  <c:v>19246</c:v>
                </c:pt>
                <c:pt idx="35">
                  <c:v>18878</c:v>
                </c:pt>
                <c:pt idx="36">
                  <c:v>18569</c:v>
                </c:pt>
                <c:pt idx="37">
                  <c:v>18264</c:v>
                </c:pt>
                <c:pt idx="38">
                  <c:v>17998</c:v>
                </c:pt>
                <c:pt idx="39">
                  <c:v>17856</c:v>
                </c:pt>
                <c:pt idx="40">
                  <c:v>17887</c:v>
                </c:pt>
                <c:pt idx="41">
                  <c:v>18039</c:v>
                </c:pt>
                <c:pt idx="42">
                  <c:v>18388</c:v>
                </c:pt>
                <c:pt idx="43">
                  <c:v>18690</c:v>
                </c:pt>
                <c:pt idx="44">
                  <c:v>18848</c:v>
                </c:pt>
                <c:pt idx="45">
                  <c:v>18232</c:v>
                </c:pt>
                <c:pt idx="46">
                  <c:v>16647</c:v>
                </c:pt>
                <c:pt idx="47">
                  <c:v>15173</c:v>
                </c:pt>
                <c:pt idx="48">
                  <c:v>14751</c:v>
                </c:pt>
                <c:pt idx="49">
                  <c:v>14435</c:v>
                </c:pt>
                <c:pt idx="50">
                  <c:v>14331</c:v>
                </c:pt>
                <c:pt idx="51">
                  <c:v>14512</c:v>
                </c:pt>
                <c:pt idx="52">
                  <c:v>15209</c:v>
                </c:pt>
                <c:pt idx="53">
                  <c:v>16791</c:v>
                </c:pt>
                <c:pt idx="54">
                  <c:v>18930</c:v>
                </c:pt>
                <c:pt idx="55">
                  <c:v>20062</c:v>
                </c:pt>
                <c:pt idx="56">
                  <c:v>20169</c:v>
                </c:pt>
                <c:pt idx="57">
                  <c:v>19964</c:v>
                </c:pt>
                <c:pt idx="58">
                  <c:v>19674</c:v>
                </c:pt>
                <c:pt idx="59">
                  <c:v>19301</c:v>
                </c:pt>
                <c:pt idx="60">
                  <c:v>18974</c:v>
                </c:pt>
                <c:pt idx="61">
                  <c:v>18650</c:v>
                </c:pt>
                <c:pt idx="62">
                  <c:v>18372</c:v>
                </c:pt>
                <c:pt idx="63">
                  <c:v>18228</c:v>
                </c:pt>
                <c:pt idx="64">
                  <c:v>18261</c:v>
                </c:pt>
                <c:pt idx="65">
                  <c:v>18412</c:v>
                </c:pt>
                <c:pt idx="66">
                  <c:v>18759</c:v>
                </c:pt>
                <c:pt idx="67">
                  <c:v>19070</c:v>
                </c:pt>
                <c:pt idx="68">
                  <c:v>19250</c:v>
                </c:pt>
                <c:pt idx="69">
                  <c:v>18656</c:v>
                </c:pt>
                <c:pt idx="70">
                  <c:v>17062</c:v>
                </c:pt>
                <c:pt idx="71">
                  <c:v>15564</c:v>
                </c:pt>
              </c:numCache>
            </c:numRef>
          </c:val>
        </c:ser>
        <c:ser>
          <c:idx val="1"/>
          <c:order val="1"/>
          <c:tx>
            <c:v>Therm - 3K Wind</c:v>
          </c:tx>
          <c:spPr>
            <a:ln>
              <a:solidFill>
                <a:srgbClr val="FF0000"/>
              </a:solidFill>
            </a:ln>
          </c:spPr>
          <c:marker>
            <c:symbol val="none"/>
          </c:marker>
          <c:val>
            <c:numRef>
              <c:f>'3K Wind'!$E$6:$E$77</c:f>
              <c:numCache>
                <c:formatCode>General</c:formatCode>
                <c:ptCount val="72"/>
                <c:pt idx="0">
                  <c:v>5181</c:v>
                </c:pt>
                <c:pt idx="1">
                  <c:v>5181</c:v>
                </c:pt>
                <c:pt idx="2">
                  <c:v>5181</c:v>
                </c:pt>
                <c:pt idx="3">
                  <c:v>5181</c:v>
                </c:pt>
                <c:pt idx="4">
                  <c:v>5181</c:v>
                </c:pt>
                <c:pt idx="5">
                  <c:v>5181</c:v>
                </c:pt>
                <c:pt idx="6">
                  <c:v>5221</c:v>
                </c:pt>
                <c:pt idx="7">
                  <c:v>5221</c:v>
                </c:pt>
                <c:pt idx="8">
                  <c:v>5221</c:v>
                </c:pt>
                <c:pt idx="9">
                  <c:v>5221</c:v>
                </c:pt>
                <c:pt idx="10">
                  <c:v>5221</c:v>
                </c:pt>
                <c:pt idx="11">
                  <c:v>5221</c:v>
                </c:pt>
                <c:pt idx="12">
                  <c:v>5221</c:v>
                </c:pt>
                <c:pt idx="13">
                  <c:v>5221</c:v>
                </c:pt>
                <c:pt idx="14">
                  <c:v>5221</c:v>
                </c:pt>
                <c:pt idx="15">
                  <c:v>5221</c:v>
                </c:pt>
                <c:pt idx="16">
                  <c:v>5221</c:v>
                </c:pt>
                <c:pt idx="17">
                  <c:v>5221</c:v>
                </c:pt>
                <c:pt idx="18">
                  <c:v>5221</c:v>
                </c:pt>
                <c:pt idx="19">
                  <c:v>5221</c:v>
                </c:pt>
                <c:pt idx="20">
                  <c:v>5221</c:v>
                </c:pt>
                <c:pt idx="21">
                  <c:v>5221</c:v>
                </c:pt>
                <c:pt idx="22">
                  <c:v>5181</c:v>
                </c:pt>
                <c:pt idx="23">
                  <c:v>5181</c:v>
                </c:pt>
                <c:pt idx="24">
                  <c:v>888</c:v>
                </c:pt>
                <c:pt idx="25">
                  <c:v>888</c:v>
                </c:pt>
                <c:pt idx="26">
                  <c:v>888</c:v>
                </c:pt>
                <c:pt idx="27">
                  <c:v>888</c:v>
                </c:pt>
                <c:pt idx="28">
                  <c:v>888</c:v>
                </c:pt>
                <c:pt idx="29">
                  <c:v>888</c:v>
                </c:pt>
                <c:pt idx="30">
                  <c:v>928</c:v>
                </c:pt>
                <c:pt idx="31">
                  <c:v>928</c:v>
                </c:pt>
                <c:pt idx="32">
                  <c:v>928</c:v>
                </c:pt>
                <c:pt idx="33">
                  <c:v>928</c:v>
                </c:pt>
                <c:pt idx="34">
                  <c:v>928</c:v>
                </c:pt>
                <c:pt idx="35">
                  <c:v>928</c:v>
                </c:pt>
                <c:pt idx="36">
                  <c:v>928</c:v>
                </c:pt>
                <c:pt idx="37">
                  <c:v>928</c:v>
                </c:pt>
                <c:pt idx="38">
                  <c:v>928</c:v>
                </c:pt>
                <c:pt idx="39">
                  <c:v>928</c:v>
                </c:pt>
                <c:pt idx="40">
                  <c:v>928</c:v>
                </c:pt>
                <c:pt idx="41">
                  <c:v>928</c:v>
                </c:pt>
                <c:pt idx="42">
                  <c:v>928</c:v>
                </c:pt>
                <c:pt idx="43">
                  <c:v>928</c:v>
                </c:pt>
                <c:pt idx="44">
                  <c:v>928</c:v>
                </c:pt>
                <c:pt idx="45">
                  <c:v>928</c:v>
                </c:pt>
                <c:pt idx="46">
                  <c:v>888</c:v>
                </c:pt>
                <c:pt idx="47">
                  <c:v>888</c:v>
                </c:pt>
                <c:pt idx="48">
                  <c:v>1374</c:v>
                </c:pt>
                <c:pt idx="49">
                  <c:v>1374</c:v>
                </c:pt>
                <c:pt idx="50">
                  <c:v>1374</c:v>
                </c:pt>
                <c:pt idx="51">
                  <c:v>1374</c:v>
                </c:pt>
                <c:pt idx="52">
                  <c:v>1374</c:v>
                </c:pt>
                <c:pt idx="53">
                  <c:v>1374</c:v>
                </c:pt>
                <c:pt idx="54">
                  <c:v>1374</c:v>
                </c:pt>
                <c:pt idx="55">
                  <c:v>1374</c:v>
                </c:pt>
                <c:pt idx="56">
                  <c:v>1374</c:v>
                </c:pt>
                <c:pt idx="57">
                  <c:v>1374</c:v>
                </c:pt>
                <c:pt idx="58">
                  <c:v>1374</c:v>
                </c:pt>
                <c:pt idx="59">
                  <c:v>1374</c:v>
                </c:pt>
                <c:pt idx="60">
                  <c:v>1374</c:v>
                </c:pt>
                <c:pt idx="61">
                  <c:v>1374</c:v>
                </c:pt>
                <c:pt idx="62">
                  <c:v>1374</c:v>
                </c:pt>
                <c:pt idx="63">
                  <c:v>1374</c:v>
                </c:pt>
                <c:pt idx="64">
                  <c:v>1374</c:v>
                </c:pt>
                <c:pt idx="65">
                  <c:v>1374</c:v>
                </c:pt>
                <c:pt idx="66">
                  <c:v>1374</c:v>
                </c:pt>
                <c:pt idx="67">
                  <c:v>1374</c:v>
                </c:pt>
                <c:pt idx="68">
                  <c:v>1374</c:v>
                </c:pt>
                <c:pt idx="69">
                  <c:v>1374</c:v>
                </c:pt>
                <c:pt idx="70">
                  <c:v>1374</c:v>
                </c:pt>
                <c:pt idx="71">
                  <c:v>1374</c:v>
                </c:pt>
              </c:numCache>
            </c:numRef>
          </c:val>
        </c:ser>
        <c:ser>
          <c:idx val="3"/>
          <c:order val="2"/>
          <c:tx>
            <c:v>Hydro - 3K Wind</c:v>
          </c:tx>
          <c:spPr>
            <a:ln>
              <a:solidFill>
                <a:srgbClr val="0070C0"/>
              </a:solidFill>
            </a:ln>
          </c:spPr>
          <c:marker>
            <c:symbol val="none"/>
          </c:marker>
          <c:val>
            <c:numRef>
              <c:f>'3K Wind'!$G$6:$G$77</c:f>
              <c:numCache>
                <c:formatCode>General</c:formatCode>
                <c:ptCount val="72"/>
                <c:pt idx="0">
                  <c:v>9695</c:v>
                </c:pt>
                <c:pt idx="1">
                  <c:v>9361</c:v>
                </c:pt>
                <c:pt idx="2">
                  <c:v>9284</c:v>
                </c:pt>
                <c:pt idx="3">
                  <c:v>9503</c:v>
                </c:pt>
                <c:pt idx="4">
                  <c:v>10301</c:v>
                </c:pt>
                <c:pt idx="5">
                  <c:v>12097</c:v>
                </c:pt>
                <c:pt idx="6">
                  <c:v>15650</c:v>
                </c:pt>
                <c:pt idx="7">
                  <c:v>16811</c:v>
                </c:pt>
                <c:pt idx="8">
                  <c:v>16797</c:v>
                </c:pt>
                <c:pt idx="9">
                  <c:v>16495</c:v>
                </c:pt>
                <c:pt idx="10">
                  <c:v>16149</c:v>
                </c:pt>
                <c:pt idx="11">
                  <c:v>15218</c:v>
                </c:pt>
                <c:pt idx="12">
                  <c:v>14072</c:v>
                </c:pt>
                <c:pt idx="13">
                  <c:v>13706</c:v>
                </c:pt>
                <c:pt idx="14">
                  <c:v>13459</c:v>
                </c:pt>
                <c:pt idx="15">
                  <c:v>14085</c:v>
                </c:pt>
                <c:pt idx="16">
                  <c:v>14403</c:v>
                </c:pt>
                <c:pt idx="17">
                  <c:v>14388</c:v>
                </c:pt>
                <c:pt idx="18">
                  <c:v>15179</c:v>
                </c:pt>
                <c:pt idx="19">
                  <c:v>15492</c:v>
                </c:pt>
                <c:pt idx="20">
                  <c:v>15668</c:v>
                </c:pt>
                <c:pt idx="21">
                  <c:v>14471</c:v>
                </c:pt>
                <c:pt idx="22">
                  <c:v>12073</c:v>
                </c:pt>
                <c:pt idx="23">
                  <c:v>10268</c:v>
                </c:pt>
                <c:pt idx="24">
                  <c:v>10930</c:v>
                </c:pt>
                <c:pt idx="25">
                  <c:v>10578</c:v>
                </c:pt>
                <c:pt idx="26">
                  <c:v>10045</c:v>
                </c:pt>
                <c:pt idx="27">
                  <c:v>10147</c:v>
                </c:pt>
                <c:pt idx="28">
                  <c:v>10515</c:v>
                </c:pt>
                <c:pt idx="29">
                  <c:v>12244</c:v>
                </c:pt>
                <c:pt idx="30">
                  <c:v>15702</c:v>
                </c:pt>
                <c:pt idx="31">
                  <c:v>16798</c:v>
                </c:pt>
                <c:pt idx="32">
                  <c:v>15282</c:v>
                </c:pt>
                <c:pt idx="33">
                  <c:v>15131</c:v>
                </c:pt>
                <c:pt idx="34">
                  <c:v>15083</c:v>
                </c:pt>
                <c:pt idx="35">
                  <c:v>14335</c:v>
                </c:pt>
                <c:pt idx="36">
                  <c:v>14029</c:v>
                </c:pt>
                <c:pt idx="37">
                  <c:v>13721</c:v>
                </c:pt>
                <c:pt idx="38">
                  <c:v>13458</c:v>
                </c:pt>
                <c:pt idx="39">
                  <c:v>13323</c:v>
                </c:pt>
                <c:pt idx="40">
                  <c:v>13348</c:v>
                </c:pt>
                <c:pt idx="41">
                  <c:v>13497</c:v>
                </c:pt>
                <c:pt idx="42">
                  <c:v>14212</c:v>
                </c:pt>
                <c:pt idx="43">
                  <c:v>15766</c:v>
                </c:pt>
                <c:pt idx="44">
                  <c:v>15848</c:v>
                </c:pt>
                <c:pt idx="45">
                  <c:v>15147</c:v>
                </c:pt>
                <c:pt idx="46">
                  <c:v>13458</c:v>
                </c:pt>
                <c:pt idx="47">
                  <c:v>12031</c:v>
                </c:pt>
                <c:pt idx="48">
                  <c:v>10864</c:v>
                </c:pt>
                <c:pt idx="49">
                  <c:v>10505</c:v>
                </c:pt>
                <c:pt idx="50">
                  <c:v>9956</c:v>
                </c:pt>
                <c:pt idx="51">
                  <c:v>10043</c:v>
                </c:pt>
                <c:pt idx="52">
                  <c:v>10375</c:v>
                </c:pt>
                <c:pt idx="53">
                  <c:v>12026</c:v>
                </c:pt>
                <c:pt idx="54">
                  <c:v>15570</c:v>
                </c:pt>
                <c:pt idx="55">
                  <c:v>16708</c:v>
                </c:pt>
                <c:pt idx="56">
                  <c:v>15310</c:v>
                </c:pt>
                <c:pt idx="57">
                  <c:v>15228</c:v>
                </c:pt>
                <c:pt idx="58">
                  <c:v>15197</c:v>
                </c:pt>
                <c:pt idx="59">
                  <c:v>14445</c:v>
                </c:pt>
                <c:pt idx="60">
                  <c:v>14121</c:v>
                </c:pt>
                <c:pt idx="61">
                  <c:v>13794</c:v>
                </c:pt>
                <c:pt idx="62">
                  <c:v>13519</c:v>
                </c:pt>
                <c:pt idx="63">
                  <c:v>13382</c:v>
                </c:pt>
                <c:pt idx="64">
                  <c:v>13408</c:v>
                </c:pt>
                <c:pt idx="65">
                  <c:v>13556</c:v>
                </c:pt>
                <c:pt idx="66">
                  <c:v>14269</c:v>
                </c:pt>
                <c:pt idx="67">
                  <c:v>15829</c:v>
                </c:pt>
                <c:pt idx="68">
                  <c:v>15933</c:v>
                </c:pt>
                <c:pt idx="69">
                  <c:v>15255</c:v>
                </c:pt>
                <c:pt idx="70">
                  <c:v>13392</c:v>
                </c:pt>
                <c:pt idx="71">
                  <c:v>11941</c:v>
                </c:pt>
              </c:numCache>
            </c:numRef>
          </c:val>
        </c:ser>
        <c:ser>
          <c:idx val="7"/>
          <c:order val="3"/>
          <c:tx>
            <c:v>Wind - 3K</c:v>
          </c:tx>
          <c:spPr>
            <a:ln>
              <a:solidFill>
                <a:srgbClr val="00B050"/>
              </a:solidFill>
            </a:ln>
          </c:spPr>
          <c:marker>
            <c:symbol val="none"/>
          </c:marker>
          <c:val>
            <c:numRef>
              <c:f>'3K Wind'!$H$6:$H$77</c:f>
              <c:numCache>
                <c:formatCode>General</c:formatCode>
                <c:ptCount val="72"/>
                <c:pt idx="0">
                  <c:v>-6</c:v>
                </c:pt>
                <c:pt idx="1">
                  <c:v>-7</c:v>
                </c:pt>
                <c:pt idx="2">
                  <c:v>-14</c:v>
                </c:pt>
                <c:pt idx="3">
                  <c:v>-14</c:v>
                </c:pt>
                <c:pt idx="4">
                  <c:v>-14</c:v>
                </c:pt>
                <c:pt idx="5">
                  <c:v>-16</c:v>
                </c:pt>
                <c:pt idx="6">
                  <c:v>-14</c:v>
                </c:pt>
                <c:pt idx="7">
                  <c:v>-13</c:v>
                </c:pt>
                <c:pt idx="8">
                  <c:v>-14</c:v>
                </c:pt>
                <c:pt idx="9">
                  <c:v>-13</c:v>
                </c:pt>
                <c:pt idx="10">
                  <c:v>-1</c:v>
                </c:pt>
                <c:pt idx="11">
                  <c:v>-6</c:v>
                </c:pt>
                <c:pt idx="12">
                  <c:v>2</c:v>
                </c:pt>
                <c:pt idx="13">
                  <c:v>43</c:v>
                </c:pt>
                <c:pt idx="14">
                  <c:v>3</c:v>
                </c:pt>
                <c:pt idx="15">
                  <c:v>57</c:v>
                </c:pt>
                <c:pt idx="16">
                  <c:v>315</c:v>
                </c:pt>
                <c:pt idx="17">
                  <c:v>521</c:v>
                </c:pt>
                <c:pt idx="18">
                  <c:v>143</c:v>
                </c:pt>
                <c:pt idx="19">
                  <c:v>182</c:v>
                </c:pt>
                <c:pt idx="20">
                  <c:v>173</c:v>
                </c:pt>
                <c:pt idx="21">
                  <c:v>123</c:v>
                </c:pt>
                <c:pt idx="22">
                  <c:v>136</c:v>
                </c:pt>
                <c:pt idx="23">
                  <c:v>338</c:v>
                </c:pt>
                <c:pt idx="24">
                  <c:v>2013</c:v>
                </c:pt>
                <c:pt idx="25">
                  <c:v>2057</c:v>
                </c:pt>
                <c:pt idx="26">
                  <c:v>2502</c:v>
                </c:pt>
                <c:pt idx="27">
                  <c:v>2597</c:v>
                </c:pt>
                <c:pt idx="28">
                  <c:v>2963</c:v>
                </c:pt>
                <c:pt idx="29">
                  <c:v>2894</c:v>
                </c:pt>
                <c:pt idx="30">
                  <c:v>1486</c:v>
                </c:pt>
                <c:pt idx="31">
                  <c:v>1480</c:v>
                </c:pt>
                <c:pt idx="32">
                  <c:v>2988</c:v>
                </c:pt>
                <c:pt idx="33">
                  <c:v>2866</c:v>
                </c:pt>
                <c:pt idx="34">
                  <c:v>2606</c:v>
                </c:pt>
                <c:pt idx="35">
                  <c:v>2985</c:v>
                </c:pt>
                <c:pt idx="36">
                  <c:v>2982</c:v>
                </c:pt>
                <c:pt idx="37">
                  <c:v>2985</c:v>
                </c:pt>
                <c:pt idx="38">
                  <c:v>2982</c:v>
                </c:pt>
                <c:pt idx="39">
                  <c:v>2976</c:v>
                </c:pt>
                <c:pt idx="40">
                  <c:v>2982</c:v>
                </c:pt>
                <c:pt idx="41">
                  <c:v>2985</c:v>
                </c:pt>
                <c:pt idx="42">
                  <c:v>2618</c:v>
                </c:pt>
                <c:pt idx="43">
                  <c:v>1367</c:v>
                </c:pt>
                <c:pt idx="44">
                  <c:v>1442</c:v>
                </c:pt>
                <c:pt idx="45">
                  <c:v>1527</c:v>
                </c:pt>
                <c:pt idx="46">
                  <c:v>1797</c:v>
                </c:pt>
                <c:pt idx="47">
                  <c:v>1750</c:v>
                </c:pt>
                <c:pt idx="48">
                  <c:v>2008</c:v>
                </c:pt>
                <c:pt idx="49">
                  <c:v>2052</c:v>
                </c:pt>
                <c:pt idx="50">
                  <c:v>2496</c:v>
                </c:pt>
                <c:pt idx="51">
                  <c:v>2590</c:v>
                </c:pt>
                <c:pt idx="52">
                  <c:v>2956</c:v>
                </c:pt>
                <c:pt idx="53">
                  <c:v>2887</c:v>
                </c:pt>
                <c:pt idx="54">
                  <c:v>1483</c:v>
                </c:pt>
                <c:pt idx="55">
                  <c:v>1477</c:v>
                </c:pt>
                <c:pt idx="56">
                  <c:v>2981</c:v>
                </c:pt>
                <c:pt idx="57">
                  <c:v>2859</c:v>
                </c:pt>
                <c:pt idx="58">
                  <c:v>2600</c:v>
                </c:pt>
                <c:pt idx="59">
                  <c:v>2978</c:v>
                </c:pt>
                <c:pt idx="60">
                  <c:v>2975</c:v>
                </c:pt>
                <c:pt idx="61">
                  <c:v>2978</c:v>
                </c:pt>
                <c:pt idx="62">
                  <c:v>2975</c:v>
                </c:pt>
                <c:pt idx="63">
                  <c:v>2969</c:v>
                </c:pt>
                <c:pt idx="64">
                  <c:v>2975</c:v>
                </c:pt>
                <c:pt idx="65">
                  <c:v>2978</c:v>
                </c:pt>
                <c:pt idx="66">
                  <c:v>2612</c:v>
                </c:pt>
                <c:pt idx="67">
                  <c:v>1364</c:v>
                </c:pt>
                <c:pt idx="68">
                  <c:v>1439</c:v>
                </c:pt>
                <c:pt idx="69">
                  <c:v>1523</c:v>
                </c:pt>
                <c:pt idx="70">
                  <c:v>1793</c:v>
                </c:pt>
                <c:pt idx="71">
                  <c:v>1745</c:v>
                </c:pt>
              </c:numCache>
            </c:numRef>
          </c:val>
        </c:ser>
        <c:marker val="1"/>
        <c:axId val="46886912"/>
        <c:axId val="46888832"/>
      </c:lineChart>
      <c:catAx>
        <c:axId val="46886912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Hours in the Month</a:t>
                </a:r>
              </a:p>
            </c:rich>
          </c:tx>
          <c:layout/>
        </c:title>
        <c:tickLblPos val="nextTo"/>
        <c:txPr>
          <a:bodyPr rot="-5400000" vert="horz"/>
          <a:lstStyle/>
          <a:p>
            <a:pPr>
              <a:defRPr/>
            </a:pPr>
            <a:endParaRPr lang="en-US"/>
          </a:p>
        </c:txPr>
        <c:crossAx val="46888832"/>
        <c:crosses val="autoZero"/>
        <c:auto val="1"/>
        <c:lblAlgn val="ctr"/>
        <c:lblOffset val="100"/>
      </c:catAx>
      <c:valAx>
        <c:axId val="46888832"/>
        <c:scaling>
          <c:orientation val="minMax"/>
          <c:min val="0"/>
        </c:scaling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Megawatts</a:t>
                </a:r>
              </a:p>
            </c:rich>
          </c:tx>
          <c:layout/>
        </c:title>
        <c:numFmt formatCode="General" sourceLinked="1"/>
        <c:tickLblPos val="nextTo"/>
        <c:crossAx val="46886912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16532163742690059"/>
          <c:y val="0.11157841731877338"/>
          <c:w val="0.78935672514619859"/>
          <c:h val="7.3697213841049991E-2"/>
        </c:manualLayout>
      </c:layout>
    </c:legend>
    <c:plotVisOnly val="1"/>
  </c:chart>
  <c:spPr>
    <a:solidFill>
      <a:srgbClr val="FFFF99"/>
    </a:solidFill>
  </c:spPr>
  <c:txPr>
    <a:bodyPr/>
    <a:lstStyle/>
    <a:p>
      <a:pPr>
        <a:defRPr sz="1600">
          <a:solidFill>
            <a:schemeClr val="tx1"/>
          </a:solidFill>
        </a:defRPr>
      </a:pPr>
      <a:endParaRPr lang="en-US"/>
    </a:p>
  </c:txPr>
  <c:externalData r:id="rId1"/>
  <c:userShapes r:id="rId2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/>
          <a:lstStyle/>
          <a:p>
            <a:pPr>
              <a:defRPr/>
            </a:pPr>
            <a:r>
              <a:rPr lang="en-US" dirty="0" smtClean="0"/>
              <a:t>Simulated Dispatch </a:t>
            </a:r>
            <a:r>
              <a:rPr lang="en-US" dirty="0"/>
              <a:t>– 6K Wind</a:t>
            </a:r>
          </a:p>
        </c:rich>
      </c:tx>
      <c:layout/>
    </c:title>
    <c:plotArea>
      <c:layout>
        <c:manualLayout>
          <c:layoutTarget val="inner"/>
          <c:xMode val="edge"/>
          <c:yMode val="edge"/>
          <c:x val="0.13794101395220404"/>
          <c:y val="9.7142857142857142E-2"/>
          <c:w val="0.83586015563843985"/>
          <c:h val="0.75772737794057721"/>
        </c:manualLayout>
      </c:layout>
      <c:lineChart>
        <c:grouping val="standard"/>
        <c:ser>
          <c:idx val="0"/>
          <c:order val="0"/>
          <c:tx>
            <c:strRef>
              <c:f>'No Wind'!$C$5</c:f>
              <c:strCache>
                <c:ptCount val="1"/>
                <c:pt idx="0">
                  <c:v>Demand</c:v>
                </c:pt>
              </c:strCache>
            </c:strRef>
          </c:tx>
          <c:spPr>
            <a:ln>
              <a:solidFill>
                <a:schemeClr val="tx1"/>
              </a:solidFill>
            </a:ln>
          </c:spPr>
          <c:marker>
            <c:symbol val="none"/>
          </c:marker>
          <c:val>
            <c:numRef>
              <c:f>'No Wind'!$C$6:$C$77</c:f>
              <c:numCache>
                <c:formatCode>General</c:formatCode>
                <c:ptCount val="72"/>
                <c:pt idx="0">
                  <c:v>15375</c:v>
                </c:pt>
                <c:pt idx="1">
                  <c:v>15040</c:v>
                </c:pt>
                <c:pt idx="2">
                  <c:v>14955</c:v>
                </c:pt>
                <c:pt idx="3">
                  <c:v>15174</c:v>
                </c:pt>
                <c:pt idx="4">
                  <c:v>15972</c:v>
                </c:pt>
                <c:pt idx="5">
                  <c:v>17766</c:v>
                </c:pt>
                <c:pt idx="6">
                  <c:v>20136</c:v>
                </c:pt>
                <c:pt idx="7">
                  <c:v>21298</c:v>
                </c:pt>
                <c:pt idx="8">
                  <c:v>21283</c:v>
                </c:pt>
                <c:pt idx="9">
                  <c:v>20983</c:v>
                </c:pt>
                <c:pt idx="10">
                  <c:v>20649</c:v>
                </c:pt>
                <c:pt idx="11">
                  <c:v>20253</c:v>
                </c:pt>
                <c:pt idx="12">
                  <c:v>19925</c:v>
                </c:pt>
                <c:pt idx="13">
                  <c:v>19600</c:v>
                </c:pt>
                <c:pt idx="14">
                  <c:v>19314</c:v>
                </c:pt>
                <c:pt idx="15">
                  <c:v>19168</c:v>
                </c:pt>
                <c:pt idx="16">
                  <c:v>19219</c:v>
                </c:pt>
                <c:pt idx="17">
                  <c:v>19410</c:v>
                </c:pt>
                <c:pt idx="18">
                  <c:v>19823</c:v>
                </c:pt>
                <c:pt idx="19">
                  <c:v>20175</c:v>
                </c:pt>
                <c:pt idx="20">
                  <c:v>20341</c:v>
                </c:pt>
                <c:pt idx="21">
                  <c:v>19635</c:v>
                </c:pt>
                <c:pt idx="22">
                  <c:v>17894</c:v>
                </c:pt>
                <c:pt idx="23">
                  <c:v>16291</c:v>
                </c:pt>
                <c:pt idx="24">
                  <c:v>14336</c:v>
                </c:pt>
                <c:pt idx="25">
                  <c:v>14028</c:v>
                </c:pt>
                <c:pt idx="26">
                  <c:v>13940</c:v>
                </c:pt>
                <c:pt idx="27">
                  <c:v>14136</c:v>
                </c:pt>
                <c:pt idx="28">
                  <c:v>14870</c:v>
                </c:pt>
                <c:pt idx="29">
                  <c:v>16530</c:v>
                </c:pt>
                <c:pt idx="30">
                  <c:v>18745</c:v>
                </c:pt>
                <c:pt idx="31">
                  <c:v>19835</c:v>
                </c:pt>
                <c:pt idx="32">
                  <c:v>19827</c:v>
                </c:pt>
                <c:pt idx="33">
                  <c:v>19554</c:v>
                </c:pt>
                <c:pt idx="34">
                  <c:v>19246</c:v>
                </c:pt>
                <c:pt idx="35">
                  <c:v>18878</c:v>
                </c:pt>
                <c:pt idx="36">
                  <c:v>18569</c:v>
                </c:pt>
                <c:pt idx="37">
                  <c:v>18264</c:v>
                </c:pt>
                <c:pt idx="38">
                  <c:v>17998</c:v>
                </c:pt>
                <c:pt idx="39">
                  <c:v>17856</c:v>
                </c:pt>
                <c:pt idx="40">
                  <c:v>17887</c:v>
                </c:pt>
                <c:pt idx="41">
                  <c:v>18039</c:v>
                </c:pt>
                <c:pt idx="42">
                  <c:v>18388</c:v>
                </c:pt>
                <c:pt idx="43">
                  <c:v>18690</c:v>
                </c:pt>
                <c:pt idx="44">
                  <c:v>18848</c:v>
                </c:pt>
                <c:pt idx="45">
                  <c:v>18232</c:v>
                </c:pt>
                <c:pt idx="46">
                  <c:v>16647</c:v>
                </c:pt>
                <c:pt idx="47">
                  <c:v>15173</c:v>
                </c:pt>
                <c:pt idx="48">
                  <c:v>14751</c:v>
                </c:pt>
                <c:pt idx="49">
                  <c:v>14435</c:v>
                </c:pt>
                <c:pt idx="50">
                  <c:v>14331</c:v>
                </c:pt>
                <c:pt idx="51">
                  <c:v>14512</c:v>
                </c:pt>
                <c:pt idx="52">
                  <c:v>15209</c:v>
                </c:pt>
                <c:pt idx="53">
                  <c:v>16791</c:v>
                </c:pt>
                <c:pt idx="54">
                  <c:v>18930</c:v>
                </c:pt>
                <c:pt idx="55">
                  <c:v>20062</c:v>
                </c:pt>
                <c:pt idx="56">
                  <c:v>20169</c:v>
                </c:pt>
                <c:pt idx="57">
                  <c:v>19964</c:v>
                </c:pt>
                <c:pt idx="58">
                  <c:v>19674</c:v>
                </c:pt>
                <c:pt idx="59">
                  <c:v>19301</c:v>
                </c:pt>
                <c:pt idx="60">
                  <c:v>18974</c:v>
                </c:pt>
                <c:pt idx="61">
                  <c:v>18650</c:v>
                </c:pt>
                <c:pt idx="62">
                  <c:v>18372</c:v>
                </c:pt>
                <c:pt idx="63">
                  <c:v>18228</c:v>
                </c:pt>
                <c:pt idx="64">
                  <c:v>18261</c:v>
                </c:pt>
                <c:pt idx="65">
                  <c:v>18412</c:v>
                </c:pt>
                <c:pt idx="66">
                  <c:v>18759</c:v>
                </c:pt>
                <c:pt idx="67">
                  <c:v>19070</c:v>
                </c:pt>
                <c:pt idx="68">
                  <c:v>19250</c:v>
                </c:pt>
                <c:pt idx="69">
                  <c:v>18656</c:v>
                </c:pt>
                <c:pt idx="70">
                  <c:v>17062</c:v>
                </c:pt>
                <c:pt idx="71">
                  <c:v>15564</c:v>
                </c:pt>
              </c:numCache>
            </c:numRef>
          </c:val>
        </c:ser>
        <c:ser>
          <c:idx val="5"/>
          <c:order val="1"/>
          <c:tx>
            <c:v>Therm - 6K Wind</c:v>
          </c:tx>
          <c:spPr>
            <a:ln>
              <a:solidFill>
                <a:srgbClr val="FF0000"/>
              </a:solidFill>
            </a:ln>
          </c:spPr>
          <c:marker>
            <c:symbol val="none"/>
          </c:marker>
          <c:val>
            <c:numRef>
              <c:f>'6K Wind'!$E$6:$E$77</c:f>
              <c:numCache>
                <c:formatCode>General</c:formatCode>
                <c:ptCount val="72"/>
                <c:pt idx="0">
                  <c:v>5102</c:v>
                </c:pt>
                <c:pt idx="1">
                  <c:v>5102</c:v>
                </c:pt>
                <c:pt idx="2">
                  <c:v>5102</c:v>
                </c:pt>
                <c:pt idx="3">
                  <c:v>5102</c:v>
                </c:pt>
                <c:pt idx="4">
                  <c:v>5102</c:v>
                </c:pt>
                <c:pt idx="5">
                  <c:v>5102</c:v>
                </c:pt>
                <c:pt idx="6">
                  <c:v>5142</c:v>
                </c:pt>
                <c:pt idx="7">
                  <c:v>5142</c:v>
                </c:pt>
                <c:pt idx="8">
                  <c:v>5142</c:v>
                </c:pt>
                <c:pt idx="9">
                  <c:v>5142</c:v>
                </c:pt>
                <c:pt idx="10">
                  <c:v>5142</c:v>
                </c:pt>
                <c:pt idx="11">
                  <c:v>5142</c:v>
                </c:pt>
                <c:pt idx="12">
                  <c:v>5142</c:v>
                </c:pt>
                <c:pt idx="13">
                  <c:v>5142</c:v>
                </c:pt>
                <c:pt idx="14">
                  <c:v>5142</c:v>
                </c:pt>
                <c:pt idx="15">
                  <c:v>5142</c:v>
                </c:pt>
                <c:pt idx="16">
                  <c:v>5142</c:v>
                </c:pt>
                <c:pt idx="17">
                  <c:v>5142</c:v>
                </c:pt>
                <c:pt idx="18">
                  <c:v>5142</c:v>
                </c:pt>
                <c:pt idx="19">
                  <c:v>5142</c:v>
                </c:pt>
                <c:pt idx="20">
                  <c:v>5142</c:v>
                </c:pt>
                <c:pt idx="21">
                  <c:v>5142</c:v>
                </c:pt>
                <c:pt idx="22">
                  <c:v>5102</c:v>
                </c:pt>
                <c:pt idx="23">
                  <c:v>5102</c:v>
                </c:pt>
                <c:pt idx="24">
                  <c:v>882</c:v>
                </c:pt>
                <c:pt idx="25">
                  <c:v>882</c:v>
                </c:pt>
                <c:pt idx="26">
                  <c:v>882</c:v>
                </c:pt>
                <c:pt idx="27">
                  <c:v>882</c:v>
                </c:pt>
                <c:pt idx="28">
                  <c:v>882</c:v>
                </c:pt>
                <c:pt idx="29">
                  <c:v>882</c:v>
                </c:pt>
                <c:pt idx="30">
                  <c:v>882</c:v>
                </c:pt>
                <c:pt idx="31">
                  <c:v>896</c:v>
                </c:pt>
                <c:pt idx="32">
                  <c:v>896</c:v>
                </c:pt>
                <c:pt idx="33">
                  <c:v>896</c:v>
                </c:pt>
                <c:pt idx="34">
                  <c:v>896</c:v>
                </c:pt>
                <c:pt idx="35">
                  <c:v>896</c:v>
                </c:pt>
                <c:pt idx="36">
                  <c:v>896</c:v>
                </c:pt>
                <c:pt idx="37">
                  <c:v>896</c:v>
                </c:pt>
                <c:pt idx="38">
                  <c:v>896</c:v>
                </c:pt>
                <c:pt idx="39">
                  <c:v>896</c:v>
                </c:pt>
                <c:pt idx="40">
                  <c:v>896</c:v>
                </c:pt>
                <c:pt idx="41">
                  <c:v>896</c:v>
                </c:pt>
                <c:pt idx="42">
                  <c:v>896</c:v>
                </c:pt>
                <c:pt idx="43">
                  <c:v>896</c:v>
                </c:pt>
                <c:pt idx="44">
                  <c:v>896</c:v>
                </c:pt>
                <c:pt idx="45">
                  <c:v>896</c:v>
                </c:pt>
                <c:pt idx="46">
                  <c:v>882</c:v>
                </c:pt>
                <c:pt idx="47">
                  <c:v>882</c:v>
                </c:pt>
                <c:pt idx="48">
                  <c:v>882</c:v>
                </c:pt>
                <c:pt idx="49">
                  <c:v>882</c:v>
                </c:pt>
                <c:pt idx="50">
                  <c:v>882</c:v>
                </c:pt>
                <c:pt idx="51">
                  <c:v>882</c:v>
                </c:pt>
                <c:pt idx="52">
                  <c:v>882</c:v>
                </c:pt>
                <c:pt idx="53">
                  <c:v>882</c:v>
                </c:pt>
                <c:pt idx="54">
                  <c:v>882</c:v>
                </c:pt>
                <c:pt idx="55">
                  <c:v>882</c:v>
                </c:pt>
                <c:pt idx="56">
                  <c:v>882</c:v>
                </c:pt>
                <c:pt idx="57">
                  <c:v>882</c:v>
                </c:pt>
                <c:pt idx="58">
                  <c:v>882</c:v>
                </c:pt>
                <c:pt idx="59">
                  <c:v>882</c:v>
                </c:pt>
                <c:pt idx="60">
                  <c:v>882</c:v>
                </c:pt>
                <c:pt idx="61">
                  <c:v>882</c:v>
                </c:pt>
                <c:pt idx="62">
                  <c:v>882</c:v>
                </c:pt>
                <c:pt idx="63">
                  <c:v>882</c:v>
                </c:pt>
                <c:pt idx="64">
                  <c:v>882</c:v>
                </c:pt>
                <c:pt idx="65">
                  <c:v>882</c:v>
                </c:pt>
                <c:pt idx="66">
                  <c:v>882</c:v>
                </c:pt>
                <c:pt idx="67">
                  <c:v>882</c:v>
                </c:pt>
                <c:pt idx="68">
                  <c:v>882</c:v>
                </c:pt>
                <c:pt idx="69">
                  <c:v>882</c:v>
                </c:pt>
                <c:pt idx="70">
                  <c:v>882</c:v>
                </c:pt>
                <c:pt idx="71">
                  <c:v>882</c:v>
                </c:pt>
              </c:numCache>
            </c:numRef>
          </c:val>
        </c:ser>
        <c:ser>
          <c:idx val="6"/>
          <c:order val="2"/>
          <c:tx>
            <c:v>Hydro - 6K Wind</c:v>
          </c:tx>
          <c:spPr>
            <a:ln>
              <a:solidFill>
                <a:srgbClr val="0070C0"/>
              </a:solidFill>
            </a:ln>
          </c:spPr>
          <c:marker>
            <c:symbol val="none"/>
          </c:marker>
          <c:val>
            <c:numRef>
              <c:f>'6K Wind'!$G$6:$G$77</c:f>
              <c:numCache>
                <c:formatCode>General</c:formatCode>
                <c:ptCount val="72"/>
                <c:pt idx="0">
                  <c:v>9780</c:v>
                </c:pt>
                <c:pt idx="1">
                  <c:v>9448</c:v>
                </c:pt>
                <c:pt idx="2">
                  <c:v>9377</c:v>
                </c:pt>
                <c:pt idx="3">
                  <c:v>9596</c:v>
                </c:pt>
                <c:pt idx="4">
                  <c:v>10395</c:v>
                </c:pt>
                <c:pt idx="5">
                  <c:v>12192</c:v>
                </c:pt>
                <c:pt idx="6">
                  <c:v>15743</c:v>
                </c:pt>
                <c:pt idx="7">
                  <c:v>16904</c:v>
                </c:pt>
                <c:pt idx="8">
                  <c:v>16891</c:v>
                </c:pt>
                <c:pt idx="9">
                  <c:v>16588</c:v>
                </c:pt>
                <c:pt idx="10">
                  <c:v>16229</c:v>
                </c:pt>
                <c:pt idx="11">
                  <c:v>15304</c:v>
                </c:pt>
                <c:pt idx="12">
                  <c:v>14149</c:v>
                </c:pt>
                <c:pt idx="13">
                  <c:v>13742</c:v>
                </c:pt>
                <c:pt idx="14">
                  <c:v>13535</c:v>
                </c:pt>
                <c:pt idx="15">
                  <c:v>14108</c:v>
                </c:pt>
                <c:pt idx="16">
                  <c:v>14168</c:v>
                </c:pt>
                <c:pt idx="17">
                  <c:v>13947</c:v>
                </c:pt>
                <c:pt idx="18">
                  <c:v>15115</c:v>
                </c:pt>
                <c:pt idx="19">
                  <c:v>15390</c:v>
                </c:pt>
                <c:pt idx="20">
                  <c:v>15575</c:v>
                </c:pt>
                <c:pt idx="21">
                  <c:v>14427</c:v>
                </c:pt>
                <c:pt idx="22">
                  <c:v>12016</c:v>
                </c:pt>
                <c:pt idx="23">
                  <c:v>10010</c:v>
                </c:pt>
                <c:pt idx="24">
                  <c:v>8923</c:v>
                </c:pt>
                <c:pt idx="25">
                  <c:v>8527</c:v>
                </c:pt>
                <c:pt idx="26">
                  <c:v>7610</c:v>
                </c:pt>
                <c:pt idx="27">
                  <c:v>7610</c:v>
                </c:pt>
                <c:pt idx="28">
                  <c:v>7610</c:v>
                </c:pt>
                <c:pt idx="29">
                  <c:v>9382</c:v>
                </c:pt>
                <c:pt idx="30">
                  <c:v>14248</c:v>
                </c:pt>
                <c:pt idx="31">
                  <c:v>15350</c:v>
                </c:pt>
                <c:pt idx="32">
                  <c:v>12326</c:v>
                </c:pt>
                <c:pt idx="33">
                  <c:v>12297</c:v>
                </c:pt>
                <c:pt idx="34">
                  <c:v>12509</c:v>
                </c:pt>
                <c:pt idx="35">
                  <c:v>11382</c:v>
                </c:pt>
                <c:pt idx="36">
                  <c:v>11079</c:v>
                </c:pt>
                <c:pt idx="37">
                  <c:v>10768</c:v>
                </c:pt>
                <c:pt idx="38">
                  <c:v>10508</c:v>
                </c:pt>
                <c:pt idx="39">
                  <c:v>10379</c:v>
                </c:pt>
                <c:pt idx="40">
                  <c:v>10398</c:v>
                </c:pt>
                <c:pt idx="41">
                  <c:v>10544</c:v>
                </c:pt>
                <c:pt idx="42">
                  <c:v>11627</c:v>
                </c:pt>
                <c:pt idx="43">
                  <c:v>14431</c:v>
                </c:pt>
                <c:pt idx="44">
                  <c:v>14438</c:v>
                </c:pt>
                <c:pt idx="45">
                  <c:v>13653</c:v>
                </c:pt>
                <c:pt idx="46">
                  <c:v>11667</c:v>
                </c:pt>
                <c:pt idx="47">
                  <c:v>10287</c:v>
                </c:pt>
                <c:pt idx="48">
                  <c:v>9348</c:v>
                </c:pt>
                <c:pt idx="49">
                  <c:v>8944</c:v>
                </c:pt>
                <c:pt idx="50">
                  <c:v>7952</c:v>
                </c:pt>
                <c:pt idx="51">
                  <c:v>7945</c:v>
                </c:pt>
                <c:pt idx="52">
                  <c:v>7910</c:v>
                </c:pt>
                <c:pt idx="53">
                  <c:v>9631</c:v>
                </c:pt>
                <c:pt idx="54">
                  <c:v>14579</c:v>
                </c:pt>
                <c:pt idx="55">
                  <c:v>15723</c:v>
                </c:pt>
                <c:pt idx="56">
                  <c:v>12821</c:v>
                </c:pt>
                <c:pt idx="57">
                  <c:v>12860</c:v>
                </c:pt>
                <c:pt idx="58">
                  <c:v>13089</c:v>
                </c:pt>
                <c:pt idx="59">
                  <c:v>11958</c:v>
                </c:pt>
                <c:pt idx="60">
                  <c:v>11638</c:v>
                </c:pt>
                <c:pt idx="61">
                  <c:v>11307</c:v>
                </c:pt>
                <c:pt idx="62">
                  <c:v>11036</c:v>
                </c:pt>
                <c:pt idx="63">
                  <c:v>10905</c:v>
                </c:pt>
                <c:pt idx="64">
                  <c:v>10925</c:v>
                </c:pt>
                <c:pt idx="65">
                  <c:v>11070</c:v>
                </c:pt>
                <c:pt idx="66">
                  <c:v>12149</c:v>
                </c:pt>
                <c:pt idx="67">
                  <c:v>14957</c:v>
                </c:pt>
                <c:pt idx="68">
                  <c:v>14986</c:v>
                </c:pt>
                <c:pt idx="69">
                  <c:v>14223</c:v>
                </c:pt>
                <c:pt idx="70">
                  <c:v>12091</c:v>
                </c:pt>
                <c:pt idx="71">
                  <c:v>10687</c:v>
                </c:pt>
              </c:numCache>
            </c:numRef>
          </c:val>
        </c:ser>
        <c:ser>
          <c:idx val="8"/>
          <c:order val="3"/>
          <c:tx>
            <c:v>Wind - 6K</c:v>
          </c:tx>
          <c:spPr>
            <a:ln>
              <a:solidFill>
                <a:srgbClr val="00B050"/>
              </a:solidFill>
            </a:ln>
          </c:spPr>
          <c:marker>
            <c:symbol val="none"/>
          </c:marker>
          <c:val>
            <c:numRef>
              <c:f>'6K Wind'!$H$6:$H$77</c:f>
              <c:numCache>
                <c:formatCode>General</c:formatCode>
                <c:ptCount val="72"/>
                <c:pt idx="0">
                  <c:v>-11</c:v>
                </c:pt>
                <c:pt idx="1">
                  <c:v>-14</c:v>
                </c:pt>
                <c:pt idx="2">
                  <c:v>-29</c:v>
                </c:pt>
                <c:pt idx="3">
                  <c:v>-29</c:v>
                </c:pt>
                <c:pt idx="4">
                  <c:v>-29</c:v>
                </c:pt>
                <c:pt idx="5">
                  <c:v>-32</c:v>
                </c:pt>
                <c:pt idx="6">
                  <c:v>-28</c:v>
                </c:pt>
                <c:pt idx="7">
                  <c:v>-27</c:v>
                </c:pt>
                <c:pt idx="8">
                  <c:v>-29</c:v>
                </c:pt>
                <c:pt idx="9">
                  <c:v>-26</c:v>
                </c:pt>
                <c:pt idx="10">
                  <c:v>-1</c:v>
                </c:pt>
                <c:pt idx="11">
                  <c:v>-13</c:v>
                </c:pt>
                <c:pt idx="12">
                  <c:v>4</c:v>
                </c:pt>
                <c:pt idx="13">
                  <c:v>86</c:v>
                </c:pt>
                <c:pt idx="14">
                  <c:v>7</c:v>
                </c:pt>
                <c:pt idx="15">
                  <c:v>113</c:v>
                </c:pt>
                <c:pt idx="16">
                  <c:v>630</c:v>
                </c:pt>
                <c:pt idx="17">
                  <c:v>1042</c:v>
                </c:pt>
                <c:pt idx="18">
                  <c:v>287</c:v>
                </c:pt>
                <c:pt idx="19">
                  <c:v>364</c:v>
                </c:pt>
                <c:pt idx="20">
                  <c:v>345</c:v>
                </c:pt>
                <c:pt idx="21">
                  <c:v>246</c:v>
                </c:pt>
                <c:pt idx="22">
                  <c:v>272</c:v>
                </c:pt>
                <c:pt idx="23">
                  <c:v>675</c:v>
                </c:pt>
                <c:pt idx="24">
                  <c:v>4027</c:v>
                </c:pt>
                <c:pt idx="25">
                  <c:v>4114</c:v>
                </c:pt>
                <c:pt idx="26">
                  <c:v>5005</c:v>
                </c:pt>
                <c:pt idx="27">
                  <c:v>5193</c:v>
                </c:pt>
                <c:pt idx="28">
                  <c:v>5927</c:v>
                </c:pt>
                <c:pt idx="29">
                  <c:v>5789</c:v>
                </c:pt>
                <c:pt idx="30">
                  <c:v>2972</c:v>
                </c:pt>
                <c:pt idx="31">
                  <c:v>2960</c:v>
                </c:pt>
                <c:pt idx="32">
                  <c:v>5977</c:v>
                </c:pt>
                <c:pt idx="33">
                  <c:v>5732</c:v>
                </c:pt>
                <c:pt idx="34">
                  <c:v>5212</c:v>
                </c:pt>
                <c:pt idx="35">
                  <c:v>5971</c:v>
                </c:pt>
                <c:pt idx="36">
                  <c:v>5964</c:v>
                </c:pt>
                <c:pt idx="37">
                  <c:v>5971</c:v>
                </c:pt>
                <c:pt idx="38">
                  <c:v>5964</c:v>
                </c:pt>
                <c:pt idx="39">
                  <c:v>5951</c:v>
                </c:pt>
                <c:pt idx="40">
                  <c:v>5964</c:v>
                </c:pt>
                <c:pt idx="41">
                  <c:v>5971</c:v>
                </c:pt>
                <c:pt idx="42">
                  <c:v>5237</c:v>
                </c:pt>
                <c:pt idx="43">
                  <c:v>2734</c:v>
                </c:pt>
                <c:pt idx="44">
                  <c:v>2885</c:v>
                </c:pt>
                <c:pt idx="45">
                  <c:v>3054</c:v>
                </c:pt>
                <c:pt idx="46">
                  <c:v>3593</c:v>
                </c:pt>
                <c:pt idx="47">
                  <c:v>3500</c:v>
                </c:pt>
                <c:pt idx="48">
                  <c:v>4016</c:v>
                </c:pt>
                <c:pt idx="49">
                  <c:v>4104</c:v>
                </c:pt>
                <c:pt idx="50">
                  <c:v>4993</c:v>
                </c:pt>
                <c:pt idx="51">
                  <c:v>5180</c:v>
                </c:pt>
                <c:pt idx="52">
                  <c:v>5912</c:v>
                </c:pt>
                <c:pt idx="53">
                  <c:v>5774</c:v>
                </c:pt>
                <c:pt idx="54">
                  <c:v>2965</c:v>
                </c:pt>
                <c:pt idx="55">
                  <c:v>2953</c:v>
                </c:pt>
                <c:pt idx="56">
                  <c:v>5962</c:v>
                </c:pt>
                <c:pt idx="57">
                  <c:v>5718</c:v>
                </c:pt>
                <c:pt idx="58">
                  <c:v>5199</c:v>
                </c:pt>
                <c:pt idx="59">
                  <c:v>5956</c:v>
                </c:pt>
                <c:pt idx="60">
                  <c:v>5950</c:v>
                </c:pt>
                <c:pt idx="61">
                  <c:v>5956</c:v>
                </c:pt>
                <c:pt idx="62">
                  <c:v>5950</c:v>
                </c:pt>
                <c:pt idx="63">
                  <c:v>5937</c:v>
                </c:pt>
                <c:pt idx="64">
                  <c:v>5950</c:v>
                </c:pt>
                <c:pt idx="65">
                  <c:v>5956</c:v>
                </c:pt>
                <c:pt idx="66">
                  <c:v>5224</c:v>
                </c:pt>
                <c:pt idx="67">
                  <c:v>2728</c:v>
                </c:pt>
                <c:pt idx="68">
                  <c:v>2878</c:v>
                </c:pt>
                <c:pt idx="69">
                  <c:v>3047</c:v>
                </c:pt>
                <c:pt idx="70">
                  <c:v>3585</c:v>
                </c:pt>
                <c:pt idx="71">
                  <c:v>3491</c:v>
                </c:pt>
              </c:numCache>
            </c:numRef>
          </c:val>
        </c:ser>
        <c:marker val="1"/>
        <c:axId val="47526656"/>
        <c:axId val="47528576"/>
      </c:lineChart>
      <c:catAx>
        <c:axId val="47526656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Hours in the Month</a:t>
                </a:r>
              </a:p>
            </c:rich>
          </c:tx>
          <c:layout/>
        </c:title>
        <c:tickLblPos val="nextTo"/>
        <c:txPr>
          <a:bodyPr rot="-5400000" vert="horz"/>
          <a:lstStyle/>
          <a:p>
            <a:pPr>
              <a:defRPr/>
            </a:pPr>
            <a:endParaRPr lang="en-US"/>
          </a:p>
        </c:txPr>
        <c:crossAx val="47528576"/>
        <c:crosses val="autoZero"/>
        <c:auto val="1"/>
        <c:lblAlgn val="ctr"/>
        <c:lblOffset val="100"/>
      </c:catAx>
      <c:valAx>
        <c:axId val="47528576"/>
        <c:scaling>
          <c:orientation val="minMax"/>
          <c:min val="0"/>
        </c:scaling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Megawatts</a:t>
                </a:r>
              </a:p>
            </c:rich>
          </c:tx>
          <c:layout/>
        </c:title>
        <c:numFmt formatCode="General" sourceLinked="1"/>
        <c:tickLblPos val="nextTo"/>
        <c:crossAx val="47526656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17409356725146199"/>
          <c:y val="0.11157841731877337"/>
          <c:w val="0.78935672514619859"/>
          <c:h val="9.8452242206186563E-2"/>
        </c:manualLayout>
      </c:layout>
    </c:legend>
    <c:plotVisOnly val="1"/>
  </c:chart>
  <c:spPr>
    <a:solidFill>
      <a:srgbClr val="FFFF99"/>
    </a:solidFill>
  </c:spPr>
  <c:txPr>
    <a:bodyPr/>
    <a:lstStyle/>
    <a:p>
      <a:pPr>
        <a:defRPr sz="1600">
          <a:solidFill>
            <a:schemeClr val="tx1"/>
          </a:solidFill>
        </a:defRPr>
      </a:pPr>
      <a:endParaRPr lang="en-US"/>
    </a:p>
  </c:txPr>
  <c:externalData r:id="rId1"/>
  <c:userShapes r:id="rId2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/>
          <a:lstStyle/>
          <a:p>
            <a:pPr>
              <a:defRPr/>
            </a:pPr>
            <a:r>
              <a:rPr lang="en-US" dirty="0" smtClean="0"/>
              <a:t>Simulated Dispatch </a:t>
            </a:r>
            <a:r>
              <a:rPr lang="en-US" dirty="0"/>
              <a:t>– Hydro Only</a:t>
            </a:r>
          </a:p>
        </c:rich>
      </c:tx>
      <c:layout/>
    </c:title>
    <c:plotArea>
      <c:layout>
        <c:manualLayout>
          <c:layoutTarget val="inner"/>
          <c:xMode val="edge"/>
          <c:yMode val="edge"/>
          <c:x val="0.13794101395220404"/>
          <c:y val="9.7142857142857142E-2"/>
          <c:w val="0.83552389832850105"/>
          <c:h val="0.75772737794057721"/>
        </c:manualLayout>
      </c:layout>
      <c:lineChart>
        <c:grouping val="standard"/>
        <c:ser>
          <c:idx val="4"/>
          <c:order val="0"/>
          <c:tx>
            <c:v>Hydro - No Wind</c:v>
          </c:tx>
          <c:spPr>
            <a:ln>
              <a:solidFill>
                <a:srgbClr val="FF0000"/>
              </a:solidFill>
            </a:ln>
          </c:spPr>
          <c:marker>
            <c:symbol val="none"/>
          </c:marker>
          <c:val>
            <c:numRef>
              <c:f>'No Wind'!$G$6:$G$77</c:f>
              <c:numCache>
                <c:formatCode>General</c:formatCode>
                <c:ptCount val="72"/>
                <c:pt idx="0">
                  <c:v>9610</c:v>
                </c:pt>
                <c:pt idx="1">
                  <c:v>9275</c:v>
                </c:pt>
                <c:pt idx="2">
                  <c:v>9190</c:v>
                </c:pt>
                <c:pt idx="3">
                  <c:v>9409</c:v>
                </c:pt>
                <c:pt idx="4">
                  <c:v>10208</c:v>
                </c:pt>
                <c:pt idx="5">
                  <c:v>12002</c:v>
                </c:pt>
                <c:pt idx="6">
                  <c:v>15556</c:v>
                </c:pt>
                <c:pt idx="7">
                  <c:v>16718</c:v>
                </c:pt>
                <c:pt idx="8">
                  <c:v>16703</c:v>
                </c:pt>
                <c:pt idx="9">
                  <c:v>16403</c:v>
                </c:pt>
                <c:pt idx="10">
                  <c:v>16069</c:v>
                </c:pt>
                <c:pt idx="11">
                  <c:v>15133</c:v>
                </c:pt>
                <c:pt idx="12">
                  <c:v>13994</c:v>
                </c:pt>
                <c:pt idx="13">
                  <c:v>13669</c:v>
                </c:pt>
                <c:pt idx="14">
                  <c:v>13383</c:v>
                </c:pt>
                <c:pt idx="15">
                  <c:v>14063</c:v>
                </c:pt>
                <c:pt idx="16">
                  <c:v>14639</c:v>
                </c:pt>
                <c:pt idx="17">
                  <c:v>14830</c:v>
                </c:pt>
                <c:pt idx="18">
                  <c:v>15243</c:v>
                </c:pt>
                <c:pt idx="19">
                  <c:v>15595</c:v>
                </c:pt>
                <c:pt idx="20">
                  <c:v>15761</c:v>
                </c:pt>
                <c:pt idx="21">
                  <c:v>14515</c:v>
                </c:pt>
                <c:pt idx="22">
                  <c:v>12130</c:v>
                </c:pt>
                <c:pt idx="23">
                  <c:v>10526</c:v>
                </c:pt>
                <c:pt idx="24">
                  <c:v>10534</c:v>
                </c:pt>
                <c:pt idx="25">
                  <c:v>10226</c:v>
                </c:pt>
                <c:pt idx="26">
                  <c:v>10138</c:v>
                </c:pt>
                <c:pt idx="27">
                  <c:v>10334</c:v>
                </c:pt>
                <c:pt idx="28">
                  <c:v>11068</c:v>
                </c:pt>
                <c:pt idx="29">
                  <c:v>12729</c:v>
                </c:pt>
                <c:pt idx="30">
                  <c:v>14778</c:v>
                </c:pt>
                <c:pt idx="31">
                  <c:v>15868</c:v>
                </c:pt>
                <c:pt idx="32">
                  <c:v>15860</c:v>
                </c:pt>
                <c:pt idx="33">
                  <c:v>15587</c:v>
                </c:pt>
                <c:pt idx="34">
                  <c:v>15279</c:v>
                </c:pt>
                <c:pt idx="35">
                  <c:v>14911</c:v>
                </c:pt>
                <c:pt idx="36">
                  <c:v>14601</c:v>
                </c:pt>
                <c:pt idx="37">
                  <c:v>14296</c:v>
                </c:pt>
                <c:pt idx="38">
                  <c:v>14030</c:v>
                </c:pt>
                <c:pt idx="39">
                  <c:v>13889</c:v>
                </c:pt>
                <c:pt idx="40">
                  <c:v>13920</c:v>
                </c:pt>
                <c:pt idx="41">
                  <c:v>14072</c:v>
                </c:pt>
                <c:pt idx="42">
                  <c:v>14421</c:v>
                </c:pt>
                <c:pt idx="43">
                  <c:v>14723</c:v>
                </c:pt>
                <c:pt idx="44">
                  <c:v>14881</c:v>
                </c:pt>
                <c:pt idx="45">
                  <c:v>14265</c:v>
                </c:pt>
                <c:pt idx="46">
                  <c:v>12845</c:v>
                </c:pt>
                <c:pt idx="47">
                  <c:v>11371</c:v>
                </c:pt>
                <c:pt idx="48">
                  <c:v>10469</c:v>
                </c:pt>
                <c:pt idx="49">
                  <c:v>10153</c:v>
                </c:pt>
                <c:pt idx="50">
                  <c:v>10049</c:v>
                </c:pt>
                <c:pt idx="51">
                  <c:v>10230</c:v>
                </c:pt>
                <c:pt idx="52">
                  <c:v>10927</c:v>
                </c:pt>
                <c:pt idx="53">
                  <c:v>12510</c:v>
                </c:pt>
                <c:pt idx="54">
                  <c:v>14649</c:v>
                </c:pt>
                <c:pt idx="55">
                  <c:v>15781</c:v>
                </c:pt>
                <c:pt idx="56">
                  <c:v>15888</c:v>
                </c:pt>
                <c:pt idx="57">
                  <c:v>15683</c:v>
                </c:pt>
                <c:pt idx="58">
                  <c:v>15392</c:v>
                </c:pt>
                <c:pt idx="59">
                  <c:v>15019</c:v>
                </c:pt>
                <c:pt idx="60">
                  <c:v>14692</c:v>
                </c:pt>
                <c:pt idx="61">
                  <c:v>14368</c:v>
                </c:pt>
                <c:pt idx="62">
                  <c:v>14090</c:v>
                </c:pt>
                <c:pt idx="63">
                  <c:v>13946</c:v>
                </c:pt>
                <c:pt idx="64">
                  <c:v>13979</c:v>
                </c:pt>
                <c:pt idx="65">
                  <c:v>14131</c:v>
                </c:pt>
                <c:pt idx="66">
                  <c:v>14478</c:v>
                </c:pt>
                <c:pt idx="67">
                  <c:v>14789</c:v>
                </c:pt>
                <c:pt idx="68">
                  <c:v>14968</c:v>
                </c:pt>
                <c:pt idx="69">
                  <c:v>14374</c:v>
                </c:pt>
                <c:pt idx="70">
                  <c:v>12780</c:v>
                </c:pt>
                <c:pt idx="71">
                  <c:v>11282</c:v>
                </c:pt>
              </c:numCache>
            </c:numRef>
          </c:val>
        </c:ser>
        <c:ser>
          <c:idx val="3"/>
          <c:order val="1"/>
          <c:tx>
            <c:v>Hydro - 3K Wind</c:v>
          </c:tx>
          <c:spPr>
            <a:ln>
              <a:solidFill>
                <a:srgbClr val="0070C0"/>
              </a:solidFill>
            </a:ln>
          </c:spPr>
          <c:marker>
            <c:symbol val="none"/>
          </c:marker>
          <c:val>
            <c:numRef>
              <c:f>'3K Wind'!$G$6:$G$77</c:f>
              <c:numCache>
                <c:formatCode>General</c:formatCode>
                <c:ptCount val="72"/>
                <c:pt idx="0">
                  <c:v>9695</c:v>
                </c:pt>
                <c:pt idx="1">
                  <c:v>9361</c:v>
                </c:pt>
                <c:pt idx="2">
                  <c:v>9284</c:v>
                </c:pt>
                <c:pt idx="3">
                  <c:v>9503</c:v>
                </c:pt>
                <c:pt idx="4">
                  <c:v>10301</c:v>
                </c:pt>
                <c:pt idx="5">
                  <c:v>12097</c:v>
                </c:pt>
                <c:pt idx="6">
                  <c:v>15650</c:v>
                </c:pt>
                <c:pt idx="7">
                  <c:v>16811</c:v>
                </c:pt>
                <c:pt idx="8">
                  <c:v>16797</c:v>
                </c:pt>
                <c:pt idx="9">
                  <c:v>16495</c:v>
                </c:pt>
                <c:pt idx="10">
                  <c:v>16149</c:v>
                </c:pt>
                <c:pt idx="11">
                  <c:v>15218</c:v>
                </c:pt>
                <c:pt idx="12">
                  <c:v>14072</c:v>
                </c:pt>
                <c:pt idx="13">
                  <c:v>13706</c:v>
                </c:pt>
                <c:pt idx="14">
                  <c:v>13459</c:v>
                </c:pt>
                <c:pt idx="15">
                  <c:v>14085</c:v>
                </c:pt>
                <c:pt idx="16">
                  <c:v>14403</c:v>
                </c:pt>
                <c:pt idx="17">
                  <c:v>14388</c:v>
                </c:pt>
                <c:pt idx="18">
                  <c:v>15179</c:v>
                </c:pt>
                <c:pt idx="19">
                  <c:v>15492</c:v>
                </c:pt>
                <c:pt idx="20">
                  <c:v>15668</c:v>
                </c:pt>
                <c:pt idx="21">
                  <c:v>14471</c:v>
                </c:pt>
                <c:pt idx="22">
                  <c:v>12073</c:v>
                </c:pt>
                <c:pt idx="23">
                  <c:v>10268</c:v>
                </c:pt>
                <c:pt idx="24">
                  <c:v>10930</c:v>
                </c:pt>
                <c:pt idx="25">
                  <c:v>10578</c:v>
                </c:pt>
                <c:pt idx="26">
                  <c:v>10045</c:v>
                </c:pt>
                <c:pt idx="27">
                  <c:v>10147</c:v>
                </c:pt>
                <c:pt idx="28">
                  <c:v>10515</c:v>
                </c:pt>
                <c:pt idx="29">
                  <c:v>12244</c:v>
                </c:pt>
                <c:pt idx="30">
                  <c:v>15702</c:v>
                </c:pt>
                <c:pt idx="31">
                  <c:v>16798</c:v>
                </c:pt>
                <c:pt idx="32">
                  <c:v>15282</c:v>
                </c:pt>
                <c:pt idx="33">
                  <c:v>15131</c:v>
                </c:pt>
                <c:pt idx="34">
                  <c:v>15083</c:v>
                </c:pt>
                <c:pt idx="35">
                  <c:v>14335</c:v>
                </c:pt>
                <c:pt idx="36">
                  <c:v>14029</c:v>
                </c:pt>
                <c:pt idx="37">
                  <c:v>13721</c:v>
                </c:pt>
                <c:pt idx="38">
                  <c:v>13458</c:v>
                </c:pt>
                <c:pt idx="39">
                  <c:v>13323</c:v>
                </c:pt>
                <c:pt idx="40">
                  <c:v>13348</c:v>
                </c:pt>
                <c:pt idx="41">
                  <c:v>13497</c:v>
                </c:pt>
                <c:pt idx="42">
                  <c:v>14212</c:v>
                </c:pt>
                <c:pt idx="43">
                  <c:v>15766</c:v>
                </c:pt>
                <c:pt idx="44">
                  <c:v>15848</c:v>
                </c:pt>
                <c:pt idx="45">
                  <c:v>15147</c:v>
                </c:pt>
                <c:pt idx="46">
                  <c:v>13458</c:v>
                </c:pt>
                <c:pt idx="47">
                  <c:v>12031</c:v>
                </c:pt>
                <c:pt idx="48">
                  <c:v>10864</c:v>
                </c:pt>
                <c:pt idx="49">
                  <c:v>10505</c:v>
                </c:pt>
                <c:pt idx="50">
                  <c:v>9956</c:v>
                </c:pt>
                <c:pt idx="51">
                  <c:v>10043</c:v>
                </c:pt>
                <c:pt idx="52">
                  <c:v>10375</c:v>
                </c:pt>
                <c:pt idx="53">
                  <c:v>12026</c:v>
                </c:pt>
                <c:pt idx="54">
                  <c:v>15570</c:v>
                </c:pt>
                <c:pt idx="55">
                  <c:v>16708</c:v>
                </c:pt>
                <c:pt idx="56">
                  <c:v>15310</c:v>
                </c:pt>
                <c:pt idx="57">
                  <c:v>15228</c:v>
                </c:pt>
                <c:pt idx="58">
                  <c:v>15197</c:v>
                </c:pt>
                <c:pt idx="59">
                  <c:v>14445</c:v>
                </c:pt>
                <c:pt idx="60">
                  <c:v>14121</c:v>
                </c:pt>
                <c:pt idx="61">
                  <c:v>13794</c:v>
                </c:pt>
                <c:pt idx="62">
                  <c:v>13519</c:v>
                </c:pt>
                <c:pt idx="63">
                  <c:v>13382</c:v>
                </c:pt>
                <c:pt idx="64">
                  <c:v>13408</c:v>
                </c:pt>
                <c:pt idx="65">
                  <c:v>13556</c:v>
                </c:pt>
                <c:pt idx="66">
                  <c:v>14269</c:v>
                </c:pt>
                <c:pt idx="67">
                  <c:v>15829</c:v>
                </c:pt>
                <c:pt idx="68">
                  <c:v>15933</c:v>
                </c:pt>
                <c:pt idx="69">
                  <c:v>15255</c:v>
                </c:pt>
                <c:pt idx="70">
                  <c:v>13392</c:v>
                </c:pt>
                <c:pt idx="71">
                  <c:v>11941</c:v>
                </c:pt>
              </c:numCache>
            </c:numRef>
          </c:val>
        </c:ser>
        <c:ser>
          <c:idx val="6"/>
          <c:order val="2"/>
          <c:tx>
            <c:v>Hydro - 6K Wind</c:v>
          </c:tx>
          <c:spPr>
            <a:ln>
              <a:solidFill>
                <a:schemeClr val="tx1"/>
              </a:solidFill>
              <a:prstDash val="sysDash"/>
            </a:ln>
          </c:spPr>
          <c:marker>
            <c:symbol val="none"/>
          </c:marker>
          <c:val>
            <c:numRef>
              <c:f>'6K Wind'!$G$6:$G$77</c:f>
              <c:numCache>
                <c:formatCode>General</c:formatCode>
                <c:ptCount val="72"/>
                <c:pt idx="0">
                  <c:v>9780</c:v>
                </c:pt>
                <c:pt idx="1">
                  <c:v>9448</c:v>
                </c:pt>
                <c:pt idx="2">
                  <c:v>9377</c:v>
                </c:pt>
                <c:pt idx="3">
                  <c:v>9596</c:v>
                </c:pt>
                <c:pt idx="4">
                  <c:v>10395</c:v>
                </c:pt>
                <c:pt idx="5">
                  <c:v>12192</c:v>
                </c:pt>
                <c:pt idx="6">
                  <c:v>15743</c:v>
                </c:pt>
                <c:pt idx="7">
                  <c:v>16904</c:v>
                </c:pt>
                <c:pt idx="8">
                  <c:v>16891</c:v>
                </c:pt>
                <c:pt idx="9">
                  <c:v>16588</c:v>
                </c:pt>
                <c:pt idx="10">
                  <c:v>16229</c:v>
                </c:pt>
                <c:pt idx="11">
                  <c:v>15304</c:v>
                </c:pt>
                <c:pt idx="12">
                  <c:v>14149</c:v>
                </c:pt>
                <c:pt idx="13">
                  <c:v>13742</c:v>
                </c:pt>
                <c:pt idx="14">
                  <c:v>13535</c:v>
                </c:pt>
                <c:pt idx="15">
                  <c:v>14108</c:v>
                </c:pt>
                <c:pt idx="16">
                  <c:v>14168</c:v>
                </c:pt>
                <c:pt idx="17">
                  <c:v>13947</c:v>
                </c:pt>
                <c:pt idx="18">
                  <c:v>15115</c:v>
                </c:pt>
                <c:pt idx="19">
                  <c:v>15390</c:v>
                </c:pt>
                <c:pt idx="20">
                  <c:v>15575</c:v>
                </c:pt>
                <c:pt idx="21">
                  <c:v>14427</c:v>
                </c:pt>
                <c:pt idx="22">
                  <c:v>12016</c:v>
                </c:pt>
                <c:pt idx="23">
                  <c:v>10010</c:v>
                </c:pt>
                <c:pt idx="24">
                  <c:v>8923</c:v>
                </c:pt>
                <c:pt idx="25">
                  <c:v>8527</c:v>
                </c:pt>
                <c:pt idx="26">
                  <c:v>7610</c:v>
                </c:pt>
                <c:pt idx="27">
                  <c:v>7610</c:v>
                </c:pt>
                <c:pt idx="28">
                  <c:v>7610</c:v>
                </c:pt>
                <c:pt idx="29">
                  <c:v>9382</c:v>
                </c:pt>
                <c:pt idx="30">
                  <c:v>14248</c:v>
                </c:pt>
                <c:pt idx="31">
                  <c:v>15350</c:v>
                </c:pt>
                <c:pt idx="32">
                  <c:v>12326</c:v>
                </c:pt>
                <c:pt idx="33">
                  <c:v>12297</c:v>
                </c:pt>
                <c:pt idx="34">
                  <c:v>12509</c:v>
                </c:pt>
                <c:pt idx="35">
                  <c:v>11382</c:v>
                </c:pt>
                <c:pt idx="36">
                  <c:v>11079</c:v>
                </c:pt>
                <c:pt idx="37">
                  <c:v>10768</c:v>
                </c:pt>
                <c:pt idx="38">
                  <c:v>10508</c:v>
                </c:pt>
                <c:pt idx="39">
                  <c:v>10379</c:v>
                </c:pt>
                <c:pt idx="40">
                  <c:v>10398</c:v>
                </c:pt>
                <c:pt idx="41">
                  <c:v>10544</c:v>
                </c:pt>
                <c:pt idx="42">
                  <c:v>11627</c:v>
                </c:pt>
                <c:pt idx="43">
                  <c:v>14431</c:v>
                </c:pt>
                <c:pt idx="44">
                  <c:v>14438</c:v>
                </c:pt>
                <c:pt idx="45">
                  <c:v>13653</c:v>
                </c:pt>
                <c:pt idx="46">
                  <c:v>11667</c:v>
                </c:pt>
                <c:pt idx="47">
                  <c:v>10287</c:v>
                </c:pt>
                <c:pt idx="48">
                  <c:v>9348</c:v>
                </c:pt>
                <c:pt idx="49">
                  <c:v>8944</c:v>
                </c:pt>
                <c:pt idx="50">
                  <c:v>7952</c:v>
                </c:pt>
                <c:pt idx="51">
                  <c:v>7945</c:v>
                </c:pt>
                <c:pt idx="52">
                  <c:v>7910</c:v>
                </c:pt>
                <c:pt idx="53">
                  <c:v>9631</c:v>
                </c:pt>
                <c:pt idx="54">
                  <c:v>14579</c:v>
                </c:pt>
                <c:pt idx="55">
                  <c:v>15723</c:v>
                </c:pt>
                <c:pt idx="56">
                  <c:v>12821</c:v>
                </c:pt>
                <c:pt idx="57">
                  <c:v>12860</c:v>
                </c:pt>
                <c:pt idx="58">
                  <c:v>13089</c:v>
                </c:pt>
                <c:pt idx="59">
                  <c:v>11958</c:v>
                </c:pt>
                <c:pt idx="60">
                  <c:v>11638</c:v>
                </c:pt>
                <c:pt idx="61">
                  <c:v>11307</c:v>
                </c:pt>
                <c:pt idx="62">
                  <c:v>11036</c:v>
                </c:pt>
                <c:pt idx="63">
                  <c:v>10905</c:v>
                </c:pt>
                <c:pt idx="64">
                  <c:v>10925</c:v>
                </c:pt>
                <c:pt idx="65">
                  <c:v>11070</c:v>
                </c:pt>
                <c:pt idx="66">
                  <c:v>12149</c:v>
                </c:pt>
                <c:pt idx="67">
                  <c:v>14957</c:v>
                </c:pt>
                <c:pt idx="68">
                  <c:v>14986</c:v>
                </c:pt>
                <c:pt idx="69">
                  <c:v>14223</c:v>
                </c:pt>
                <c:pt idx="70">
                  <c:v>12091</c:v>
                </c:pt>
                <c:pt idx="71">
                  <c:v>10687</c:v>
                </c:pt>
              </c:numCache>
            </c:numRef>
          </c:val>
        </c:ser>
        <c:marker val="1"/>
        <c:axId val="47540864"/>
        <c:axId val="47577728"/>
      </c:lineChart>
      <c:catAx>
        <c:axId val="47540864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Hours in the Month</a:t>
                </a:r>
              </a:p>
            </c:rich>
          </c:tx>
          <c:layout/>
        </c:title>
        <c:tickLblPos val="nextTo"/>
        <c:txPr>
          <a:bodyPr rot="-5400000" vert="horz"/>
          <a:lstStyle/>
          <a:p>
            <a:pPr>
              <a:defRPr/>
            </a:pPr>
            <a:endParaRPr lang="en-US"/>
          </a:p>
        </c:txPr>
        <c:crossAx val="47577728"/>
        <c:crosses val="autoZero"/>
        <c:auto val="1"/>
        <c:lblAlgn val="ctr"/>
        <c:lblOffset val="100"/>
      </c:catAx>
      <c:valAx>
        <c:axId val="47577728"/>
        <c:scaling>
          <c:orientation val="minMax"/>
          <c:min val="6000"/>
        </c:scaling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Megawatts</a:t>
                </a:r>
              </a:p>
            </c:rich>
          </c:tx>
          <c:layout/>
        </c:title>
        <c:numFmt formatCode="General" sourceLinked="1"/>
        <c:tickLblPos val="nextTo"/>
        <c:crossAx val="47540864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18252923976608251"/>
          <c:y val="0.74109748916764451"/>
          <c:w val="0.78543996394390059"/>
          <c:h val="0.11223497784798572"/>
        </c:manualLayout>
      </c:layout>
      <c:spPr>
        <a:noFill/>
      </c:spPr>
    </c:legend>
    <c:plotVisOnly val="1"/>
  </c:chart>
  <c:spPr>
    <a:solidFill>
      <a:srgbClr val="FFFF99"/>
    </a:solidFill>
  </c:spPr>
  <c:txPr>
    <a:bodyPr/>
    <a:lstStyle/>
    <a:p>
      <a:pPr>
        <a:defRPr sz="1600">
          <a:solidFill>
            <a:schemeClr val="tx1"/>
          </a:solidFill>
        </a:defRPr>
      </a:pPr>
      <a:endParaRPr lang="en-US"/>
    </a:p>
  </c:txPr>
  <c:externalData r:id="rId1"/>
  <c:userShapes r:id="rId2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/>
          <a:lstStyle/>
          <a:p>
            <a:pPr>
              <a:defRPr/>
            </a:pPr>
            <a:r>
              <a:rPr lang="en-US" dirty="0" smtClean="0"/>
              <a:t>Oversupply </a:t>
            </a:r>
            <a:r>
              <a:rPr lang="en-US" dirty="0"/>
              <a:t>in Average Megawatts</a:t>
            </a:r>
          </a:p>
          <a:p>
            <a:pPr>
              <a:defRPr/>
            </a:pPr>
            <a:r>
              <a:rPr lang="en-US" dirty="0"/>
              <a:t>(averaged over all hours of the month)</a:t>
            </a:r>
          </a:p>
        </c:rich>
      </c:tx>
      <c:layout/>
    </c:title>
    <c:plotArea>
      <c:layout/>
      <c:scatterChart>
        <c:scatterStyle val="lineMarker"/>
        <c:ser>
          <c:idx val="0"/>
          <c:order val="0"/>
          <c:tx>
            <c:strRef>
              <c:f>'30911 Abs'!$N$22</c:f>
              <c:strCache>
                <c:ptCount val="1"/>
                <c:pt idx="0">
                  <c:v>Oct</c:v>
                </c:pt>
              </c:strCache>
            </c:strRef>
          </c:tx>
          <c:marker>
            <c:symbol val="none"/>
          </c:marker>
          <c:xVal>
            <c:numRef>
              <c:f>'30911 Abs'!$O$21:$U$21</c:f>
              <c:numCache>
                <c:formatCode>General</c:formatCode>
                <c:ptCount val="7"/>
                <c:pt idx="0">
                  <c:v>0</c:v>
                </c:pt>
                <c:pt idx="1">
                  <c:v>3</c:v>
                </c:pt>
                <c:pt idx="2">
                  <c:v>4</c:v>
                </c:pt>
                <c:pt idx="3">
                  <c:v>5</c:v>
                </c:pt>
                <c:pt idx="4">
                  <c:v>6</c:v>
                </c:pt>
                <c:pt idx="5">
                  <c:v>7</c:v>
                </c:pt>
                <c:pt idx="6">
                  <c:v>8</c:v>
                </c:pt>
              </c:numCache>
            </c:numRef>
          </c:xVal>
          <c:yVal>
            <c:numRef>
              <c:f>'30911 Abs'!$O$22:$U$22</c:f>
              <c:numCache>
                <c:formatCode>0</c:formatCode>
                <c:ptCount val="7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</c:numCache>
            </c:numRef>
          </c:yVal>
        </c:ser>
        <c:ser>
          <c:idx val="1"/>
          <c:order val="1"/>
          <c:tx>
            <c:strRef>
              <c:f>'30911 Abs'!$N$23</c:f>
              <c:strCache>
                <c:ptCount val="1"/>
                <c:pt idx="0">
                  <c:v>Nov</c:v>
                </c:pt>
              </c:strCache>
            </c:strRef>
          </c:tx>
          <c:marker>
            <c:symbol val="none"/>
          </c:marker>
          <c:xVal>
            <c:numRef>
              <c:f>'30911 Abs'!$O$21:$U$21</c:f>
              <c:numCache>
                <c:formatCode>General</c:formatCode>
                <c:ptCount val="7"/>
                <c:pt idx="0">
                  <c:v>0</c:v>
                </c:pt>
                <c:pt idx="1">
                  <c:v>3</c:v>
                </c:pt>
                <c:pt idx="2">
                  <c:v>4</c:v>
                </c:pt>
                <c:pt idx="3">
                  <c:v>5</c:v>
                </c:pt>
                <c:pt idx="4">
                  <c:v>6</c:v>
                </c:pt>
                <c:pt idx="5">
                  <c:v>7</c:v>
                </c:pt>
                <c:pt idx="6">
                  <c:v>8</c:v>
                </c:pt>
              </c:numCache>
            </c:numRef>
          </c:xVal>
          <c:yVal>
            <c:numRef>
              <c:f>'30911 Abs'!$O$23:$U$23</c:f>
              <c:numCache>
                <c:formatCode>0</c:formatCode>
                <c:ptCount val="7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1.3055555555555563E-2</c:v>
                </c:pt>
                <c:pt idx="4">
                  <c:v>0.12027777777777779</c:v>
                </c:pt>
                <c:pt idx="5">
                  <c:v>0.22930555555555537</c:v>
                </c:pt>
                <c:pt idx="6">
                  <c:v>0.32763888888889076</c:v>
                </c:pt>
              </c:numCache>
            </c:numRef>
          </c:yVal>
        </c:ser>
        <c:ser>
          <c:idx val="2"/>
          <c:order val="2"/>
          <c:tx>
            <c:strRef>
              <c:f>'30911 Abs'!$N$24</c:f>
              <c:strCache>
                <c:ptCount val="1"/>
                <c:pt idx="0">
                  <c:v>Dec</c:v>
                </c:pt>
              </c:strCache>
            </c:strRef>
          </c:tx>
          <c:marker>
            <c:symbol val="none"/>
          </c:marker>
          <c:xVal>
            <c:numRef>
              <c:f>'30911 Abs'!$O$21:$U$21</c:f>
              <c:numCache>
                <c:formatCode>General</c:formatCode>
                <c:ptCount val="7"/>
                <c:pt idx="0">
                  <c:v>0</c:v>
                </c:pt>
                <c:pt idx="1">
                  <c:v>3</c:v>
                </c:pt>
                <c:pt idx="2">
                  <c:v>4</c:v>
                </c:pt>
                <c:pt idx="3">
                  <c:v>5</c:v>
                </c:pt>
                <c:pt idx="4">
                  <c:v>6</c:v>
                </c:pt>
                <c:pt idx="5">
                  <c:v>7</c:v>
                </c:pt>
                <c:pt idx="6">
                  <c:v>8</c:v>
                </c:pt>
              </c:numCache>
            </c:numRef>
          </c:xVal>
          <c:yVal>
            <c:numRef>
              <c:f>'30911 Abs'!$O$24:$U$24</c:f>
              <c:numCache>
                <c:formatCode>0</c:formatCode>
                <c:ptCount val="7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</c:numCache>
            </c:numRef>
          </c:yVal>
        </c:ser>
        <c:ser>
          <c:idx val="3"/>
          <c:order val="3"/>
          <c:tx>
            <c:strRef>
              <c:f>'30911 Abs'!$N$25</c:f>
              <c:strCache>
                <c:ptCount val="1"/>
                <c:pt idx="0">
                  <c:v>Jan</c:v>
                </c:pt>
              </c:strCache>
            </c:strRef>
          </c:tx>
          <c:marker>
            <c:symbol val="none"/>
          </c:marker>
          <c:xVal>
            <c:numRef>
              <c:f>'30911 Abs'!$O$21:$U$21</c:f>
              <c:numCache>
                <c:formatCode>General</c:formatCode>
                <c:ptCount val="7"/>
                <c:pt idx="0">
                  <c:v>0</c:v>
                </c:pt>
                <c:pt idx="1">
                  <c:v>3</c:v>
                </c:pt>
                <c:pt idx="2">
                  <c:v>4</c:v>
                </c:pt>
                <c:pt idx="3">
                  <c:v>5</c:v>
                </c:pt>
                <c:pt idx="4">
                  <c:v>6</c:v>
                </c:pt>
                <c:pt idx="5">
                  <c:v>7</c:v>
                </c:pt>
                <c:pt idx="6">
                  <c:v>8</c:v>
                </c:pt>
              </c:numCache>
            </c:numRef>
          </c:xVal>
          <c:yVal>
            <c:numRef>
              <c:f>'30911 Abs'!$O$25:$U$25</c:f>
              <c:numCache>
                <c:formatCode>0</c:formatCode>
                <c:ptCount val="7"/>
                <c:pt idx="0">
                  <c:v>0</c:v>
                </c:pt>
                <c:pt idx="1">
                  <c:v>3.131720430107527E-2</c:v>
                </c:pt>
                <c:pt idx="2">
                  <c:v>0.32809139784946501</c:v>
                </c:pt>
                <c:pt idx="3">
                  <c:v>1.3180107526881719</c:v>
                </c:pt>
                <c:pt idx="4">
                  <c:v>3.7591397849462402</c:v>
                </c:pt>
                <c:pt idx="5">
                  <c:v>7.887768817204301</c:v>
                </c:pt>
                <c:pt idx="6">
                  <c:v>12.832258064516131</c:v>
                </c:pt>
              </c:numCache>
            </c:numRef>
          </c:yVal>
        </c:ser>
        <c:ser>
          <c:idx val="4"/>
          <c:order val="4"/>
          <c:tx>
            <c:strRef>
              <c:f>'30911 Abs'!$N$26</c:f>
              <c:strCache>
                <c:ptCount val="1"/>
                <c:pt idx="0">
                  <c:v>Feb</c:v>
                </c:pt>
              </c:strCache>
            </c:strRef>
          </c:tx>
          <c:spPr>
            <a:ln>
              <a:solidFill>
                <a:srgbClr val="00B050"/>
              </a:solidFill>
            </a:ln>
          </c:spPr>
          <c:marker>
            <c:symbol val="none"/>
          </c:marker>
          <c:dLbls>
            <c:dLbl>
              <c:idx val="6"/>
              <c:layout>
                <c:manualLayout>
                  <c:x val="-4.3859649122805974E-3"/>
                  <c:y val="1.2658227848101266E-2"/>
                </c:manualLayout>
              </c:layout>
              <c:showSerName val="1"/>
            </c:dLbl>
            <c:delete val="1"/>
          </c:dLbls>
          <c:xVal>
            <c:numRef>
              <c:f>'30911 Abs'!$O$21:$U$21</c:f>
              <c:numCache>
                <c:formatCode>General</c:formatCode>
                <c:ptCount val="7"/>
                <c:pt idx="0">
                  <c:v>0</c:v>
                </c:pt>
                <c:pt idx="1">
                  <c:v>3</c:v>
                </c:pt>
                <c:pt idx="2">
                  <c:v>4</c:v>
                </c:pt>
                <c:pt idx="3">
                  <c:v>5</c:v>
                </c:pt>
                <c:pt idx="4">
                  <c:v>6</c:v>
                </c:pt>
                <c:pt idx="5">
                  <c:v>7</c:v>
                </c:pt>
                <c:pt idx="6">
                  <c:v>8</c:v>
                </c:pt>
              </c:numCache>
            </c:numRef>
          </c:xVal>
          <c:yVal>
            <c:numRef>
              <c:f>'30911 Abs'!$O$26:$U$26</c:f>
              <c:numCache>
                <c:formatCode>0</c:formatCode>
                <c:ptCount val="7"/>
                <c:pt idx="0">
                  <c:v>17.194494047619095</c:v>
                </c:pt>
                <c:pt idx="1">
                  <c:v>56.16770833333333</c:v>
                </c:pt>
                <c:pt idx="2">
                  <c:v>78.471130952380918</c:v>
                </c:pt>
                <c:pt idx="3">
                  <c:v>108.43943452380951</c:v>
                </c:pt>
                <c:pt idx="4">
                  <c:v>146.02053571428573</c:v>
                </c:pt>
                <c:pt idx="5">
                  <c:v>192.24598214285615</c:v>
                </c:pt>
                <c:pt idx="6">
                  <c:v>242.52455357142779</c:v>
                </c:pt>
              </c:numCache>
            </c:numRef>
          </c:yVal>
        </c:ser>
        <c:ser>
          <c:idx val="5"/>
          <c:order val="5"/>
          <c:tx>
            <c:strRef>
              <c:f>'30911 Abs'!$N$27</c:f>
              <c:strCache>
                <c:ptCount val="1"/>
                <c:pt idx="0">
                  <c:v>Mar</c:v>
                </c:pt>
              </c:strCache>
            </c:strRef>
          </c:tx>
          <c:spPr>
            <a:ln>
              <a:solidFill>
                <a:srgbClr val="7030A0"/>
              </a:solidFill>
            </a:ln>
          </c:spPr>
          <c:marker>
            <c:symbol val="none"/>
          </c:marker>
          <c:dLbls>
            <c:dLbl>
              <c:idx val="6"/>
              <c:layout>
                <c:manualLayout>
                  <c:x val="-1.4619883040935726E-3"/>
                  <c:y val="-1.6877637130801686E-2"/>
                </c:manualLayout>
              </c:layout>
              <c:showSerName val="1"/>
            </c:dLbl>
            <c:delete val="1"/>
          </c:dLbls>
          <c:xVal>
            <c:numRef>
              <c:f>'30911 Abs'!$O$21:$U$21</c:f>
              <c:numCache>
                <c:formatCode>General</c:formatCode>
                <c:ptCount val="7"/>
                <c:pt idx="0">
                  <c:v>0</c:v>
                </c:pt>
                <c:pt idx="1">
                  <c:v>3</c:v>
                </c:pt>
                <c:pt idx="2">
                  <c:v>4</c:v>
                </c:pt>
                <c:pt idx="3">
                  <c:v>5</c:v>
                </c:pt>
                <c:pt idx="4">
                  <c:v>6</c:v>
                </c:pt>
                <c:pt idx="5">
                  <c:v>7</c:v>
                </c:pt>
                <c:pt idx="6">
                  <c:v>8</c:v>
                </c:pt>
              </c:numCache>
            </c:numRef>
          </c:xVal>
          <c:yVal>
            <c:numRef>
              <c:f>'30911 Abs'!$O$27:$U$27</c:f>
              <c:numCache>
                <c:formatCode>0</c:formatCode>
                <c:ptCount val="7"/>
                <c:pt idx="0">
                  <c:v>51.088172043010907</c:v>
                </c:pt>
                <c:pt idx="1">
                  <c:v>96.936962365591413</c:v>
                </c:pt>
                <c:pt idx="2">
                  <c:v>121.25080645161292</c:v>
                </c:pt>
                <c:pt idx="3">
                  <c:v>151.09825268817198</c:v>
                </c:pt>
                <c:pt idx="4">
                  <c:v>186.78440860215053</c:v>
                </c:pt>
                <c:pt idx="5">
                  <c:v>227.30994623655914</c:v>
                </c:pt>
                <c:pt idx="6">
                  <c:v>267.19381720430107</c:v>
                </c:pt>
              </c:numCache>
            </c:numRef>
          </c:yVal>
        </c:ser>
        <c:ser>
          <c:idx val="6"/>
          <c:order val="6"/>
          <c:tx>
            <c:strRef>
              <c:f>'30911 Abs'!$N$28</c:f>
              <c:strCache>
                <c:ptCount val="1"/>
                <c:pt idx="0">
                  <c:v>Apr</c:v>
                </c:pt>
              </c:strCache>
            </c:strRef>
          </c:tx>
          <c:spPr>
            <a:ln>
              <a:solidFill>
                <a:srgbClr val="FF9900"/>
              </a:solidFill>
            </a:ln>
          </c:spPr>
          <c:marker>
            <c:symbol val="none"/>
          </c:marker>
          <c:dLbls>
            <c:dLbl>
              <c:idx val="6"/>
              <c:layout>
                <c:manualLayout>
                  <c:x val="2.923976608187261E-3"/>
                  <c:y val="-1.6877637130801766E-2"/>
                </c:manualLayout>
              </c:layout>
              <c:showSerName val="1"/>
            </c:dLbl>
            <c:delete val="1"/>
          </c:dLbls>
          <c:xVal>
            <c:numRef>
              <c:f>'30911 Abs'!$O$21:$U$21</c:f>
              <c:numCache>
                <c:formatCode>General</c:formatCode>
                <c:ptCount val="7"/>
                <c:pt idx="0">
                  <c:v>0</c:v>
                </c:pt>
                <c:pt idx="1">
                  <c:v>3</c:v>
                </c:pt>
                <c:pt idx="2">
                  <c:v>4</c:v>
                </c:pt>
                <c:pt idx="3">
                  <c:v>5</c:v>
                </c:pt>
                <c:pt idx="4">
                  <c:v>6</c:v>
                </c:pt>
                <c:pt idx="5">
                  <c:v>7</c:v>
                </c:pt>
                <c:pt idx="6">
                  <c:v>8</c:v>
                </c:pt>
              </c:numCache>
            </c:numRef>
          </c:xVal>
          <c:yVal>
            <c:numRef>
              <c:f>'30911 Abs'!$O$28:$U$28</c:f>
              <c:numCache>
                <c:formatCode>0</c:formatCode>
                <c:ptCount val="7"/>
                <c:pt idx="0">
                  <c:v>54.931944444444241</c:v>
                </c:pt>
                <c:pt idx="1">
                  <c:v>174.07458333333332</c:v>
                </c:pt>
                <c:pt idx="2">
                  <c:v>242.66805555555555</c:v>
                </c:pt>
                <c:pt idx="3">
                  <c:v>329.82777777777699</c:v>
                </c:pt>
                <c:pt idx="4">
                  <c:v>435.3122222222222</c:v>
                </c:pt>
                <c:pt idx="5">
                  <c:v>548.98263888888846</c:v>
                </c:pt>
                <c:pt idx="6">
                  <c:v>653.76472222222253</c:v>
                </c:pt>
              </c:numCache>
            </c:numRef>
          </c:yVal>
        </c:ser>
        <c:ser>
          <c:idx val="7"/>
          <c:order val="7"/>
          <c:tx>
            <c:strRef>
              <c:f>'30911 Abs'!$N$29</c:f>
              <c:strCache>
                <c:ptCount val="1"/>
                <c:pt idx="0">
                  <c:v>May</c:v>
                </c:pt>
              </c:strCache>
            </c:strRef>
          </c:tx>
          <c:marker>
            <c:symbol val="none"/>
          </c:marker>
          <c:dLbls>
            <c:dLbl>
              <c:idx val="6"/>
              <c:layout>
                <c:manualLayout>
                  <c:x val="-4.3859649122805974E-3"/>
                  <c:y val="-6.3291139240506571E-3"/>
                </c:manualLayout>
              </c:layout>
              <c:showSerName val="1"/>
            </c:dLbl>
            <c:delete val="1"/>
          </c:dLbls>
          <c:xVal>
            <c:numRef>
              <c:f>'30911 Abs'!$O$21:$U$21</c:f>
              <c:numCache>
                <c:formatCode>General</c:formatCode>
                <c:ptCount val="7"/>
                <c:pt idx="0">
                  <c:v>0</c:v>
                </c:pt>
                <c:pt idx="1">
                  <c:v>3</c:v>
                </c:pt>
                <c:pt idx="2">
                  <c:v>4</c:v>
                </c:pt>
                <c:pt idx="3">
                  <c:v>5</c:v>
                </c:pt>
                <c:pt idx="4">
                  <c:v>6</c:v>
                </c:pt>
                <c:pt idx="5">
                  <c:v>7</c:v>
                </c:pt>
                <c:pt idx="6">
                  <c:v>8</c:v>
                </c:pt>
              </c:numCache>
            </c:numRef>
          </c:xVal>
          <c:yVal>
            <c:numRef>
              <c:f>'30911 Abs'!$O$29:$U$29</c:f>
              <c:numCache>
                <c:formatCode>0</c:formatCode>
                <c:ptCount val="7"/>
                <c:pt idx="0">
                  <c:v>807.76922043010757</c:v>
                </c:pt>
                <c:pt idx="1">
                  <c:v>1295.9043010752689</c:v>
                </c:pt>
                <c:pt idx="2">
                  <c:v>1502.5584677419361</c:v>
                </c:pt>
                <c:pt idx="3">
                  <c:v>1730.1974462365481</c:v>
                </c:pt>
                <c:pt idx="4">
                  <c:v>1971.6987903225804</c:v>
                </c:pt>
                <c:pt idx="5">
                  <c:v>2211.3373655914106</c:v>
                </c:pt>
                <c:pt idx="6">
                  <c:v>2428.6041666666647</c:v>
                </c:pt>
              </c:numCache>
            </c:numRef>
          </c:yVal>
        </c:ser>
        <c:ser>
          <c:idx val="8"/>
          <c:order val="8"/>
          <c:tx>
            <c:strRef>
              <c:f>'30911 Abs'!$N$30</c:f>
              <c:strCache>
                <c:ptCount val="1"/>
                <c:pt idx="0">
                  <c:v>Jun</c:v>
                </c:pt>
              </c:strCache>
            </c:strRef>
          </c:tx>
          <c:spPr>
            <a:ln>
              <a:solidFill>
                <a:srgbClr val="FF0000"/>
              </a:solidFill>
            </a:ln>
          </c:spPr>
          <c:marker>
            <c:symbol val="none"/>
          </c:marker>
          <c:dLbls>
            <c:dLbl>
              <c:idx val="6"/>
              <c:layout/>
              <c:showSerName val="1"/>
            </c:dLbl>
            <c:delete val="1"/>
          </c:dLbls>
          <c:xVal>
            <c:numRef>
              <c:f>'30911 Abs'!$O$21:$U$21</c:f>
              <c:numCache>
                <c:formatCode>General</c:formatCode>
                <c:ptCount val="7"/>
                <c:pt idx="0">
                  <c:v>0</c:v>
                </c:pt>
                <c:pt idx="1">
                  <c:v>3</c:v>
                </c:pt>
                <c:pt idx="2">
                  <c:v>4</c:v>
                </c:pt>
                <c:pt idx="3">
                  <c:v>5</c:v>
                </c:pt>
                <c:pt idx="4">
                  <c:v>6</c:v>
                </c:pt>
                <c:pt idx="5">
                  <c:v>7</c:v>
                </c:pt>
                <c:pt idx="6">
                  <c:v>8</c:v>
                </c:pt>
              </c:numCache>
            </c:numRef>
          </c:xVal>
          <c:yVal>
            <c:numRef>
              <c:f>'30911 Abs'!$O$30:$U$30</c:f>
              <c:numCache>
                <c:formatCode>0</c:formatCode>
                <c:ptCount val="7"/>
                <c:pt idx="0">
                  <c:v>813.20263888888849</c:v>
                </c:pt>
                <c:pt idx="1">
                  <c:v>1235.5715277777781</c:v>
                </c:pt>
                <c:pt idx="2">
                  <c:v>1420.483611111111</c:v>
                </c:pt>
                <c:pt idx="3">
                  <c:v>1625.3262499999998</c:v>
                </c:pt>
                <c:pt idx="4">
                  <c:v>1843.1219444444446</c:v>
                </c:pt>
                <c:pt idx="5">
                  <c:v>2059.7806944444437</c:v>
                </c:pt>
                <c:pt idx="6">
                  <c:v>2260.0651388889</c:v>
                </c:pt>
              </c:numCache>
            </c:numRef>
          </c:yVal>
        </c:ser>
        <c:ser>
          <c:idx val="9"/>
          <c:order val="9"/>
          <c:tx>
            <c:strRef>
              <c:f>'30911 Abs'!$N$31</c:f>
              <c:strCache>
                <c:ptCount val="1"/>
                <c:pt idx="0">
                  <c:v>Jul</c:v>
                </c:pt>
              </c:strCache>
            </c:strRef>
          </c:tx>
          <c:marker>
            <c:symbol val="none"/>
          </c:marker>
          <c:dLbls>
            <c:dLbl>
              <c:idx val="6"/>
              <c:layout/>
              <c:showSerName val="1"/>
            </c:dLbl>
            <c:delete val="1"/>
          </c:dLbls>
          <c:xVal>
            <c:numRef>
              <c:f>'30911 Abs'!$O$21:$U$21</c:f>
              <c:numCache>
                <c:formatCode>General</c:formatCode>
                <c:ptCount val="7"/>
                <c:pt idx="0">
                  <c:v>0</c:v>
                </c:pt>
                <c:pt idx="1">
                  <c:v>3</c:v>
                </c:pt>
                <c:pt idx="2">
                  <c:v>4</c:v>
                </c:pt>
                <c:pt idx="3">
                  <c:v>5</c:v>
                </c:pt>
                <c:pt idx="4">
                  <c:v>6</c:v>
                </c:pt>
                <c:pt idx="5">
                  <c:v>7</c:v>
                </c:pt>
                <c:pt idx="6">
                  <c:v>8</c:v>
                </c:pt>
              </c:numCache>
            </c:numRef>
          </c:xVal>
          <c:yVal>
            <c:numRef>
              <c:f>'30911 Abs'!$O$31:$U$31</c:f>
              <c:numCache>
                <c:formatCode>0</c:formatCode>
                <c:ptCount val="7"/>
                <c:pt idx="0">
                  <c:v>86.616666666666674</c:v>
                </c:pt>
                <c:pt idx="1">
                  <c:v>190.14368279569766</c:v>
                </c:pt>
                <c:pt idx="2">
                  <c:v>242.02970430107518</c:v>
                </c:pt>
                <c:pt idx="3">
                  <c:v>302.93131720429801</c:v>
                </c:pt>
                <c:pt idx="4">
                  <c:v>373.71370967741899</c:v>
                </c:pt>
                <c:pt idx="5">
                  <c:v>451.22190860214903</c:v>
                </c:pt>
                <c:pt idx="6">
                  <c:v>529.29314516129318</c:v>
                </c:pt>
              </c:numCache>
            </c:numRef>
          </c:yVal>
        </c:ser>
        <c:ser>
          <c:idx val="10"/>
          <c:order val="10"/>
          <c:tx>
            <c:strRef>
              <c:f>'30911 Abs'!$N$32</c:f>
              <c:strCache>
                <c:ptCount val="1"/>
                <c:pt idx="0">
                  <c:v>Aug</c:v>
                </c:pt>
              </c:strCache>
            </c:strRef>
          </c:tx>
          <c:marker>
            <c:symbol val="none"/>
          </c:marker>
          <c:xVal>
            <c:numRef>
              <c:f>'30911 Abs'!$O$21:$U$21</c:f>
              <c:numCache>
                <c:formatCode>General</c:formatCode>
                <c:ptCount val="7"/>
                <c:pt idx="0">
                  <c:v>0</c:v>
                </c:pt>
                <c:pt idx="1">
                  <c:v>3</c:v>
                </c:pt>
                <c:pt idx="2">
                  <c:v>4</c:v>
                </c:pt>
                <c:pt idx="3">
                  <c:v>5</c:v>
                </c:pt>
                <c:pt idx="4">
                  <c:v>6</c:v>
                </c:pt>
                <c:pt idx="5">
                  <c:v>7</c:v>
                </c:pt>
                <c:pt idx="6">
                  <c:v>8</c:v>
                </c:pt>
              </c:numCache>
            </c:numRef>
          </c:xVal>
          <c:yVal>
            <c:numRef>
              <c:f>'30911 Abs'!$O$32:$U$32</c:f>
              <c:numCache>
                <c:formatCode>0</c:formatCode>
                <c:ptCount val="7"/>
                <c:pt idx="0">
                  <c:v>4.0188172043010763E-2</c:v>
                </c:pt>
                <c:pt idx="1">
                  <c:v>1.2385752688172043</c:v>
                </c:pt>
                <c:pt idx="2">
                  <c:v>2.6462365591397847</c:v>
                </c:pt>
                <c:pt idx="3">
                  <c:v>5.0458333333333334</c:v>
                </c:pt>
                <c:pt idx="4">
                  <c:v>8.9709677419354819</c:v>
                </c:pt>
                <c:pt idx="5">
                  <c:v>13.835080645161337</c:v>
                </c:pt>
                <c:pt idx="6">
                  <c:v>19.031317204301072</c:v>
                </c:pt>
              </c:numCache>
            </c:numRef>
          </c:yVal>
        </c:ser>
        <c:ser>
          <c:idx val="11"/>
          <c:order val="11"/>
          <c:tx>
            <c:strRef>
              <c:f>'30911 Abs'!$N$33</c:f>
              <c:strCache>
                <c:ptCount val="1"/>
                <c:pt idx="0">
                  <c:v>Sep</c:v>
                </c:pt>
              </c:strCache>
            </c:strRef>
          </c:tx>
          <c:marker>
            <c:symbol val="none"/>
          </c:marker>
          <c:xVal>
            <c:numRef>
              <c:f>'30911 Abs'!$O$21:$U$21</c:f>
              <c:numCache>
                <c:formatCode>General</c:formatCode>
                <c:ptCount val="7"/>
                <c:pt idx="0">
                  <c:v>0</c:v>
                </c:pt>
                <c:pt idx="1">
                  <c:v>3</c:v>
                </c:pt>
                <c:pt idx="2">
                  <c:v>4</c:v>
                </c:pt>
                <c:pt idx="3">
                  <c:v>5</c:v>
                </c:pt>
                <c:pt idx="4">
                  <c:v>6</c:v>
                </c:pt>
                <c:pt idx="5">
                  <c:v>7</c:v>
                </c:pt>
                <c:pt idx="6">
                  <c:v>8</c:v>
                </c:pt>
              </c:numCache>
            </c:numRef>
          </c:xVal>
          <c:yVal>
            <c:numRef>
              <c:f>'30911 Abs'!$O$33:$U$33</c:f>
              <c:numCache>
                <c:formatCode>0</c:formatCode>
                <c:ptCount val="7"/>
                <c:pt idx="0">
                  <c:v>0</c:v>
                </c:pt>
                <c:pt idx="1">
                  <c:v>4.1666666666666713E-4</c:v>
                </c:pt>
                <c:pt idx="2">
                  <c:v>3.0138888888888889E-2</c:v>
                </c:pt>
                <c:pt idx="3">
                  <c:v>0.20333333333333406</c:v>
                </c:pt>
                <c:pt idx="4">
                  <c:v>0.85152777777777777</c:v>
                </c:pt>
                <c:pt idx="5">
                  <c:v>1.7718055555555556</c:v>
                </c:pt>
                <c:pt idx="6">
                  <c:v>2.6004166666666682</c:v>
                </c:pt>
              </c:numCache>
            </c:numRef>
          </c:yVal>
        </c:ser>
        <c:axId val="49654016"/>
        <c:axId val="69484928"/>
      </c:scatterChart>
      <c:valAx>
        <c:axId val="49654016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Installed Wind (GW)</a:t>
                </a:r>
              </a:p>
            </c:rich>
          </c:tx>
          <c:layout/>
        </c:title>
        <c:numFmt formatCode="General" sourceLinked="1"/>
        <c:tickLblPos val="nextTo"/>
        <c:crossAx val="69484928"/>
        <c:crosses val="autoZero"/>
        <c:crossBetween val="midCat"/>
      </c:valAx>
      <c:valAx>
        <c:axId val="69484928"/>
        <c:scaling>
          <c:orientation val="minMax"/>
        </c:scaling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 dirty="0" smtClean="0"/>
                  <a:t>Oversupply </a:t>
                </a:r>
                <a:r>
                  <a:rPr lang="en-US" dirty="0"/>
                  <a:t>(</a:t>
                </a:r>
                <a:r>
                  <a:rPr lang="en-US" dirty="0" smtClean="0"/>
                  <a:t>MW-Mo)</a:t>
                </a:r>
                <a:endParaRPr lang="en-US" dirty="0"/>
              </a:p>
            </c:rich>
          </c:tx>
          <c:layout>
            <c:manualLayout>
              <c:xMode val="edge"/>
              <c:yMode val="edge"/>
              <c:x val="6.5000000000000002E-2"/>
              <c:y val="0.31705429545187463"/>
            </c:manualLayout>
          </c:layout>
        </c:title>
        <c:numFmt formatCode="0" sourceLinked="1"/>
        <c:tickLblPos val="nextTo"/>
        <c:txPr>
          <a:bodyPr/>
          <a:lstStyle/>
          <a:p>
            <a:pPr>
              <a:defRPr>
                <a:solidFill>
                  <a:srgbClr val="FFFF99"/>
                </a:solidFill>
              </a:defRPr>
            </a:pPr>
            <a:endParaRPr lang="en-US"/>
          </a:p>
        </c:txPr>
        <c:crossAx val="49654016"/>
        <c:crosses val="autoZero"/>
        <c:crossBetween val="midCat"/>
      </c:valAx>
    </c:plotArea>
    <c:plotVisOnly val="1"/>
  </c:chart>
  <c:spPr>
    <a:solidFill>
      <a:srgbClr val="FFFF99"/>
    </a:solidFill>
  </c:spPr>
  <c:txPr>
    <a:bodyPr/>
    <a:lstStyle/>
    <a:p>
      <a:pPr>
        <a:defRPr sz="1800">
          <a:solidFill>
            <a:schemeClr val="tx1"/>
          </a:solidFill>
          <a:latin typeface="Arial" pitchFamily="34" charset="0"/>
          <a:cs typeface="Arial" pitchFamily="34" charset="0"/>
        </a:defRPr>
      </a:pPr>
      <a:endParaRPr lang="en-US"/>
    </a:p>
  </c:txPr>
  <c:externalData r:id="rId1"/>
  <c:userShapes r:id="rId2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plotArea>
      <c:layout>
        <c:manualLayout>
          <c:layoutTarget val="inner"/>
          <c:xMode val="edge"/>
          <c:yMode val="edge"/>
          <c:x val="0.21204214056576301"/>
          <c:y val="0.16366824005394473"/>
          <c:w val="0.74627187226596758"/>
          <c:h val="0.64470232185238452"/>
        </c:manualLayout>
      </c:layout>
      <c:scatterChart>
        <c:scatterStyle val="lineMarker"/>
        <c:ser>
          <c:idx val="0"/>
          <c:order val="0"/>
          <c:tx>
            <c:strRef>
              <c:f>Sheet1!$B$1</c:f>
              <c:strCache>
                <c:ptCount val="1"/>
                <c:pt idx="0">
                  <c:v>Study</c:v>
                </c:pt>
              </c:strCache>
            </c:strRef>
          </c:tx>
          <c:spPr>
            <a:ln w="28575">
              <a:noFill/>
            </a:ln>
          </c:spPr>
          <c:marker>
            <c:symbol val="circle"/>
            <c:size val="15"/>
            <c:spPr>
              <a:solidFill>
                <a:schemeClr val="tx1"/>
              </a:solidFill>
            </c:spPr>
          </c:marker>
          <c:trendline>
            <c:spPr>
              <a:ln w="38100"/>
            </c:spPr>
            <c:trendlineType val="linear"/>
          </c:trendline>
          <c:xVal>
            <c:numRef>
              <c:f>Sheet1!$A$2:$A$3</c:f>
              <c:numCache>
                <c:formatCode>0%</c:formatCode>
                <c:ptCount val="2"/>
                <c:pt idx="0">
                  <c:v>0.4</c:v>
                </c:pt>
                <c:pt idx="1">
                  <c:v>0.2</c:v>
                </c:pt>
              </c:numCache>
            </c:numRef>
          </c:xVal>
          <c:yVal>
            <c:numRef>
              <c:f>Sheet1!$B$2:$B$3</c:f>
              <c:numCache>
                <c:formatCode>General</c:formatCode>
                <c:ptCount val="2"/>
                <c:pt idx="0">
                  <c:v>1372179.8000000061</c:v>
                </c:pt>
                <c:pt idx="1">
                  <c:v>1207592.5000000037</c:v>
                </c:pt>
              </c:numCache>
            </c:numRef>
          </c:y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Base</c:v>
                </c:pt>
              </c:strCache>
            </c:strRef>
          </c:tx>
          <c:spPr>
            <a:ln w="38100">
              <a:solidFill>
                <a:schemeClr val="tx1"/>
              </a:solidFill>
            </a:ln>
          </c:spPr>
          <c:marker>
            <c:symbol val="none"/>
          </c:marker>
          <c:dPt>
            <c:idx val="1"/>
            <c:spPr>
              <a:ln w="38100">
                <a:solidFill>
                  <a:srgbClr val="FF0000"/>
                </a:solidFill>
              </a:ln>
            </c:spPr>
          </c:dPt>
          <c:xVal>
            <c:numRef>
              <c:f>Sheet1!$A$2:$A$3</c:f>
              <c:numCache>
                <c:formatCode>0%</c:formatCode>
                <c:ptCount val="2"/>
                <c:pt idx="0">
                  <c:v>0.4</c:v>
                </c:pt>
                <c:pt idx="1">
                  <c:v>0.2</c:v>
                </c:pt>
              </c:numCache>
            </c:numRef>
          </c:xVal>
          <c:yVal>
            <c:numRef>
              <c:f>Sheet1!$C$2:$C$3</c:f>
              <c:numCache>
                <c:formatCode>General</c:formatCode>
                <c:ptCount val="2"/>
                <c:pt idx="0">
                  <c:v>1259934</c:v>
                </c:pt>
                <c:pt idx="1">
                  <c:v>1259934</c:v>
                </c:pt>
              </c:numCache>
            </c:numRef>
          </c:yVal>
        </c:ser>
        <c:axId val="107489920"/>
        <c:axId val="108465536"/>
      </c:scatterChart>
      <c:valAx>
        <c:axId val="107489920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Average Load/Wind Capacity (%)</a:t>
                </a:r>
              </a:p>
            </c:rich>
          </c:tx>
          <c:layout>
            <c:manualLayout>
              <c:xMode val="edge"/>
              <c:yMode val="edge"/>
              <c:x val="0.37035165743170995"/>
              <c:y val="0.90732299393121985"/>
            </c:manualLayout>
          </c:layout>
        </c:title>
        <c:numFmt formatCode="0%" sourceLinked="1"/>
        <c:tickLblPos val="nextTo"/>
        <c:crossAx val="108465536"/>
        <c:crosses val="autoZero"/>
        <c:crossBetween val="midCat"/>
      </c:valAx>
      <c:valAx>
        <c:axId val="108465536"/>
        <c:scaling>
          <c:orientation val="minMax"/>
          <c:min val="1200000"/>
        </c:scaling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Total Avg Curtailment (MW-hrs)</a:t>
                </a:r>
              </a:p>
            </c:rich>
          </c:tx>
          <c:layout>
            <c:manualLayout>
              <c:xMode val="edge"/>
              <c:yMode val="edge"/>
              <c:x val="0.117283950617284"/>
              <c:y val="0.171360589541692"/>
            </c:manualLayout>
          </c:layout>
        </c:title>
        <c:numFmt formatCode="General" sourceLinked="1"/>
        <c:tickLblPos val="nextTo"/>
        <c:txPr>
          <a:bodyPr/>
          <a:lstStyle/>
          <a:p>
            <a:pPr>
              <a:defRPr>
                <a:solidFill>
                  <a:srgbClr val="FFFF99"/>
                </a:solidFill>
              </a:defRPr>
            </a:pPr>
            <a:endParaRPr lang="en-US"/>
          </a:p>
        </c:txPr>
        <c:crossAx val="107489920"/>
        <c:crosses val="autoZero"/>
        <c:crossBetween val="midCat"/>
        <c:majorUnit val="50000"/>
      </c:valAx>
    </c:plotArea>
    <c:plotVisOnly val="1"/>
  </c:chart>
  <c:spPr>
    <a:solidFill>
      <a:srgbClr val="FFFF99"/>
    </a:solidFill>
  </c:spPr>
  <c:txPr>
    <a:bodyPr/>
    <a:lstStyle/>
    <a:p>
      <a:pPr>
        <a:defRPr sz="1800">
          <a:solidFill>
            <a:schemeClr val="tx1"/>
          </a:solidFill>
        </a:defRPr>
      </a:pPr>
      <a:endParaRPr lang="en-US"/>
    </a:p>
  </c:txPr>
  <c:externalData r:id="rId1"/>
  <c:userShapes r:id="rId2"/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plotArea>
      <c:layout>
        <c:manualLayout>
          <c:layoutTarget val="inner"/>
          <c:xMode val="edge"/>
          <c:yMode val="edge"/>
          <c:x val="0.14824584426946694"/>
          <c:y val="4.365464768690832E-2"/>
          <c:w val="0.8054763293477184"/>
          <c:h val="0.73431361201225431"/>
        </c:manualLayout>
      </c:layout>
      <c:scatterChart>
        <c:scatterStyle val="lineMarker"/>
        <c:ser>
          <c:idx val="0"/>
          <c:order val="0"/>
          <c:tx>
            <c:strRef>
              <c:f>Sheet1!$B$1</c:f>
              <c:strCache>
                <c:ptCount val="1"/>
                <c:pt idx="0">
                  <c:v>Average</c:v>
                </c:pt>
              </c:strCache>
            </c:strRef>
          </c:tx>
          <c:spPr>
            <a:ln w="28575">
              <a:solidFill>
                <a:srgbClr val="FF0000"/>
              </a:solidFill>
            </a:ln>
          </c:spPr>
          <c:marker>
            <c:symbol val="circle"/>
            <c:size val="15"/>
            <c:spPr>
              <a:solidFill>
                <a:srgbClr val="FF0000"/>
              </a:solidFill>
            </c:spPr>
          </c:marker>
          <c:xVal>
            <c:numRef>
              <c:f>Sheet1!$A$2:$A$7</c:f>
              <c:numCache>
                <c:formatCode>General</c:formatCode>
                <c:ptCount val="6"/>
                <c:pt idx="0">
                  <c:v>758.71576296002854</c:v>
                </c:pt>
                <c:pt idx="1">
                  <c:v>1746.2011539831904</c:v>
                </c:pt>
                <c:pt idx="2">
                  <c:v>2761.7874085397257</c:v>
                </c:pt>
                <c:pt idx="3">
                  <c:v>3962.6618356884992</c:v>
                </c:pt>
                <c:pt idx="4">
                  <c:v>5746.0149429212215</c:v>
                </c:pt>
                <c:pt idx="5">
                  <c:v>7939.4772271509182</c:v>
                </c:pt>
              </c:numCache>
            </c:numRef>
          </c:xVal>
          <c:yVal>
            <c:numRef>
              <c:f>Sheet1!$B$2:$B$7</c:f>
              <c:numCache>
                <c:formatCode>0%</c:formatCode>
                <c:ptCount val="6"/>
                <c:pt idx="0">
                  <c:v>0.26360332783877677</c:v>
                </c:pt>
                <c:pt idx="1">
                  <c:v>0.22906868380402656</c:v>
                </c:pt>
                <c:pt idx="2">
                  <c:v>0.21700000000000036</c:v>
                </c:pt>
                <c:pt idx="3">
                  <c:v>0.20188449915030532</c:v>
                </c:pt>
                <c:pt idx="4">
                  <c:v>0.17403365809759094</c:v>
                </c:pt>
                <c:pt idx="5">
                  <c:v>0.15114345260621442</c:v>
                </c:pt>
              </c:numCache>
            </c:numRef>
          </c:y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Incremental</c:v>
                </c:pt>
              </c:strCache>
            </c:strRef>
          </c:tx>
          <c:spPr>
            <a:ln w="28575">
              <a:solidFill>
                <a:srgbClr val="00B050"/>
              </a:solidFill>
            </a:ln>
          </c:spPr>
          <c:marker>
            <c:symbol val="triangle"/>
            <c:size val="15"/>
            <c:spPr>
              <a:solidFill>
                <a:srgbClr val="00FF00"/>
              </a:solidFill>
            </c:spPr>
          </c:marker>
          <c:xVal>
            <c:numRef>
              <c:f>Sheet1!$A$2:$A$7</c:f>
              <c:numCache>
                <c:formatCode>General</c:formatCode>
                <c:ptCount val="6"/>
                <c:pt idx="0">
                  <c:v>758.71576296002854</c:v>
                </c:pt>
                <c:pt idx="1">
                  <c:v>1746.2011539831904</c:v>
                </c:pt>
                <c:pt idx="2">
                  <c:v>2761.7874085397257</c:v>
                </c:pt>
                <c:pt idx="3">
                  <c:v>3962.6618356884992</c:v>
                </c:pt>
                <c:pt idx="4">
                  <c:v>5746.0149429212215</c:v>
                </c:pt>
                <c:pt idx="5">
                  <c:v>7939.4772271509182</c:v>
                </c:pt>
              </c:numCache>
            </c:numRef>
          </c:xVal>
          <c:yVal>
            <c:numRef>
              <c:f>Sheet1!$C$2:$C$7</c:f>
              <c:numCache>
                <c:formatCode>0%</c:formatCode>
                <c:ptCount val="6"/>
                <c:pt idx="0">
                  <c:v>0.26360332783877677</c:v>
                </c:pt>
                <c:pt idx="1">
                  <c:v>0.19453403976927583</c:v>
                </c:pt>
                <c:pt idx="2">
                  <c:v>0.17039667216122362</c:v>
                </c:pt>
                <c:pt idx="3">
                  <c:v>0.1401656704618329</c:v>
                </c:pt>
                <c:pt idx="4">
                  <c:v>8.4463988356404965E-2</c:v>
                </c:pt>
                <c:pt idx="5">
                  <c:v>3.8683577373651211E-2</c:v>
                </c:pt>
              </c:numCache>
            </c:numRef>
          </c:yVal>
        </c:ser>
        <c:axId val="136397184"/>
        <c:axId val="136399872"/>
      </c:scatterChart>
      <c:valAx>
        <c:axId val="136397184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 dirty="0" smtClean="0"/>
                  <a:t>Installed Wind Capacity</a:t>
                </a:r>
                <a:r>
                  <a:rPr lang="en-US" baseline="0" dirty="0" smtClean="0"/>
                  <a:t> (MW)</a:t>
                </a:r>
                <a:endParaRPr lang="en-US" dirty="0"/>
              </a:p>
            </c:rich>
          </c:tx>
          <c:layout/>
        </c:title>
        <c:numFmt formatCode="General" sourceLinked="1"/>
        <c:tickLblPos val="nextTo"/>
        <c:crossAx val="136399872"/>
        <c:crosses val="autoZero"/>
        <c:crossBetween val="midCat"/>
      </c:valAx>
      <c:valAx>
        <c:axId val="136399872"/>
        <c:scaling>
          <c:orientation val="minMax"/>
        </c:scaling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 dirty="0" smtClean="0"/>
                  <a:t>Wind ELCC (%)</a:t>
                </a:r>
                <a:endParaRPr lang="en-US" dirty="0"/>
              </a:p>
            </c:rich>
          </c:tx>
          <c:layout/>
        </c:title>
        <c:numFmt formatCode="0%" sourceLinked="1"/>
        <c:tickLblPos val="nextTo"/>
        <c:crossAx val="136397184"/>
        <c:crosses val="autoZero"/>
        <c:crossBetween val="midCat"/>
      </c:valAx>
    </c:plotArea>
    <c:legend>
      <c:legendPos val="r"/>
      <c:layout>
        <c:manualLayout>
          <c:xMode val="edge"/>
          <c:yMode val="edge"/>
          <c:x val="0.71220982793817733"/>
          <c:y val="9.7717438051194372E-2"/>
          <c:w val="0.19344913483036935"/>
          <c:h val="0.1518339607414218"/>
        </c:manualLayout>
      </c:layout>
    </c:legend>
    <c:plotVisOnly val="1"/>
  </c:chart>
  <c:spPr>
    <a:solidFill>
      <a:srgbClr val="FFFF99"/>
    </a:solidFill>
  </c:spPr>
  <c:txPr>
    <a:bodyPr/>
    <a:lstStyle/>
    <a:p>
      <a:pPr>
        <a:defRPr sz="1800"/>
      </a:pPr>
      <a:endParaRPr lang="en-US"/>
    </a:p>
  </c:txPr>
  <c:externalData r:id="rId1"/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0.48148</cdr:x>
      <cdr:y>0.10102</cdr:y>
    </cdr:from>
    <cdr:to>
      <cdr:x>0.48148</cdr:x>
      <cdr:y>0.22829</cdr:y>
    </cdr:to>
    <cdr:cxnSp macro="">
      <cdr:nvCxnSpPr>
        <cdr:cNvPr id="2" name="Straight Arrow Connector 1"/>
        <cdr:cNvCxnSpPr/>
      </cdr:nvCxnSpPr>
      <cdr:spPr bwMode="auto">
        <a:xfrm xmlns:a="http://schemas.openxmlformats.org/drawingml/2006/main">
          <a:off x="3962400" y="457200"/>
          <a:ext cx="0" cy="576020"/>
        </a:xfrm>
        <a:prstGeom xmlns:a="http://schemas.openxmlformats.org/drawingml/2006/main" prst="straightConnector1">
          <a:avLst/>
        </a:prstGeom>
        <a:solidFill xmlns:a="http://schemas.openxmlformats.org/drawingml/2006/main">
          <a:srgbClr val="ECD882"/>
        </a:solidFill>
        <a:ln xmlns:a="http://schemas.openxmlformats.org/drawingml/2006/main" w="25400" cap="flat" cmpd="sng" algn="ctr">
          <a:solidFill>
            <a:srgbClr val="00B050"/>
          </a:solidFill>
          <a:prstDash val="solid"/>
          <a:round/>
          <a:headEnd type="none" w="sm" len="sm"/>
          <a:tailEnd type="arrow"/>
        </a:ln>
        <a:effectLst xmlns:a="http://schemas.openxmlformats.org/drawingml/2006/main"/>
      </cdr:spPr>
    </cdr:cxnSp>
  </cdr:relSizeAnchor>
  <cdr:relSizeAnchor xmlns:cdr="http://schemas.openxmlformats.org/drawingml/2006/chartDrawing">
    <cdr:from>
      <cdr:x>0.48148</cdr:x>
      <cdr:y>0.23571</cdr:y>
    </cdr:from>
    <cdr:to>
      <cdr:x>0.48148</cdr:x>
      <cdr:y>0.36299</cdr:y>
    </cdr:to>
    <cdr:cxnSp macro="">
      <cdr:nvCxnSpPr>
        <cdr:cNvPr id="8" name="Straight Arrow Connector 7"/>
        <cdr:cNvCxnSpPr/>
      </cdr:nvCxnSpPr>
      <cdr:spPr bwMode="auto">
        <a:xfrm xmlns:a="http://schemas.openxmlformats.org/drawingml/2006/main">
          <a:off x="3962400" y="1066800"/>
          <a:ext cx="0" cy="576064"/>
        </a:xfrm>
        <a:prstGeom xmlns:a="http://schemas.openxmlformats.org/drawingml/2006/main" prst="straightConnector1">
          <a:avLst/>
        </a:prstGeom>
        <a:solidFill xmlns:a="http://schemas.openxmlformats.org/drawingml/2006/main">
          <a:srgbClr val="ECD882"/>
        </a:solidFill>
        <a:ln xmlns:a="http://schemas.openxmlformats.org/drawingml/2006/main" w="25400" cap="flat" cmpd="sng" algn="ctr">
          <a:solidFill>
            <a:srgbClr val="00B050"/>
          </a:solidFill>
          <a:prstDash val="solid"/>
          <a:round/>
          <a:headEnd type="none" w="sm" len="sm"/>
          <a:tailEnd type="arrow"/>
        </a:ln>
        <a:effectLst xmlns:a="http://schemas.openxmlformats.org/drawingml/2006/main"/>
      </cdr:spPr>
    </cdr:cxnSp>
  </cdr:relSizeAnchor>
  <cdr:relSizeAnchor xmlns:cdr="http://schemas.openxmlformats.org/drawingml/2006/chartDrawing">
    <cdr:from>
      <cdr:x>0.56481</cdr:x>
      <cdr:y>0.08418</cdr:y>
    </cdr:from>
    <cdr:to>
      <cdr:x>0.86873</cdr:x>
      <cdr:y>0.37659</cdr:y>
    </cdr:to>
    <cdr:sp macro="" textlink="">
      <cdr:nvSpPr>
        <cdr:cNvPr id="9" name="TextBox 11"/>
        <cdr:cNvSpPr txBox="1"/>
      </cdr:nvSpPr>
      <cdr:spPr>
        <a:xfrm xmlns:a="http://schemas.openxmlformats.org/drawingml/2006/main">
          <a:off x="4648160" y="380996"/>
          <a:ext cx="2501140" cy="1323439"/>
        </a:xfrm>
        <a:prstGeom xmlns:a="http://schemas.openxmlformats.org/drawingml/2006/main" prst="rect">
          <a:avLst/>
        </a:prstGeom>
        <a:solidFill xmlns:a="http://schemas.openxmlformats.org/drawingml/2006/main">
          <a:srgbClr val="FFFF99"/>
        </a:solidFill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defPPr>
            <a:defRPr lang="en-US"/>
          </a:defPPr>
          <a:lvl1pPr algn="l" rtl="0" fontAlgn="base">
            <a:spcBef>
              <a:spcPct val="0"/>
            </a:spcBef>
            <a:spcAft>
              <a:spcPct val="0"/>
            </a:spcAft>
            <a:defRPr sz="2400" kern="1200">
              <a:solidFill>
                <a:srgbClr val="40458C"/>
              </a:solidFill>
              <a:latin typeface="Tahoma" pitchFamily="34" charset="0"/>
            </a:defRPr>
          </a:lvl1pPr>
          <a:lvl2pPr marL="457200" algn="l" rtl="0" fontAlgn="base">
            <a:spcBef>
              <a:spcPct val="0"/>
            </a:spcBef>
            <a:spcAft>
              <a:spcPct val="0"/>
            </a:spcAft>
            <a:defRPr sz="2400" kern="1200">
              <a:solidFill>
                <a:srgbClr val="40458C"/>
              </a:solidFill>
              <a:latin typeface="Tahoma" pitchFamily="34" charset="0"/>
            </a:defRPr>
          </a:lvl2pPr>
          <a:lvl3pPr marL="914400" algn="l" rtl="0" fontAlgn="base">
            <a:spcBef>
              <a:spcPct val="0"/>
            </a:spcBef>
            <a:spcAft>
              <a:spcPct val="0"/>
            </a:spcAft>
            <a:defRPr sz="2400" kern="1200">
              <a:solidFill>
                <a:srgbClr val="40458C"/>
              </a:solidFill>
              <a:latin typeface="Tahoma" pitchFamily="34" charset="0"/>
            </a:defRPr>
          </a:lvl3pPr>
          <a:lvl4pPr marL="1371600" algn="l" rtl="0" fontAlgn="base">
            <a:spcBef>
              <a:spcPct val="0"/>
            </a:spcBef>
            <a:spcAft>
              <a:spcPct val="0"/>
            </a:spcAft>
            <a:defRPr sz="2400" kern="1200">
              <a:solidFill>
                <a:srgbClr val="40458C"/>
              </a:solidFill>
              <a:latin typeface="Tahoma" pitchFamily="34" charset="0"/>
            </a:defRPr>
          </a:lvl4pPr>
          <a:lvl5pPr marL="1828800" algn="l" rtl="0" fontAlgn="base">
            <a:spcBef>
              <a:spcPct val="0"/>
            </a:spcBef>
            <a:spcAft>
              <a:spcPct val="0"/>
            </a:spcAft>
            <a:defRPr sz="2400" kern="1200">
              <a:solidFill>
                <a:srgbClr val="40458C"/>
              </a:solidFill>
              <a:latin typeface="Tahoma" pitchFamily="34" charset="0"/>
            </a:defRPr>
          </a:lvl5pPr>
          <a:lvl6pPr marL="2286000" algn="l" defTabSz="914400" rtl="0" eaLnBrk="1" latinLnBrk="0" hangingPunct="1">
            <a:defRPr sz="2400" kern="1200">
              <a:solidFill>
                <a:srgbClr val="40458C"/>
              </a:solidFill>
              <a:latin typeface="Tahoma" pitchFamily="34" charset="0"/>
            </a:defRPr>
          </a:lvl6pPr>
          <a:lvl7pPr marL="2743200" algn="l" defTabSz="914400" rtl="0" eaLnBrk="1" latinLnBrk="0" hangingPunct="1">
            <a:defRPr sz="2400" kern="1200">
              <a:solidFill>
                <a:srgbClr val="40458C"/>
              </a:solidFill>
              <a:latin typeface="Tahoma" pitchFamily="34" charset="0"/>
            </a:defRPr>
          </a:lvl7pPr>
          <a:lvl8pPr marL="3200400" algn="l" defTabSz="914400" rtl="0" eaLnBrk="1" latinLnBrk="0" hangingPunct="1">
            <a:defRPr sz="2400" kern="1200">
              <a:solidFill>
                <a:srgbClr val="40458C"/>
              </a:solidFill>
              <a:latin typeface="Tahoma" pitchFamily="34" charset="0"/>
            </a:defRPr>
          </a:lvl8pPr>
          <a:lvl9pPr marL="3657600" algn="l" defTabSz="914400" rtl="0" eaLnBrk="1" latinLnBrk="0" hangingPunct="1">
            <a:defRPr sz="2400" kern="1200">
              <a:solidFill>
                <a:srgbClr val="40458C"/>
              </a:solidFill>
              <a:latin typeface="Tahoma" pitchFamily="34" charset="0"/>
            </a:defRPr>
          </a:lvl9pPr>
        </a:lstStyle>
        <a:p xmlns:a="http://schemas.openxmlformats.org/drawingml/2006/main">
          <a:pPr algn="ctr"/>
          <a:r>
            <a:rPr lang="en-US" sz="2000" dirty="0" smtClean="0">
              <a:latin typeface="Arial Unicode MS"/>
            </a:rPr>
            <a:t>DEC and INC both tend to flatten</a:t>
          </a:r>
          <a:br>
            <a:rPr lang="en-US" sz="2000" dirty="0" smtClean="0">
              <a:latin typeface="Arial Unicode MS"/>
            </a:rPr>
          </a:br>
          <a:r>
            <a:rPr lang="en-US" sz="2000" dirty="0" smtClean="0">
              <a:latin typeface="Arial Unicode MS"/>
            </a:rPr>
            <a:t>hydro </a:t>
          </a:r>
          <a:r>
            <a:rPr lang="en-US" sz="2000" dirty="0" smtClean="0">
              <a:latin typeface="Arial Unicode MS"/>
            </a:rPr>
            <a:t>generating capability</a:t>
          </a:r>
          <a:endParaRPr lang="en-US" sz="2000" dirty="0">
            <a:latin typeface="Arial Unicode MS"/>
          </a:endParaRPr>
        </a:p>
      </cdr:txBody>
    </cdr:sp>
  </cdr:relSizeAnchor>
  <cdr:relSizeAnchor xmlns:cdr="http://schemas.openxmlformats.org/drawingml/2006/chartDrawing">
    <cdr:from>
      <cdr:x>0.78704</cdr:x>
      <cdr:y>0.74079</cdr:y>
    </cdr:from>
    <cdr:to>
      <cdr:x>0.78704</cdr:x>
      <cdr:y>0.77447</cdr:y>
    </cdr:to>
    <cdr:cxnSp macro="">
      <cdr:nvCxnSpPr>
        <cdr:cNvPr id="5" name="Straight Arrow Connector 4"/>
        <cdr:cNvCxnSpPr/>
      </cdr:nvCxnSpPr>
      <cdr:spPr bwMode="auto">
        <a:xfrm xmlns:a="http://schemas.openxmlformats.org/drawingml/2006/main" flipV="1">
          <a:off x="6477000" y="3352800"/>
          <a:ext cx="0" cy="152400"/>
        </a:xfrm>
        <a:prstGeom xmlns:a="http://schemas.openxmlformats.org/drawingml/2006/main" prst="straightConnector1">
          <a:avLst/>
        </a:prstGeom>
        <a:solidFill xmlns:a="http://schemas.openxmlformats.org/drawingml/2006/main">
          <a:srgbClr val="4F81BD"/>
        </a:solidFill>
        <a:ln xmlns:a="http://schemas.openxmlformats.org/drawingml/2006/main" w="19050" cap="flat" cmpd="sng" algn="ctr">
          <a:solidFill>
            <a:srgbClr val="33CC33"/>
          </a:solidFill>
          <a:prstDash val="solid"/>
          <a:round/>
          <a:headEnd type="none" w="sm" len="sm"/>
          <a:tailEnd type="arrow"/>
        </a:ln>
        <a:effectLst xmlns:a="http://schemas.openxmlformats.org/drawingml/2006/main"/>
      </cdr:spPr>
    </cdr:cxn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0.26024</cdr:x>
      <cdr:y>0.34783</cdr:y>
    </cdr:from>
    <cdr:to>
      <cdr:x>0.34699</cdr:x>
      <cdr:y>0.45217</cdr:y>
    </cdr:to>
    <cdr:sp macro="" textlink="">
      <cdr:nvSpPr>
        <cdr:cNvPr id="3" name="Straight Arrow Connector 2"/>
        <cdr:cNvSpPr/>
      </cdr:nvSpPr>
      <cdr:spPr>
        <a:xfrm xmlns:a="http://schemas.openxmlformats.org/drawingml/2006/main" rot="10800000">
          <a:off x="2057399" y="1524000"/>
          <a:ext cx="685801" cy="457201"/>
        </a:xfrm>
        <a:prstGeom xmlns:a="http://schemas.openxmlformats.org/drawingml/2006/main" prst="straightConnector1">
          <a:avLst/>
        </a:prstGeom>
        <a:ln xmlns:a="http://schemas.openxmlformats.org/drawingml/2006/main" w="25400">
          <a:solidFill>
            <a:schemeClr val="tx1"/>
          </a:solidFill>
          <a:tailEnd type="arrow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en-US"/>
        </a:p>
      </cdr:txBody>
    </cdr:sp>
  </cdr:relSizeAnchor>
  <cdr:relSizeAnchor xmlns:cdr="http://schemas.openxmlformats.org/drawingml/2006/chartDrawing">
    <cdr:from>
      <cdr:x>0.34699</cdr:x>
      <cdr:y>0.33043</cdr:y>
    </cdr:from>
    <cdr:to>
      <cdr:x>0.36627</cdr:x>
      <cdr:y>0.45217</cdr:y>
    </cdr:to>
    <cdr:sp macro="" textlink="">
      <cdr:nvSpPr>
        <cdr:cNvPr id="4" name="Straight Arrow Connector 3"/>
        <cdr:cNvSpPr/>
      </cdr:nvSpPr>
      <cdr:spPr>
        <a:xfrm xmlns:a="http://schemas.openxmlformats.org/drawingml/2006/main" rot="10800000" flipH="1">
          <a:off x="2743200" y="1447800"/>
          <a:ext cx="152400" cy="533400"/>
        </a:xfrm>
        <a:prstGeom xmlns:a="http://schemas.openxmlformats.org/drawingml/2006/main" prst="straightConnector1">
          <a:avLst/>
        </a:prstGeom>
        <a:noFill xmlns:a="http://schemas.openxmlformats.org/drawingml/2006/main"/>
        <a:ln xmlns:a="http://schemas.openxmlformats.org/drawingml/2006/main" w="25400" cap="flat" cmpd="sng" algn="ctr">
          <a:solidFill>
            <a:srgbClr val="000000"/>
          </a:solidFill>
          <a:prstDash val="solid"/>
          <a:tailEnd type="arrow"/>
        </a:ln>
        <a:effectLst xmlns:a="http://schemas.openxmlformats.org/drawingml/2006/main"/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/>
        <a:lstStyle xmlns:a="http://schemas.openxmlformats.org/drawingml/2006/main">
          <a:lvl1pPr marL="0" indent="0">
            <a:defRPr sz="1100">
              <a:solidFill>
                <a:srgbClr val="000000"/>
              </a:solidFill>
              <a:latin typeface="Arial"/>
            </a:defRPr>
          </a:lvl1pPr>
          <a:lvl2pPr marL="457200" indent="0">
            <a:defRPr sz="1100">
              <a:solidFill>
                <a:srgbClr val="000000"/>
              </a:solidFill>
              <a:latin typeface="Arial"/>
            </a:defRPr>
          </a:lvl2pPr>
          <a:lvl3pPr marL="914400" indent="0">
            <a:defRPr sz="1100">
              <a:solidFill>
                <a:srgbClr val="000000"/>
              </a:solidFill>
              <a:latin typeface="Arial"/>
            </a:defRPr>
          </a:lvl3pPr>
          <a:lvl4pPr marL="1371600" indent="0">
            <a:defRPr sz="1100">
              <a:solidFill>
                <a:srgbClr val="000000"/>
              </a:solidFill>
              <a:latin typeface="Arial"/>
            </a:defRPr>
          </a:lvl4pPr>
          <a:lvl5pPr marL="1828800" indent="0">
            <a:defRPr sz="1100">
              <a:solidFill>
                <a:srgbClr val="000000"/>
              </a:solidFill>
              <a:latin typeface="Arial"/>
            </a:defRPr>
          </a:lvl5pPr>
          <a:lvl6pPr marL="2286000" indent="0">
            <a:defRPr sz="1100">
              <a:solidFill>
                <a:srgbClr val="000000"/>
              </a:solidFill>
              <a:latin typeface="Arial"/>
            </a:defRPr>
          </a:lvl6pPr>
          <a:lvl7pPr marL="2743200" indent="0">
            <a:defRPr sz="1100">
              <a:solidFill>
                <a:srgbClr val="000000"/>
              </a:solidFill>
              <a:latin typeface="Arial"/>
            </a:defRPr>
          </a:lvl7pPr>
          <a:lvl8pPr marL="3200400" indent="0">
            <a:defRPr sz="1100">
              <a:solidFill>
                <a:srgbClr val="000000"/>
              </a:solidFill>
              <a:latin typeface="Arial"/>
            </a:defRPr>
          </a:lvl8pPr>
          <a:lvl9pPr marL="3657600" indent="0">
            <a:defRPr sz="1100">
              <a:solidFill>
                <a:srgbClr val="000000"/>
              </a:solidFill>
              <a:latin typeface="Arial"/>
            </a:defRPr>
          </a:lvl9pPr>
        </a:lstStyle>
        <a:p xmlns:a="http://schemas.openxmlformats.org/drawingml/2006/main">
          <a:endParaRPr lang="en-US"/>
        </a:p>
      </cdr:txBody>
    </cdr:sp>
  </cdr:relSizeAnchor>
  <cdr:relSizeAnchor xmlns:cdr="http://schemas.openxmlformats.org/drawingml/2006/chartDrawing">
    <cdr:from>
      <cdr:x>0.55904</cdr:x>
      <cdr:y>0.33043</cdr:y>
    </cdr:from>
    <cdr:to>
      <cdr:x>0.57831</cdr:x>
      <cdr:y>0.45217</cdr:y>
    </cdr:to>
    <cdr:sp macro="" textlink="">
      <cdr:nvSpPr>
        <cdr:cNvPr id="5" name="Straight Arrow Connector 4"/>
        <cdr:cNvSpPr/>
      </cdr:nvSpPr>
      <cdr:spPr>
        <a:xfrm xmlns:a="http://schemas.openxmlformats.org/drawingml/2006/main" rot="10800000" flipH="1">
          <a:off x="4419600" y="1447800"/>
          <a:ext cx="152400" cy="533400"/>
        </a:xfrm>
        <a:prstGeom xmlns:a="http://schemas.openxmlformats.org/drawingml/2006/main" prst="straightConnector1">
          <a:avLst/>
        </a:prstGeom>
        <a:noFill xmlns:a="http://schemas.openxmlformats.org/drawingml/2006/main"/>
        <a:ln xmlns:a="http://schemas.openxmlformats.org/drawingml/2006/main" w="25400" cap="flat" cmpd="sng" algn="ctr">
          <a:solidFill>
            <a:srgbClr val="000000"/>
          </a:solidFill>
          <a:prstDash val="solid"/>
          <a:tailEnd type="arrow"/>
        </a:ln>
        <a:effectLst xmlns:a="http://schemas.openxmlformats.org/drawingml/2006/main"/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/>
        <a:lstStyle xmlns:a="http://schemas.openxmlformats.org/drawingml/2006/main">
          <a:lvl1pPr marL="0" indent="0">
            <a:defRPr sz="1100">
              <a:solidFill>
                <a:srgbClr val="000000"/>
              </a:solidFill>
              <a:latin typeface="Arial"/>
            </a:defRPr>
          </a:lvl1pPr>
          <a:lvl2pPr marL="457200" indent="0">
            <a:defRPr sz="1100">
              <a:solidFill>
                <a:srgbClr val="000000"/>
              </a:solidFill>
              <a:latin typeface="Arial"/>
            </a:defRPr>
          </a:lvl2pPr>
          <a:lvl3pPr marL="914400" indent="0">
            <a:defRPr sz="1100">
              <a:solidFill>
                <a:srgbClr val="000000"/>
              </a:solidFill>
              <a:latin typeface="Arial"/>
            </a:defRPr>
          </a:lvl3pPr>
          <a:lvl4pPr marL="1371600" indent="0">
            <a:defRPr sz="1100">
              <a:solidFill>
                <a:srgbClr val="000000"/>
              </a:solidFill>
              <a:latin typeface="Arial"/>
            </a:defRPr>
          </a:lvl4pPr>
          <a:lvl5pPr marL="1828800" indent="0">
            <a:defRPr sz="1100">
              <a:solidFill>
                <a:srgbClr val="000000"/>
              </a:solidFill>
              <a:latin typeface="Arial"/>
            </a:defRPr>
          </a:lvl5pPr>
          <a:lvl6pPr marL="2286000" indent="0">
            <a:defRPr sz="1100">
              <a:solidFill>
                <a:srgbClr val="000000"/>
              </a:solidFill>
              <a:latin typeface="Arial"/>
            </a:defRPr>
          </a:lvl6pPr>
          <a:lvl7pPr marL="2743200" indent="0">
            <a:defRPr sz="1100">
              <a:solidFill>
                <a:srgbClr val="000000"/>
              </a:solidFill>
              <a:latin typeface="Arial"/>
            </a:defRPr>
          </a:lvl7pPr>
          <a:lvl8pPr marL="3200400" indent="0">
            <a:defRPr sz="1100">
              <a:solidFill>
                <a:srgbClr val="000000"/>
              </a:solidFill>
              <a:latin typeface="Arial"/>
            </a:defRPr>
          </a:lvl8pPr>
          <a:lvl9pPr marL="3657600" indent="0">
            <a:defRPr sz="1100">
              <a:solidFill>
                <a:srgbClr val="000000"/>
              </a:solidFill>
              <a:latin typeface="Arial"/>
            </a:defRPr>
          </a:lvl9pPr>
        </a:lstStyle>
        <a:p xmlns:a="http://schemas.openxmlformats.org/drawingml/2006/main">
          <a:endParaRPr lang="en-US"/>
        </a:p>
      </cdr:txBody>
    </cdr:sp>
  </cdr:relSizeAnchor>
  <cdr:relSizeAnchor xmlns:cdr="http://schemas.openxmlformats.org/drawingml/2006/chartDrawing">
    <cdr:from>
      <cdr:x>0.55904</cdr:x>
      <cdr:y>0.34783</cdr:y>
    </cdr:from>
    <cdr:to>
      <cdr:x>0.75181</cdr:x>
      <cdr:y>0.45217</cdr:y>
    </cdr:to>
    <cdr:sp macro="" textlink="">
      <cdr:nvSpPr>
        <cdr:cNvPr id="6" name="Straight Arrow Connector 5"/>
        <cdr:cNvSpPr/>
      </cdr:nvSpPr>
      <cdr:spPr>
        <a:xfrm xmlns:a="http://schemas.openxmlformats.org/drawingml/2006/main" rot="10800000" flipH="1">
          <a:off x="4419600" y="1524000"/>
          <a:ext cx="1524000" cy="457200"/>
        </a:xfrm>
        <a:prstGeom xmlns:a="http://schemas.openxmlformats.org/drawingml/2006/main" prst="straightConnector1">
          <a:avLst/>
        </a:prstGeom>
        <a:noFill xmlns:a="http://schemas.openxmlformats.org/drawingml/2006/main"/>
        <a:ln xmlns:a="http://schemas.openxmlformats.org/drawingml/2006/main" w="25400" cap="flat" cmpd="sng" algn="ctr">
          <a:solidFill>
            <a:srgbClr val="000000"/>
          </a:solidFill>
          <a:prstDash val="solid"/>
          <a:tailEnd type="arrow"/>
        </a:ln>
        <a:effectLst xmlns:a="http://schemas.openxmlformats.org/drawingml/2006/main"/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/>
        <a:lstStyle xmlns:a="http://schemas.openxmlformats.org/drawingml/2006/main">
          <a:lvl1pPr marL="0" indent="0">
            <a:defRPr sz="1100">
              <a:solidFill>
                <a:srgbClr val="000000"/>
              </a:solidFill>
              <a:latin typeface="Arial"/>
            </a:defRPr>
          </a:lvl1pPr>
          <a:lvl2pPr marL="457200" indent="0">
            <a:defRPr sz="1100">
              <a:solidFill>
                <a:srgbClr val="000000"/>
              </a:solidFill>
              <a:latin typeface="Arial"/>
            </a:defRPr>
          </a:lvl2pPr>
          <a:lvl3pPr marL="914400" indent="0">
            <a:defRPr sz="1100">
              <a:solidFill>
                <a:srgbClr val="000000"/>
              </a:solidFill>
              <a:latin typeface="Arial"/>
            </a:defRPr>
          </a:lvl3pPr>
          <a:lvl4pPr marL="1371600" indent="0">
            <a:defRPr sz="1100">
              <a:solidFill>
                <a:srgbClr val="000000"/>
              </a:solidFill>
              <a:latin typeface="Arial"/>
            </a:defRPr>
          </a:lvl4pPr>
          <a:lvl5pPr marL="1828800" indent="0">
            <a:defRPr sz="1100">
              <a:solidFill>
                <a:srgbClr val="000000"/>
              </a:solidFill>
              <a:latin typeface="Arial"/>
            </a:defRPr>
          </a:lvl5pPr>
          <a:lvl6pPr marL="2286000" indent="0">
            <a:defRPr sz="1100">
              <a:solidFill>
                <a:srgbClr val="000000"/>
              </a:solidFill>
              <a:latin typeface="Arial"/>
            </a:defRPr>
          </a:lvl6pPr>
          <a:lvl7pPr marL="2743200" indent="0">
            <a:defRPr sz="1100">
              <a:solidFill>
                <a:srgbClr val="000000"/>
              </a:solidFill>
              <a:latin typeface="Arial"/>
            </a:defRPr>
          </a:lvl7pPr>
          <a:lvl8pPr marL="3200400" indent="0">
            <a:defRPr sz="1100">
              <a:solidFill>
                <a:srgbClr val="000000"/>
              </a:solidFill>
              <a:latin typeface="Arial"/>
            </a:defRPr>
          </a:lvl8pPr>
          <a:lvl9pPr marL="3657600" indent="0">
            <a:defRPr sz="1100">
              <a:solidFill>
                <a:srgbClr val="000000"/>
              </a:solidFill>
              <a:latin typeface="Arial"/>
            </a:defRPr>
          </a:lvl9pPr>
        </a:lstStyle>
        <a:p xmlns:a="http://schemas.openxmlformats.org/drawingml/2006/main">
          <a:endParaRPr lang="en-US"/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0.42</cdr:x>
      <cdr:y>0.58824</cdr:y>
    </cdr:from>
    <cdr:to>
      <cdr:x>0.91</cdr:x>
      <cdr:y>0.70588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3200400" y="3048000"/>
          <a:ext cx="3733800" cy="6096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1200" dirty="0" smtClean="0"/>
            <a:t>Thermal absorbs the “energy” component while hydro absorbs the hourly variation</a:t>
          </a:r>
          <a:endParaRPr lang="en-US" sz="1200" dirty="0"/>
        </a:p>
      </cdr:txBody>
    </cdr:sp>
  </cdr:relSizeAnchor>
  <cdr:relSizeAnchor xmlns:cdr="http://schemas.openxmlformats.org/drawingml/2006/chartDrawing">
    <cdr:from>
      <cdr:x>0.57</cdr:x>
      <cdr:y>0.69118</cdr:y>
    </cdr:from>
    <cdr:to>
      <cdr:x>0.5702</cdr:x>
      <cdr:y>0.80883</cdr:y>
    </cdr:to>
    <cdr:sp macro="" textlink="">
      <cdr:nvSpPr>
        <cdr:cNvPr id="4" name="Straight Arrow Connector 3"/>
        <cdr:cNvSpPr/>
      </cdr:nvSpPr>
      <cdr:spPr>
        <a:xfrm xmlns:a="http://schemas.openxmlformats.org/drawingml/2006/main" rot="5400000">
          <a:off x="4039354" y="3885446"/>
          <a:ext cx="609615" cy="1524"/>
        </a:xfrm>
        <a:prstGeom xmlns:a="http://schemas.openxmlformats.org/drawingml/2006/main" prst="straightConnector1">
          <a:avLst/>
        </a:prstGeom>
        <a:ln xmlns:a="http://schemas.openxmlformats.org/drawingml/2006/main" w="25400">
          <a:solidFill>
            <a:schemeClr val="tx1"/>
          </a:solidFill>
          <a:prstDash val="sysDash"/>
          <a:tailEnd type="arrow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en-US"/>
        </a:p>
      </cdr:txBody>
    </cdr:sp>
  </cdr:relSizeAnchor>
  <cdr:relSizeAnchor xmlns:cdr="http://schemas.openxmlformats.org/drawingml/2006/chartDrawing">
    <cdr:from>
      <cdr:x>0.5</cdr:x>
      <cdr:y>0.41176</cdr:y>
    </cdr:from>
    <cdr:to>
      <cdr:x>0.57</cdr:x>
      <cdr:y>0.58824</cdr:y>
    </cdr:to>
    <cdr:sp macro="" textlink="">
      <cdr:nvSpPr>
        <cdr:cNvPr id="5" name="Straight Arrow Connector 4"/>
        <cdr:cNvSpPr/>
      </cdr:nvSpPr>
      <cdr:spPr>
        <a:xfrm xmlns:a="http://schemas.openxmlformats.org/drawingml/2006/main" rot="5400000" flipH="1">
          <a:off x="3619501" y="2324100"/>
          <a:ext cx="914398" cy="533400"/>
        </a:xfrm>
        <a:prstGeom xmlns:a="http://schemas.openxmlformats.org/drawingml/2006/main" prst="straightConnector1">
          <a:avLst/>
        </a:prstGeom>
        <a:noFill xmlns:a="http://schemas.openxmlformats.org/drawingml/2006/main"/>
        <a:ln xmlns:a="http://schemas.openxmlformats.org/drawingml/2006/main" w="25400" cap="flat" cmpd="sng" algn="ctr">
          <a:solidFill>
            <a:srgbClr val="000000"/>
          </a:solidFill>
          <a:prstDash val="sysDash"/>
          <a:tailEnd type="arrow"/>
        </a:ln>
        <a:effectLst xmlns:a="http://schemas.openxmlformats.org/drawingml/2006/main"/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/>
        <a:lstStyle xmlns:a="http://schemas.openxmlformats.org/drawingml/2006/main">
          <a:lvl1pPr marL="0" indent="0">
            <a:defRPr sz="1100">
              <a:solidFill>
                <a:srgbClr val="000000"/>
              </a:solidFill>
              <a:latin typeface="Arial"/>
            </a:defRPr>
          </a:lvl1pPr>
          <a:lvl2pPr marL="457200" indent="0">
            <a:defRPr sz="1100">
              <a:solidFill>
                <a:srgbClr val="000000"/>
              </a:solidFill>
              <a:latin typeface="Arial"/>
            </a:defRPr>
          </a:lvl2pPr>
          <a:lvl3pPr marL="914400" indent="0">
            <a:defRPr sz="1100">
              <a:solidFill>
                <a:srgbClr val="000000"/>
              </a:solidFill>
              <a:latin typeface="Arial"/>
            </a:defRPr>
          </a:lvl3pPr>
          <a:lvl4pPr marL="1371600" indent="0">
            <a:defRPr sz="1100">
              <a:solidFill>
                <a:srgbClr val="000000"/>
              </a:solidFill>
              <a:latin typeface="Arial"/>
            </a:defRPr>
          </a:lvl4pPr>
          <a:lvl5pPr marL="1828800" indent="0">
            <a:defRPr sz="1100">
              <a:solidFill>
                <a:srgbClr val="000000"/>
              </a:solidFill>
              <a:latin typeface="Arial"/>
            </a:defRPr>
          </a:lvl5pPr>
          <a:lvl6pPr marL="2286000" indent="0">
            <a:defRPr sz="1100">
              <a:solidFill>
                <a:srgbClr val="000000"/>
              </a:solidFill>
              <a:latin typeface="Arial"/>
            </a:defRPr>
          </a:lvl6pPr>
          <a:lvl7pPr marL="2743200" indent="0">
            <a:defRPr sz="1100">
              <a:solidFill>
                <a:srgbClr val="000000"/>
              </a:solidFill>
              <a:latin typeface="Arial"/>
            </a:defRPr>
          </a:lvl7pPr>
          <a:lvl8pPr marL="3200400" indent="0">
            <a:defRPr sz="1100">
              <a:solidFill>
                <a:srgbClr val="000000"/>
              </a:solidFill>
              <a:latin typeface="Arial"/>
            </a:defRPr>
          </a:lvl8pPr>
          <a:lvl9pPr marL="3657600" indent="0">
            <a:defRPr sz="1100">
              <a:solidFill>
                <a:srgbClr val="000000"/>
              </a:solidFill>
              <a:latin typeface="Arial"/>
            </a:defRPr>
          </a:lvl9pPr>
        </a:lstStyle>
        <a:p xmlns:a="http://schemas.openxmlformats.org/drawingml/2006/main">
          <a:endParaRPr lang="en-US"/>
        </a:p>
      </cdr:txBody>
    </cdr:sp>
  </cdr:relSizeAnchor>
  <cdr:relSizeAnchor xmlns:cdr="http://schemas.openxmlformats.org/drawingml/2006/chartDrawing">
    <cdr:from>
      <cdr:x>0.57</cdr:x>
      <cdr:y>0.42647</cdr:y>
    </cdr:from>
    <cdr:to>
      <cdr:x>0.64</cdr:x>
      <cdr:y>0.58824</cdr:y>
    </cdr:to>
    <cdr:sp macro="" textlink="">
      <cdr:nvSpPr>
        <cdr:cNvPr id="6" name="Straight Arrow Connector 5"/>
        <cdr:cNvSpPr/>
      </cdr:nvSpPr>
      <cdr:spPr>
        <a:xfrm xmlns:a="http://schemas.openxmlformats.org/drawingml/2006/main" rot="5400000" flipH="1" flipV="1">
          <a:off x="4191000" y="2362200"/>
          <a:ext cx="838200" cy="533400"/>
        </a:xfrm>
        <a:prstGeom xmlns:a="http://schemas.openxmlformats.org/drawingml/2006/main" prst="straightConnector1">
          <a:avLst/>
        </a:prstGeom>
        <a:noFill xmlns:a="http://schemas.openxmlformats.org/drawingml/2006/main"/>
        <a:ln xmlns:a="http://schemas.openxmlformats.org/drawingml/2006/main" w="25400" cap="flat" cmpd="sng" algn="ctr">
          <a:solidFill>
            <a:srgbClr val="000000"/>
          </a:solidFill>
          <a:prstDash val="sysDash"/>
          <a:tailEnd type="arrow"/>
        </a:ln>
        <a:effectLst xmlns:a="http://schemas.openxmlformats.org/drawingml/2006/main"/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/>
        <a:lstStyle xmlns:a="http://schemas.openxmlformats.org/drawingml/2006/main">
          <a:lvl1pPr marL="0" indent="0">
            <a:defRPr sz="1100">
              <a:solidFill>
                <a:srgbClr val="000000"/>
              </a:solidFill>
              <a:latin typeface="Arial"/>
            </a:defRPr>
          </a:lvl1pPr>
          <a:lvl2pPr marL="457200" indent="0">
            <a:defRPr sz="1100">
              <a:solidFill>
                <a:srgbClr val="000000"/>
              </a:solidFill>
              <a:latin typeface="Arial"/>
            </a:defRPr>
          </a:lvl2pPr>
          <a:lvl3pPr marL="914400" indent="0">
            <a:defRPr sz="1100">
              <a:solidFill>
                <a:srgbClr val="000000"/>
              </a:solidFill>
              <a:latin typeface="Arial"/>
            </a:defRPr>
          </a:lvl3pPr>
          <a:lvl4pPr marL="1371600" indent="0">
            <a:defRPr sz="1100">
              <a:solidFill>
                <a:srgbClr val="000000"/>
              </a:solidFill>
              <a:latin typeface="Arial"/>
            </a:defRPr>
          </a:lvl4pPr>
          <a:lvl5pPr marL="1828800" indent="0">
            <a:defRPr sz="1100">
              <a:solidFill>
                <a:srgbClr val="000000"/>
              </a:solidFill>
              <a:latin typeface="Arial"/>
            </a:defRPr>
          </a:lvl5pPr>
          <a:lvl6pPr marL="2286000" indent="0">
            <a:defRPr sz="1100">
              <a:solidFill>
                <a:srgbClr val="000000"/>
              </a:solidFill>
              <a:latin typeface="Arial"/>
            </a:defRPr>
          </a:lvl6pPr>
          <a:lvl7pPr marL="2743200" indent="0">
            <a:defRPr sz="1100">
              <a:solidFill>
                <a:srgbClr val="000000"/>
              </a:solidFill>
              <a:latin typeface="Arial"/>
            </a:defRPr>
          </a:lvl7pPr>
          <a:lvl8pPr marL="3200400" indent="0">
            <a:defRPr sz="1100">
              <a:solidFill>
                <a:srgbClr val="000000"/>
              </a:solidFill>
              <a:latin typeface="Arial"/>
            </a:defRPr>
          </a:lvl8pPr>
          <a:lvl9pPr marL="3657600" indent="0">
            <a:defRPr sz="1100">
              <a:solidFill>
                <a:srgbClr val="000000"/>
              </a:solidFill>
              <a:latin typeface="Arial"/>
            </a:defRPr>
          </a:lvl9pPr>
        </a:lstStyle>
        <a:p xmlns:a="http://schemas.openxmlformats.org/drawingml/2006/main">
          <a:endParaRPr lang="en-US"/>
        </a:p>
      </cdr:txBody>
    </cdr:sp>
  </cdr:relSizeAnchor>
</c:userShapes>
</file>

<file path=ppt/drawings/drawing4.xml><?xml version="1.0" encoding="utf-8"?>
<c:userShapes xmlns:c="http://schemas.openxmlformats.org/drawingml/2006/chart">
  <cdr:relSizeAnchor xmlns:cdr="http://schemas.openxmlformats.org/drawingml/2006/chartDrawing">
    <cdr:from>
      <cdr:x>0.59596</cdr:x>
      <cdr:y>0.76471</cdr:y>
    </cdr:from>
    <cdr:to>
      <cdr:x>0.86869</cdr:x>
      <cdr:y>0.82353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4495800" y="3962400"/>
          <a:ext cx="2057400" cy="3048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1400" dirty="0" smtClean="0">
              <a:solidFill>
                <a:srgbClr val="FF0000"/>
              </a:solidFill>
            </a:rPr>
            <a:t>Thermal is OFF</a:t>
          </a:r>
          <a:endParaRPr lang="en-US" sz="1400" dirty="0">
            <a:solidFill>
              <a:srgbClr val="FF0000"/>
            </a:solidFill>
          </a:endParaRPr>
        </a:p>
      </cdr:txBody>
    </cdr:sp>
  </cdr:relSizeAnchor>
  <cdr:relSizeAnchor xmlns:cdr="http://schemas.openxmlformats.org/drawingml/2006/chartDrawing">
    <cdr:from>
      <cdr:x>0.54545</cdr:x>
      <cdr:y>0.54412</cdr:y>
    </cdr:from>
    <cdr:to>
      <cdr:x>0.64646</cdr:x>
      <cdr:y>0.70588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4114800" y="2819400"/>
          <a:ext cx="762000" cy="8382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ctr"/>
          <a:r>
            <a:rPr lang="en-US" sz="1200" b="1" dirty="0" smtClean="0">
              <a:solidFill>
                <a:srgbClr val="0070C0"/>
              </a:solidFill>
            </a:rPr>
            <a:t>Hydro hits min</a:t>
          </a:r>
          <a:endParaRPr lang="en-US" sz="1200" b="1" dirty="0">
            <a:solidFill>
              <a:srgbClr val="0070C0"/>
            </a:solidFill>
          </a:endParaRPr>
        </a:p>
      </cdr:txBody>
    </cdr:sp>
  </cdr:relSizeAnchor>
  <cdr:relSizeAnchor xmlns:cdr="http://schemas.openxmlformats.org/drawingml/2006/chartDrawing">
    <cdr:from>
      <cdr:x>0.62626</cdr:x>
      <cdr:y>0.60294</cdr:y>
    </cdr:from>
    <cdr:to>
      <cdr:x>0.70707</cdr:x>
      <cdr:y>0.61795</cdr:y>
    </cdr:to>
    <cdr:sp macro="" textlink="">
      <cdr:nvSpPr>
        <cdr:cNvPr id="7" name="Straight Arrow Connector 6"/>
        <cdr:cNvSpPr/>
      </cdr:nvSpPr>
      <cdr:spPr>
        <a:xfrm xmlns:a="http://schemas.openxmlformats.org/drawingml/2006/main">
          <a:off x="4724400" y="3124201"/>
          <a:ext cx="609600" cy="77788"/>
        </a:xfrm>
        <a:prstGeom xmlns:a="http://schemas.openxmlformats.org/drawingml/2006/main" prst="straightConnector1">
          <a:avLst/>
        </a:prstGeom>
        <a:ln xmlns:a="http://schemas.openxmlformats.org/drawingml/2006/main" w="25400">
          <a:solidFill>
            <a:srgbClr val="0070C0"/>
          </a:solidFill>
          <a:tailEnd type="arrow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en-US"/>
        </a:p>
      </cdr:txBody>
    </cdr:sp>
  </cdr:relSizeAnchor>
  <cdr:relSizeAnchor xmlns:cdr="http://schemas.openxmlformats.org/drawingml/2006/chartDrawing">
    <cdr:from>
      <cdr:x>0.48485</cdr:x>
      <cdr:y>0.60294</cdr:y>
    </cdr:from>
    <cdr:to>
      <cdr:x>0.55556</cdr:x>
      <cdr:y>0.62647</cdr:y>
    </cdr:to>
    <cdr:sp macro="" textlink="">
      <cdr:nvSpPr>
        <cdr:cNvPr id="8" name="Straight Arrow Connector 7"/>
        <cdr:cNvSpPr/>
      </cdr:nvSpPr>
      <cdr:spPr>
        <a:xfrm xmlns:a="http://schemas.openxmlformats.org/drawingml/2006/main" flipH="1">
          <a:off x="3657600" y="3124200"/>
          <a:ext cx="533400" cy="121919"/>
        </a:xfrm>
        <a:prstGeom xmlns:a="http://schemas.openxmlformats.org/drawingml/2006/main" prst="straightConnector1">
          <a:avLst/>
        </a:prstGeom>
        <a:noFill xmlns:a="http://schemas.openxmlformats.org/drawingml/2006/main"/>
        <a:ln xmlns:a="http://schemas.openxmlformats.org/drawingml/2006/main" w="25400" cap="flat" cmpd="sng" algn="ctr">
          <a:solidFill>
            <a:srgbClr val="0070C0"/>
          </a:solidFill>
          <a:prstDash val="solid"/>
          <a:tailEnd type="arrow"/>
        </a:ln>
        <a:effectLst xmlns:a="http://schemas.openxmlformats.org/drawingml/2006/main"/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/>
        <a:lstStyle xmlns:a="http://schemas.openxmlformats.org/drawingml/2006/main">
          <a:lvl1pPr marL="0" indent="0">
            <a:defRPr sz="1100">
              <a:solidFill>
                <a:srgbClr val="000000"/>
              </a:solidFill>
              <a:latin typeface="Arial"/>
            </a:defRPr>
          </a:lvl1pPr>
          <a:lvl2pPr marL="457200" indent="0">
            <a:defRPr sz="1100">
              <a:solidFill>
                <a:srgbClr val="000000"/>
              </a:solidFill>
              <a:latin typeface="Arial"/>
            </a:defRPr>
          </a:lvl2pPr>
          <a:lvl3pPr marL="914400" indent="0">
            <a:defRPr sz="1100">
              <a:solidFill>
                <a:srgbClr val="000000"/>
              </a:solidFill>
              <a:latin typeface="Arial"/>
            </a:defRPr>
          </a:lvl3pPr>
          <a:lvl4pPr marL="1371600" indent="0">
            <a:defRPr sz="1100">
              <a:solidFill>
                <a:srgbClr val="000000"/>
              </a:solidFill>
              <a:latin typeface="Arial"/>
            </a:defRPr>
          </a:lvl4pPr>
          <a:lvl5pPr marL="1828800" indent="0">
            <a:defRPr sz="1100">
              <a:solidFill>
                <a:srgbClr val="000000"/>
              </a:solidFill>
              <a:latin typeface="Arial"/>
            </a:defRPr>
          </a:lvl5pPr>
          <a:lvl6pPr marL="2286000" indent="0">
            <a:defRPr sz="1100">
              <a:solidFill>
                <a:srgbClr val="000000"/>
              </a:solidFill>
              <a:latin typeface="Arial"/>
            </a:defRPr>
          </a:lvl6pPr>
          <a:lvl7pPr marL="2743200" indent="0">
            <a:defRPr sz="1100">
              <a:solidFill>
                <a:srgbClr val="000000"/>
              </a:solidFill>
              <a:latin typeface="Arial"/>
            </a:defRPr>
          </a:lvl7pPr>
          <a:lvl8pPr marL="3200400" indent="0">
            <a:defRPr sz="1100">
              <a:solidFill>
                <a:srgbClr val="000000"/>
              </a:solidFill>
              <a:latin typeface="Arial"/>
            </a:defRPr>
          </a:lvl8pPr>
          <a:lvl9pPr marL="3657600" indent="0">
            <a:defRPr sz="1100">
              <a:solidFill>
                <a:srgbClr val="000000"/>
              </a:solidFill>
              <a:latin typeface="Arial"/>
            </a:defRPr>
          </a:lvl9pPr>
        </a:lstStyle>
        <a:p xmlns:a="http://schemas.openxmlformats.org/drawingml/2006/main">
          <a:endParaRPr lang="en-US"/>
        </a:p>
      </cdr:txBody>
    </cdr:sp>
  </cdr:relSizeAnchor>
</c:userShapes>
</file>

<file path=ppt/drawings/drawing5.xml><?xml version="1.0" encoding="utf-8"?>
<c:userShapes xmlns:c="http://schemas.openxmlformats.org/drawingml/2006/chart">
  <cdr:relSizeAnchor xmlns:cdr="http://schemas.openxmlformats.org/drawingml/2006/chartDrawing">
    <cdr:from>
      <cdr:x>0.52525</cdr:x>
      <cdr:y>0.11429</cdr:y>
    </cdr:from>
    <cdr:to>
      <cdr:x>0.94949</cdr:x>
      <cdr:y>0.18571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3962400" y="609600"/>
          <a:ext cx="32004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1200" dirty="0" smtClean="0"/>
            <a:t>More hourly variation in hydro generation</a:t>
          </a:r>
          <a:endParaRPr lang="en-US" sz="1200" dirty="0"/>
        </a:p>
      </cdr:txBody>
    </cdr:sp>
  </cdr:relSizeAnchor>
</c:userShapes>
</file>

<file path=ppt/drawings/drawing6.xml><?xml version="1.0" encoding="utf-8"?>
<c:userShapes xmlns:c="http://schemas.openxmlformats.org/drawingml/2006/chart">
  <cdr:relSizeAnchor xmlns:cdr="http://schemas.openxmlformats.org/drawingml/2006/chartDrawing">
    <cdr:from>
      <cdr:x>0.13</cdr:x>
      <cdr:y>0.58209</cdr:y>
    </cdr:from>
    <cdr:to>
      <cdr:x>0.23</cdr:x>
      <cdr:y>0.70149</cdr:y>
    </cdr:to>
    <cdr:sp macro="" textlink="">
      <cdr:nvSpPr>
        <cdr:cNvPr id="2" name="Oval 1"/>
        <cdr:cNvSpPr/>
      </cdr:nvSpPr>
      <cdr:spPr>
        <a:xfrm xmlns:a="http://schemas.openxmlformats.org/drawingml/2006/main">
          <a:off x="990600" y="2971800"/>
          <a:ext cx="762000" cy="609600"/>
        </a:xfrm>
        <a:prstGeom xmlns:a="http://schemas.openxmlformats.org/drawingml/2006/main" prst="ellipse">
          <a:avLst/>
        </a:prstGeom>
        <a:noFill xmlns:a="http://schemas.openxmlformats.org/drawingml/2006/main"/>
        <a:ln xmlns:a="http://schemas.openxmlformats.org/drawingml/2006/main">
          <a:solidFill>
            <a:srgbClr val="0070C0"/>
          </a:solidFill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en-US"/>
        </a:p>
      </cdr:txBody>
    </cdr:sp>
  </cdr:relSizeAnchor>
  <cdr:relSizeAnchor xmlns:cdr="http://schemas.openxmlformats.org/drawingml/2006/chartDrawing">
    <cdr:from>
      <cdr:x>0.25</cdr:x>
      <cdr:y>0.62687</cdr:y>
    </cdr:from>
    <cdr:to>
      <cdr:x>0.71</cdr:x>
      <cdr:y>0.71642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1905000" y="3200400"/>
          <a:ext cx="3505200" cy="45718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1600" dirty="0" smtClean="0"/>
            <a:t>Problem occurs even with no wind</a:t>
          </a:r>
          <a:endParaRPr lang="en-US" sz="1600" dirty="0"/>
        </a:p>
      </cdr:txBody>
    </cdr:sp>
  </cdr:relSizeAnchor>
  <cdr:relSizeAnchor xmlns:cdr="http://schemas.openxmlformats.org/drawingml/2006/chartDrawing">
    <cdr:from>
      <cdr:x>0.06</cdr:x>
      <cdr:y>0.14925</cdr:y>
    </cdr:from>
    <cdr:to>
      <cdr:x>0.14</cdr:x>
      <cdr:y>0.89552</cdr:y>
    </cdr:to>
    <cdr:sp macro="" textlink="">
      <cdr:nvSpPr>
        <cdr:cNvPr id="4" name="TextBox 3"/>
        <cdr:cNvSpPr txBox="1"/>
      </cdr:nvSpPr>
      <cdr:spPr>
        <a:xfrm xmlns:a="http://schemas.openxmlformats.org/drawingml/2006/main">
          <a:off x="457200" y="762000"/>
          <a:ext cx="609600" cy="3810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en-US" sz="1100" dirty="0"/>
        </a:p>
      </cdr:txBody>
    </cdr:sp>
  </cdr:relSizeAnchor>
</c:userShapes>
</file>

<file path=ppt/drawings/drawing7.xml><?xml version="1.0" encoding="utf-8"?>
<c:userShapes xmlns:c="http://schemas.openxmlformats.org/drawingml/2006/chart">
  <cdr:relSizeAnchor xmlns:cdr="http://schemas.openxmlformats.org/drawingml/2006/chartDrawing">
    <cdr:from>
      <cdr:x>0.69444</cdr:x>
      <cdr:y>0.50769</cdr:y>
    </cdr:from>
    <cdr:to>
      <cdr:x>0.87036</cdr:x>
      <cdr:y>0.5886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5715000" y="2514600"/>
          <a:ext cx="1447751" cy="40074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2000" dirty="0" smtClean="0">
              <a:solidFill>
                <a:srgbClr val="FF0000"/>
              </a:solidFill>
            </a:rPr>
            <a:t>Base Case</a:t>
          </a:r>
          <a:endParaRPr lang="en-US" sz="2000" dirty="0">
            <a:solidFill>
              <a:srgbClr val="FF0000"/>
            </a:solidFill>
          </a:endParaRPr>
        </a:p>
      </cdr:txBody>
    </cdr:sp>
  </cdr:relSizeAnchor>
  <cdr:relSizeAnchor xmlns:cdr="http://schemas.openxmlformats.org/drawingml/2006/chartDrawing">
    <cdr:from>
      <cdr:x>0.31481</cdr:x>
      <cdr:y>0.2</cdr:y>
    </cdr:from>
    <cdr:to>
      <cdr:x>0.77777</cdr:x>
      <cdr:y>0.2971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2590800" y="990600"/>
          <a:ext cx="3809975" cy="48093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r"/>
          <a:r>
            <a:rPr lang="en-US" sz="2000" dirty="0" smtClean="0">
              <a:solidFill>
                <a:schemeClr val="tx1"/>
              </a:solidFill>
            </a:rPr>
            <a:t>200 MWa Load, 500 MW Wind</a:t>
          </a:r>
          <a:endParaRPr lang="en-US" sz="2000" dirty="0">
            <a:solidFill>
              <a:schemeClr val="tx1"/>
            </a:solidFill>
          </a:endParaRPr>
        </a:p>
      </cdr:txBody>
    </cdr:sp>
  </cdr:relSizeAnchor>
  <cdr:relSizeAnchor xmlns:cdr="http://schemas.openxmlformats.org/drawingml/2006/chartDrawing">
    <cdr:from>
      <cdr:x>0.53704</cdr:x>
      <cdr:y>0.73846</cdr:y>
    </cdr:from>
    <cdr:to>
      <cdr:x>1</cdr:x>
      <cdr:y>0.83556</cdr:y>
    </cdr:to>
    <cdr:sp macro="" textlink="">
      <cdr:nvSpPr>
        <cdr:cNvPr id="4" name="TextBox 1"/>
        <cdr:cNvSpPr txBox="1"/>
      </cdr:nvSpPr>
      <cdr:spPr>
        <a:xfrm xmlns:a="http://schemas.openxmlformats.org/drawingml/2006/main">
          <a:off x="4419600" y="3657600"/>
          <a:ext cx="3809976" cy="48093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Book Antiqua"/>
            </a:defRPr>
          </a:lvl1pPr>
          <a:lvl2pPr marL="457200" indent="0">
            <a:defRPr sz="1100">
              <a:latin typeface="Book Antiqua"/>
            </a:defRPr>
          </a:lvl2pPr>
          <a:lvl3pPr marL="914400" indent="0">
            <a:defRPr sz="1100">
              <a:latin typeface="Book Antiqua"/>
            </a:defRPr>
          </a:lvl3pPr>
          <a:lvl4pPr marL="1371600" indent="0">
            <a:defRPr sz="1100">
              <a:latin typeface="Book Antiqua"/>
            </a:defRPr>
          </a:lvl4pPr>
          <a:lvl5pPr marL="1828800" indent="0">
            <a:defRPr sz="1100">
              <a:latin typeface="Book Antiqua"/>
            </a:defRPr>
          </a:lvl5pPr>
          <a:lvl6pPr marL="2286000" indent="0">
            <a:defRPr sz="1100">
              <a:latin typeface="Book Antiqua"/>
            </a:defRPr>
          </a:lvl6pPr>
          <a:lvl7pPr marL="2743200" indent="0">
            <a:defRPr sz="1100">
              <a:latin typeface="Book Antiqua"/>
            </a:defRPr>
          </a:lvl7pPr>
          <a:lvl8pPr marL="3200400" indent="0">
            <a:defRPr sz="1100">
              <a:latin typeface="Book Antiqua"/>
            </a:defRPr>
          </a:lvl8pPr>
          <a:lvl9pPr marL="3657600" indent="0">
            <a:defRPr sz="1100">
              <a:latin typeface="Book Antiqua"/>
            </a:defRPr>
          </a:lvl9pPr>
        </a:lstStyle>
        <a:p xmlns:a="http://schemas.openxmlformats.org/drawingml/2006/main">
          <a:pPr algn="r"/>
          <a:r>
            <a:rPr lang="en-US" sz="2000" dirty="0" smtClean="0">
              <a:solidFill>
                <a:schemeClr val="tx1"/>
              </a:solidFill>
              <a:latin typeface="+mn-lt"/>
            </a:rPr>
            <a:t>200 MWa Load, 1000 MW Wind</a:t>
          </a:r>
          <a:endParaRPr lang="en-US" sz="2000" dirty="0">
            <a:solidFill>
              <a:schemeClr val="tx1"/>
            </a:solidFill>
            <a:latin typeface="+mn-lt"/>
          </a:endParaRPr>
        </a:p>
      </cdr:txBody>
    </cdr:sp>
  </cdr:relSizeAnchor>
  <cdr:relSizeAnchor xmlns:cdr="http://schemas.openxmlformats.org/drawingml/2006/chartDrawing">
    <cdr:from>
      <cdr:x>0.27778</cdr:x>
      <cdr:y>0.36923</cdr:y>
    </cdr:from>
    <cdr:to>
      <cdr:x>0.50926</cdr:x>
      <cdr:y>0.46633</cdr:y>
    </cdr:to>
    <cdr:sp macro="" textlink="">
      <cdr:nvSpPr>
        <cdr:cNvPr id="5" name="TextBox 4"/>
        <cdr:cNvSpPr txBox="1"/>
      </cdr:nvSpPr>
      <cdr:spPr>
        <a:xfrm xmlns:a="http://schemas.openxmlformats.org/drawingml/2006/main">
          <a:off x="2286000" y="1828800"/>
          <a:ext cx="1904988" cy="480936"/>
        </a:xfrm>
        <a:prstGeom xmlns:a="http://schemas.openxmlformats.org/drawingml/2006/main" prst="rect">
          <a:avLst/>
        </a:prstGeom>
        <a:solidFill xmlns:a="http://schemas.openxmlformats.org/drawingml/2006/main">
          <a:srgbClr val="FFFF99"/>
        </a:solidFill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2000" dirty="0" smtClean="0">
              <a:solidFill>
                <a:schemeClr val="tx1"/>
              </a:solidFill>
            </a:rPr>
            <a:t>ELCC = 26.4%</a:t>
          </a:r>
          <a:endParaRPr lang="en-US" sz="2000" dirty="0">
            <a:solidFill>
              <a:schemeClr val="tx1"/>
            </a:solidFill>
          </a:endParaRPr>
        </a:p>
      </cdr:txBody>
    </cdr:sp>
  </cdr:relSizeAnchor>
  <cdr:relSizeAnchor xmlns:cdr="http://schemas.openxmlformats.org/drawingml/2006/chartDrawing">
    <cdr:from>
      <cdr:x>0.50926</cdr:x>
      <cdr:y>0.43077</cdr:y>
    </cdr:from>
    <cdr:to>
      <cdr:x>0.59259</cdr:x>
      <cdr:y>0.57642</cdr:y>
    </cdr:to>
    <cdr:sp macro="" textlink="">
      <cdr:nvSpPr>
        <cdr:cNvPr id="7" name="Straight Arrow Connector 6"/>
        <cdr:cNvSpPr/>
      </cdr:nvSpPr>
      <cdr:spPr>
        <a:xfrm xmlns:a="http://schemas.openxmlformats.org/drawingml/2006/main" rot="16200000" flipH="1">
          <a:off x="4173184" y="2151416"/>
          <a:ext cx="721405" cy="685773"/>
        </a:xfrm>
        <a:prstGeom xmlns:a="http://schemas.openxmlformats.org/drawingml/2006/main" prst="straightConnector1">
          <a:avLst/>
        </a:prstGeom>
        <a:ln xmlns:a="http://schemas.openxmlformats.org/drawingml/2006/main" w="38100">
          <a:solidFill>
            <a:schemeClr val="tx1"/>
          </a:solidFill>
          <a:tailEnd type="arrow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en-US"/>
        </a:p>
      </cdr:txBody>
    </cdr:sp>
  </cdr:relSizeAnchor>
</c:userShapes>
</file>

<file path=ppt/drawings/drawing8.xml><?xml version="1.0" encoding="utf-8"?>
<c:userShapes xmlns:c="http://schemas.openxmlformats.org/drawingml/2006/chart">
  <cdr:relSizeAnchor xmlns:cdr="http://schemas.openxmlformats.org/drawingml/2006/chartDrawing">
    <cdr:from>
      <cdr:x>0.38889</cdr:x>
      <cdr:y>0.46932</cdr:y>
    </cdr:from>
    <cdr:to>
      <cdr:x>0.38889</cdr:x>
      <cdr:y>0.7768</cdr:y>
    </cdr:to>
    <cdr:sp macro="" textlink="">
      <cdr:nvSpPr>
        <cdr:cNvPr id="6" name="Straight Arrow Connector 5"/>
        <cdr:cNvSpPr/>
      </cdr:nvSpPr>
      <cdr:spPr>
        <a:xfrm xmlns:a="http://schemas.openxmlformats.org/drawingml/2006/main" flipV="1">
          <a:off x="3200400" y="2209800"/>
          <a:ext cx="0" cy="1447800"/>
        </a:xfrm>
        <a:prstGeom xmlns:a="http://schemas.openxmlformats.org/drawingml/2006/main" prst="straightConnector1">
          <a:avLst/>
        </a:prstGeom>
        <a:ln xmlns:a="http://schemas.openxmlformats.org/drawingml/2006/main" w="25400">
          <a:solidFill>
            <a:schemeClr val="tx1"/>
          </a:solidFill>
          <a:tailEnd type="arrow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en-US"/>
        </a:p>
      </cdr:txBody>
    </cdr:sp>
  </cdr:relSizeAnchor>
  <cdr:relSizeAnchor xmlns:cdr="http://schemas.openxmlformats.org/drawingml/2006/chartDrawing">
    <cdr:from>
      <cdr:x>0.37037</cdr:x>
      <cdr:y>0.33985</cdr:y>
    </cdr:from>
    <cdr:to>
      <cdr:x>0.41667</cdr:x>
      <cdr:y>0.42077</cdr:y>
    </cdr:to>
    <cdr:sp macro="" textlink="">
      <cdr:nvSpPr>
        <cdr:cNvPr id="7" name="Oval 6"/>
        <cdr:cNvSpPr/>
      </cdr:nvSpPr>
      <cdr:spPr>
        <a:xfrm xmlns:a="http://schemas.openxmlformats.org/drawingml/2006/main">
          <a:off x="3048000" y="1600200"/>
          <a:ext cx="381000" cy="381000"/>
        </a:xfrm>
        <a:prstGeom xmlns:a="http://schemas.openxmlformats.org/drawingml/2006/main" prst="ellipse">
          <a:avLst/>
        </a:prstGeom>
        <a:noFill xmlns:a="http://schemas.openxmlformats.org/drawingml/2006/main"/>
        <a:ln xmlns:a="http://schemas.openxmlformats.org/drawingml/2006/main" w="25400" cap="flat" cmpd="sng" algn="ctr">
          <a:solidFill>
            <a:srgbClr val="4F81BD">
              <a:shade val="50000"/>
            </a:srgbClr>
          </a:solidFill>
          <a:prstDash val="solid"/>
        </a:ln>
        <a:effectLst xmlns:a="http://schemas.openxmlformats.org/drawingml/2006/main"/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rtlCol="0" anchor="ctr"/>
        <a:lstStyle xmlns:a="http://schemas.openxmlformats.org/drawingml/2006/main">
          <a:defPPr>
            <a:defRPr lang="en-US"/>
          </a:defPPr>
          <a:lvl1pPr algn="l" rtl="0" fontAlgn="base">
            <a:spcBef>
              <a:spcPct val="0"/>
            </a:spcBef>
            <a:spcAft>
              <a:spcPct val="0"/>
            </a:spcAft>
            <a:defRPr sz="2400" kern="1200">
              <a:solidFill>
                <a:sysClr val="window" lastClr="FFFFFF"/>
              </a:solidFill>
              <a:latin typeface="Calibri"/>
            </a:defRPr>
          </a:lvl1pPr>
          <a:lvl2pPr marL="457200" algn="l" rtl="0" fontAlgn="base">
            <a:spcBef>
              <a:spcPct val="0"/>
            </a:spcBef>
            <a:spcAft>
              <a:spcPct val="0"/>
            </a:spcAft>
            <a:defRPr sz="2400" kern="1200">
              <a:solidFill>
                <a:sysClr val="window" lastClr="FFFFFF"/>
              </a:solidFill>
              <a:latin typeface="Calibri"/>
            </a:defRPr>
          </a:lvl2pPr>
          <a:lvl3pPr marL="914400" algn="l" rtl="0" fontAlgn="base">
            <a:spcBef>
              <a:spcPct val="0"/>
            </a:spcBef>
            <a:spcAft>
              <a:spcPct val="0"/>
            </a:spcAft>
            <a:defRPr sz="2400" kern="1200">
              <a:solidFill>
                <a:sysClr val="window" lastClr="FFFFFF"/>
              </a:solidFill>
              <a:latin typeface="Calibri"/>
            </a:defRPr>
          </a:lvl3pPr>
          <a:lvl4pPr marL="1371600" algn="l" rtl="0" fontAlgn="base">
            <a:spcBef>
              <a:spcPct val="0"/>
            </a:spcBef>
            <a:spcAft>
              <a:spcPct val="0"/>
            </a:spcAft>
            <a:defRPr sz="2400" kern="1200">
              <a:solidFill>
                <a:sysClr val="window" lastClr="FFFFFF"/>
              </a:solidFill>
              <a:latin typeface="Calibri"/>
            </a:defRPr>
          </a:lvl4pPr>
          <a:lvl5pPr marL="1828800" algn="l" rtl="0" fontAlgn="base">
            <a:spcBef>
              <a:spcPct val="0"/>
            </a:spcBef>
            <a:spcAft>
              <a:spcPct val="0"/>
            </a:spcAft>
            <a:defRPr sz="2400" kern="1200">
              <a:solidFill>
                <a:sysClr val="window" lastClr="FFFFFF"/>
              </a:solidFill>
              <a:latin typeface="Calibri"/>
            </a:defRPr>
          </a:lvl5pPr>
          <a:lvl6pPr marL="2286000" algn="l" defTabSz="914400" rtl="0" eaLnBrk="1" latinLnBrk="0" hangingPunct="1">
            <a:defRPr sz="2400" kern="1200">
              <a:solidFill>
                <a:sysClr val="window" lastClr="FFFFFF"/>
              </a:solidFill>
              <a:latin typeface="Calibri"/>
            </a:defRPr>
          </a:lvl6pPr>
          <a:lvl7pPr marL="2743200" algn="l" defTabSz="914400" rtl="0" eaLnBrk="1" latinLnBrk="0" hangingPunct="1">
            <a:defRPr sz="2400" kern="1200">
              <a:solidFill>
                <a:sysClr val="window" lastClr="FFFFFF"/>
              </a:solidFill>
              <a:latin typeface="Calibri"/>
            </a:defRPr>
          </a:lvl7pPr>
          <a:lvl8pPr marL="3200400" algn="l" defTabSz="914400" rtl="0" eaLnBrk="1" latinLnBrk="0" hangingPunct="1">
            <a:defRPr sz="2400" kern="1200">
              <a:solidFill>
                <a:sysClr val="window" lastClr="FFFFFF"/>
              </a:solidFill>
              <a:latin typeface="Calibri"/>
            </a:defRPr>
          </a:lvl8pPr>
          <a:lvl9pPr marL="3657600" algn="l" defTabSz="914400" rtl="0" eaLnBrk="1" latinLnBrk="0" hangingPunct="1">
            <a:defRPr sz="2400" kern="1200">
              <a:solidFill>
                <a:sysClr val="window" lastClr="FFFFFF"/>
              </a:solidFill>
              <a:latin typeface="Calibri"/>
            </a:defRPr>
          </a:lvl9pPr>
        </a:lstStyle>
        <a:p xmlns:a="http://schemas.openxmlformats.org/drawingml/2006/main">
          <a:pPr algn="ctr"/>
          <a:endParaRPr lang="en-US"/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9350" y="692150"/>
            <a:ext cx="4559300" cy="3416300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2051" name="Rectangle 3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32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0488" tIns="44450" rIns="90488" bIns="444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3886200" y="0"/>
            <a:ext cx="2971800" cy="4556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099" name="Rectangle 3"/>
          <p:cNvSpPr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b"/>
          <a:lstStyle/>
          <a:p>
            <a:pPr algn="r" eaLnBrk="0" hangingPunct="0">
              <a:spcBef>
                <a:spcPct val="20000"/>
              </a:spcBef>
              <a:buSzPct val="100000"/>
              <a:buFontTx/>
              <a:buChar char="•"/>
            </a:pPr>
            <a:r>
              <a:rPr lang="en-US" sz="1200"/>
              <a:t>1</a:t>
            </a:r>
          </a:p>
        </p:txBody>
      </p:sp>
      <p:sp>
        <p:nvSpPr>
          <p:cNvPr id="4100" name="Rectangle 4"/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101" name="Rectangle 5"/>
          <p:cNvSpPr>
            <a:spLocks noChangeArrowheads="1"/>
          </p:cNvSpPr>
          <p:nvPr/>
        </p:nvSpPr>
        <p:spPr bwMode="auto">
          <a:xfrm>
            <a:off x="0" y="0"/>
            <a:ext cx="2971800" cy="4556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102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  <p:sp>
        <p:nvSpPr>
          <p:cNvPr id="4103" name="Rectangle 7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/>
              <a:t>The GENESYS model is being developed, in the short-term, to assess potential reliability problems in the Northwest.  In the long-term, it is hoped that this model will become a useful economic tool to help guide the use of the multi-dam hydroelectric power system.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January 27, 2012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Adequacy Tech Meeting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AAA1C-CCA1-423A-B7C3-9DEFDF1FB1C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January 27, 2012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Adequacy Tech Meeting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29E33-B620-47F9-BB04-8846C2A5AFC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January 27, 2012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Adequacy Tech Meeting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29E33-B620-47F9-BB04-8846C2A5AFC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January 27, 2012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Adequacy Tech Meeting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29E33-B620-47F9-BB04-8846C2A5AFC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January 27, 2012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Adequacy Tech Meeting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29E33-B620-47F9-BB04-8846C2A5AFC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January 27, 2012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Adequacy Tech Meeting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29E33-B620-47F9-BB04-8846C2A5AFC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January 27, 2012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Adequacy Tech Meeting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29E33-B620-47F9-BB04-8846C2A5AFC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January 27, 2012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Adequacy Tech Meeting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29E33-B620-47F9-BB04-8846C2A5AFC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January 27, 2012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Adequacy Tech Meeting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29E33-B620-47F9-BB04-8846C2A5AFC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January 27, 2012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Adequacy Tech Meeting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29E33-B620-47F9-BB04-8846C2A5AFC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January 27, 2012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Adequacy Tech Meeting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29E33-B620-47F9-BB04-8846C2A5AFC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January 27, 2012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Adequacy Tech Meeting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E29E33-B620-47F9-BB04-8846C2A5AFCC}" type="slidenum">
              <a:rPr kumimoji="0" lang="en-US" smtClean="0"/>
              <a:pPr/>
              <a:t>‹#›</a:t>
            </a:fld>
            <a:endParaRPr kumimoji="0" lang="en-US" dirty="0">
              <a:solidFill>
                <a:schemeClr val="tx1">
                  <a:shade val="50000"/>
                </a:schemeClr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0" r:id="rId1"/>
    <p:sldLayoutId id="2147483761" r:id="rId2"/>
    <p:sldLayoutId id="2147483762" r:id="rId3"/>
    <p:sldLayoutId id="2147483763" r:id="rId4"/>
    <p:sldLayoutId id="2147483764" r:id="rId5"/>
    <p:sldLayoutId id="2147483765" r:id="rId6"/>
    <p:sldLayoutId id="2147483766" r:id="rId7"/>
    <p:sldLayoutId id="2147483767" r:id="rId8"/>
    <p:sldLayoutId id="2147483768" r:id="rId9"/>
    <p:sldLayoutId id="2147483769" r:id="rId10"/>
    <p:sldLayoutId id="2147483770" r:id="rId11"/>
  </p:sldLayoutIdLst>
  <p:hf sldNum="0"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711200" y="6229350"/>
            <a:ext cx="1930400" cy="5143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75" name="Rectangle 3"/>
          <p:cNvSpPr>
            <a:spLocks noChangeArrowheads="1"/>
          </p:cNvSpPr>
          <p:nvPr/>
        </p:nvSpPr>
        <p:spPr bwMode="auto">
          <a:xfrm>
            <a:off x="3149600" y="6229350"/>
            <a:ext cx="2844800" cy="5143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ctrTitle"/>
          </p:nvPr>
        </p:nvSpPr>
        <p:spPr>
          <a:xfrm>
            <a:off x="304800" y="304800"/>
            <a:ext cx="8610600" cy="2667000"/>
          </a:xfrm>
          <a:noFill/>
          <a:ln/>
        </p:spPr>
        <p:txBody>
          <a:bodyPr lIns="90488" tIns="44450" rIns="90488" bIns="44450" anchor="ctr"/>
          <a:lstStyle/>
          <a:p>
            <a:r>
              <a:rPr lang="en-US" sz="6600" b="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itchFamily="34" charset="0"/>
              </a:rPr>
              <a:t>Big Wind Study</a:t>
            </a:r>
            <a:endParaRPr lang="en-US" sz="6600" b="0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itchFamily="34" charset="0"/>
            </a:endParaRPr>
          </a:p>
        </p:txBody>
      </p:sp>
      <p:sp>
        <p:nvSpPr>
          <p:cNvPr id="3078" name="Rectangle 6"/>
          <p:cNvSpPr>
            <a:spLocks noChangeArrowheads="1"/>
          </p:cNvSpPr>
          <p:nvPr/>
        </p:nvSpPr>
        <p:spPr bwMode="auto">
          <a:xfrm>
            <a:off x="152400" y="5715000"/>
            <a:ext cx="3810000" cy="64376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 lIns="90488" tIns="44450" rIns="90488" bIns="44450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1800" dirty="0" smtClean="0">
                <a:solidFill>
                  <a:srgbClr val="000000"/>
                </a:solidFill>
                <a:latin typeface="Arial Unicode MS" pitchFamily="34" charset="-128"/>
              </a:rPr>
              <a:t>Technical Committee Meeting</a:t>
            </a:r>
            <a:r>
              <a:rPr lang="en-US" sz="1800" dirty="0">
                <a:solidFill>
                  <a:srgbClr val="000000"/>
                </a:solidFill>
                <a:latin typeface="Arial Unicode MS" pitchFamily="34" charset="-128"/>
              </a:rPr>
              <a:t/>
            </a:r>
            <a:br>
              <a:rPr lang="en-US" sz="1800" dirty="0">
                <a:solidFill>
                  <a:srgbClr val="000000"/>
                </a:solidFill>
                <a:latin typeface="Arial Unicode MS" pitchFamily="34" charset="-128"/>
              </a:rPr>
            </a:br>
            <a:r>
              <a:rPr lang="en-US" sz="1800" dirty="0" smtClean="0">
                <a:solidFill>
                  <a:srgbClr val="000000"/>
                </a:solidFill>
                <a:latin typeface="Arial Unicode MS" pitchFamily="34" charset="-128"/>
              </a:rPr>
              <a:t>January 27, 2012</a:t>
            </a:r>
            <a:endParaRPr lang="en-US" sz="1800" dirty="0">
              <a:solidFill>
                <a:srgbClr val="000000"/>
              </a:solidFill>
              <a:latin typeface="Arial Unicode MS" pitchFamily="34" charset="-128"/>
            </a:endParaRPr>
          </a:p>
        </p:txBody>
      </p:sp>
      <p:pic>
        <p:nvPicPr>
          <p:cNvPr id="6" name="Picture 5" descr="RA Logo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324600" y="4572000"/>
            <a:ext cx="2255057" cy="1901952"/>
          </a:xfrm>
          <a:prstGeom prst="rect">
            <a:avLst/>
          </a:prstGeom>
        </p:spPr>
      </p:pic>
    </p:spTree>
  </p:cSld>
  <p:clrMapOvr>
    <a:masterClrMapping/>
  </p:clrMapOvr>
  <p:transition spd="slow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ontent Placeholder 6"/>
          <p:cNvGraphicFramePr>
            <a:graphicFrameLocks noGrp="1"/>
          </p:cNvGraphicFramePr>
          <p:nvPr>
            <p:ph idx="1"/>
          </p:nvPr>
        </p:nvGraphicFramePr>
        <p:xfrm>
          <a:off x="838200" y="457200"/>
          <a:ext cx="7543800" cy="5181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January 27, 2012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Adequacy Tech Meeting</a:t>
            </a:r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1828800" y="5867400"/>
            <a:ext cx="4800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/>
              <a:t>For Illustration Only</a:t>
            </a:r>
            <a:endParaRPr lang="en-US" sz="2000" b="1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ontent Placeholder 6"/>
          <p:cNvGraphicFramePr>
            <a:graphicFrameLocks noGrp="1"/>
          </p:cNvGraphicFramePr>
          <p:nvPr>
            <p:ph idx="1"/>
          </p:nvPr>
        </p:nvGraphicFramePr>
        <p:xfrm>
          <a:off x="914400" y="381000"/>
          <a:ext cx="7543800" cy="533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January 27, 2012</a:t>
            </a:r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Adequacy Tech Meeting</a:t>
            </a:r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1905000" y="5867400"/>
            <a:ext cx="4800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/>
              <a:t>For Illustration Only</a:t>
            </a:r>
            <a:endParaRPr lang="en-US" sz="2000" b="1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Future 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Identify resources whose dispatch is most affected by increasing wind </a:t>
            </a:r>
            <a:r>
              <a:rPr lang="en-US" dirty="0" smtClean="0"/>
              <a:t>capacity</a:t>
            </a:r>
          </a:p>
          <a:p>
            <a:r>
              <a:rPr lang="en-US" dirty="0" smtClean="0"/>
              <a:t>Quantify how natural gas use decreases with increasing amounts of wind</a:t>
            </a:r>
            <a:endParaRPr lang="en-US" dirty="0" smtClean="0"/>
          </a:p>
          <a:p>
            <a:r>
              <a:rPr lang="en-US" dirty="0" smtClean="0"/>
              <a:t>Investigate how thermal ramp-ups and ramp-downs change with increasing wind</a:t>
            </a:r>
          </a:p>
          <a:p>
            <a:r>
              <a:rPr lang="en-US" dirty="0" smtClean="0"/>
              <a:t>Should we investigate carrying some INC and DEC requirements with thermal resources? </a:t>
            </a:r>
            <a:endParaRPr lang="en-US" dirty="0" smtClean="0"/>
          </a:p>
          <a:p>
            <a:r>
              <a:rPr lang="en-US" dirty="0" smtClean="0"/>
              <a:t>Anything else?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January 27, 2012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Adequacy Tech Meeting</a:t>
            </a:r>
            <a:endParaRPr lang="en-US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Oversupply </a:t>
            </a:r>
            <a:r>
              <a:rPr lang="en-US" dirty="0" smtClean="0"/>
              <a:t>Problem*</a:t>
            </a:r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January 27, 2012</a:t>
            </a:r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Adequacy Tech Meeting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295400" y="1981200"/>
            <a:ext cx="65532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Oversupply conditions occur when the minimum system generation exceeds firm load and secondary sales markets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r>
              <a:rPr lang="en-US" dirty="0" smtClean="0"/>
              <a:t>*Still working with BPA staff to review results.</a:t>
            </a:r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hart 4"/>
          <p:cNvGraphicFramePr/>
          <p:nvPr/>
        </p:nvGraphicFramePr>
        <p:xfrm>
          <a:off x="914400" y="457200"/>
          <a:ext cx="7620000" cy="5105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1752600" y="5715000"/>
            <a:ext cx="4800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/>
              <a:t>For Illustration Only</a:t>
            </a:r>
            <a:endParaRPr lang="en-US" sz="20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3200400" y="1447800"/>
            <a:ext cx="449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No sales market assumed in this case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January 27, 2012</a:t>
            </a:r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Adequacy Tech Meeting</a:t>
            </a:r>
            <a:endParaRPr lang="en-US"/>
          </a:p>
        </p:txBody>
      </p:sp>
    </p:spTree>
  </p:cSld>
  <p:clrMapOvr>
    <a:masterClrMapping/>
  </p:clrMapOvr>
  <p:transition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1905000" y="5791200"/>
            <a:ext cx="4800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/>
              <a:t>For Illustration Only</a:t>
            </a:r>
            <a:endParaRPr lang="en-US" sz="2000" b="1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January 27, 2012</a:t>
            </a:r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Adequacy Tech Meeting</a:t>
            </a:r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4800" y="609600"/>
            <a:ext cx="8446122" cy="495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9" name="Straight Connector 8"/>
          <p:cNvCxnSpPr/>
          <p:nvPr/>
        </p:nvCxnSpPr>
        <p:spPr>
          <a:xfrm>
            <a:off x="1752600" y="2667000"/>
            <a:ext cx="1752600" cy="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>
            <a:off x="3505200" y="2667000"/>
            <a:ext cx="0" cy="1752600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1752600" y="3200400"/>
            <a:ext cx="3962400" cy="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/>
          <p:nvPr/>
        </p:nvCxnSpPr>
        <p:spPr>
          <a:xfrm>
            <a:off x="5715000" y="3200400"/>
            <a:ext cx="0" cy="1295400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>
            <a:off x="3962400" y="2438400"/>
            <a:ext cx="2209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+mn-lt"/>
              </a:rPr>
              <a:t>Intertie size</a:t>
            </a:r>
            <a:endParaRPr lang="en-US" dirty="0">
              <a:latin typeface="+mn-lt"/>
            </a:endParaRPr>
          </a:p>
        </p:txBody>
      </p:sp>
    </p:spTree>
  </p:cSld>
  <p:clrMapOvr>
    <a:masterClrMapping/>
  </p:clrMapOvr>
  <p:transition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7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idx="1"/>
          </p:nvPr>
        </p:nvSpPr>
        <p:spPr>
          <a:xfrm>
            <a:off x="685800" y="1524000"/>
            <a:ext cx="7772400" cy="990600"/>
          </a:xfrm>
        </p:spPr>
        <p:txBody>
          <a:bodyPr>
            <a:normAutofit fontScale="62500" lnSpcReduction="20000"/>
          </a:bodyPr>
          <a:lstStyle/>
          <a:p>
            <a:pPr algn="ctr">
              <a:buFont typeface="Wingdings" pitchFamily="2" charset="2"/>
              <a:buNone/>
            </a:pPr>
            <a:r>
              <a:rPr lang="en-US" sz="5400" dirty="0" smtClean="0"/>
              <a:t>Assessing the Effective Load Carrying Capability of Wind (ELCC)</a:t>
            </a:r>
            <a:endParaRPr lang="en-US" sz="5400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January 27, 2012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Adequacy Tech Meeting</a:t>
            </a:r>
            <a:endParaRPr lang="en-US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04800"/>
            <a:ext cx="7772400" cy="6858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What is ELCC?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219200"/>
            <a:ext cx="7772400" cy="4572000"/>
          </a:xfrm>
        </p:spPr>
        <p:txBody>
          <a:bodyPr>
            <a:normAutofit lnSpcReduction="10000"/>
          </a:bodyPr>
          <a:lstStyle/>
          <a:p>
            <a:r>
              <a:rPr lang="en-US" sz="2800" dirty="0" smtClean="0"/>
              <a:t>“Effective load carrying capability” is defined as the amount of incremental load a resource can serve without degrading adequacy.</a:t>
            </a:r>
          </a:p>
          <a:p>
            <a:r>
              <a:rPr lang="en-US" sz="2800" dirty="0" smtClean="0"/>
              <a:t>It is usually expressed as a percentage of a resource’s capacity. </a:t>
            </a:r>
          </a:p>
          <a:p>
            <a:r>
              <a:rPr lang="en-US" sz="28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Example: a standalone CT with 5% FOR and infinite fuel supply has an ELCC of 95%</a:t>
            </a:r>
          </a:p>
          <a:p>
            <a:r>
              <a:rPr lang="en-US" sz="2800" dirty="0" smtClean="0"/>
              <a:t>ELCC is a function of the system the new resource is added to – this is particularly important for wind.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January 27, 2012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Adequacy Tech Meeting</a:t>
            </a:r>
            <a:endParaRPr lang="en-US"/>
          </a:p>
        </p:txBody>
      </p:sp>
    </p:spTree>
  </p:cSld>
  <p:clrMapOvr>
    <a:masterClrMapping/>
  </p:clrMapOvr>
  <p:transition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Study Methodology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Base case</a:t>
            </a:r>
          </a:p>
          <a:p>
            <a:pPr lvl="1"/>
            <a:r>
              <a:rPr lang="en-US" dirty="0" smtClean="0"/>
              <a:t>Remove all wind</a:t>
            </a:r>
          </a:p>
          <a:p>
            <a:pPr lvl="1"/>
            <a:r>
              <a:rPr lang="en-US" dirty="0" smtClean="0"/>
              <a:t>Calculate total annual average curtailment</a:t>
            </a:r>
          </a:p>
          <a:p>
            <a:r>
              <a:rPr lang="en-US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Study cases</a:t>
            </a:r>
          </a:p>
          <a:p>
            <a:pPr lvl="1"/>
            <a:r>
              <a:rPr lang="en-US" dirty="0" smtClean="0"/>
              <a:t>Add 200 MWa of annual shaped load</a:t>
            </a:r>
          </a:p>
          <a:p>
            <a:pPr lvl="1"/>
            <a:r>
              <a:rPr lang="en-US" dirty="0" smtClean="0"/>
              <a:t>Add increments of wind capacity until the total annual average curtailment equals that in the base</a:t>
            </a:r>
          </a:p>
          <a:p>
            <a:pPr lvl="1"/>
            <a:r>
              <a:rPr lang="en-US" dirty="0" smtClean="0"/>
              <a:t>Repeat above with greater amounts of load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January 27, 2012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Adequacy Tech Meeting</a:t>
            </a:r>
            <a:endParaRPr lang="en-US"/>
          </a:p>
        </p:txBody>
      </p:sp>
    </p:spTree>
  </p:cSld>
  <p:clrMapOvr>
    <a:masterClrMapping/>
  </p:clrMapOvr>
  <p:transition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"/>
            <a:ext cx="7772400" cy="685800"/>
          </a:xfrm>
        </p:spPr>
        <p:txBody>
          <a:bodyPr>
            <a:noAutofit/>
          </a:bodyPr>
          <a:lstStyle/>
          <a:p>
            <a:r>
              <a:rPr lang="en-US" sz="3200" dirty="0" smtClean="0"/>
              <a:t>ELCC Results (+200 MWa load)</a:t>
            </a:r>
            <a:endParaRPr lang="en-US" sz="3200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457200" y="914400"/>
          <a:ext cx="8229600" cy="4953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January 27, 2012</a:t>
            </a:r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Adequacy Tech Meeting</a:t>
            </a:r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524000" y="5943600"/>
            <a:ext cx="5029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For Illustration Only</a:t>
            </a:r>
            <a:endParaRPr lang="en-US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Outline</a:t>
            </a:r>
          </a:p>
        </p:txBody>
      </p:sp>
      <p:sp>
        <p:nvSpPr>
          <p:cNvPr id="64515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+mj-lt"/>
              <a:buAutoNum type="arabicPeriod"/>
            </a:pPr>
            <a:r>
              <a:rPr lang="en-US" dirty="0" smtClean="0"/>
              <a:t>Impacts of INC and DEC wind reserves on hydro generating capability</a:t>
            </a:r>
          </a:p>
          <a:p>
            <a:pPr>
              <a:buFont typeface="+mj-lt"/>
              <a:buAutoNum type="arabicPeriod"/>
            </a:pPr>
            <a:r>
              <a:rPr lang="en-US" dirty="0" smtClean="0"/>
              <a:t>Impacts of increasing wind capacity on hydro and thermal dispatch</a:t>
            </a:r>
          </a:p>
          <a:p>
            <a:pPr>
              <a:buFont typeface="+mj-lt"/>
              <a:buAutoNum type="arabicPeriod"/>
            </a:pPr>
            <a:r>
              <a:rPr lang="en-US" dirty="0" smtClean="0"/>
              <a:t>Impacts of increasing wind capacity on the existing over generation problem </a:t>
            </a:r>
          </a:p>
          <a:p>
            <a:pPr>
              <a:buFont typeface="+mj-lt"/>
              <a:buAutoNum type="arabicPeriod"/>
            </a:pPr>
            <a:endParaRPr lang="en-US" dirty="0"/>
          </a:p>
          <a:p>
            <a:pPr>
              <a:buFont typeface="+mj-lt"/>
              <a:buAutoNum type="arabicPeriod"/>
            </a:pPr>
            <a:r>
              <a:rPr lang="en-US" dirty="0" smtClean="0"/>
              <a:t>Assessing the load carrying capability for wind</a:t>
            </a:r>
          </a:p>
          <a:p>
            <a:pPr>
              <a:buFont typeface="+mj-lt"/>
              <a:buAutoNum type="arabicPeriod"/>
            </a:pP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January 27, 2012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Adequacy Tech Meeting</a:t>
            </a:r>
            <a:endParaRPr lang="en-US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28600"/>
            <a:ext cx="7772400" cy="6858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Annual Wind ELCC Results</a:t>
            </a:r>
            <a:endParaRPr lang="en-US" baseline="300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914400"/>
          <a:ext cx="8229600" cy="47085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January 27, 2012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Adequacy Tech Meeting</a:t>
            </a:r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1676400" y="5791200"/>
            <a:ext cx="5029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For Illustration Only</a:t>
            </a:r>
            <a:endParaRPr lang="en-US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Oval 8"/>
          <p:cNvSpPr/>
          <p:nvPr/>
        </p:nvSpPr>
        <p:spPr>
          <a:xfrm>
            <a:off x="3505200" y="1905000"/>
            <a:ext cx="381000" cy="3810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Observations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524000"/>
            <a:ext cx="7772400" cy="4876800"/>
          </a:xfrm>
        </p:spPr>
        <p:txBody>
          <a:bodyPr>
            <a:normAutofit/>
          </a:bodyPr>
          <a:lstStyle/>
          <a:p>
            <a:r>
              <a:rPr lang="en-US" sz="2800" dirty="0" smtClean="0"/>
              <a:t>ELCC declines with increasing amounts of wind because system flexibility is used up</a:t>
            </a:r>
          </a:p>
          <a:p>
            <a:r>
              <a:rPr lang="en-US" sz="2800" dirty="0" smtClean="0"/>
              <a:t>Eventually wind ELCC will flatten out</a:t>
            </a:r>
          </a:p>
          <a:p>
            <a:r>
              <a:rPr lang="en-US" sz="2800" dirty="0" smtClean="0"/>
              <a:t>Average annual wind generation is ~ 30%, yet currently aggregate ELCC is ~ 23%</a:t>
            </a:r>
            <a:br>
              <a:rPr lang="en-US" sz="2800" dirty="0" smtClean="0"/>
            </a:br>
            <a:r>
              <a:rPr lang="en-US" sz="2800" dirty="0" smtClean="0"/>
              <a:t>Thus, can’t plan on average wind generation  </a:t>
            </a:r>
          </a:p>
          <a:p>
            <a:r>
              <a:rPr lang="en-US" sz="28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Adding storage will increase ELCC</a:t>
            </a:r>
          </a:p>
          <a:p>
            <a:r>
              <a:rPr lang="en-US" sz="28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Adding more diverse wind generation will also increase aggregate ELCC</a:t>
            </a:r>
          </a:p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January 27, 2012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Adequacy Tech Meeting</a:t>
            </a:r>
            <a:endParaRPr lang="en-US"/>
          </a:p>
        </p:txBody>
      </p:sp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04800"/>
            <a:ext cx="7772400" cy="5791200"/>
          </a:xfrm>
        </p:spPr>
        <p:txBody>
          <a:bodyPr>
            <a:normAutofit/>
          </a:bodyPr>
          <a:lstStyle/>
          <a:p>
            <a:pPr algn="l"/>
            <a:r>
              <a:rPr lang="en-US" b="1" dirty="0" smtClean="0"/>
              <a:t>Effects of INC and DEC Reserves on Hydroelectric Capability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3600" b="1" dirty="0" smtClean="0"/>
              <a:t>INC Reserve </a:t>
            </a:r>
            <a:r>
              <a:rPr lang="en-US" sz="3600" b="0" dirty="0" smtClean="0">
                <a:solidFill>
                  <a:schemeClr val="tx1"/>
                </a:solidFill>
                <a:effectLst/>
              </a:rPr>
              <a:t>– Covers peak load when wind doesn’t blow</a:t>
            </a:r>
            <a:br>
              <a:rPr lang="en-US" sz="3600" b="0" dirty="0" smtClean="0">
                <a:solidFill>
                  <a:schemeClr val="tx1"/>
                </a:solidFill>
                <a:effectLst/>
              </a:rPr>
            </a:br>
            <a:r>
              <a:rPr lang="en-US" sz="3600" b="0" dirty="0" smtClean="0">
                <a:solidFill>
                  <a:schemeClr val="tx1"/>
                </a:solidFill>
                <a:effectLst/>
              </a:rPr>
              <a:t/>
            </a:r>
            <a:br>
              <a:rPr lang="en-US" sz="3600" b="0" dirty="0" smtClean="0">
                <a:solidFill>
                  <a:schemeClr val="tx1"/>
                </a:solidFill>
                <a:effectLst/>
              </a:rPr>
            </a:br>
            <a:r>
              <a:rPr lang="en-US" sz="3600" b="1" dirty="0" smtClean="0"/>
              <a:t>DEC Reserve </a:t>
            </a:r>
            <a:r>
              <a:rPr lang="en-US" sz="3600" b="0" dirty="0" smtClean="0">
                <a:solidFill>
                  <a:schemeClr val="tx1"/>
                </a:solidFill>
                <a:effectLst/>
              </a:rPr>
              <a:t>– Backs off generation during light load hours when wind does blow</a:t>
            </a:r>
            <a:endParaRPr lang="en-US" sz="3600" b="0" dirty="0">
              <a:solidFill>
                <a:schemeClr val="tx1"/>
              </a:solidFill>
              <a:effectLst/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January 27, 2012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Adequacy Tech Meeting</a:t>
            </a:r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28600"/>
            <a:ext cx="8534400" cy="1066800"/>
          </a:xfrm>
        </p:spPr>
        <p:txBody>
          <a:bodyPr>
            <a:noAutofit/>
          </a:bodyPr>
          <a:lstStyle/>
          <a:p>
            <a:r>
              <a:rPr lang="en-US" sz="4000" dirty="0" smtClean="0"/>
              <a:t>Effects of INC and DEC Reserves</a:t>
            </a:r>
            <a:br>
              <a:rPr lang="en-US" sz="4000" dirty="0" smtClean="0"/>
            </a:br>
            <a:r>
              <a:rPr lang="en-US" sz="4000" dirty="0" smtClean="0"/>
              <a:t>on Hydroelectric Capability</a:t>
            </a:r>
            <a:endParaRPr lang="en-US" sz="4000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January 27, 2012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Adequacy Tech Meeting</a:t>
            </a:r>
            <a:endParaRPr lang="en-US"/>
          </a:p>
        </p:txBody>
      </p:sp>
      <p:cxnSp>
        <p:nvCxnSpPr>
          <p:cNvPr id="10" name="Straight Arrow Connector 9"/>
          <p:cNvCxnSpPr/>
          <p:nvPr/>
        </p:nvCxnSpPr>
        <p:spPr bwMode="auto">
          <a:xfrm flipV="1">
            <a:off x="6934200" y="4724400"/>
            <a:ext cx="0" cy="15240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00B050"/>
            </a:solidFill>
            <a:prstDash val="solid"/>
            <a:round/>
            <a:headEnd type="none" w="sm" len="sm"/>
            <a:tailEnd type="arrow"/>
          </a:ln>
          <a:effectLst/>
        </p:spPr>
      </p:cxn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33400"/>
            <a:ext cx="7772400" cy="1036638"/>
          </a:xfrm>
        </p:spPr>
        <p:txBody>
          <a:bodyPr>
            <a:normAutofit fontScale="90000"/>
          </a:bodyPr>
          <a:lstStyle/>
          <a:p>
            <a:r>
              <a:rPr lang="en-US" sz="3200" dirty="0" smtClean="0"/>
              <a:t>DEC Reduces Hydro Peaking Capability</a:t>
            </a:r>
            <a:br>
              <a:rPr lang="en-US" sz="3200" dirty="0" smtClean="0"/>
            </a:br>
            <a:r>
              <a:rPr lang="en-US" sz="3200" dirty="0" smtClean="0"/>
              <a:t>(for 6K of installed wind)</a:t>
            </a:r>
            <a:endParaRPr lang="en-US" sz="3200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990600" y="1676400"/>
          <a:ext cx="7200900" cy="3784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28700"/>
                <a:gridCol w="1028700"/>
                <a:gridCol w="1028700"/>
                <a:gridCol w="1028700"/>
                <a:gridCol w="1028700"/>
                <a:gridCol w="1028700"/>
                <a:gridCol w="1028700"/>
              </a:tblGrid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latin typeface="Arial"/>
                        </a:rPr>
                        <a:t>Period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latin typeface="Arial"/>
                        </a:rPr>
                        <a:t>2-Hr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latin typeface="Arial"/>
                        </a:rPr>
                        <a:t>4-Hr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latin typeface="Arial"/>
                        </a:rPr>
                        <a:t>6-Hr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latin typeface="Arial"/>
                        </a:rPr>
                        <a:t>8-Hr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latin typeface="Arial"/>
                        </a:rPr>
                        <a:t>10-Hr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latin typeface="Arial"/>
                        </a:rPr>
                        <a:t>12-Hr</a:t>
                      </a:r>
                    </a:p>
                  </a:txBody>
                  <a:tcPr marL="0" marR="0" marT="0" marB="0" anchor="b"/>
                </a:tc>
              </a:tr>
              <a:tr h="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latin typeface="Arial"/>
                        </a:rPr>
                        <a:t>Sep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latin typeface="Arial"/>
                        </a:rPr>
                        <a:t>-33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latin typeface="Arial"/>
                        </a:rPr>
                        <a:t>-444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latin typeface="Arial"/>
                        </a:rPr>
                        <a:t>-699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latin typeface="Arial"/>
                        </a:rPr>
                        <a:t>-778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latin typeface="Arial"/>
                        </a:rPr>
                        <a:t>-742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latin typeface="Arial"/>
                        </a:rPr>
                        <a:t>-612</a:t>
                      </a:r>
                    </a:p>
                  </a:txBody>
                  <a:tcPr marL="0" marR="0" marT="0" marB="0" anchor="b"/>
                </a:tc>
              </a:tr>
              <a:tr h="3048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latin typeface="Arial"/>
                        </a:rPr>
                        <a:t>Oct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latin typeface="Arial"/>
                        </a:rPr>
                        <a:t>-364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latin typeface="Arial"/>
                        </a:rPr>
                        <a:t>-976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latin typeface="Arial"/>
                        </a:rPr>
                        <a:t>-1115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latin typeface="Arial"/>
                        </a:rPr>
                        <a:t>-1065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latin typeface="Arial"/>
                        </a:rPr>
                        <a:t>-865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latin typeface="Arial"/>
                        </a:rPr>
                        <a:t>-636</a:t>
                      </a:r>
                    </a:p>
                  </a:txBody>
                  <a:tcPr marL="0" marR="0" marT="0" marB="0" anchor="b"/>
                </a:tc>
              </a:tr>
              <a:tr h="4064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latin typeface="Arial"/>
                        </a:rPr>
                        <a:t>Nov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latin typeface="Arial"/>
                        </a:rPr>
                        <a:t>-2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latin typeface="Arial"/>
                        </a:rPr>
                        <a:t>-108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latin typeface="Arial"/>
                        </a:rPr>
                        <a:t>-354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latin typeface="Arial"/>
                        </a:rPr>
                        <a:t>-351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latin typeface="Arial"/>
                        </a:rPr>
                        <a:t>-356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latin typeface="Arial"/>
                        </a:rPr>
                        <a:t>-322</a:t>
                      </a:r>
                    </a:p>
                  </a:txBody>
                  <a:tcPr marL="0" marR="0" marT="0" marB="0" anchor="b"/>
                </a:tc>
              </a:tr>
              <a:tr h="508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latin typeface="Arial"/>
                        </a:rPr>
                        <a:t>Dec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latin typeface="Arial"/>
                        </a:rPr>
                        <a:t>-19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latin typeface="Arial"/>
                        </a:rPr>
                        <a:t>-149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latin typeface="Arial"/>
                        </a:rPr>
                        <a:t>-404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latin typeface="Arial"/>
                        </a:rPr>
                        <a:t>-387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latin typeface="Arial"/>
                        </a:rPr>
                        <a:t>-365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latin typeface="Arial"/>
                        </a:rPr>
                        <a:t>-325</a:t>
                      </a:r>
                    </a:p>
                  </a:txBody>
                  <a:tcPr marL="0" marR="0" marT="0" marB="0" anchor="b"/>
                </a:tc>
              </a:tr>
              <a:tr h="6096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latin typeface="Arial"/>
                        </a:rPr>
                        <a:t>Jan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latin typeface="Arial"/>
                        </a:rPr>
                        <a:t>-64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latin typeface="Arial"/>
                        </a:rPr>
                        <a:t>-186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latin typeface="Arial"/>
                        </a:rPr>
                        <a:t>-406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latin typeface="Arial"/>
                        </a:rPr>
                        <a:t>-407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latin typeface="Arial"/>
                        </a:rPr>
                        <a:t>-393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latin typeface="Arial"/>
                        </a:rPr>
                        <a:t>-341</a:t>
                      </a:r>
                    </a:p>
                  </a:txBody>
                  <a:tcPr marL="0" marR="0" marT="0" marB="0" anchor="b"/>
                </a:tc>
              </a:tr>
              <a:tr h="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latin typeface="Arial"/>
                        </a:rPr>
                        <a:t>Feb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latin typeface="Arial"/>
                        </a:rPr>
                        <a:t>-192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latin typeface="Arial"/>
                        </a:rPr>
                        <a:t>-274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latin typeface="Arial"/>
                        </a:rPr>
                        <a:t>-512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latin typeface="Arial"/>
                        </a:rPr>
                        <a:t>-509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latin typeface="Arial"/>
                        </a:rPr>
                        <a:t>-472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latin typeface="Arial"/>
                        </a:rPr>
                        <a:t>-416</a:t>
                      </a:r>
                    </a:p>
                  </a:txBody>
                  <a:tcPr marL="0" marR="0" marT="0" marB="0" anchor="b"/>
                </a:tc>
              </a:tr>
              <a:tr h="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latin typeface="Arial"/>
                        </a:rPr>
                        <a:t>Mar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latin typeface="Arial"/>
                        </a:rPr>
                        <a:t>-54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latin typeface="Arial"/>
                        </a:rPr>
                        <a:t>-142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latin typeface="Arial"/>
                        </a:rPr>
                        <a:t>-479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latin typeface="Arial"/>
                        </a:rPr>
                        <a:t>-501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latin typeface="Arial"/>
                        </a:rPr>
                        <a:t>-465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latin typeface="Arial"/>
                        </a:rPr>
                        <a:t>-424</a:t>
                      </a:r>
                    </a:p>
                  </a:txBody>
                  <a:tcPr marL="0" marR="0" marT="0" marB="0" anchor="b"/>
                </a:tc>
              </a:tr>
              <a:tr h="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latin typeface="Arial"/>
                        </a:rPr>
                        <a:t>Apr 1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latin typeface="Arial"/>
                        </a:rPr>
                        <a:t>-855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latin typeface="Arial"/>
                        </a:rPr>
                        <a:t>-1083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latin typeface="Arial"/>
                        </a:rPr>
                        <a:t>-1057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latin typeface="Arial"/>
                        </a:rPr>
                        <a:t>-928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latin typeface="Arial"/>
                        </a:rPr>
                        <a:t>-778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latin typeface="Arial"/>
                        </a:rPr>
                        <a:t>-597</a:t>
                      </a:r>
                    </a:p>
                  </a:txBody>
                  <a:tcPr marL="0" marR="0" marT="0" marB="0" anchor="b"/>
                </a:tc>
              </a:tr>
              <a:tr h="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latin typeface="Arial"/>
                        </a:rPr>
                        <a:t>Apr 2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latin typeface="Arial"/>
                        </a:rPr>
                        <a:t>-319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latin typeface="Arial"/>
                        </a:rPr>
                        <a:t>-349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latin typeface="Arial"/>
                        </a:rPr>
                        <a:t>-380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latin typeface="Arial"/>
                        </a:rPr>
                        <a:t>-357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latin typeface="Arial"/>
                        </a:rPr>
                        <a:t>-319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latin typeface="Arial"/>
                        </a:rPr>
                        <a:t>-304</a:t>
                      </a:r>
                    </a:p>
                  </a:txBody>
                  <a:tcPr marL="0" marR="0" marT="0" marB="0" anchor="b"/>
                </a:tc>
              </a:tr>
              <a:tr h="3556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latin typeface="Arial"/>
                        </a:rPr>
                        <a:t>May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latin typeface="Arial"/>
                        </a:rPr>
                        <a:t>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latin typeface="Arial"/>
                        </a:rPr>
                        <a:t>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latin typeface="Arial"/>
                        </a:rPr>
                        <a:t>-8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latin typeface="Arial"/>
                        </a:rPr>
                        <a:t>-57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latin typeface="Arial"/>
                        </a:rPr>
                        <a:t>-84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latin typeface="Arial"/>
                        </a:rPr>
                        <a:t>-92</a:t>
                      </a:r>
                    </a:p>
                  </a:txBody>
                  <a:tcPr marL="0" marR="0" marT="0" marB="0" anchor="b"/>
                </a:tc>
              </a:tr>
              <a:tr h="4572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latin typeface="Arial"/>
                        </a:rPr>
                        <a:t>Jun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latin typeface="Arial"/>
                        </a:rPr>
                        <a:t>-114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latin typeface="Arial"/>
                        </a:rPr>
                        <a:t>-233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latin typeface="Arial"/>
                        </a:rPr>
                        <a:t>-373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latin typeface="Arial"/>
                        </a:rPr>
                        <a:t>-432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latin typeface="Arial"/>
                        </a:rPr>
                        <a:t>-434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latin typeface="Arial"/>
                        </a:rPr>
                        <a:t>-377</a:t>
                      </a:r>
                    </a:p>
                  </a:txBody>
                  <a:tcPr marL="0" marR="0" marT="0" marB="0" anchor="b"/>
                </a:tc>
              </a:tr>
              <a:tr h="5588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latin typeface="Arial"/>
                        </a:rPr>
                        <a:t>Jul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latin typeface="Arial"/>
                        </a:rPr>
                        <a:t>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latin typeface="Arial"/>
                        </a:rPr>
                        <a:t>-41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latin typeface="Arial"/>
                        </a:rPr>
                        <a:t>-169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latin typeface="Arial"/>
                        </a:rPr>
                        <a:t>-255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latin typeface="Arial"/>
                        </a:rPr>
                        <a:t>-321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latin typeface="Arial"/>
                        </a:rPr>
                        <a:t>-318</a:t>
                      </a:r>
                    </a:p>
                  </a:txBody>
                  <a:tcPr marL="0" marR="0" marT="0" marB="0" anchor="b"/>
                </a:tc>
              </a:tr>
              <a:tr h="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latin typeface="Arial"/>
                        </a:rPr>
                        <a:t>Aug 1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latin typeface="Arial"/>
                        </a:rPr>
                        <a:t>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latin typeface="Arial"/>
                        </a:rPr>
                        <a:t>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latin typeface="Arial"/>
                        </a:rPr>
                        <a:t>-36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latin typeface="Arial"/>
                        </a:rPr>
                        <a:t>-149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latin typeface="Arial"/>
                        </a:rPr>
                        <a:t>-295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latin typeface="Arial"/>
                        </a:rPr>
                        <a:t>-316</a:t>
                      </a:r>
                    </a:p>
                  </a:txBody>
                  <a:tcPr marL="0" marR="0" marT="0" marB="0" anchor="b"/>
                </a:tc>
              </a:tr>
              <a:tr h="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latin typeface="Arial"/>
                        </a:rPr>
                        <a:t>Aug 2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latin typeface="Arial"/>
                        </a:rPr>
                        <a:t>-227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latin typeface="Arial"/>
                        </a:rPr>
                        <a:t>-652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latin typeface="Arial"/>
                        </a:rPr>
                        <a:t>-951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latin typeface="Arial"/>
                        </a:rPr>
                        <a:t>-942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latin typeface="Arial"/>
                        </a:rPr>
                        <a:t>-820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latin typeface="Arial"/>
                        </a:rPr>
                        <a:t>-669</a:t>
                      </a:r>
                    </a:p>
                  </a:txBody>
                  <a:tcPr marL="0" marR="0" marT="0" marB="0" anchor="b"/>
                </a:tc>
              </a:tr>
            </a:tbl>
          </a:graphicData>
        </a:graphic>
      </p:graphicFrame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January 27, 2012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Adequacy Tech Meeting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828800" y="5562600"/>
            <a:ext cx="4800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/>
              <a:t>For Illustration Only</a:t>
            </a:r>
            <a:endParaRPr lang="en-US" sz="2000" b="1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28600"/>
            <a:ext cx="8001000" cy="838200"/>
          </a:xfrm>
        </p:spPr>
        <p:txBody>
          <a:bodyPr>
            <a:normAutofit fontScale="90000"/>
          </a:bodyPr>
          <a:lstStyle/>
          <a:p>
            <a:r>
              <a:rPr lang="en-US" sz="3600" dirty="0" smtClean="0"/>
              <a:t>DEC Increases Minimum Hydro Generation</a:t>
            </a:r>
            <a:endParaRPr lang="en-US" sz="3600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January 27, 2012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Adequacy Tech Meeting</a:t>
            </a:r>
            <a:endParaRPr lang="en-US" dirty="0"/>
          </a:p>
        </p:txBody>
      </p:sp>
      <p:graphicFrame>
        <p:nvGraphicFramePr>
          <p:cNvPr id="5" name="Chart 4"/>
          <p:cNvGraphicFramePr/>
          <p:nvPr/>
        </p:nvGraphicFramePr>
        <p:xfrm>
          <a:off x="609600" y="1295400"/>
          <a:ext cx="7905750" cy="43815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1981200" y="5791200"/>
            <a:ext cx="4800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/>
              <a:t>For Illustration Only</a:t>
            </a:r>
            <a:endParaRPr lang="en-US" sz="2000" b="1" dirty="0"/>
          </a:p>
        </p:txBody>
      </p:sp>
      <p:sp>
        <p:nvSpPr>
          <p:cNvPr id="11" name="TextBox 10"/>
          <p:cNvSpPr txBox="1"/>
          <p:nvPr/>
        </p:nvSpPr>
        <p:spPr>
          <a:xfrm>
            <a:off x="2743200" y="3276600"/>
            <a:ext cx="45720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Hit minimum hydro generation often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Effects on Resource Dispatch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January 27, 2012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Adequacy Tech Meeting</a:t>
            </a:r>
            <a:endParaRPr 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ontent Placeholder 6"/>
          <p:cNvGraphicFramePr>
            <a:graphicFrameLocks noGrp="1"/>
          </p:cNvGraphicFramePr>
          <p:nvPr>
            <p:ph idx="1"/>
          </p:nvPr>
        </p:nvGraphicFramePr>
        <p:xfrm>
          <a:off x="1143000" y="685800"/>
          <a:ext cx="7162800" cy="49529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January 27, 2012</a:t>
            </a:r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Adequacy Tech Meeting</a:t>
            </a:r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1981200" y="5791200"/>
            <a:ext cx="4800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/>
              <a:t>For Illustration Only</a:t>
            </a:r>
            <a:endParaRPr lang="en-US" sz="2000" b="1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ontent Placeholder 6"/>
          <p:cNvGraphicFramePr>
            <a:graphicFrameLocks noGrp="1"/>
          </p:cNvGraphicFramePr>
          <p:nvPr>
            <p:ph idx="1"/>
          </p:nvPr>
        </p:nvGraphicFramePr>
        <p:xfrm>
          <a:off x="914400" y="533400"/>
          <a:ext cx="7620000" cy="5181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January 27, 2012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Adequacy Tech Meeting</a:t>
            </a:r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1905000" y="5791200"/>
            <a:ext cx="4800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/>
              <a:t>For Illustration Only</a:t>
            </a:r>
            <a:endParaRPr lang="en-US" sz="2000" b="1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917</TotalTime>
  <Words>916</Words>
  <Application>Microsoft Office PowerPoint</Application>
  <PresentationFormat>On-screen Show (4:3)</PresentationFormat>
  <Paragraphs>246</Paragraphs>
  <Slides>21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Office Theme</vt:lpstr>
      <vt:lpstr>Big Wind Study</vt:lpstr>
      <vt:lpstr>Outline</vt:lpstr>
      <vt:lpstr>Effects of INC and DEC Reserves on Hydroelectric Capability  INC Reserve – Covers peak load when wind doesn’t blow  DEC Reserve – Backs off generation during light load hours when wind does blow</vt:lpstr>
      <vt:lpstr>Effects of INC and DEC Reserves on Hydroelectric Capability</vt:lpstr>
      <vt:lpstr>DEC Reduces Hydro Peaking Capability (for 6K of installed wind)</vt:lpstr>
      <vt:lpstr>DEC Increases Minimum Hydro Generation</vt:lpstr>
      <vt:lpstr>Effects on Resource Dispatch</vt:lpstr>
      <vt:lpstr>Slide 8</vt:lpstr>
      <vt:lpstr>Slide 9</vt:lpstr>
      <vt:lpstr>Slide 10</vt:lpstr>
      <vt:lpstr>Slide 11</vt:lpstr>
      <vt:lpstr>Future work</vt:lpstr>
      <vt:lpstr>Oversupply Problem*</vt:lpstr>
      <vt:lpstr>Slide 14</vt:lpstr>
      <vt:lpstr>Slide 15</vt:lpstr>
      <vt:lpstr>Slide 16</vt:lpstr>
      <vt:lpstr>What is ELCC?</vt:lpstr>
      <vt:lpstr>Study Methodology</vt:lpstr>
      <vt:lpstr>ELCC Results (+200 MWa load)</vt:lpstr>
      <vt:lpstr>Annual Wind ELCC Results</vt:lpstr>
      <vt:lpstr>Observations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Hydro Modeling in GENESYS</dc:title>
  <dc:creator>John Fazio</dc:creator>
  <cp:lastModifiedBy>John Fazio</cp:lastModifiedBy>
  <cp:revision>143</cp:revision>
  <cp:lastPrinted>1999-02-18T18:28:40Z</cp:lastPrinted>
  <dcterms:created xsi:type="dcterms:W3CDTF">1999-02-17T23:05:03Z</dcterms:created>
  <dcterms:modified xsi:type="dcterms:W3CDTF">2012-01-26T23:05:19Z</dcterms:modified>
</cp:coreProperties>
</file>