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6" r:id="rId2"/>
    <p:sldId id="288" r:id="rId3"/>
    <p:sldId id="423" r:id="rId4"/>
    <p:sldId id="422" r:id="rId5"/>
    <p:sldId id="421" r:id="rId6"/>
  </p:sldIdLst>
  <p:sldSz cx="9144000" cy="6858000" type="letter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87775" autoAdjust="0"/>
  </p:normalViewPr>
  <p:slideViewPr>
    <p:cSldViewPr snapToGrid="0">
      <p:cViewPr varScale="1">
        <p:scale>
          <a:sx n="92" d="100"/>
          <a:sy n="92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119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9641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119" y="6659641"/>
            <a:ext cx="4029282" cy="35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4" y="0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2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3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4" y="6658443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1392382"/>
            <a:ext cx="8229600" cy="2291343"/>
          </a:xfrm>
        </p:spPr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Analysis</a:t>
            </a:r>
            <a:b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Advisory Committee </a:t>
            </a:r>
            <a:br>
              <a:rPr lang="en-US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Charter and New Members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91690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Friday, January 25,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</a:t>
            </a:r>
            <a:endParaRPr lang="en-US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1390650"/>
            <a:ext cx="809625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</a:t>
            </a:r>
            <a:endParaRPr lang="en-US" dirty="0"/>
          </a:p>
        </p:txBody>
      </p:sp>
      <p:pic>
        <p:nvPicPr>
          <p:cNvPr id="1034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290638"/>
            <a:ext cx="871537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Interested Parties</a:t>
            </a:r>
            <a:endParaRPr lang="en-US" dirty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1298431"/>
            <a:ext cx="8096250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2986665"/>
            <a:ext cx="7450281" cy="1143000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</TotalTime>
  <Words>19</Words>
  <Application>Microsoft Office PowerPoint</Application>
  <PresentationFormat>Letter Paper (8.5x11 in)</PresentationFormat>
  <Paragraphs>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1_Default Design</vt:lpstr>
      <vt:lpstr>System Analysis Advisory Committee  Charter and New Members</vt:lpstr>
      <vt:lpstr>New Members</vt:lpstr>
      <vt:lpstr>New Members</vt:lpstr>
      <vt:lpstr>New Interested Parties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Michael Schilmoeller, 1/23/2013</cp:lastModifiedBy>
  <cp:revision>226</cp:revision>
  <dcterms:created xsi:type="dcterms:W3CDTF">2004-07-23T18:32:13Z</dcterms:created>
  <dcterms:modified xsi:type="dcterms:W3CDTF">2013-01-24T07:40:59Z</dcterms:modified>
</cp:coreProperties>
</file>