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9"/>
  </p:notesMasterIdLst>
  <p:handoutMasterIdLst>
    <p:handoutMasterId r:id="rId20"/>
  </p:handoutMasterIdLst>
  <p:sldIdLst>
    <p:sldId id="371" r:id="rId3"/>
    <p:sldId id="417" r:id="rId4"/>
    <p:sldId id="460" r:id="rId5"/>
    <p:sldId id="454" r:id="rId6"/>
    <p:sldId id="455" r:id="rId7"/>
    <p:sldId id="456" r:id="rId8"/>
    <p:sldId id="459" r:id="rId9"/>
    <p:sldId id="467" r:id="rId10"/>
    <p:sldId id="457" r:id="rId11"/>
    <p:sldId id="461" r:id="rId12"/>
    <p:sldId id="462" r:id="rId13"/>
    <p:sldId id="468" r:id="rId14"/>
    <p:sldId id="465" r:id="rId15"/>
    <p:sldId id="463" r:id="rId16"/>
    <p:sldId id="464" r:id="rId17"/>
    <p:sldId id="4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569BBE"/>
    <a:srgbClr val="002C36"/>
    <a:srgbClr val="004758"/>
    <a:srgbClr val="000000"/>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3" autoAdjust="0"/>
  </p:normalViewPr>
  <p:slideViewPr>
    <p:cSldViewPr>
      <p:cViewPr varScale="1">
        <p:scale>
          <a:sx n="164" d="100"/>
          <a:sy n="164" d="100"/>
        </p:scale>
        <p:origin x="-3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3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610600"/>
            <a:ext cx="990600" cy="270764"/>
          </a:xfrm>
          <a:prstGeom prst="rect">
            <a:avLst/>
          </a:prstGeom>
        </p:spPr>
      </p:pic>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5000" y="685800"/>
            <a:ext cx="5588000" cy="4191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47700" y="4953000"/>
            <a:ext cx="5562600" cy="34290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610600"/>
            <a:ext cx="990600" cy="270764"/>
          </a:xfrm>
          <a:prstGeom prst="rect">
            <a:avLst/>
          </a:prstGeom>
        </p:spPr>
      </p:pic>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28650" indent="-171450" algn="l" defTabSz="914400" rtl="0" eaLnBrk="1" latinLnBrk="0" hangingPunct="1">
      <a:buFont typeface="Arial" panose="020B0604020202020204" pitchFamily="34" charset="0"/>
      <a:buChar char="•"/>
      <a:defRPr sz="1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image" Target="../media/image1.pn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71500"/>
            <a:ext cx="5638800" cy="4229100"/>
          </a:xfrm>
        </p:spPr>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610600"/>
            <a:ext cx="990600" cy="270764"/>
          </a:xfrm>
          <a:prstGeom prst="rect">
            <a:avLst/>
          </a:prstGeom>
        </p:spPr>
      </p:pic>
      <p:sp>
        <p:nvSpPr>
          <p:cNvPr id="6" name="Notes Placeholder 4"/>
          <p:cNvSpPr>
            <a:spLocks noGrp="1"/>
          </p:cNvSpPr>
          <p:nvPr>
            <p:ph type="body" sz="quarter" idx="3"/>
          </p:nvPr>
        </p:nvSpPr>
        <p:spPr>
          <a:xfrm>
            <a:off x="647700" y="4953000"/>
            <a:ext cx="5562600" cy="34290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1800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DAD673B4-5141-4B91-9E91-83CECA35313F}"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377527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37289" r="563" b="31377"/>
          <a:stretch/>
        </p:blipFill>
        <p:spPr bwMode="auto">
          <a:xfrm>
            <a:off x="0" y="0"/>
            <a:ext cx="9144000" cy="2881422"/>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881422"/>
            <a:ext cx="9144000" cy="3976577"/>
          </a:xfrm>
          <a:prstGeom prst="rect">
            <a:avLst/>
          </a:prstGeom>
        </p:spPr>
      </p:pic>
      <p:sp>
        <p:nvSpPr>
          <p:cNvPr id="8" name="Text Placeholder 7"/>
          <p:cNvSpPr>
            <a:spLocks noGrp="1"/>
          </p:cNvSpPr>
          <p:nvPr>
            <p:ph type="body" sz="quarter" idx="10" hasCustomPrompt="1"/>
          </p:nvPr>
        </p:nvSpPr>
        <p:spPr>
          <a:xfrm>
            <a:off x="484188" y="3242778"/>
            <a:ext cx="6127750" cy="1430822"/>
          </a:xfrm>
        </p:spPr>
        <p:txBody>
          <a:bodyPr rIns="0"/>
          <a:lstStyle>
            <a:lvl1pPr marL="0" indent="0">
              <a:buNone/>
              <a:defRPr sz="3600">
                <a:solidFill>
                  <a:schemeClr val="bg1"/>
                </a:solidFill>
              </a:defRPr>
            </a:lvl1pPr>
            <a:lvl2pPr marL="0" indent="0">
              <a:buNone/>
              <a:defRPr sz="2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a:t>
            </a:r>
          </a:p>
        </p:txBody>
      </p:sp>
      <p:sp>
        <p:nvSpPr>
          <p:cNvPr id="6" name="Text Placeholder 5"/>
          <p:cNvSpPr>
            <a:spLocks noGrp="1"/>
          </p:cNvSpPr>
          <p:nvPr>
            <p:ph type="body" sz="quarter" idx="11" hasCustomPrompt="1"/>
          </p:nvPr>
        </p:nvSpPr>
        <p:spPr>
          <a:xfrm>
            <a:off x="484188" y="4829175"/>
            <a:ext cx="6127750" cy="1298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2600" dirty="0" smtClean="0"/>
              <a:t>Presented by </a:t>
            </a:r>
          </a:p>
          <a:p>
            <a:pPr lvl="0"/>
            <a:r>
              <a:rPr lang="en-US" sz="2600" dirty="0" smtClean="0"/>
              <a:t>Names</a:t>
            </a:r>
          </a:p>
          <a:p>
            <a:pPr lvl="0"/>
            <a:r>
              <a:rPr lang="en-US" sz="2600" dirty="0" smtClean="0"/>
              <a:t>Date</a:t>
            </a:r>
            <a:endParaRPr lang="en-US" sz="2600" dirty="0"/>
          </a:p>
        </p:txBody>
      </p:sp>
    </p:spTree>
    <p:extLst>
      <p:ext uri="{BB962C8B-B14F-4D97-AF65-F5344CB8AC3E}">
        <p14:creationId xmlns:p14="http://schemas.microsoft.com/office/powerpoint/2010/main" val="33895470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Right-side Fill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62600" y="-7815"/>
            <a:ext cx="3581400" cy="6172200"/>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566928"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6" name="Content Placeholder 3"/>
          <p:cNvSpPr>
            <a:spLocks noGrp="1"/>
          </p:cNvSpPr>
          <p:nvPr>
            <p:ph sz="quarter" idx="13" hasCustomPrompt="1"/>
          </p:nvPr>
        </p:nvSpPr>
        <p:spPr>
          <a:xfrm>
            <a:off x="566928"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067553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Left-side Fill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7815"/>
            <a:ext cx="3581400" cy="6172200"/>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038600"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6" name="Content Placeholder 3"/>
          <p:cNvSpPr>
            <a:spLocks noGrp="1"/>
          </p:cNvSpPr>
          <p:nvPr>
            <p:ph sz="quarter" idx="13" hasCustomPrompt="1"/>
          </p:nvPr>
        </p:nvSpPr>
        <p:spPr>
          <a:xfrm>
            <a:off x="4038600"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743686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by Side (No Footer)">
    <p:spTree>
      <p:nvGrpSpPr>
        <p:cNvPr id="1" name=""/>
        <p:cNvGrpSpPr/>
        <p:nvPr/>
      </p:nvGrpSpPr>
      <p:grpSpPr>
        <a:xfrm>
          <a:off x="0" y="0"/>
          <a:ext cx="0" cy="0"/>
          <a:chOff x="0" y="0"/>
          <a:chExt cx="0" cy="0"/>
        </a:xfrm>
      </p:grpSpPr>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566928" y="381000"/>
            <a:ext cx="35642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2" name="Rectangle 1"/>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Picture Placeholder 4"/>
          <p:cNvSpPr>
            <a:spLocks noGrp="1"/>
          </p:cNvSpPr>
          <p:nvPr>
            <p:ph type="pic" sz="quarter" idx="10"/>
          </p:nvPr>
        </p:nvSpPr>
        <p:spPr>
          <a:xfrm>
            <a:off x="4648200" y="0"/>
            <a:ext cx="4495800" cy="6858000"/>
          </a:xfrm>
        </p:spPr>
        <p:txBody>
          <a:bodyPr/>
          <a:lstStyle>
            <a:lvl1pPr marL="0" indent="0">
              <a:buNone/>
              <a:defRPr/>
            </a:lvl1pPr>
          </a:lstStyle>
          <a:p>
            <a:r>
              <a:rPr lang="en-US" smtClean="0"/>
              <a:t>Click icon to add picture</a:t>
            </a:r>
            <a:endParaRPr lang="en-US" dirty="0"/>
          </a:p>
        </p:txBody>
      </p:sp>
      <p:sp>
        <p:nvSpPr>
          <p:cNvPr id="6" name="Content Placeholder 3"/>
          <p:cNvSpPr>
            <a:spLocks noGrp="1"/>
          </p:cNvSpPr>
          <p:nvPr>
            <p:ph sz="quarter" idx="13" hasCustomPrompt="1"/>
          </p:nvPr>
        </p:nvSpPr>
        <p:spPr>
          <a:xfrm>
            <a:off x="566928" y="1066800"/>
            <a:ext cx="3564255" cy="54102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733746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 name="Title 1"/>
          <p:cNvSpPr>
            <a:spLocks noGrp="1"/>
          </p:cNvSpPr>
          <p:nvPr>
            <p:ph type="title" hasCustomPrompt="1"/>
          </p:nvPr>
        </p:nvSpPr>
        <p:spPr>
          <a:xfrm>
            <a:off x="566928" y="2590800"/>
            <a:ext cx="8001000" cy="1362075"/>
          </a:xfrm>
        </p:spPr>
        <p:txBody>
          <a:bodyPr anchor="t">
            <a:noAutofit/>
          </a:bodyPr>
          <a:lstStyle>
            <a:lvl1pPr algn="l">
              <a:defRPr sz="44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566928" y="1066800"/>
            <a:ext cx="8001000" cy="1500187"/>
          </a:xfrm>
        </p:spPr>
        <p:txBody>
          <a:bodyPr rIns="0"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5158545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page Section Divider">
    <p:spTree>
      <p:nvGrpSpPr>
        <p:cNvPr id="1" name=""/>
        <p:cNvGrpSpPr/>
        <p:nvPr/>
      </p:nvGrpSpPr>
      <p:grpSpPr>
        <a:xfrm>
          <a:off x="0" y="0"/>
          <a:ext cx="0" cy="0"/>
          <a:chOff x="0" y="0"/>
          <a:chExt cx="0" cy="0"/>
        </a:xfrm>
      </p:grpSpPr>
      <p:sp>
        <p:nvSpPr>
          <p:cNvPr id="8" name="Rectangle 7"/>
          <p:cNvSpPr/>
          <p:nvPr userDrawn="1"/>
        </p:nvSpPr>
        <p:spPr>
          <a:xfrm>
            <a:off x="0" y="0"/>
            <a:ext cx="9144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 name="Title 1"/>
          <p:cNvSpPr>
            <a:spLocks noGrp="1"/>
          </p:cNvSpPr>
          <p:nvPr>
            <p:ph type="title" hasCustomPrompt="1"/>
          </p:nvPr>
        </p:nvSpPr>
        <p:spPr>
          <a:xfrm>
            <a:off x="569595" y="381000"/>
            <a:ext cx="8004810" cy="1676400"/>
          </a:xfrm>
        </p:spPr>
        <p:txBody>
          <a:bodyPr anchor="b"/>
          <a:lstStyle>
            <a:lvl1pPr>
              <a:defRPr sz="4400">
                <a:solidFill>
                  <a:schemeClr val="bg1"/>
                </a:solidFill>
              </a:defRPr>
            </a:lvl1pPr>
          </a:lstStyle>
          <a:p>
            <a:r>
              <a:rPr lang="en-US" dirty="0" smtClean="0"/>
              <a:t>Click to edit master title style</a:t>
            </a:r>
            <a:endParaRPr lang="en-US" dirty="0"/>
          </a:p>
        </p:txBody>
      </p:sp>
      <p:sp>
        <p:nvSpPr>
          <p:cNvPr id="6" name="Text Placeholder 2"/>
          <p:cNvSpPr>
            <a:spLocks noGrp="1"/>
          </p:cNvSpPr>
          <p:nvPr>
            <p:ph type="body" idx="10" hasCustomPrompt="1"/>
          </p:nvPr>
        </p:nvSpPr>
        <p:spPr>
          <a:xfrm>
            <a:off x="566928" y="2057401"/>
            <a:ext cx="8001000" cy="533400"/>
          </a:xfrm>
        </p:spPr>
        <p:txBody>
          <a:bodyPr rIns="0"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ext Placeholder 4"/>
          <p:cNvSpPr>
            <a:spLocks noGrp="1"/>
          </p:cNvSpPr>
          <p:nvPr>
            <p:ph type="body" sz="quarter" idx="11" hasCustomPrompt="1"/>
          </p:nvPr>
        </p:nvSpPr>
        <p:spPr>
          <a:xfrm>
            <a:off x="571500" y="3304902"/>
            <a:ext cx="8001000" cy="2486297"/>
          </a:xfrm>
        </p:spPr>
        <p:txBody>
          <a:bodyPr rIns="0" numCol="1"/>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106247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9595" y="381000"/>
            <a:ext cx="8004810" cy="685800"/>
          </a:xfrm>
        </p:spPr>
        <p:txBody>
          <a:bodyPr/>
          <a:lstStyle>
            <a:lvl1pPr>
              <a:defRPr/>
            </a:lvl1pPr>
          </a:lstStyle>
          <a:p>
            <a:r>
              <a:rPr lang="en-US" dirty="0" smtClean="0"/>
              <a:t>Click to edit master title style</a:t>
            </a:r>
            <a:endParaRPr lang="en-US" dirty="0"/>
          </a:p>
        </p:txBody>
      </p:sp>
      <p:sp>
        <p:nvSpPr>
          <p:cNvPr id="5" name="Content Placeholder 3"/>
          <p:cNvSpPr>
            <a:spLocks noGrp="1"/>
          </p:cNvSpPr>
          <p:nvPr>
            <p:ph sz="quarter" idx="13" hasCustomPrompt="1"/>
          </p:nvPr>
        </p:nvSpPr>
        <p:spPr>
          <a:xfrm>
            <a:off x="566927" y="1219200"/>
            <a:ext cx="3886200" cy="3733800"/>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4" hasCustomPrompt="1"/>
          </p:nvPr>
        </p:nvSpPr>
        <p:spPr>
          <a:xfrm>
            <a:off x="4686300" y="1219200"/>
            <a:ext cx="3888105" cy="3733800"/>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329211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Image Layout">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0" y="990600"/>
            <a:ext cx="9144000" cy="2438400"/>
          </a:xfrm>
          <a:solidFill>
            <a:schemeClr val="tx2"/>
          </a:solidFill>
        </p:spPr>
        <p:txBody>
          <a:bodyPr/>
          <a:lstStyle>
            <a:lvl1pPr marL="0" indent="0">
              <a:buNone/>
              <a:defRPr spc="0" baseline="0"/>
            </a:lvl1pPr>
          </a:lstStyle>
          <a:p>
            <a:r>
              <a:rPr lang="en-US" smtClean="0"/>
              <a:t>Click icon to add picture</a:t>
            </a:r>
            <a:endParaRPr lang="en-US" dirty="0"/>
          </a:p>
        </p:txBody>
      </p:sp>
      <p:sp>
        <p:nvSpPr>
          <p:cNvPr id="5" name="Text Placeholder 4"/>
          <p:cNvSpPr>
            <a:spLocks noGrp="1"/>
          </p:cNvSpPr>
          <p:nvPr>
            <p:ph type="body" sz="quarter" idx="11" hasCustomPrompt="1"/>
          </p:nvPr>
        </p:nvSpPr>
        <p:spPr>
          <a:xfrm>
            <a:off x="571500" y="3522617"/>
            <a:ext cx="8001000" cy="2068286"/>
          </a:xfrm>
        </p:spPr>
        <p:txBody>
          <a:bodyPr rIns="0" numCol="1"/>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569595" y="381000"/>
            <a:ext cx="8004810" cy="685800"/>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162275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Image Layout (No Title)">
    <p:spTree>
      <p:nvGrpSpPr>
        <p:cNvPr id="1" name=""/>
        <p:cNvGrpSpPr/>
        <p:nvPr/>
      </p:nvGrpSpPr>
      <p:grpSpPr>
        <a:xfrm>
          <a:off x="0" y="0"/>
          <a:ext cx="0" cy="0"/>
          <a:chOff x="0" y="0"/>
          <a:chExt cx="0" cy="0"/>
        </a:xfrm>
      </p:grpSpPr>
      <p:sp>
        <p:nvSpPr>
          <p:cNvPr id="4" name="Rectangle 3"/>
          <p:cNvSpPr/>
          <p:nvPr userDrawn="1"/>
        </p:nvSpPr>
        <p:spPr>
          <a:xfrm>
            <a:off x="0" y="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3" name="Content Placeholder 2"/>
          <p:cNvSpPr>
            <a:spLocks noGrp="1"/>
          </p:cNvSpPr>
          <p:nvPr>
            <p:ph sz="half" idx="1" hasCustomPrompt="1"/>
          </p:nvPr>
        </p:nvSpPr>
        <p:spPr>
          <a:xfrm>
            <a:off x="533400" y="3623095"/>
            <a:ext cx="3886200" cy="2362201"/>
          </a:xfrm>
        </p:spPr>
        <p:txBody>
          <a:bodyPr rIns="0" numCol="1" spcCol="0"/>
          <a:lstStyle>
            <a:lvl1pPr marL="342900" marR="0" indent="-3429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sz="2800">
                <a:solidFill>
                  <a:schemeClr val="tx1"/>
                </a:solidFill>
                <a:latin typeface="Segoe UI" panose="020B0502040204020203" pitchFamily="34" charset="0"/>
              </a:defRPr>
            </a:lvl1pPr>
            <a:lvl2pPr marL="742950" marR="0" indent="-285750" algn="l" defTabSz="914400" rtl="0" eaLnBrk="1" fontAlgn="auto" latinLnBrk="0" hangingPunct="1">
              <a:lnSpc>
                <a:spcPct val="100000"/>
              </a:lnSpc>
              <a:spcBef>
                <a:spcPts val="0"/>
              </a:spcBef>
              <a:spcAft>
                <a:spcPts val="600"/>
              </a:spcAft>
              <a:buClrTx/>
              <a:buSzPct val="100000"/>
              <a:buFont typeface="Myriad Pro" pitchFamily="34" charset="0"/>
              <a:buChar char="–"/>
              <a:tabLst/>
              <a:defRPr sz="2400">
                <a:solidFill>
                  <a:schemeClr val="tx1"/>
                </a:solidFill>
                <a:latin typeface="Segoe UI" panose="020B0502040204020203" pitchFamily="34" charset="0"/>
              </a:defRPr>
            </a:lvl2pPr>
            <a:lvl3pPr marL="1143000" marR="0"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2000">
                <a:solidFill>
                  <a:schemeClr val="tx1"/>
                </a:solidFill>
                <a:latin typeface="Segoe UI" panose="020B0502040204020203" pitchFamily="34" charset="0"/>
              </a:defRPr>
            </a:lvl3pPr>
            <a:lvl4pPr marL="1600200" marR="0" indent="-228600" algn="l" defTabSz="914400" rtl="0" eaLnBrk="1" fontAlgn="auto" latinLnBrk="0" hangingPunct="1">
              <a:lnSpc>
                <a:spcPct val="100000"/>
              </a:lnSpc>
              <a:spcBef>
                <a:spcPts val="300"/>
              </a:spcBef>
              <a:spcAft>
                <a:spcPts val="300"/>
              </a:spcAft>
              <a:buClrTx/>
              <a:buSzTx/>
              <a:buFont typeface="Myriad Pro" pitchFamily="34" charset="0"/>
              <a:buChar char="›"/>
              <a:tabLst/>
              <a:defRPr sz="1800">
                <a:solidFill>
                  <a:schemeClr val="tx1"/>
                </a:solidFill>
                <a:latin typeface="Segoe UI" panose="020B0502040204020203" pitchFamily="34" charset="0"/>
              </a:defRPr>
            </a:lvl4pPr>
            <a:lvl5pPr marL="2057400" marR="0"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1800">
                <a:solidFill>
                  <a:schemeClr val="tx1"/>
                </a:solidFill>
                <a:latin typeface="Segoe UI" panose="020B0502040204020203" pitchFamily="34" charset="0"/>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600" b="0" i="0" u="none" strike="noStrike" kern="1200" cap="none" spc="-100" normalizeH="0" baseline="0" noProof="0" dirty="0" smtClean="0">
                <a:ln>
                  <a:noFill/>
                </a:ln>
                <a:solidFill>
                  <a:srgbClr val="678385"/>
                </a:solidFill>
                <a:effectLst/>
                <a:uLnTx/>
                <a:uFillTx/>
                <a:latin typeface="+mn-lt"/>
              </a:rPr>
              <a:t>Click to edit master text styles</a:t>
            </a:r>
          </a:p>
          <a:p>
            <a:pPr marL="742950" marR="0" lvl="1" indent="-285750" algn="l" defTabSz="914400" rtl="0" eaLnBrk="1" fontAlgn="auto" latinLnBrk="0" hangingPunct="1">
              <a:lnSpc>
                <a:spcPct val="100000"/>
              </a:lnSpc>
              <a:spcBef>
                <a:spcPts val="0"/>
              </a:spcBef>
              <a:spcAft>
                <a:spcPts val="600"/>
              </a:spcAft>
              <a:buClrTx/>
              <a:buSzPct val="100000"/>
              <a:buFont typeface="Myriad Pro" pitchFamily="34" charset="0"/>
              <a:buChar char="–"/>
              <a:tabLst/>
              <a:defRPr/>
            </a:pPr>
            <a:r>
              <a:rPr kumimoji="0" lang="en-US" sz="2200" b="0" i="0" u="none" strike="noStrike" kern="1200" cap="none" spc="-100" normalizeH="0" baseline="0" noProof="0" dirty="0" smtClean="0">
                <a:ln>
                  <a:noFill/>
                </a:ln>
                <a:solidFill>
                  <a:srgbClr val="678385"/>
                </a:solidFill>
                <a:effectLst/>
                <a:uLnTx/>
                <a:uFillTx/>
                <a:latin typeface="+mn-lt"/>
              </a:rPr>
              <a:t>Second level</a:t>
            </a:r>
          </a:p>
          <a:p>
            <a:pPr marL="1143000" marR="0" lvl="2"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000" b="0" i="0" u="none" strike="noStrike" kern="1200" cap="none" spc="-100" normalizeH="0" baseline="0" noProof="0" dirty="0" smtClean="0">
                <a:ln>
                  <a:noFill/>
                </a:ln>
                <a:solidFill>
                  <a:srgbClr val="678385"/>
                </a:solidFill>
                <a:effectLst/>
                <a:uLnTx/>
                <a:uFillTx/>
                <a:latin typeface="+mn-lt"/>
              </a:rPr>
              <a:t>Third level</a:t>
            </a:r>
          </a:p>
          <a:p>
            <a:pPr marL="1600200" marR="0" lvl="3" indent="-228600" algn="l" defTabSz="914400" rtl="0" eaLnBrk="1" fontAlgn="auto" latinLnBrk="0" hangingPunct="1">
              <a:lnSpc>
                <a:spcPct val="100000"/>
              </a:lnSpc>
              <a:spcBef>
                <a:spcPts val="300"/>
              </a:spcBef>
              <a:spcAft>
                <a:spcPts val="300"/>
              </a:spcAft>
              <a:buClrTx/>
              <a:buSzTx/>
              <a:buFont typeface="Myriad Pro" pitchFamily="34" charset="0"/>
              <a:buChar char="›"/>
              <a:tabLst/>
              <a:defRPr/>
            </a:pPr>
            <a:r>
              <a:rPr kumimoji="0" lang="en-US" sz="1800" b="0" i="0" u="none" strike="noStrike" kern="1200" cap="none" spc="-100" normalizeH="0" baseline="0" noProof="0" dirty="0" smtClean="0">
                <a:ln>
                  <a:noFill/>
                </a:ln>
                <a:solidFill>
                  <a:srgbClr val="678385"/>
                </a:solidFill>
                <a:effectLst/>
                <a:uLnTx/>
                <a:uFillTx/>
                <a:latin typeface="+mn-lt"/>
              </a:rPr>
              <a:t>Fourth level</a:t>
            </a:r>
          </a:p>
          <a:p>
            <a:pPr marL="2057400" marR="0" lvl="4"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100" normalizeH="0" baseline="0" noProof="0" dirty="0" smtClean="0">
                <a:ln>
                  <a:noFill/>
                </a:ln>
                <a:solidFill>
                  <a:srgbClr val="678385"/>
                </a:solidFill>
                <a:effectLst/>
                <a:uLnTx/>
                <a:uFillTx/>
                <a:latin typeface="+mn-lt"/>
              </a:rPr>
              <a:t>Fifth level</a:t>
            </a:r>
            <a:endParaRPr kumimoji="0" lang="en-US" sz="1800" b="0" i="0" u="none" strike="noStrike" kern="1200" cap="none" spc="-100" normalizeH="0" baseline="0" noProof="0" dirty="0">
              <a:ln>
                <a:noFill/>
              </a:ln>
              <a:solidFill>
                <a:srgbClr val="678385"/>
              </a:solidFill>
              <a:effectLst/>
              <a:uLnTx/>
              <a:uFillTx/>
              <a:latin typeface="+mn-lt"/>
            </a:endParaRPr>
          </a:p>
        </p:txBody>
      </p:sp>
      <p:sp>
        <p:nvSpPr>
          <p:cNvPr id="9" name="Picture Placeholder 4"/>
          <p:cNvSpPr>
            <a:spLocks noGrp="1"/>
          </p:cNvSpPr>
          <p:nvPr>
            <p:ph type="pic" sz="quarter" idx="10"/>
          </p:nvPr>
        </p:nvSpPr>
        <p:spPr>
          <a:xfrm>
            <a:off x="0" y="0"/>
            <a:ext cx="9144000" cy="3429000"/>
          </a:xfrm>
        </p:spPr>
        <p:txBody>
          <a:bodyPr/>
          <a:lstStyle>
            <a:lvl1pPr marL="0" indent="0">
              <a:buNone/>
              <a:defRPr/>
            </a:lvl1pPr>
          </a:lstStyle>
          <a:p>
            <a:r>
              <a:rPr lang="en-US" smtClean="0"/>
              <a:t>Click icon to add picture</a:t>
            </a:r>
            <a:endParaRPr lang="en-US" dirty="0"/>
          </a:p>
        </p:txBody>
      </p:sp>
      <p:sp>
        <p:nvSpPr>
          <p:cNvPr id="8" name="Content Placeholder 2"/>
          <p:cNvSpPr>
            <a:spLocks noGrp="1"/>
          </p:cNvSpPr>
          <p:nvPr>
            <p:ph sz="half" idx="11" hasCustomPrompt="1"/>
          </p:nvPr>
        </p:nvSpPr>
        <p:spPr>
          <a:xfrm>
            <a:off x="4648200" y="3623096"/>
            <a:ext cx="3886200" cy="2362201"/>
          </a:xfrm>
        </p:spPr>
        <p:txBody>
          <a:bodyPr rIns="0" numCol="1" spcCol="0"/>
          <a:lstStyle>
            <a:lvl1pPr marL="342900" marR="0" indent="-3429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sz="2800">
                <a:solidFill>
                  <a:schemeClr val="tx1"/>
                </a:solidFill>
                <a:latin typeface="Segoe UI" panose="020B0502040204020203" pitchFamily="34" charset="0"/>
              </a:defRPr>
            </a:lvl1pPr>
            <a:lvl2pPr marL="742950" marR="0" indent="-285750" algn="l" defTabSz="914400" rtl="0" eaLnBrk="1" fontAlgn="auto" latinLnBrk="0" hangingPunct="1">
              <a:lnSpc>
                <a:spcPct val="100000"/>
              </a:lnSpc>
              <a:spcBef>
                <a:spcPts val="0"/>
              </a:spcBef>
              <a:spcAft>
                <a:spcPts val="600"/>
              </a:spcAft>
              <a:buClrTx/>
              <a:buSzPct val="100000"/>
              <a:buFont typeface="Myriad Pro" pitchFamily="34" charset="0"/>
              <a:buChar char="–"/>
              <a:tabLst/>
              <a:defRPr sz="2400">
                <a:solidFill>
                  <a:schemeClr val="tx1"/>
                </a:solidFill>
                <a:latin typeface="Segoe UI" panose="020B0502040204020203" pitchFamily="34" charset="0"/>
              </a:defRPr>
            </a:lvl2pPr>
            <a:lvl3pPr marL="1143000" marR="0"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2000">
                <a:solidFill>
                  <a:schemeClr val="tx1"/>
                </a:solidFill>
                <a:latin typeface="Segoe UI" panose="020B0502040204020203" pitchFamily="34" charset="0"/>
              </a:defRPr>
            </a:lvl3pPr>
            <a:lvl4pPr marL="1600200" marR="0" indent="-228600" algn="l" defTabSz="914400" rtl="0" eaLnBrk="1" fontAlgn="auto" latinLnBrk="0" hangingPunct="1">
              <a:lnSpc>
                <a:spcPct val="100000"/>
              </a:lnSpc>
              <a:spcBef>
                <a:spcPts val="300"/>
              </a:spcBef>
              <a:spcAft>
                <a:spcPts val="300"/>
              </a:spcAft>
              <a:buClrTx/>
              <a:buSzTx/>
              <a:buFont typeface="Myriad Pro" pitchFamily="34" charset="0"/>
              <a:buChar char="›"/>
              <a:tabLst/>
              <a:defRPr sz="1800">
                <a:solidFill>
                  <a:schemeClr val="tx1"/>
                </a:solidFill>
                <a:latin typeface="Segoe UI" panose="020B0502040204020203" pitchFamily="34" charset="0"/>
              </a:defRPr>
            </a:lvl4pPr>
            <a:lvl5pPr marL="2057400" marR="0"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1800">
                <a:solidFill>
                  <a:schemeClr val="tx1"/>
                </a:solidFill>
                <a:latin typeface="Segoe UI" panose="020B0502040204020203" pitchFamily="34" charset="0"/>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2600" b="0" i="0" u="none" strike="noStrike" kern="1200" cap="none" spc="-100" normalizeH="0" baseline="0" noProof="0" dirty="0" smtClean="0">
                <a:ln>
                  <a:noFill/>
                </a:ln>
                <a:solidFill>
                  <a:srgbClr val="678385"/>
                </a:solidFill>
                <a:effectLst/>
                <a:uLnTx/>
                <a:uFillTx/>
                <a:latin typeface="+mn-lt"/>
              </a:rPr>
              <a:t>Click to edit master text styles</a:t>
            </a:r>
          </a:p>
          <a:p>
            <a:pPr marL="742950" marR="0" lvl="1" indent="-285750" algn="l" defTabSz="914400" rtl="0" eaLnBrk="1" fontAlgn="auto" latinLnBrk="0" hangingPunct="1">
              <a:lnSpc>
                <a:spcPct val="100000"/>
              </a:lnSpc>
              <a:spcBef>
                <a:spcPts val="0"/>
              </a:spcBef>
              <a:spcAft>
                <a:spcPts val="600"/>
              </a:spcAft>
              <a:buClrTx/>
              <a:buSzPct val="100000"/>
              <a:buFont typeface="Myriad Pro" pitchFamily="34" charset="0"/>
              <a:buChar char="–"/>
              <a:tabLst/>
              <a:defRPr/>
            </a:pPr>
            <a:r>
              <a:rPr kumimoji="0" lang="en-US" sz="2200" b="0" i="0" u="none" strike="noStrike" kern="1200" cap="none" spc="-100" normalizeH="0" baseline="0" noProof="0" dirty="0" smtClean="0">
                <a:ln>
                  <a:noFill/>
                </a:ln>
                <a:solidFill>
                  <a:srgbClr val="678385"/>
                </a:solidFill>
                <a:effectLst/>
                <a:uLnTx/>
                <a:uFillTx/>
                <a:latin typeface="+mn-lt"/>
              </a:rPr>
              <a:t>Second level</a:t>
            </a:r>
          </a:p>
          <a:p>
            <a:pPr marL="1143000" marR="0" lvl="2"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000" b="0" i="0" u="none" strike="noStrike" kern="1200" cap="none" spc="-100" normalizeH="0" baseline="0" noProof="0" dirty="0" smtClean="0">
                <a:ln>
                  <a:noFill/>
                </a:ln>
                <a:solidFill>
                  <a:srgbClr val="678385"/>
                </a:solidFill>
                <a:effectLst/>
                <a:uLnTx/>
                <a:uFillTx/>
                <a:latin typeface="+mn-lt"/>
              </a:rPr>
              <a:t>Third level</a:t>
            </a:r>
          </a:p>
          <a:p>
            <a:pPr marL="1600200" marR="0" lvl="3" indent="-228600" algn="l" defTabSz="914400" rtl="0" eaLnBrk="1" fontAlgn="auto" latinLnBrk="0" hangingPunct="1">
              <a:lnSpc>
                <a:spcPct val="100000"/>
              </a:lnSpc>
              <a:spcBef>
                <a:spcPts val="300"/>
              </a:spcBef>
              <a:spcAft>
                <a:spcPts val="300"/>
              </a:spcAft>
              <a:buClrTx/>
              <a:buSzTx/>
              <a:buFont typeface="Myriad Pro" pitchFamily="34" charset="0"/>
              <a:buChar char="›"/>
              <a:tabLst/>
              <a:defRPr/>
            </a:pPr>
            <a:r>
              <a:rPr kumimoji="0" lang="en-US" sz="1800" b="0" i="0" u="none" strike="noStrike" kern="1200" cap="none" spc="-100" normalizeH="0" baseline="0" noProof="0" dirty="0" smtClean="0">
                <a:ln>
                  <a:noFill/>
                </a:ln>
                <a:solidFill>
                  <a:srgbClr val="678385"/>
                </a:solidFill>
                <a:effectLst/>
                <a:uLnTx/>
                <a:uFillTx/>
                <a:latin typeface="+mn-lt"/>
              </a:rPr>
              <a:t>Fourth level</a:t>
            </a:r>
          </a:p>
          <a:p>
            <a:pPr marL="2057400" marR="0" lvl="4"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100" normalizeH="0" baseline="0" noProof="0" dirty="0" smtClean="0">
                <a:ln>
                  <a:noFill/>
                </a:ln>
                <a:solidFill>
                  <a:srgbClr val="678385"/>
                </a:solidFill>
                <a:effectLst/>
                <a:uLnTx/>
                <a:uFillTx/>
                <a:latin typeface="+mn-lt"/>
              </a:rPr>
              <a:t>Fifth level</a:t>
            </a:r>
            <a:endParaRPr kumimoji="0" lang="en-US" sz="1800" b="0" i="0" u="none" strike="noStrike" kern="1200" cap="none" spc="-100" normalizeH="0" baseline="0" noProof="0" dirty="0">
              <a:ln>
                <a:noFill/>
              </a:ln>
              <a:solidFill>
                <a:srgbClr val="678385"/>
              </a:solidFill>
              <a:effectLst/>
              <a:uLnTx/>
              <a:uFillTx/>
              <a:latin typeface="+mn-lt"/>
            </a:endParaRPr>
          </a:p>
        </p:txBody>
      </p:sp>
    </p:spTree>
    <p:extLst>
      <p:ext uri="{BB962C8B-B14F-4D97-AF65-F5344CB8AC3E}">
        <p14:creationId xmlns:p14="http://schemas.microsoft.com/office/powerpoint/2010/main" val="91947417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4774473"/>
            <a:ext cx="5486400" cy="566738"/>
          </a:xfrm>
        </p:spPr>
        <p:txBody>
          <a:bodyPr anchor="t"/>
          <a:lstStyle>
            <a:lvl1pPr algn="l">
              <a:defRPr sz="2000" b="0">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rIns="0"/>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828800" y="5367338"/>
            <a:ext cx="5486400" cy="804862"/>
          </a:xfrm>
        </p:spPr>
        <p:txBody>
          <a:bodyPr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9841310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for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381000"/>
            <a:ext cx="8001000" cy="685800"/>
          </a:xfrm>
        </p:spPr>
        <p:txBody>
          <a:bodyPr/>
          <a:lstStyle>
            <a:lvl1pPr algn="ctr">
              <a:defRPr/>
            </a:lvl1pPr>
          </a:lstStyle>
          <a:p>
            <a:r>
              <a:rPr lang="en-US" dirty="0" smtClean="0"/>
              <a:t>Click to edit master title style</a:t>
            </a:r>
            <a:endParaRPr lang="en-US" dirty="0"/>
          </a:p>
        </p:txBody>
      </p:sp>
      <p:sp>
        <p:nvSpPr>
          <p:cNvPr id="3" name="Picture Placeholder 5"/>
          <p:cNvSpPr>
            <a:spLocks noGrp="1"/>
          </p:cNvSpPr>
          <p:nvPr>
            <p:ph type="pic" sz="quarter" idx="10"/>
          </p:nvPr>
        </p:nvSpPr>
        <p:spPr>
          <a:xfrm>
            <a:off x="566928" y="1066800"/>
            <a:ext cx="8001000" cy="4343400"/>
          </a:xfrm>
        </p:spPr>
        <p:txBody>
          <a:bodyPr rIns="0"/>
          <a:lstStyle>
            <a:lvl1pPr marL="0" indent="0">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254561103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69595" y="1066800"/>
            <a:ext cx="8002905" cy="4114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hasCustomPrompt="1"/>
          </p:nvPr>
        </p:nvSpPr>
        <p:spPr>
          <a:xfrm>
            <a:off x="569595" y="381000"/>
            <a:ext cx="8004810" cy="685800"/>
          </a:xfrm>
          <a:prstGeom prst="rect">
            <a:avLst/>
          </a:prstGeom>
        </p:spPr>
        <p:txBody>
          <a:bodyPr vert="horz" lIns="0" tIns="45720" rIns="0" bIns="45720" rtlCol="0" anchor="t" anchorCtr="0">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119241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for Graphics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381000"/>
            <a:ext cx="8001000" cy="685800"/>
          </a:xfrm>
        </p:spPr>
        <p:txBody>
          <a:bodyPr rIns="0"/>
          <a:lstStyle>
            <a:lvl1pPr algn="ctr">
              <a:defRPr/>
            </a:lvl1pPr>
          </a:lstStyle>
          <a:p>
            <a:r>
              <a:rPr lang="en-US" dirty="0" smtClean="0"/>
              <a:t>Click to edit master title style</a:t>
            </a:r>
            <a:endParaRPr lang="en-US" dirty="0"/>
          </a:p>
        </p:txBody>
      </p:sp>
      <p:sp>
        <p:nvSpPr>
          <p:cNvPr id="3" name="Rectangle 2"/>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 name="Picture Placeholder 5"/>
          <p:cNvSpPr>
            <a:spLocks noGrp="1"/>
          </p:cNvSpPr>
          <p:nvPr>
            <p:ph type="pic" sz="quarter" idx="10"/>
          </p:nvPr>
        </p:nvSpPr>
        <p:spPr>
          <a:xfrm>
            <a:off x="566928" y="1066800"/>
            <a:ext cx="8001000" cy="4343400"/>
          </a:xfrm>
        </p:spPr>
        <p:txBody>
          <a:bodyPr rIns="0"/>
          <a:lstStyle>
            <a:lvl1pPr marL="0" indent="0">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28363471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for Graphics (Tan)">
    <p:spTree>
      <p:nvGrpSpPr>
        <p:cNvPr id="1" name=""/>
        <p:cNvGrpSpPr/>
        <p:nvPr/>
      </p:nvGrpSpPr>
      <p:grpSpPr>
        <a:xfrm>
          <a:off x="0" y="0"/>
          <a:ext cx="0" cy="0"/>
          <a:chOff x="0" y="0"/>
          <a:chExt cx="0" cy="0"/>
        </a:xfrm>
      </p:grpSpPr>
      <p:sp>
        <p:nvSpPr>
          <p:cNvPr id="3" name="Rectangle 2"/>
          <p:cNvSpPr/>
          <p:nvPr userDrawn="1"/>
        </p:nvSpPr>
        <p:spPr>
          <a:xfrm>
            <a:off x="0" y="0"/>
            <a:ext cx="9144000" cy="617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2"/>
              </a:solidFill>
              <a:latin typeface="Segoe UI" panose="020B0502040204020203" pitchFamily="34" charset="0"/>
            </a:endParaRPr>
          </a:p>
        </p:txBody>
      </p:sp>
      <p:sp>
        <p:nvSpPr>
          <p:cNvPr id="2" name="Title 1"/>
          <p:cNvSpPr>
            <a:spLocks noGrp="1"/>
          </p:cNvSpPr>
          <p:nvPr>
            <p:ph type="title" hasCustomPrompt="1"/>
          </p:nvPr>
        </p:nvSpPr>
        <p:spPr>
          <a:xfrm>
            <a:off x="569595" y="381000"/>
            <a:ext cx="8004810" cy="685800"/>
          </a:xfrm>
        </p:spPr>
        <p:txBody>
          <a:bodyPr/>
          <a:lstStyle>
            <a:lvl1pPr algn="ctr">
              <a:defRPr>
                <a:solidFill>
                  <a:schemeClr val="tx2"/>
                </a:solidFill>
              </a:defRPr>
            </a:lvl1pPr>
          </a:lstStyle>
          <a:p>
            <a:r>
              <a:rPr lang="en-US" dirty="0" smtClean="0"/>
              <a:t>Click to edit master title style</a:t>
            </a:r>
            <a:endParaRPr lang="en-US" dirty="0"/>
          </a:p>
        </p:txBody>
      </p:sp>
      <p:sp>
        <p:nvSpPr>
          <p:cNvPr id="4" name="Picture Placeholder 5"/>
          <p:cNvSpPr>
            <a:spLocks noGrp="1"/>
          </p:cNvSpPr>
          <p:nvPr>
            <p:ph type="pic" sz="quarter" idx="10"/>
          </p:nvPr>
        </p:nvSpPr>
        <p:spPr>
          <a:xfrm>
            <a:off x="566928" y="1066800"/>
            <a:ext cx="8001000" cy="4343400"/>
          </a:xfrm>
        </p:spPr>
        <p:txBody>
          <a:bodyPr rIns="0"/>
          <a:lstStyle>
            <a:lvl1pPr marL="0" indent="0">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128479712"/>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for Graphics (Blue)">
    <p:spTree>
      <p:nvGrpSpPr>
        <p:cNvPr id="1" name=""/>
        <p:cNvGrpSpPr/>
        <p:nvPr/>
      </p:nvGrpSpPr>
      <p:grpSpPr>
        <a:xfrm>
          <a:off x="0" y="0"/>
          <a:ext cx="0" cy="0"/>
          <a:chOff x="0" y="0"/>
          <a:chExt cx="0" cy="0"/>
        </a:xfrm>
      </p:grpSpPr>
      <p:sp>
        <p:nvSpPr>
          <p:cNvPr id="3" name="Rectangle 2"/>
          <p:cNvSpPr/>
          <p:nvPr userDrawn="1"/>
        </p:nvSpPr>
        <p:spPr>
          <a:xfrm>
            <a:off x="0" y="0"/>
            <a:ext cx="91440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Segoe UI" panose="020B0502040204020203" pitchFamily="34" charset="0"/>
            </a:endParaRPr>
          </a:p>
        </p:txBody>
      </p:sp>
      <p:sp>
        <p:nvSpPr>
          <p:cNvPr id="2" name="Title 1"/>
          <p:cNvSpPr>
            <a:spLocks noGrp="1"/>
          </p:cNvSpPr>
          <p:nvPr>
            <p:ph type="title" hasCustomPrompt="1"/>
          </p:nvPr>
        </p:nvSpPr>
        <p:spPr>
          <a:xfrm>
            <a:off x="569595" y="381000"/>
            <a:ext cx="8004810" cy="685800"/>
          </a:xfrm>
        </p:spPr>
        <p:txBody>
          <a:bodyPr/>
          <a:lstStyle>
            <a:lvl1pPr algn="ctr">
              <a:defRPr>
                <a:solidFill>
                  <a:schemeClr val="bg1"/>
                </a:solidFill>
              </a:defRPr>
            </a:lvl1pPr>
          </a:lstStyle>
          <a:p>
            <a:r>
              <a:rPr lang="en-US" dirty="0" smtClean="0"/>
              <a:t>Click to edit master title style</a:t>
            </a:r>
            <a:endParaRPr lang="en-US" dirty="0"/>
          </a:p>
        </p:txBody>
      </p:sp>
      <p:sp>
        <p:nvSpPr>
          <p:cNvPr id="6" name="Picture Placeholder 5"/>
          <p:cNvSpPr>
            <a:spLocks noGrp="1"/>
          </p:cNvSpPr>
          <p:nvPr>
            <p:ph type="pic" sz="quarter" idx="10"/>
          </p:nvPr>
        </p:nvSpPr>
        <p:spPr>
          <a:xfrm>
            <a:off x="566928" y="1066800"/>
            <a:ext cx="8001000" cy="4343400"/>
          </a:xfrm>
        </p:spPr>
        <p:txBody>
          <a:bodyPr rIns="0"/>
          <a:lstStyle>
            <a:lvl1pPr marL="0" indent="0">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230516884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ized Graphic with Footer Text">
    <p:spTree>
      <p:nvGrpSpPr>
        <p:cNvPr id="1" name=""/>
        <p:cNvGrpSpPr/>
        <p:nvPr/>
      </p:nvGrpSpPr>
      <p:grpSpPr>
        <a:xfrm>
          <a:off x="0" y="0"/>
          <a:ext cx="0" cy="0"/>
          <a:chOff x="0" y="0"/>
          <a:chExt cx="0" cy="0"/>
        </a:xfrm>
      </p:grpSpPr>
      <p:sp>
        <p:nvSpPr>
          <p:cNvPr id="9" name="Rectangle 8"/>
          <p:cNvSpPr/>
          <p:nvPr userDrawn="1"/>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4" name="Title 1"/>
          <p:cNvSpPr>
            <a:spLocks noGrp="1"/>
          </p:cNvSpPr>
          <p:nvPr>
            <p:ph type="title" hasCustomPrompt="1"/>
          </p:nvPr>
        </p:nvSpPr>
        <p:spPr>
          <a:xfrm>
            <a:off x="566928" y="5791200"/>
            <a:ext cx="8001000" cy="762000"/>
          </a:xfrm>
        </p:spPr>
        <p:txBody>
          <a:bodyPr/>
          <a:lstStyle>
            <a:lvl1pPr>
              <a:defRPr/>
            </a:lvl1pPr>
          </a:lstStyle>
          <a:p>
            <a:r>
              <a:rPr lang="en-US" dirty="0" smtClean="0"/>
              <a:t>Figure explanation</a:t>
            </a:r>
            <a:endParaRPr lang="en-US" dirty="0"/>
          </a:p>
        </p:txBody>
      </p:sp>
      <p:cxnSp>
        <p:nvCxnSpPr>
          <p:cNvPr id="15" name="Straight Connector 14"/>
          <p:cNvCxnSpPr/>
          <p:nvPr userDrawn="1"/>
        </p:nvCxnSpPr>
        <p:spPr>
          <a:xfrm>
            <a:off x="0" y="5552364"/>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6787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14400"/>
            <a:ext cx="7391400" cy="4648200"/>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6850115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115190"/>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52400" y="153923"/>
            <a:ext cx="6705600" cy="6556248"/>
          </a:xfrm>
          <a:prstGeom prst="rect">
            <a:avLst/>
          </a:prstGeom>
          <a:gradFill rotWithShape="1">
            <a:gsLst>
              <a:gs pos="0">
                <a:srgbClr val="8F7C67">
                  <a:gamma/>
                  <a:shade val="46275"/>
                  <a:invGamma/>
                </a:srgbClr>
              </a:gs>
              <a:gs pos="100000">
                <a:srgbClr val="8F7C67"/>
              </a:gs>
            </a:gsLst>
            <a:lin ang="2700000" scaled="1"/>
          </a:gra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endParaRPr lang="en-US" dirty="0">
              <a:solidFill>
                <a:prstClr val="black"/>
              </a:solidFill>
              <a:latin typeface="Arial" pitchFamily="34" charset="0"/>
              <a:cs typeface="Arial"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1011" t="-128" r="50000" b="128"/>
          <a:stretch/>
        </p:blipFill>
        <p:spPr>
          <a:xfrm>
            <a:off x="6962862" y="138683"/>
            <a:ext cx="2050722" cy="6565392"/>
          </a:xfrm>
          <a:prstGeom prst="rect">
            <a:avLst/>
          </a:prstGeom>
          <a:ln>
            <a:noFill/>
          </a:ln>
        </p:spPr>
      </p:pic>
      <p:sp>
        <p:nvSpPr>
          <p:cNvPr id="2" name="Title 1"/>
          <p:cNvSpPr>
            <a:spLocks noGrp="1"/>
          </p:cNvSpPr>
          <p:nvPr>
            <p:ph type="ctrTitle"/>
          </p:nvPr>
        </p:nvSpPr>
        <p:spPr>
          <a:xfrm>
            <a:off x="685800" y="2203718"/>
            <a:ext cx="5852160" cy="1323439"/>
          </a:xfrm>
        </p:spPr>
        <p:txBody>
          <a:bodyPr anchor="b" anchorCtr="0">
            <a:sp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5852160" cy="1752600"/>
          </a:xfrm>
        </p:spPr>
        <p:txBody>
          <a:bodyPr>
            <a:normAutofit/>
          </a:bodyPr>
          <a:lstStyle>
            <a:lvl1pPr marL="0" indent="0" algn="l">
              <a:buNone/>
              <a:defRPr sz="2400" i="1">
                <a:solidFill>
                  <a:srgbClr val="EEECE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685800" y="3733800"/>
            <a:ext cx="5867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6962862" y="138684"/>
            <a:ext cx="2048256" cy="304800"/>
          </a:xfrm>
          <a:prstGeom prst="rect">
            <a:avLst/>
          </a:prstGeom>
          <a:solidFill>
            <a:srgbClr val="769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1" name="Rectangle 10"/>
          <p:cNvSpPr/>
          <p:nvPr userDrawn="1"/>
        </p:nvSpPr>
        <p:spPr>
          <a:xfrm>
            <a:off x="152400" y="138684"/>
            <a:ext cx="6702552" cy="304800"/>
          </a:xfrm>
          <a:prstGeom prst="rect">
            <a:avLst/>
          </a:prstGeom>
          <a:solidFill>
            <a:srgbClr val="8F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52400" y="1676400"/>
            <a:ext cx="8831802" cy="4800599"/>
          </a:xfrm>
          <a:prstGeom prst="rect">
            <a:avLst/>
          </a:prstGeom>
          <a:gradFill>
            <a:gsLst>
              <a:gs pos="0">
                <a:srgbClr val="76923C"/>
              </a:gs>
              <a:gs pos="100000">
                <a:srgbClr val="60773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2" name="Title 1"/>
          <p:cNvSpPr>
            <a:spLocks noGrp="1"/>
          </p:cNvSpPr>
          <p:nvPr>
            <p:ph type="title"/>
          </p:nvPr>
        </p:nvSpPr>
        <p:spPr>
          <a:xfrm>
            <a:off x="457200" y="369888"/>
            <a:ext cx="8229600" cy="1143000"/>
          </a:xfrm>
        </p:spPr>
        <p:txBody>
          <a:bodyPr>
            <a:noAutofit/>
          </a:bodyPr>
          <a:lstStyle>
            <a:lvl1pPr algn="l">
              <a:defRPr sz="4000">
                <a:solidFill>
                  <a:srgbClr val="8F7C6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84362"/>
            <a:ext cx="8229600" cy="4373563"/>
          </a:xfrm>
        </p:spPr>
        <p:txBody>
          <a:bodyPr/>
          <a:lstStyle>
            <a:lvl1pPr marL="228600" indent="-228600">
              <a:defRPr>
                <a:solidFill>
                  <a:schemeClr val="bg1"/>
                </a:solidFill>
              </a:defRPr>
            </a:lvl1pPr>
            <a:lvl2pPr marL="571500" indent="-228600">
              <a:defRPr sz="2400">
                <a:solidFill>
                  <a:schemeClr val="bg1"/>
                </a:solidFill>
              </a:defRPr>
            </a:lvl2pPr>
            <a:lvl3pPr marL="914400" indent="-228600">
              <a:defRPr sz="2400">
                <a:solidFill>
                  <a:schemeClr val="bg1"/>
                </a:solidFill>
              </a:defRPr>
            </a:lvl3pPr>
            <a:lvl4pPr marL="1257300" indent="-228600">
              <a:defRPr sz="2400">
                <a:solidFill>
                  <a:schemeClr val="bg1"/>
                </a:solidFill>
              </a:defRPr>
            </a:lvl4pPr>
            <a:lvl5pPr marL="1600200" indent="-228600">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81000" y="6543675"/>
            <a:ext cx="2133600" cy="244475"/>
          </a:xfrm>
        </p:spPr>
        <p:txBody>
          <a:bodyPr/>
          <a:lstStyle>
            <a:lvl1pPr>
              <a:defRPr>
                <a:solidFill>
                  <a:schemeClr val="bg1">
                    <a:lumMod val="50000"/>
                  </a:schemeClr>
                </a:solidFill>
              </a:defRPr>
            </a:lvl1p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
        <p:nvSpPr>
          <p:cNvPr id="11" name="AutoShape 2"/>
          <p:cNvSpPr>
            <a:spLocks noChangeArrowheads="1"/>
          </p:cNvSpPr>
          <p:nvPr userDrawn="1"/>
        </p:nvSpPr>
        <p:spPr bwMode="auto">
          <a:xfrm>
            <a:off x="8704263" y="6574631"/>
            <a:ext cx="277812" cy="182562"/>
          </a:xfrm>
          <a:prstGeom prst="wave">
            <a:avLst>
              <a:gd name="adj1" fmla="val 7097"/>
              <a:gd name="adj2" fmla="val 0"/>
            </a:avLst>
          </a:prstGeom>
          <a:solidFill>
            <a:srgbClr val="8F7C67"/>
          </a:solidFill>
          <a:ln w="9525">
            <a:noFill/>
            <a:round/>
            <a:headEnd/>
            <a:tailEnd/>
          </a:ln>
        </p:spPr>
        <p:txBody>
          <a:bodyPr vert="horz" wrap="square" lIns="0" tIns="0" rIns="0" bIns="0" numCol="1" anchor="ctr" anchorCtr="0" compatLnSpc="1">
            <a:prstTxWarp prst="textNoShape">
              <a:avLst/>
            </a:prstTxWarp>
          </a:bodyPr>
          <a:lstStyle/>
          <a:p>
            <a:pPr algn="ctr" fontAlgn="base">
              <a:spcBef>
                <a:spcPct val="0"/>
              </a:spcBef>
              <a:spcAft>
                <a:spcPts val="1000"/>
              </a:spcAft>
            </a:pPr>
            <a:fld id="{C6B5C0F4-B239-461A-9D66-B49B8E25A3DA}" type="slidenum">
              <a:rPr lang="en-US" sz="800" b="1" smtClean="0">
                <a:solidFill>
                  <a:prstClr val="white"/>
                </a:solidFill>
                <a:latin typeface="Calibri"/>
                <a:cs typeface="Arial" pitchFamily="34" charset="0"/>
              </a:rPr>
              <a:pPr algn="ctr" fontAlgn="base">
                <a:spcBef>
                  <a:spcPct val="0"/>
                </a:spcBef>
                <a:spcAft>
                  <a:spcPts val="1000"/>
                </a:spcAft>
              </a:pPr>
              <a:t>‹#›</a:t>
            </a:fld>
            <a:endParaRPr lang="en-US" sz="1100" b="1" dirty="0" smtClean="0">
              <a:solidFill>
                <a:prstClr val="white"/>
              </a:solidFill>
              <a:latin typeface="Calibri"/>
              <a:cs typeface="Arial" pitchFamily="34" charset="0"/>
            </a:endParaRPr>
          </a:p>
        </p:txBody>
      </p:sp>
      <p:sp>
        <p:nvSpPr>
          <p:cNvPr id="9" name="Rectangle 8"/>
          <p:cNvSpPr/>
          <p:nvPr userDrawn="1"/>
        </p:nvSpPr>
        <p:spPr>
          <a:xfrm>
            <a:off x="6962862" y="138684"/>
            <a:ext cx="2048256" cy="91440"/>
          </a:xfrm>
          <a:prstGeom prst="rect">
            <a:avLst/>
          </a:prstGeom>
          <a:solidFill>
            <a:srgbClr val="769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0" name="Rectangle 9"/>
          <p:cNvSpPr/>
          <p:nvPr userDrawn="1"/>
        </p:nvSpPr>
        <p:spPr>
          <a:xfrm>
            <a:off x="152400" y="138684"/>
            <a:ext cx="6702552" cy="91440"/>
          </a:xfrm>
          <a:prstGeom prst="rect">
            <a:avLst/>
          </a:prstGeom>
          <a:solidFill>
            <a:srgbClr val="8F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152400" y="1449324"/>
            <a:ext cx="6705600" cy="3273552"/>
          </a:xfrm>
          <a:prstGeom prst="rect">
            <a:avLst/>
          </a:prstGeom>
          <a:solidFill>
            <a:srgbClr val="76923C"/>
          </a:solidFill>
          <a:ln w="9525">
            <a:noFill/>
            <a:miter lim="800000"/>
            <a:headEnd/>
            <a:tailEnd/>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prstClr val="black"/>
              </a:solidFill>
              <a:latin typeface="Arial" pitchFamily="34" charset="0"/>
              <a:cs typeface="Arial" pitchFamily="34" charset="0"/>
            </a:endParaRP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1011" t="33739" r="50000" b="16354"/>
          <a:stretch/>
        </p:blipFill>
        <p:spPr>
          <a:xfrm>
            <a:off x="6962862" y="1447800"/>
            <a:ext cx="2050722" cy="3276600"/>
          </a:xfrm>
          <a:prstGeom prst="rect">
            <a:avLst/>
          </a:prstGeom>
          <a:ln>
            <a:noFill/>
          </a:ln>
        </p:spPr>
      </p:pic>
      <p:sp>
        <p:nvSpPr>
          <p:cNvPr id="2" name="Title 1"/>
          <p:cNvSpPr>
            <a:spLocks noGrp="1"/>
          </p:cNvSpPr>
          <p:nvPr>
            <p:ph type="title"/>
          </p:nvPr>
        </p:nvSpPr>
        <p:spPr>
          <a:xfrm>
            <a:off x="457200" y="1600200"/>
            <a:ext cx="5943600" cy="1524000"/>
          </a:xfrm>
        </p:spPr>
        <p:txBody>
          <a:bodyPr anchor="b" anchorCtr="0">
            <a:normAutofit/>
          </a:bodyPr>
          <a:lstStyle>
            <a:lvl1pPr algn="l">
              <a:defRPr sz="40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3429000"/>
            <a:ext cx="5943600" cy="990600"/>
          </a:xfrm>
        </p:spPr>
        <p:txBody>
          <a:bodyPr anchor="t" anchorCtr="0"/>
          <a:lstStyle>
            <a:lvl1pPr marL="0" indent="0">
              <a:buNone/>
              <a:defRPr sz="2000" i="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21" name="Straight Connector 20"/>
          <p:cNvCxnSpPr/>
          <p:nvPr userDrawn="1"/>
        </p:nvCxnSpPr>
        <p:spPr>
          <a:xfrm>
            <a:off x="457200" y="3276600"/>
            <a:ext cx="5943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381000" y="6543675"/>
            <a:ext cx="2133600" cy="244475"/>
          </a:xfrm>
        </p:spPr>
        <p:txBody>
          <a:bodyPr/>
          <a:lstStyle>
            <a:lvl1pPr>
              <a:defRPr>
                <a:solidFill>
                  <a:schemeClr val="bg1">
                    <a:lumMod val="50000"/>
                  </a:schemeClr>
                </a:solidFill>
              </a:defRPr>
            </a:lvl1pPr>
          </a:lstStyle>
          <a:p>
            <a:fld id="{B46AC4DF-C0C8-4B6E-80EF-5B19373A3A0D}"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
        <p:nvSpPr>
          <p:cNvPr id="23" name="AutoShape 2"/>
          <p:cNvSpPr>
            <a:spLocks noChangeArrowheads="1"/>
          </p:cNvSpPr>
          <p:nvPr userDrawn="1"/>
        </p:nvSpPr>
        <p:spPr bwMode="auto">
          <a:xfrm>
            <a:off x="8704263" y="6574631"/>
            <a:ext cx="277812" cy="182562"/>
          </a:xfrm>
          <a:prstGeom prst="wave">
            <a:avLst>
              <a:gd name="adj1" fmla="val 7097"/>
              <a:gd name="adj2" fmla="val 0"/>
            </a:avLst>
          </a:prstGeom>
          <a:solidFill>
            <a:srgbClr val="8F7C67"/>
          </a:solidFill>
          <a:ln w="9525">
            <a:noFill/>
            <a:round/>
            <a:headEnd/>
            <a:tailEnd/>
          </a:ln>
        </p:spPr>
        <p:txBody>
          <a:bodyPr vert="horz" wrap="square" lIns="0" tIns="0" rIns="0" bIns="0" numCol="1" anchor="ctr" anchorCtr="0" compatLnSpc="1">
            <a:prstTxWarp prst="textNoShape">
              <a:avLst/>
            </a:prstTxWarp>
          </a:bodyPr>
          <a:lstStyle/>
          <a:p>
            <a:pPr algn="ctr" fontAlgn="base">
              <a:spcBef>
                <a:spcPct val="0"/>
              </a:spcBef>
              <a:spcAft>
                <a:spcPts val="1000"/>
              </a:spcAft>
            </a:pPr>
            <a:fld id="{C6B5C0F4-B239-461A-9D66-B49B8E25A3DA}" type="slidenum">
              <a:rPr lang="en-US" sz="800" b="1" smtClean="0">
                <a:solidFill>
                  <a:prstClr val="white"/>
                </a:solidFill>
                <a:latin typeface="Calibri"/>
                <a:cs typeface="Arial" pitchFamily="34" charset="0"/>
              </a:rPr>
              <a:pPr algn="ctr" fontAlgn="base">
                <a:spcBef>
                  <a:spcPct val="0"/>
                </a:spcBef>
                <a:spcAft>
                  <a:spcPts val="1000"/>
                </a:spcAft>
              </a:pPr>
              <a:t>‹#›</a:t>
            </a:fld>
            <a:endParaRPr lang="en-US" sz="1100" b="1" dirty="0" smtClean="0">
              <a:solidFill>
                <a:prstClr val="white"/>
              </a:solidFill>
              <a:latin typeface="Calibri"/>
              <a:cs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152400" y="1676400"/>
            <a:ext cx="8831802" cy="4800599"/>
          </a:xfrm>
          <a:prstGeom prst="rect">
            <a:avLst/>
          </a:prstGeom>
          <a:gradFill>
            <a:gsLst>
              <a:gs pos="0">
                <a:srgbClr val="76923C"/>
              </a:gs>
              <a:gs pos="100000">
                <a:srgbClr val="60773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8" name="Title 1"/>
          <p:cNvSpPr>
            <a:spLocks noGrp="1"/>
          </p:cNvSpPr>
          <p:nvPr>
            <p:ph type="title"/>
          </p:nvPr>
        </p:nvSpPr>
        <p:spPr>
          <a:xfrm>
            <a:off x="457200" y="369888"/>
            <a:ext cx="8229600" cy="1143000"/>
          </a:xfrm>
        </p:spPr>
        <p:txBody>
          <a:bodyPr>
            <a:noAutofit/>
          </a:bodyPr>
          <a:lstStyle>
            <a:lvl1pPr algn="l">
              <a:defRPr sz="4000">
                <a:solidFill>
                  <a:srgbClr val="8F7C67"/>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1000" y="6543675"/>
            <a:ext cx="2133600" cy="244475"/>
          </a:xfrm>
        </p:spPr>
        <p:txBody>
          <a:bodyPr/>
          <a:lstStyle>
            <a:lvl1pPr>
              <a:defRPr>
                <a:solidFill>
                  <a:schemeClr val="bg1">
                    <a:lumMod val="50000"/>
                  </a:schemeClr>
                </a:solidFill>
              </a:defRPr>
            </a:lvl1pPr>
          </a:lstStyle>
          <a:p>
            <a:fld id="{0782D6FB-BB15-4AE4-A52F-B64075F254EC}"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
        <p:nvSpPr>
          <p:cNvPr id="11" name="AutoShape 2"/>
          <p:cNvSpPr>
            <a:spLocks noChangeArrowheads="1"/>
          </p:cNvSpPr>
          <p:nvPr userDrawn="1"/>
        </p:nvSpPr>
        <p:spPr bwMode="auto">
          <a:xfrm>
            <a:off x="8704263" y="6574631"/>
            <a:ext cx="277812" cy="182562"/>
          </a:xfrm>
          <a:prstGeom prst="wave">
            <a:avLst>
              <a:gd name="adj1" fmla="val 7097"/>
              <a:gd name="adj2" fmla="val 0"/>
            </a:avLst>
          </a:prstGeom>
          <a:solidFill>
            <a:srgbClr val="8F7C67"/>
          </a:solidFill>
          <a:ln w="9525">
            <a:noFill/>
            <a:round/>
            <a:headEnd/>
            <a:tailEnd/>
          </a:ln>
        </p:spPr>
        <p:txBody>
          <a:bodyPr vert="horz" wrap="square" lIns="0" tIns="0" rIns="0" bIns="0" numCol="1" anchor="ctr" anchorCtr="0" compatLnSpc="1">
            <a:prstTxWarp prst="textNoShape">
              <a:avLst/>
            </a:prstTxWarp>
          </a:bodyPr>
          <a:lstStyle/>
          <a:p>
            <a:pPr algn="ctr" fontAlgn="base">
              <a:spcBef>
                <a:spcPct val="0"/>
              </a:spcBef>
              <a:spcAft>
                <a:spcPts val="1000"/>
              </a:spcAft>
            </a:pPr>
            <a:fld id="{C6B5C0F4-B239-461A-9D66-B49B8E25A3DA}" type="slidenum">
              <a:rPr lang="en-US" sz="800" b="1" smtClean="0">
                <a:solidFill>
                  <a:prstClr val="white"/>
                </a:solidFill>
                <a:latin typeface="Calibri"/>
                <a:cs typeface="Arial" pitchFamily="34" charset="0"/>
              </a:rPr>
              <a:pPr algn="ctr" fontAlgn="base">
                <a:spcBef>
                  <a:spcPct val="0"/>
                </a:spcBef>
                <a:spcAft>
                  <a:spcPts val="1000"/>
                </a:spcAft>
              </a:pPr>
              <a:t>‹#›</a:t>
            </a:fld>
            <a:endParaRPr lang="en-US" sz="1100" b="1" dirty="0" smtClean="0">
              <a:solidFill>
                <a:prstClr val="white"/>
              </a:solidFill>
              <a:latin typeface="Calibri"/>
              <a:cs typeface="Arial" pitchFamily="34" charset="0"/>
            </a:endParaRPr>
          </a:p>
        </p:txBody>
      </p:sp>
      <p:sp>
        <p:nvSpPr>
          <p:cNvPr id="12" name="Rectangle 11"/>
          <p:cNvSpPr/>
          <p:nvPr userDrawn="1"/>
        </p:nvSpPr>
        <p:spPr>
          <a:xfrm>
            <a:off x="6962862" y="138684"/>
            <a:ext cx="2048256" cy="91440"/>
          </a:xfrm>
          <a:prstGeom prst="rect">
            <a:avLst/>
          </a:prstGeom>
          <a:solidFill>
            <a:srgbClr val="769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3" name="Rectangle 12"/>
          <p:cNvSpPr/>
          <p:nvPr userDrawn="1"/>
        </p:nvSpPr>
        <p:spPr>
          <a:xfrm>
            <a:off x="152400" y="138684"/>
            <a:ext cx="6702552" cy="91440"/>
          </a:xfrm>
          <a:prstGeom prst="rect">
            <a:avLst/>
          </a:prstGeom>
          <a:solidFill>
            <a:srgbClr val="8F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4" name="Content Placeholder 2"/>
          <p:cNvSpPr>
            <a:spLocks noGrp="1"/>
          </p:cNvSpPr>
          <p:nvPr>
            <p:ph idx="11"/>
          </p:nvPr>
        </p:nvSpPr>
        <p:spPr>
          <a:xfrm>
            <a:off x="457200" y="1884362"/>
            <a:ext cx="3931920" cy="4373563"/>
          </a:xfrm>
        </p:spPr>
        <p:txBody>
          <a:bodyPr/>
          <a:lstStyle>
            <a:lvl1pPr marL="228600" indent="-228600">
              <a:defRPr>
                <a:solidFill>
                  <a:schemeClr val="bg1"/>
                </a:solidFill>
              </a:defRPr>
            </a:lvl1pPr>
            <a:lvl2pPr marL="571500" indent="-228600">
              <a:defRPr sz="2400">
                <a:solidFill>
                  <a:schemeClr val="bg1"/>
                </a:solidFill>
              </a:defRPr>
            </a:lvl2pPr>
            <a:lvl3pPr marL="914400" indent="-228600">
              <a:defRPr sz="2400">
                <a:solidFill>
                  <a:schemeClr val="bg1"/>
                </a:solidFill>
              </a:defRPr>
            </a:lvl3pPr>
            <a:lvl4pPr marL="1257300" indent="-228600">
              <a:defRPr sz="2400">
                <a:solidFill>
                  <a:schemeClr val="bg1"/>
                </a:solidFill>
              </a:defRPr>
            </a:lvl4pPr>
            <a:lvl5pPr marL="1600200" indent="-228600">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2"/>
          </p:nvPr>
        </p:nvSpPr>
        <p:spPr>
          <a:xfrm>
            <a:off x="4754880" y="1884362"/>
            <a:ext cx="3931920" cy="4373563"/>
          </a:xfrm>
        </p:spPr>
        <p:txBody>
          <a:bodyPr/>
          <a:lstStyle>
            <a:lvl1pPr marL="228600" indent="-228600">
              <a:defRPr>
                <a:solidFill>
                  <a:schemeClr val="bg1"/>
                </a:solidFill>
              </a:defRPr>
            </a:lvl1pPr>
            <a:lvl2pPr marL="571500" indent="-228600">
              <a:defRPr sz="2400">
                <a:solidFill>
                  <a:schemeClr val="bg1"/>
                </a:solidFill>
              </a:defRPr>
            </a:lvl2pPr>
            <a:lvl3pPr marL="914400" indent="-228600">
              <a:defRPr sz="2400">
                <a:solidFill>
                  <a:schemeClr val="bg1"/>
                </a:solidFill>
              </a:defRPr>
            </a:lvl3pPr>
            <a:lvl4pPr marL="1257300" indent="-228600">
              <a:defRPr sz="2400">
                <a:solidFill>
                  <a:schemeClr val="bg1"/>
                </a:solidFill>
              </a:defRPr>
            </a:lvl4pPr>
            <a:lvl5pPr marL="1600200" indent="-228600">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plate Colors">
    <p:spTree>
      <p:nvGrpSpPr>
        <p:cNvPr id="1" name=""/>
        <p:cNvGrpSpPr/>
        <p:nvPr/>
      </p:nvGrpSpPr>
      <p:grpSpPr>
        <a:xfrm>
          <a:off x="0" y="0"/>
          <a:ext cx="0" cy="0"/>
          <a:chOff x="0" y="0"/>
          <a:chExt cx="0" cy="0"/>
        </a:xfrm>
      </p:grpSpPr>
      <p:sp>
        <p:nvSpPr>
          <p:cNvPr id="3" name="Rectangle 2"/>
          <p:cNvSpPr/>
          <p:nvPr userDrawn="1"/>
        </p:nvSpPr>
        <p:spPr>
          <a:xfrm>
            <a:off x="-1" y="2819400"/>
            <a:ext cx="9144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 name="Rectangle 3"/>
          <p:cNvSpPr/>
          <p:nvPr userDrawn="1"/>
        </p:nvSpPr>
        <p:spPr>
          <a:xfrm>
            <a:off x="914399" y="2819400"/>
            <a:ext cx="914400" cy="144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Rectangle 4"/>
          <p:cNvSpPr/>
          <p:nvPr userDrawn="1"/>
        </p:nvSpPr>
        <p:spPr>
          <a:xfrm>
            <a:off x="1828799" y="2819400"/>
            <a:ext cx="914400" cy="144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 name="Rectangle 5"/>
          <p:cNvSpPr/>
          <p:nvPr userDrawn="1"/>
        </p:nvSpPr>
        <p:spPr>
          <a:xfrm>
            <a:off x="2743200" y="2819400"/>
            <a:ext cx="9144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 name="Rectangle 6"/>
          <p:cNvSpPr/>
          <p:nvPr userDrawn="1"/>
        </p:nvSpPr>
        <p:spPr>
          <a:xfrm>
            <a:off x="3657600" y="2819400"/>
            <a:ext cx="914400" cy="1447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 name="Rectangle 7"/>
          <p:cNvSpPr/>
          <p:nvPr userDrawn="1"/>
        </p:nvSpPr>
        <p:spPr>
          <a:xfrm>
            <a:off x="4572000" y="2819400"/>
            <a:ext cx="914400" cy="144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Rectangle 8"/>
          <p:cNvSpPr/>
          <p:nvPr userDrawn="1"/>
        </p:nvSpPr>
        <p:spPr>
          <a:xfrm>
            <a:off x="5486400" y="2819400"/>
            <a:ext cx="914400" cy="144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 name="Rectangle 9"/>
          <p:cNvSpPr/>
          <p:nvPr userDrawn="1"/>
        </p:nvSpPr>
        <p:spPr>
          <a:xfrm>
            <a:off x="6400800" y="2819400"/>
            <a:ext cx="914400" cy="144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 name="Rectangle 10"/>
          <p:cNvSpPr/>
          <p:nvPr userDrawn="1"/>
        </p:nvSpPr>
        <p:spPr>
          <a:xfrm>
            <a:off x="7315200" y="2819400"/>
            <a:ext cx="914400" cy="144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 name="Rectangle 11"/>
          <p:cNvSpPr/>
          <p:nvPr userDrawn="1"/>
        </p:nvSpPr>
        <p:spPr>
          <a:xfrm>
            <a:off x="8229600" y="2819400"/>
            <a:ext cx="914400" cy="1447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 name="Title 1"/>
          <p:cNvSpPr txBox="1">
            <a:spLocks/>
          </p:cNvSpPr>
          <p:nvPr userDrawn="1"/>
        </p:nvSpPr>
        <p:spPr>
          <a:xfrm>
            <a:off x="569595" y="381000"/>
            <a:ext cx="8004810" cy="685800"/>
          </a:xfrm>
          <a:prstGeom prst="rect">
            <a:avLst/>
          </a:prstGeom>
        </p:spPr>
        <p:txBody>
          <a:bodyPr lIns="0" rIns="0"/>
          <a:lstStyle>
            <a:lvl1pPr algn="l" defTabSz="914400" rtl="0" eaLnBrk="1" latinLnBrk="0" hangingPunct="1">
              <a:spcBef>
                <a:spcPct val="0"/>
              </a:spcBef>
              <a:buNone/>
              <a:defRPr sz="3200" kern="1200">
                <a:solidFill>
                  <a:schemeClr val="tx2"/>
                </a:solidFill>
                <a:latin typeface="+mj-lt"/>
                <a:ea typeface="+mj-ea"/>
                <a:cs typeface="+mj-cs"/>
              </a:defRPr>
            </a:lvl1pPr>
          </a:lstStyle>
          <a:p>
            <a:r>
              <a:rPr lang="en-US" sz="3000" dirty="0" smtClean="0">
                <a:latin typeface="Segoe UI" panose="020B0502040204020203" pitchFamily="34" charset="0"/>
              </a:rPr>
              <a:t>Template Colors</a:t>
            </a:r>
            <a:endParaRPr lang="en-US" sz="3000" dirty="0">
              <a:latin typeface="Segoe UI" panose="020B0502040204020203" pitchFamily="34" charset="0"/>
            </a:endParaRPr>
          </a:p>
        </p:txBody>
      </p:sp>
      <p:sp>
        <p:nvSpPr>
          <p:cNvPr id="14" name="Title 1"/>
          <p:cNvSpPr txBox="1">
            <a:spLocks/>
          </p:cNvSpPr>
          <p:nvPr userDrawn="1"/>
        </p:nvSpPr>
        <p:spPr>
          <a:xfrm>
            <a:off x="4684395" y="2314575"/>
            <a:ext cx="4231005" cy="685800"/>
          </a:xfrm>
          <a:prstGeom prst="rect">
            <a:avLst/>
          </a:prstGeom>
        </p:spPr>
        <p:txBody>
          <a:bodyPr/>
          <a:lstStyle>
            <a:lvl1pPr algn="l" defTabSz="914400" rtl="0" eaLnBrk="1" latinLnBrk="0" hangingPunct="1">
              <a:spcBef>
                <a:spcPct val="0"/>
              </a:spcBef>
              <a:buNone/>
              <a:defRPr sz="3200" kern="1200">
                <a:solidFill>
                  <a:schemeClr val="tx2"/>
                </a:solidFill>
                <a:latin typeface="+mj-lt"/>
                <a:ea typeface="+mj-ea"/>
                <a:cs typeface="+mj-cs"/>
              </a:defRPr>
            </a:lvl1pPr>
          </a:lstStyle>
          <a:p>
            <a:r>
              <a:rPr lang="en-US" sz="2800" dirty="0" smtClean="0">
                <a:latin typeface="Segoe UI" panose="020B0502040204020203" pitchFamily="34" charset="0"/>
              </a:rPr>
              <a:t>Use these sparingly</a:t>
            </a:r>
            <a:endParaRPr lang="en-US" sz="2800" dirty="0">
              <a:latin typeface="Segoe UI" panose="020B0502040204020203" pitchFamily="34" charset="0"/>
            </a:endParaRPr>
          </a:p>
        </p:txBody>
      </p:sp>
      <p:sp>
        <p:nvSpPr>
          <p:cNvPr id="15" name="Title 1"/>
          <p:cNvSpPr txBox="1">
            <a:spLocks/>
          </p:cNvSpPr>
          <p:nvPr userDrawn="1"/>
        </p:nvSpPr>
        <p:spPr>
          <a:xfrm>
            <a:off x="381000" y="2286000"/>
            <a:ext cx="2743200" cy="685800"/>
          </a:xfrm>
          <a:prstGeom prst="rect">
            <a:avLst/>
          </a:prstGeom>
        </p:spPr>
        <p:txBody>
          <a:bodyPr/>
          <a:lstStyle>
            <a:lvl1pPr algn="l" defTabSz="914400" rtl="0" eaLnBrk="1" latinLnBrk="0" hangingPunct="1">
              <a:spcBef>
                <a:spcPct val="0"/>
              </a:spcBef>
              <a:buNone/>
              <a:defRPr sz="3200" kern="1200">
                <a:solidFill>
                  <a:schemeClr val="tx2"/>
                </a:solidFill>
                <a:latin typeface="+mj-lt"/>
                <a:ea typeface="+mj-ea"/>
                <a:cs typeface="+mj-cs"/>
              </a:defRPr>
            </a:lvl1pPr>
          </a:lstStyle>
          <a:p>
            <a:r>
              <a:rPr lang="en-US" sz="2800" dirty="0" smtClean="0">
                <a:latin typeface="Segoe UI" panose="020B0502040204020203" pitchFamily="34" charset="0"/>
              </a:rPr>
              <a:t>Main colors</a:t>
            </a:r>
            <a:endParaRPr lang="en-US" sz="2800" dirty="0">
              <a:latin typeface="Segoe UI" panose="020B0502040204020203" pitchFamily="34" charset="0"/>
            </a:endParaRPr>
          </a:p>
        </p:txBody>
      </p:sp>
      <p:sp>
        <p:nvSpPr>
          <p:cNvPr id="16" name="TextBox 15"/>
          <p:cNvSpPr txBox="1"/>
          <p:nvPr userDrawn="1"/>
        </p:nvSpPr>
        <p:spPr>
          <a:xfrm>
            <a:off x="76199" y="4371905"/>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103 G: 131 B: 133</a:t>
            </a:r>
          </a:p>
        </p:txBody>
      </p:sp>
      <p:sp>
        <p:nvSpPr>
          <p:cNvPr id="17" name="TextBox 16"/>
          <p:cNvSpPr txBox="1"/>
          <p:nvPr userDrawn="1"/>
        </p:nvSpPr>
        <p:spPr>
          <a:xfrm>
            <a:off x="990600" y="4382869"/>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190 G: 200 B: 190</a:t>
            </a:r>
          </a:p>
        </p:txBody>
      </p:sp>
      <p:sp>
        <p:nvSpPr>
          <p:cNvPr id="18" name="TextBox 17"/>
          <p:cNvSpPr txBox="1"/>
          <p:nvPr userDrawn="1"/>
        </p:nvSpPr>
        <p:spPr>
          <a:xfrm>
            <a:off x="1904999" y="4371905"/>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0</a:t>
            </a:r>
          </a:p>
          <a:p>
            <a:r>
              <a:rPr lang="en-US" sz="1200" dirty="0" smtClean="0">
                <a:solidFill>
                  <a:schemeClr val="tx2"/>
                </a:solidFill>
                <a:latin typeface="Segoe UI" panose="020B0502040204020203" pitchFamily="34" charset="0"/>
              </a:rPr>
              <a:t>G: 85 </a:t>
            </a:r>
            <a:br>
              <a:rPr lang="en-US" sz="1200" dirty="0" smtClean="0">
                <a:solidFill>
                  <a:schemeClr val="tx2"/>
                </a:solidFill>
                <a:latin typeface="Segoe UI" panose="020B0502040204020203" pitchFamily="34" charset="0"/>
              </a:rPr>
            </a:br>
            <a:r>
              <a:rPr lang="en-US" sz="1200" dirty="0" smtClean="0">
                <a:solidFill>
                  <a:schemeClr val="tx2"/>
                </a:solidFill>
                <a:latin typeface="Segoe UI" panose="020B0502040204020203" pitchFamily="34" charset="0"/>
              </a:rPr>
              <a:t>B: 104</a:t>
            </a:r>
          </a:p>
        </p:txBody>
      </p:sp>
      <p:sp>
        <p:nvSpPr>
          <p:cNvPr id="19" name="TextBox 18"/>
          <p:cNvSpPr txBox="1"/>
          <p:nvPr userDrawn="1"/>
        </p:nvSpPr>
        <p:spPr>
          <a:xfrm>
            <a:off x="2819400" y="4382869"/>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86 </a:t>
            </a:r>
            <a:br>
              <a:rPr lang="en-US" sz="1200" dirty="0" smtClean="0">
                <a:solidFill>
                  <a:schemeClr val="tx2"/>
                </a:solidFill>
                <a:latin typeface="Segoe UI" panose="020B0502040204020203" pitchFamily="34" charset="0"/>
              </a:rPr>
            </a:br>
            <a:r>
              <a:rPr lang="en-US" sz="1200" dirty="0" smtClean="0">
                <a:solidFill>
                  <a:schemeClr val="tx2"/>
                </a:solidFill>
                <a:latin typeface="Segoe UI" panose="020B0502040204020203" pitchFamily="34" charset="0"/>
              </a:rPr>
              <a:t>G: 155 B: 190</a:t>
            </a:r>
          </a:p>
        </p:txBody>
      </p:sp>
      <p:sp>
        <p:nvSpPr>
          <p:cNvPr id="20" name="TextBox 19"/>
          <p:cNvSpPr txBox="1"/>
          <p:nvPr userDrawn="1"/>
        </p:nvSpPr>
        <p:spPr>
          <a:xfrm>
            <a:off x="3733799" y="4371905"/>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144 G: 177 B: 62</a:t>
            </a:r>
          </a:p>
        </p:txBody>
      </p:sp>
      <p:sp>
        <p:nvSpPr>
          <p:cNvPr id="21" name="TextBox 20"/>
          <p:cNvSpPr txBox="1"/>
          <p:nvPr userDrawn="1"/>
        </p:nvSpPr>
        <p:spPr>
          <a:xfrm>
            <a:off x="4648200" y="4382869"/>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213 G: 94 </a:t>
            </a:r>
            <a:br>
              <a:rPr lang="en-US" sz="1200" dirty="0" smtClean="0">
                <a:solidFill>
                  <a:schemeClr val="tx2"/>
                </a:solidFill>
                <a:latin typeface="Segoe UI" panose="020B0502040204020203" pitchFamily="34" charset="0"/>
              </a:rPr>
            </a:br>
            <a:r>
              <a:rPr lang="en-US" sz="1200" dirty="0" smtClean="0">
                <a:solidFill>
                  <a:schemeClr val="tx2"/>
                </a:solidFill>
                <a:latin typeface="Segoe UI" panose="020B0502040204020203" pitchFamily="34" charset="0"/>
              </a:rPr>
              <a:t>B: 39</a:t>
            </a:r>
          </a:p>
        </p:txBody>
      </p:sp>
      <p:sp>
        <p:nvSpPr>
          <p:cNvPr id="22" name="TextBox 21"/>
          <p:cNvSpPr txBox="1"/>
          <p:nvPr userDrawn="1"/>
        </p:nvSpPr>
        <p:spPr>
          <a:xfrm>
            <a:off x="5562599" y="4371905"/>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215 G: 194 B: 158</a:t>
            </a:r>
          </a:p>
        </p:txBody>
      </p:sp>
      <p:sp>
        <p:nvSpPr>
          <p:cNvPr id="23" name="TextBox 22"/>
          <p:cNvSpPr txBox="1"/>
          <p:nvPr userDrawn="1"/>
        </p:nvSpPr>
        <p:spPr>
          <a:xfrm>
            <a:off x="6477000" y="4382869"/>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243 G: 204 B: 84</a:t>
            </a:r>
          </a:p>
        </p:txBody>
      </p:sp>
      <p:sp>
        <p:nvSpPr>
          <p:cNvPr id="24" name="TextBox 23"/>
          <p:cNvSpPr txBox="1"/>
          <p:nvPr userDrawn="1"/>
        </p:nvSpPr>
        <p:spPr>
          <a:xfrm>
            <a:off x="7391400" y="4382869"/>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61 </a:t>
            </a:r>
            <a:br>
              <a:rPr lang="en-US" sz="1200" dirty="0" smtClean="0">
                <a:solidFill>
                  <a:schemeClr val="tx2"/>
                </a:solidFill>
                <a:latin typeface="Segoe UI" panose="020B0502040204020203" pitchFamily="34" charset="0"/>
              </a:rPr>
            </a:br>
            <a:r>
              <a:rPr lang="en-US" sz="1200" dirty="0" smtClean="0">
                <a:solidFill>
                  <a:schemeClr val="tx2"/>
                </a:solidFill>
                <a:latin typeface="Segoe UI" panose="020B0502040204020203" pitchFamily="34" charset="0"/>
              </a:rPr>
              <a:t>G: 126 B: 118</a:t>
            </a:r>
          </a:p>
        </p:txBody>
      </p:sp>
      <p:sp>
        <p:nvSpPr>
          <p:cNvPr id="25" name="TextBox 24"/>
          <p:cNvSpPr txBox="1"/>
          <p:nvPr userDrawn="1"/>
        </p:nvSpPr>
        <p:spPr>
          <a:xfrm>
            <a:off x="8305799" y="4371905"/>
            <a:ext cx="762000" cy="646331"/>
          </a:xfrm>
          <a:prstGeom prst="rect">
            <a:avLst/>
          </a:prstGeom>
          <a:noFill/>
        </p:spPr>
        <p:txBody>
          <a:bodyPr wrap="square" rtlCol="0">
            <a:spAutoFit/>
          </a:bodyPr>
          <a:lstStyle/>
          <a:p>
            <a:r>
              <a:rPr lang="en-US" sz="1200" dirty="0" smtClean="0">
                <a:solidFill>
                  <a:schemeClr val="tx2"/>
                </a:solidFill>
                <a:latin typeface="Segoe UI" panose="020B0502040204020203" pitchFamily="34" charset="0"/>
              </a:rPr>
              <a:t>R: 0 </a:t>
            </a:r>
          </a:p>
          <a:p>
            <a:r>
              <a:rPr lang="en-US" sz="1200" dirty="0" smtClean="0">
                <a:solidFill>
                  <a:schemeClr val="tx2"/>
                </a:solidFill>
                <a:latin typeface="Segoe UI" panose="020B0502040204020203" pitchFamily="34" charset="0"/>
              </a:rPr>
              <a:t>G: 0 </a:t>
            </a:r>
          </a:p>
          <a:p>
            <a:r>
              <a:rPr lang="en-US" sz="1200" dirty="0" smtClean="0">
                <a:solidFill>
                  <a:schemeClr val="tx2"/>
                </a:solidFill>
                <a:latin typeface="Segoe UI" panose="020B0502040204020203" pitchFamily="34" charset="0"/>
              </a:rPr>
              <a:t>B: 0</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9144000" cy="638957"/>
          </a:xfrm>
          <a:prstGeom prst="rect">
            <a:avLst/>
          </a:prstGeom>
        </p:spPr>
      </p:pic>
      <p:sp>
        <p:nvSpPr>
          <p:cNvPr id="27" name="Rectangle 26"/>
          <p:cNvSpPr/>
          <p:nvPr userDrawn="1"/>
        </p:nvSpPr>
        <p:spPr>
          <a:xfrm flipH="1" flipV="1">
            <a:off x="4572000" y="2286000"/>
            <a:ext cx="4572000" cy="2733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Tree>
    <p:extLst>
      <p:ext uri="{BB962C8B-B14F-4D97-AF65-F5344CB8AC3E}">
        <p14:creationId xmlns:p14="http://schemas.microsoft.com/office/powerpoint/2010/main" val="3212086347"/>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69888"/>
            <a:ext cx="8229600" cy="1143000"/>
          </a:xfrm>
        </p:spPr>
        <p:txBody>
          <a:bodyPr>
            <a:noAutofit/>
          </a:bodyPr>
          <a:lstStyle>
            <a:lvl1pPr algn="l">
              <a:defRPr sz="4000">
                <a:solidFill>
                  <a:srgbClr val="8F7C67"/>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1000" y="6543675"/>
            <a:ext cx="2133600" cy="244475"/>
          </a:xfrm>
        </p:spPr>
        <p:txBody>
          <a:bodyPr/>
          <a:lstStyle>
            <a:lvl1pPr>
              <a:defRPr>
                <a:solidFill>
                  <a:schemeClr val="bg1">
                    <a:lumMod val="50000"/>
                  </a:schemeClr>
                </a:solidFill>
              </a:defRPr>
            </a:lvl1pPr>
          </a:lstStyle>
          <a:p>
            <a:fld id="{4395F326-A90A-4ADF-8DAD-BABB3D0E912E}"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
        <p:nvSpPr>
          <p:cNvPr id="11" name="AutoShape 2"/>
          <p:cNvSpPr>
            <a:spLocks noChangeArrowheads="1"/>
          </p:cNvSpPr>
          <p:nvPr userDrawn="1"/>
        </p:nvSpPr>
        <p:spPr bwMode="auto">
          <a:xfrm>
            <a:off x="8704263" y="6574631"/>
            <a:ext cx="277812" cy="182562"/>
          </a:xfrm>
          <a:prstGeom prst="wave">
            <a:avLst>
              <a:gd name="adj1" fmla="val 7097"/>
              <a:gd name="adj2" fmla="val 0"/>
            </a:avLst>
          </a:prstGeom>
          <a:solidFill>
            <a:srgbClr val="8F7C67"/>
          </a:solidFill>
          <a:ln w="9525">
            <a:noFill/>
            <a:round/>
            <a:headEnd/>
            <a:tailEnd/>
          </a:ln>
        </p:spPr>
        <p:txBody>
          <a:bodyPr vert="horz" wrap="square" lIns="0" tIns="0" rIns="0" bIns="0" numCol="1" anchor="ctr" anchorCtr="0" compatLnSpc="1">
            <a:prstTxWarp prst="textNoShape">
              <a:avLst/>
            </a:prstTxWarp>
          </a:bodyPr>
          <a:lstStyle/>
          <a:p>
            <a:pPr algn="ctr" fontAlgn="base">
              <a:spcBef>
                <a:spcPct val="0"/>
              </a:spcBef>
              <a:spcAft>
                <a:spcPts val="1000"/>
              </a:spcAft>
            </a:pPr>
            <a:fld id="{C6B5C0F4-B239-461A-9D66-B49B8E25A3DA}" type="slidenum">
              <a:rPr lang="en-US" sz="800" b="1" smtClean="0">
                <a:solidFill>
                  <a:prstClr val="white"/>
                </a:solidFill>
                <a:latin typeface="Calibri"/>
                <a:cs typeface="Arial" pitchFamily="34" charset="0"/>
              </a:rPr>
              <a:pPr algn="ctr" fontAlgn="base">
                <a:spcBef>
                  <a:spcPct val="0"/>
                </a:spcBef>
                <a:spcAft>
                  <a:spcPts val="1000"/>
                </a:spcAft>
              </a:pPr>
              <a:t>‹#›</a:t>
            </a:fld>
            <a:endParaRPr lang="en-US" sz="1100" b="1" dirty="0" smtClean="0">
              <a:solidFill>
                <a:prstClr val="white"/>
              </a:solidFill>
              <a:latin typeface="Calibri"/>
              <a:cs typeface="Arial" pitchFamily="34" charset="0"/>
            </a:endParaRPr>
          </a:p>
        </p:txBody>
      </p:sp>
      <p:sp>
        <p:nvSpPr>
          <p:cNvPr id="12" name="Rectangle 11"/>
          <p:cNvSpPr/>
          <p:nvPr userDrawn="1"/>
        </p:nvSpPr>
        <p:spPr>
          <a:xfrm>
            <a:off x="6962862" y="138684"/>
            <a:ext cx="2048256" cy="91440"/>
          </a:xfrm>
          <a:prstGeom prst="rect">
            <a:avLst/>
          </a:prstGeom>
          <a:solidFill>
            <a:srgbClr val="769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3" name="Rectangle 12"/>
          <p:cNvSpPr/>
          <p:nvPr userDrawn="1"/>
        </p:nvSpPr>
        <p:spPr>
          <a:xfrm>
            <a:off x="152400" y="138684"/>
            <a:ext cx="6702552" cy="91440"/>
          </a:xfrm>
          <a:prstGeom prst="rect">
            <a:avLst/>
          </a:prstGeom>
          <a:solidFill>
            <a:srgbClr val="8F7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Right-side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943600" y="0"/>
            <a:ext cx="3200400" cy="2362200"/>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5943600" y="2362200"/>
            <a:ext cx="3200400" cy="2362200"/>
          </a:xfrm>
        </p:spPr>
        <p:txBody>
          <a:bodyPr/>
          <a:lstStyle>
            <a:lvl1pPr marL="0" indent="0">
              <a:buNone/>
              <a:defRPr/>
            </a:lvl1pPr>
          </a:lstStyle>
          <a:p>
            <a:r>
              <a:rPr lang="en-US" smtClean="0"/>
              <a:t>Click icon to add picture</a:t>
            </a:r>
            <a:endParaRPr lang="en-US" dirty="0"/>
          </a:p>
        </p:txBody>
      </p:sp>
      <p:sp>
        <p:nvSpPr>
          <p:cNvPr id="9" name="Rectangle 8"/>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 name="Picture Placeholder 4"/>
          <p:cNvSpPr>
            <a:spLocks noGrp="1"/>
          </p:cNvSpPr>
          <p:nvPr>
            <p:ph type="pic" sz="quarter" idx="12"/>
          </p:nvPr>
        </p:nvSpPr>
        <p:spPr>
          <a:xfrm>
            <a:off x="5943600" y="4724400"/>
            <a:ext cx="3200400" cy="2209799"/>
          </a:xfrm>
        </p:spPr>
        <p:txBody>
          <a:bodyPr/>
          <a:lstStyle>
            <a:lvl1pPr marL="0" indent="0">
              <a:buNone/>
              <a:defRPr/>
            </a:lvl1pPr>
          </a:lstStyle>
          <a:p>
            <a:r>
              <a:rPr lang="en-US" smtClean="0"/>
              <a:t>Click icon to add picture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383781"/>
            <a:ext cx="990600" cy="270764"/>
          </a:xfrm>
          <a:prstGeom prst="rect">
            <a:avLst/>
          </a:prstGeom>
        </p:spPr>
      </p:pic>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hasCustomPrompt="1"/>
          </p:nvPr>
        </p:nvSpPr>
        <p:spPr>
          <a:xfrm>
            <a:off x="566928" y="381000"/>
            <a:ext cx="4876800" cy="685800"/>
          </a:xfrm>
          <a:prstGeom prst="rect">
            <a:avLst/>
          </a:prstGeom>
        </p:spPr>
        <p:txBody>
          <a:bodyPr vert="horz" lIns="0" tIns="45720" rIns="0" bIns="45720" rtlCol="0" anchor="t" anchorCtr="0">
            <a:noAutofit/>
          </a:bodyPr>
          <a:lstStyle>
            <a:lvl1pPr>
              <a:defRPr/>
            </a:lvl1pPr>
          </a:lstStyle>
          <a:p>
            <a:r>
              <a:rPr lang="en-US" dirty="0" smtClean="0"/>
              <a:t>Click to edit master title style</a:t>
            </a:r>
            <a:endParaRPr lang="en-US" dirty="0"/>
          </a:p>
        </p:txBody>
      </p:sp>
      <p:sp>
        <p:nvSpPr>
          <p:cNvPr id="17" name="Content Placeholder 2"/>
          <p:cNvSpPr>
            <a:spLocks noGrp="1"/>
          </p:cNvSpPr>
          <p:nvPr>
            <p:ph sz="quarter" idx="13" hasCustomPrompt="1"/>
          </p:nvPr>
        </p:nvSpPr>
        <p:spPr>
          <a:xfrm>
            <a:off x="566928" y="1066800"/>
            <a:ext cx="4876800" cy="39624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Oval 12"/>
          <p:cNvSpPr/>
          <p:nvPr userDrawn="1"/>
        </p:nvSpPr>
        <p:spPr>
          <a:xfrm>
            <a:off x="531369" y="6364731"/>
            <a:ext cx="308863" cy="3088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endParaRPr>
          </a:p>
        </p:txBody>
      </p:sp>
      <p:sp>
        <p:nvSpPr>
          <p:cNvPr id="14" name="TextBox 13"/>
          <p:cNvSpPr txBox="1"/>
          <p:nvPr userDrawn="1"/>
        </p:nvSpPr>
        <p:spPr>
          <a:xfrm>
            <a:off x="381000" y="6392204"/>
            <a:ext cx="609600" cy="253916"/>
          </a:xfrm>
          <a:prstGeom prst="rect">
            <a:avLst/>
          </a:prstGeom>
          <a:noFill/>
        </p:spPr>
        <p:txBody>
          <a:bodyPr wrap="square" rtlCol="0" anchor="ctr">
            <a:spAutoFit/>
          </a:bodyPr>
          <a:lstStyle/>
          <a:p>
            <a:pPr algn="ctr"/>
            <a:fld id="{BB77C75F-EF49-4BD9-B120-C24CD75832F7}" type="slidenum">
              <a:rPr lang="en-US" sz="1050"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ctr"/>
              <a:t>‹#›</a:t>
            </a:fld>
            <a:endPar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22121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Left-side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3200400" cy="2362200"/>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0" y="2362200"/>
            <a:ext cx="3200400" cy="2362200"/>
          </a:xfrm>
        </p:spPr>
        <p:txBody>
          <a:bodyPr/>
          <a:lstStyle>
            <a:lvl1pPr marL="0" indent="0">
              <a:buNone/>
              <a:defRPr/>
            </a:lvl1pPr>
          </a:lstStyle>
          <a:p>
            <a:r>
              <a:rPr lang="en-US" smtClean="0"/>
              <a:t>Click icon to add picture</a:t>
            </a:r>
            <a:endParaRPr lang="en-US" dirty="0"/>
          </a:p>
        </p:txBody>
      </p:sp>
      <p:sp>
        <p:nvSpPr>
          <p:cNvPr id="9" name="Rectangle 8"/>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 name="Picture Placeholder 4"/>
          <p:cNvSpPr>
            <a:spLocks noGrp="1"/>
          </p:cNvSpPr>
          <p:nvPr>
            <p:ph type="pic" sz="quarter" idx="12"/>
          </p:nvPr>
        </p:nvSpPr>
        <p:spPr>
          <a:xfrm>
            <a:off x="0" y="4724400"/>
            <a:ext cx="3200400" cy="2209799"/>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hasCustomPrompt="1"/>
          </p:nvPr>
        </p:nvSpPr>
        <p:spPr>
          <a:xfrm>
            <a:off x="3733800" y="381000"/>
            <a:ext cx="4876800" cy="685800"/>
          </a:xfrm>
          <a:prstGeom prst="rect">
            <a:avLst/>
          </a:prstGeom>
        </p:spPr>
        <p:txBody>
          <a:bodyPr vert="horz" lIns="0" tIns="45720" rIns="0" bIns="45720" rtlCol="0" anchor="t" anchorCtr="0">
            <a:noAutofit/>
          </a:bodyPr>
          <a:lstStyle>
            <a:lvl1pPr>
              <a:defRPr/>
            </a:lvl1pPr>
          </a:lstStyle>
          <a:p>
            <a:r>
              <a:rPr lang="en-US" dirty="0" smtClean="0"/>
              <a:t>Click to edit master title style</a:t>
            </a:r>
            <a:endParaRPr lang="en-US" dirty="0"/>
          </a:p>
        </p:txBody>
      </p:sp>
      <p:sp>
        <p:nvSpPr>
          <p:cNvPr id="3" name="Content Placeholder 2"/>
          <p:cNvSpPr>
            <a:spLocks noGrp="1"/>
          </p:cNvSpPr>
          <p:nvPr>
            <p:ph sz="quarter" idx="13" hasCustomPrompt="1"/>
          </p:nvPr>
        </p:nvSpPr>
        <p:spPr>
          <a:xfrm>
            <a:off x="3733800" y="1066800"/>
            <a:ext cx="4876800" cy="39624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Oval 12"/>
          <p:cNvSpPr/>
          <p:nvPr userDrawn="1"/>
        </p:nvSpPr>
        <p:spPr>
          <a:xfrm>
            <a:off x="8303770" y="6364731"/>
            <a:ext cx="308863" cy="3088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endParaRPr>
          </a:p>
        </p:txBody>
      </p:sp>
      <p:sp>
        <p:nvSpPr>
          <p:cNvPr id="14" name="TextBox 13"/>
          <p:cNvSpPr txBox="1"/>
          <p:nvPr userDrawn="1"/>
        </p:nvSpPr>
        <p:spPr>
          <a:xfrm>
            <a:off x="8153401" y="6392204"/>
            <a:ext cx="609600" cy="253916"/>
          </a:xfrm>
          <a:prstGeom prst="rect">
            <a:avLst/>
          </a:prstGeom>
          <a:noFill/>
        </p:spPr>
        <p:txBody>
          <a:bodyPr wrap="square" rtlCol="0" anchor="ctr">
            <a:spAutoFit/>
          </a:bodyPr>
          <a:lstStyle/>
          <a:p>
            <a:pPr algn="ctr"/>
            <a:fld id="{BB77C75F-EF49-4BD9-B120-C24CD75832F7}" type="slidenum">
              <a:rPr lang="en-US" sz="1050"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ctr"/>
              <a:t>‹#›</a:t>
            </a:fld>
            <a:endPar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383781"/>
            <a:ext cx="990600" cy="270764"/>
          </a:xfrm>
          <a:prstGeom prst="rect">
            <a:avLst/>
          </a:prstGeom>
        </p:spPr>
      </p:pic>
    </p:spTree>
    <p:extLst>
      <p:ext uri="{BB962C8B-B14F-4D97-AF65-F5344CB8AC3E}">
        <p14:creationId xmlns:p14="http://schemas.microsoft.com/office/powerpoint/2010/main" val="159526443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Right-side Float Imagery or Charts">
    <p:spTree>
      <p:nvGrpSpPr>
        <p:cNvPr id="1" name=""/>
        <p:cNvGrpSpPr/>
        <p:nvPr/>
      </p:nvGrpSpPr>
      <p:grpSpPr>
        <a:xfrm>
          <a:off x="0" y="0"/>
          <a:ext cx="0" cy="0"/>
          <a:chOff x="0" y="0"/>
          <a:chExt cx="0" cy="0"/>
        </a:xfrm>
      </p:grpSpPr>
      <p:sp>
        <p:nvSpPr>
          <p:cNvPr id="2" name="Rectangle 1"/>
          <p:cNvSpPr/>
          <p:nvPr userDrawn="1"/>
        </p:nvSpPr>
        <p:spPr>
          <a:xfrm>
            <a:off x="556260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Picture Placeholder 4"/>
          <p:cNvSpPr>
            <a:spLocks noGrp="1"/>
          </p:cNvSpPr>
          <p:nvPr>
            <p:ph type="pic" sz="quarter" idx="10"/>
          </p:nvPr>
        </p:nvSpPr>
        <p:spPr>
          <a:xfrm>
            <a:off x="5867400" y="381001"/>
            <a:ext cx="2895600" cy="1615862"/>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5867400" y="2194138"/>
            <a:ext cx="2895600" cy="1615862"/>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566928"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12" name="Picture Placeholder 4"/>
          <p:cNvSpPr>
            <a:spLocks noGrp="1"/>
          </p:cNvSpPr>
          <p:nvPr>
            <p:ph type="pic" sz="quarter" idx="12"/>
          </p:nvPr>
        </p:nvSpPr>
        <p:spPr>
          <a:xfrm>
            <a:off x="5867400" y="4022938"/>
            <a:ext cx="2895600" cy="1615862"/>
          </a:xfrm>
        </p:spPr>
        <p:txBody>
          <a:bodyPr/>
          <a:lstStyle>
            <a:lvl1pPr marL="0" indent="0">
              <a:buNone/>
              <a:defRPr/>
            </a:lvl1pPr>
          </a:lstStyle>
          <a:p>
            <a:r>
              <a:rPr lang="en-US" smtClean="0"/>
              <a:t>Click icon to add picture</a:t>
            </a:r>
            <a:endParaRPr lang="en-US" dirty="0"/>
          </a:p>
        </p:txBody>
      </p:sp>
      <p:sp>
        <p:nvSpPr>
          <p:cNvPr id="4" name="Content Placeholder 3"/>
          <p:cNvSpPr>
            <a:spLocks noGrp="1"/>
          </p:cNvSpPr>
          <p:nvPr>
            <p:ph sz="quarter" idx="13" hasCustomPrompt="1"/>
          </p:nvPr>
        </p:nvSpPr>
        <p:spPr>
          <a:xfrm>
            <a:off x="566928"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431341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Right-side Float Imagery or Charts with Captions">
    <p:spTree>
      <p:nvGrpSpPr>
        <p:cNvPr id="1" name=""/>
        <p:cNvGrpSpPr/>
        <p:nvPr/>
      </p:nvGrpSpPr>
      <p:grpSpPr>
        <a:xfrm>
          <a:off x="0" y="0"/>
          <a:ext cx="0" cy="0"/>
          <a:chOff x="0" y="0"/>
          <a:chExt cx="0" cy="0"/>
        </a:xfrm>
      </p:grpSpPr>
      <p:sp>
        <p:nvSpPr>
          <p:cNvPr id="2" name="Rectangle 1"/>
          <p:cNvSpPr/>
          <p:nvPr userDrawn="1"/>
        </p:nvSpPr>
        <p:spPr>
          <a:xfrm>
            <a:off x="556260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Picture Placeholder 4"/>
          <p:cNvSpPr>
            <a:spLocks noGrp="1"/>
          </p:cNvSpPr>
          <p:nvPr>
            <p:ph type="pic" sz="quarter" idx="10"/>
          </p:nvPr>
        </p:nvSpPr>
        <p:spPr>
          <a:xfrm>
            <a:off x="5867400" y="381001"/>
            <a:ext cx="2895600" cy="1463040"/>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5867400" y="2194138"/>
            <a:ext cx="2895600" cy="1463040"/>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566928"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12" name="Picture Placeholder 4"/>
          <p:cNvSpPr>
            <a:spLocks noGrp="1"/>
          </p:cNvSpPr>
          <p:nvPr>
            <p:ph type="pic" sz="quarter" idx="12"/>
          </p:nvPr>
        </p:nvSpPr>
        <p:spPr>
          <a:xfrm>
            <a:off x="5867400" y="4022938"/>
            <a:ext cx="2895600" cy="1463040"/>
          </a:xfrm>
        </p:spPr>
        <p:txBody>
          <a:bodyPr/>
          <a:lstStyle>
            <a:lvl1pPr marL="0" indent="0">
              <a:buNone/>
              <a:defRPr/>
            </a:lvl1pPr>
          </a:lstStyle>
          <a:p>
            <a:r>
              <a:rPr lang="en-US" smtClean="0"/>
              <a:t>Click icon to add picture</a:t>
            </a:r>
            <a:endParaRPr lang="en-US" dirty="0"/>
          </a:p>
        </p:txBody>
      </p:sp>
      <p:sp>
        <p:nvSpPr>
          <p:cNvPr id="4" name="Content Placeholder 3"/>
          <p:cNvSpPr>
            <a:spLocks noGrp="1"/>
          </p:cNvSpPr>
          <p:nvPr>
            <p:ph sz="quarter" idx="13" hasCustomPrompt="1"/>
          </p:nvPr>
        </p:nvSpPr>
        <p:spPr>
          <a:xfrm>
            <a:off x="566928"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4" hasCustomPrompt="1"/>
          </p:nvPr>
        </p:nvSpPr>
        <p:spPr>
          <a:xfrm>
            <a:off x="5867400" y="1848590"/>
            <a:ext cx="28956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6"/>
          <p:cNvSpPr>
            <a:spLocks noGrp="1"/>
          </p:cNvSpPr>
          <p:nvPr>
            <p:ph type="body" sz="quarter" idx="15" hasCustomPrompt="1"/>
          </p:nvPr>
        </p:nvSpPr>
        <p:spPr>
          <a:xfrm>
            <a:off x="5867400" y="3664415"/>
            <a:ext cx="28956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6"/>
          <p:cNvSpPr>
            <a:spLocks noGrp="1"/>
          </p:cNvSpPr>
          <p:nvPr>
            <p:ph type="body" sz="quarter" idx="16" hasCustomPrompt="1"/>
          </p:nvPr>
        </p:nvSpPr>
        <p:spPr>
          <a:xfrm>
            <a:off x="5867400" y="5493793"/>
            <a:ext cx="28956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8294496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Left-side Float Imagery or Charts">
    <p:spTree>
      <p:nvGrpSpPr>
        <p:cNvPr id="1" name=""/>
        <p:cNvGrpSpPr/>
        <p:nvPr/>
      </p:nvGrpSpPr>
      <p:grpSpPr>
        <a:xfrm>
          <a:off x="0" y="0"/>
          <a:ext cx="0" cy="0"/>
          <a:chOff x="0" y="0"/>
          <a:chExt cx="0" cy="0"/>
        </a:xfrm>
      </p:grpSpPr>
      <p:sp>
        <p:nvSpPr>
          <p:cNvPr id="2" name="Rectangle 1"/>
          <p:cNvSpPr/>
          <p:nvPr userDrawn="1"/>
        </p:nvSpPr>
        <p:spPr>
          <a:xfrm>
            <a:off x="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Picture Placeholder 4"/>
          <p:cNvSpPr>
            <a:spLocks noGrp="1"/>
          </p:cNvSpPr>
          <p:nvPr>
            <p:ph type="pic" sz="quarter" idx="10"/>
          </p:nvPr>
        </p:nvSpPr>
        <p:spPr>
          <a:xfrm>
            <a:off x="381000" y="381001"/>
            <a:ext cx="2819400" cy="1615862"/>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381000" y="2194138"/>
            <a:ext cx="2819400" cy="1615862"/>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038600"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12" name="Picture Placeholder 4"/>
          <p:cNvSpPr>
            <a:spLocks noGrp="1"/>
          </p:cNvSpPr>
          <p:nvPr>
            <p:ph type="pic" sz="quarter" idx="12"/>
          </p:nvPr>
        </p:nvSpPr>
        <p:spPr>
          <a:xfrm>
            <a:off x="381000" y="4022938"/>
            <a:ext cx="2819400" cy="1615862"/>
          </a:xfrm>
        </p:spPr>
        <p:txBody>
          <a:bodyPr/>
          <a:lstStyle>
            <a:lvl1pPr marL="0" indent="0">
              <a:buNone/>
              <a:defRPr/>
            </a:lvl1pPr>
          </a:lstStyle>
          <a:p>
            <a:r>
              <a:rPr lang="en-US" smtClean="0"/>
              <a:t>Click icon to add picture</a:t>
            </a:r>
            <a:endParaRPr lang="en-US" dirty="0"/>
          </a:p>
        </p:txBody>
      </p:sp>
      <p:sp>
        <p:nvSpPr>
          <p:cNvPr id="9" name="Content Placeholder 3"/>
          <p:cNvSpPr>
            <a:spLocks noGrp="1"/>
          </p:cNvSpPr>
          <p:nvPr>
            <p:ph sz="quarter" idx="13" hasCustomPrompt="1"/>
          </p:nvPr>
        </p:nvSpPr>
        <p:spPr>
          <a:xfrm>
            <a:off x="4038600"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071188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eft-side Float Imagery or Charts with Captions">
    <p:spTree>
      <p:nvGrpSpPr>
        <p:cNvPr id="1" name=""/>
        <p:cNvGrpSpPr/>
        <p:nvPr/>
      </p:nvGrpSpPr>
      <p:grpSpPr>
        <a:xfrm>
          <a:off x="0" y="0"/>
          <a:ext cx="0" cy="0"/>
          <a:chOff x="0" y="0"/>
          <a:chExt cx="0" cy="0"/>
        </a:xfrm>
      </p:grpSpPr>
      <p:sp>
        <p:nvSpPr>
          <p:cNvPr id="2" name="Rectangle 1"/>
          <p:cNvSpPr/>
          <p:nvPr userDrawn="1"/>
        </p:nvSpPr>
        <p:spPr>
          <a:xfrm>
            <a:off x="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Picture Placeholder 4"/>
          <p:cNvSpPr>
            <a:spLocks noGrp="1"/>
          </p:cNvSpPr>
          <p:nvPr>
            <p:ph type="pic" sz="quarter" idx="10"/>
          </p:nvPr>
        </p:nvSpPr>
        <p:spPr>
          <a:xfrm>
            <a:off x="381000" y="381001"/>
            <a:ext cx="2819400" cy="1463040"/>
          </a:xfrm>
        </p:spPr>
        <p:txBody>
          <a:bodyPr/>
          <a:lstStyle>
            <a:lvl1pPr marL="0" indent="0">
              <a:buNone/>
              <a:defRPr/>
            </a:lvl1pPr>
          </a:lstStyle>
          <a:p>
            <a:r>
              <a:rPr lang="en-US" smtClean="0"/>
              <a:t>Click icon to add picture</a:t>
            </a:r>
            <a:endParaRPr lang="en-US" dirty="0"/>
          </a:p>
        </p:txBody>
      </p:sp>
      <p:sp>
        <p:nvSpPr>
          <p:cNvPr id="6" name="Picture Placeholder 4"/>
          <p:cNvSpPr>
            <a:spLocks noGrp="1"/>
          </p:cNvSpPr>
          <p:nvPr>
            <p:ph type="pic" sz="quarter" idx="11"/>
          </p:nvPr>
        </p:nvSpPr>
        <p:spPr>
          <a:xfrm>
            <a:off x="381000" y="2194138"/>
            <a:ext cx="2819400" cy="1463040"/>
          </a:xfrm>
        </p:spPr>
        <p:txBody>
          <a:bodyPr/>
          <a:lstStyle>
            <a:lvl1pPr marL="0" indent="0">
              <a:buNone/>
              <a:defRPr/>
            </a:lvl1pPr>
          </a:lstStyle>
          <a:p>
            <a:r>
              <a:rPr lang="en-US" smtClean="0"/>
              <a:t>Click icon to add picture</a:t>
            </a:r>
            <a:endParaRPr lang="en-US" dirty="0"/>
          </a:p>
        </p:txBody>
      </p:sp>
      <p:cxnSp>
        <p:nvCxnSpPr>
          <p:cNvPr id="11" name="Straight Connector 10"/>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038600" y="381000"/>
            <a:ext cx="4631055" cy="685800"/>
          </a:xfrm>
        </p:spPr>
        <p:txBody>
          <a:bodyPr>
            <a:noAutofit/>
          </a:bodyPr>
          <a:lstStyle>
            <a:lvl1pPr algn="l">
              <a:defRPr sz="3000">
                <a:solidFill>
                  <a:schemeClr val="tx2"/>
                </a:solidFill>
              </a:defRPr>
            </a:lvl1pPr>
          </a:lstStyle>
          <a:p>
            <a:r>
              <a:rPr lang="en-US" dirty="0" smtClean="0"/>
              <a:t>Click to edit master title style</a:t>
            </a:r>
            <a:endParaRPr lang="en-US" dirty="0"/>
          </a:p>
        </p:txBody>
      </p:sp>
      <p:sp>
        <p:nvSpPr>
          <p:cNvPr id="12" name="Picture Placeholder 4"/>
          <p:cNvSpPr>
            <a:spLocks noGrp="1"/>
          </p:cNvSpPr>
          <p:nvPr>
            <p:ph type="pic" sz="quarter" idx="12"/>
          </p:nvPr>
        </p:nvSpPr>
        <p:spPr>
          <a:xfrm>
            <a:off x="381000" y="4022938"/>
            <a:ext cx="2819400" cy="1463040"/>
          </a:xfrm>
        </p:spPr>
        <p:txBody>
          <a:bodyPr/>
          <a:lstStyle>
            <a:lvl1pPr marL="0" indent="0">
              <a:buNone/>
              <a:defRPr/>
            </a:lvl1pPr>
          </a:lstStyle>
          <a:p>
            <a:r>
              <a:rPr lang="en-US" smtClean="0"/>
              <a:t>Click icon to add picture</a:t>
            </a:r>
            <a:endParaRPr lang="en-US" dirty="0"/>
          </a:p>
        </p:txBody>
      </p:sp>
      <p:sp>
        <p:nvSpPr>
          <p:cNvPr id="9" name="Content Placeholder 3"/>
          <p:cNvSpPr>
            <a:spLocks noGrp="1"/>
          </p:cNvSpPr>
          <p:nvPr>
            <p:ph sz="quarter" idx="13" hasCustomPrompt="1"/>
          </p:nvPr>
        </p:nvSpPr>
        <p:spPr>
          <a:xfrm>
            <a:off x="4038600" y="1066800"/>
            <a:ext cx="4631055" cy="4495800"/>
          </a:xfrm>
        </p:spPr>
        <p:txBody>
          <a:bodyPr rIns="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14" hasCustomPrompt="1"/>
          </p:nvPr>
        </p:nvSpPr>
        <p:spPr>
          <a:xfrm>
            <a:off x="381000" y="1848590"/>
            <a:ext cx="28194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6"/>
          <p:cNvSpPr>
            <a:spLocks noGrp="1"/>
          </p:cNvSpPr>
          <p:nvPr>
            <p:ph type="body" sz="quarter" idx="15" hasCustomPrompt="1"/>
          </p:nvPr>
        </p:nvSpPr>
        <p:spPr>
          <a:xfrm>
            <a:off x="381000" y="3664415"/>
            <a:ext cx="28194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6"/>
          <p:cNvSpPr>
            <a:spLocks noGrp="1"/>
          </p:cNvSpPr>
          <p:nvPr>
            <p:ph type="body" sz="quarter" idx="16" hasCustomPrompt="1"/>
          </p:nvPr>
        </p:nvSpPr>
        <p:spPr>
          <a:xfrm>
            <a:off x="381000" y="5493793"/>
            <a:ext cx="2819400" cy="196850"/>
          </a:xfrm>
        </p:spPr>
        <p:txBody>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094109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theme" Target="../theme/theme2.xml"/><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595" y="381000"/>
            <a:ext cx="8004810" cy="685800"/>
          </a:xfrm>
          <a:prstGeom prst="rect">
            <a:avLst/>
          </a:prstGeom>
        </p:spPr>
        <p:txBody>
          <a:bodyPr vert="horz" lIns="0" tIns="45720" rIns="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69595" y="1066800"/>
            <a:ext cx="8004810" cy="3886200"/>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0" y="61722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66928" y="6288331"/>
            <a:ext cx="6477000" cy="461665"/>
          </a:xfrm>
          <a:prstGeom prst="rect">
            <a:avLst/>
          </a:prstGeom>
          <a:noFill/>
        </p:spPr>
        <p:txBody>
          <a:bodyPr wrap="square" lIns="0" rIns="0" rtlCol="0">
            <a:spAutoFit/>
          </a:bodyPr>
          <a:lstStyle/>
          <a:p>
            <a:r>
              <a:rPr lang="en-US" sz="1200" b="1" dirty="0" smtClean="0">
                <a:solidFill>
                  <a:schemeClr val="tx2"/>
                </a:solidFill>
              </a:rPr>
              <a:t>Presentation</a:t>
            </a:r>
            <a:r>
              <a:rPr lang="en-US" sz="1200" b="1" baseline="0" dirty="0" smtClean="0">
                <a:solidFill>
                  <a:schemeClr val="tx2"/>
                </a:solidFill>
              </a:rPr>
              <a:t> Title</a:t>
            </a:r>
            <a:endParaRPr lang="en-US" sz="1200" b="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Presentation Subtitle</a:t>
            </a:r>
            <a:r>
              <a:rPr lang="en-US" sz="1200" b="1" baseline="0" dirty="0" smtClean="0">
                <a:solidFill>
                  <a:schemeClr val="accent1"/>
                </a:solidFill>
              </a:rPr>
              <a:t> or Presented by</a:t>
            </a:r>
            <a:endParaRPr lang="en-US" sz="1200" b="1" dirty="0" smtClean="0">
              <a:solidFill>
                <a:schemeClr val="accent1"/>
              </a:solidFill>
            </a:endParaRPr>
          </a:p>
        </p:txBody>
      </p: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162800" y="6383781"/>
            <a:ext cx="990600" cy="270764"/>
          </a:xfrm>
          <a:prstGeom prst="rect">
            <a:avLst/>
          </a:prstGeom>
        </p:spPr>
      </p:pic>
      <p:sp>
        <p:nvSpPr>
          <p:cNvPr id="4" name="Oval 3"/>
          <p:cNvSpPr/>
          <p:nvPr userDrawn="1"/>
        </p:nvSpPr>
        <p:spPr>
          <a:xfrm>
            <a:off x="8303770" y="6364731"/>
            <a:ext cx="308863" cy="3088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Segoe UI" panose="020B0502040204020203" pitchFamily="34" charset="0"/>
            </a:endParaRPr>
          </a:p>
        </p:txBody>
      </p:sp>
      <p:sp>
        <p:nvSpPr>
          <p:cNvPr id="5" name="TextBox 4"/>
          <p:cNvSpPr txBox="1"/>
          <p:nvPr userDrawn="1"/>
        </p:nvSpPr>
        <p:spPr>
          <a:xfrm>
            <a:off x="8153401" y="6392204"/>
            <a:ext cx="609600" cy="253916"/>
          </a:xfrm>
          <a:prstGeom prst="rect">
            <a:avLst/>
          </a:prstGeom>
          <a:noFill/>
        </p:spPr>
        <p:txBody>
          <a:bodyPr wrap="square" rtlCol="0" anchor="ctr">
            <a:spAutoFit/>
          </a:bodyPr>
          <a:lstStyle/>
          <a:p>
            <a:pPr algn="ctr"/>
            <a:fld id="{BB77C75F-EF49-4BD9-B120-C24CD75832F7}" type="slidenum">
              <a:rPr lang="en-US" sz="1050"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ctr"/>
              <a:t>‹#›</a:t>
            </a:fld>
            <a:endPar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9709533"/>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81" r:id="rId3"/>
    <p:sldLayoutId id="2147483665" r:id="rId4"/>
    <p:sldLayoutId id="2147483678" r:id="rId5"/>
    <p:sldLayoutId id="2147483667" r:id="rId6"/>
    <p:sldLayoutId id="2147483682" r:id="rId7"/>
    <p:sldLayoutId id="2147483674" r:id="rId8"/>
    <p:sldLayoutId id="2147483683" r:id="rId9"/>
    <p:sldLayoutId id="2147483671" r:id="rId10"/>
    <p:sldLayoutId id="2147483672" r:id="rId11"/>
    <p:sldLayoutId id="2147483680" r:id="rId12"/>
    <p:sldLayoutId id="2147483651" r:id="rId13"/>
    <p:sldLayoutId id="2147483675" r:id="rId14"/>
    <p:sldLayoutId id="2147483652" r:id="rId15"/>
    <p:sldLayoutId id="2147483673" r:id="rId16"/>
    <p:sldLayoutId id="2147483679" r:id="rId17"/>
    <p:sldLayoutId id="2147483657" r:id="rId18"/>
    <p:sldLayoutId id="2147483653" r:id="rId19"/>
    <p:sldLayoutId id="2147483677" r:id="rId20"/>
    <p:sldLayoutId id="2147483663" r:id="rId21"/>
    <p:sldLayoutId id="2147483669" r:id="rId22"/>
    <p:sldLayoutId id="2147483656" r:id="rId23"/>
    <p:sldLayoutId id="2147483654" r:id="rId24"/>
    <p:sldLayoutId id="2147483655" r:id="rId2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000" kern="1200" spc="0" baseline="0">
          <a:solidFill>
            <a:schemeClr val="tx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800">
                <a:solidFill>
                  <a:schemeClr val="bg1">
                    <a:lumMod val="50000"/>
                  </a:schemeClr>
                </a:solidFill>
              </a:defRPr>
            </a:lvl1pPr>
          </a:lstStyle>
          <a:p>
            <a:fld id="{3E86EC4E-98FD-4651-9516-F2673E2F9E76}"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573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4188" y="3242778"/>
            <a:ext cx="6450012" cy="1430822"/>
          </a:xfrm>
        </p:spPr>
        <p:txBody>
          <a:bodyPr/>
          <a:lstStyle/>
          <a:p>
            <a:pPr lvl="0"/>
            <a:r>
              <a:rPr lang="en-US" dirty="0" smtClean="0"/>
              <a:t>Eulachon: State of the Science and </a:t>
            </a:r>
            <a:r>
              <a:rPr lang="en-US" dirty="0" smtClean="0"/>
              <a:t>Science-to-Policy Forum</a:t>
            </a:r>
            <a:endParaRPr lang="en-US" dirty="0" smtClean="0"/>
          </a:p>
        </p:txBody>
      </p:sp>
      <p:sp>
        <p:nvSpPr>
          <p:cNvPr id="3" name="Text Placeholder 2"/>
          <p:cNvSpPr>
            <a:spLocks noGrp="1"/>
          </p:cNvSpPr>
          <p:nvPr>
            <p:ph type="body" sz="quarter" idx="11"/>
          </p:nvPr>
        </p:nvSpPr>
        <p:spPr>
          <a:xfrm>
            <a:off x="533400" y="5257800"/>
            <a:ext cx="6127750" cy="1219200"/>
          </a:xfrm>
        </p:spPr>
        <p:txBody>
          <a:bodyPr/>
          <a:lstStyle/>
          <a:p>
            <a:pPr lvl="0"/>
            <a:r>
              <a:rPr lang="en-US" dirty="0" smtClean="0"/>
              <a:t>John Ferguson and Sarah Montgomery</a:t>
            </a:r>
            <a:endParaRPr lang="en-US" dirty="0"/>
          </a:p>
          <a:p>
            <a:pPr lvl="0"/>
            <a:r>
              <a:rPr lang="en-US" dirty="0" smtClean="0"/>
              <a:t>August 21, 2015</a:t>
            </a:r>
            <a:endParaRPr lang="en-US" dirty="0"/>
          </a:p>
        </p:txBody>
      </p:sp>
    </p:spTree>
    <p:extLst>
      <p:ext uri="{BB962C8B-B14F-4D97-AF65-F5344CB8AC3E}">
        <p14:creationId xmlns:p14="http://schemas.microsoft.com/office/powerpoint/2010/main" val="25104220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themes and uncertainties</a:t>
            </a:r>
            <a:endParaRPr lang="en-US" dirty="0"/>
          </a:p>
        </p:txBody>
      </p:sp>
      <p:sp>
        <p:nvSpPr>
          <p:cNvPr id="3" name="Content Placeholder 2"/>
          <p:cNvSpPr>
            <a:spLocks noGrp="1"/>
          </p:cNvSpPr>
          <p:nvPr>
            <p:ph idx="1"/>
          </p:nvPr>
        </p:nvSpPr>
        <p:spPr/>
        <p:txBody>
          <a:bodyPr>
            <a:normAutofit/>
          </a:bodyPr>
          <a:lstStyle/>
          <a:p>
            <a:r>
              <a:rPr lang="en-US" dirty="0" smtClean="0"/>
              <a:t>Freshwater </a:t>
            </a:r>
            <a:r>
              <a:rPr lang="en-US" dirty="0" smtClean="0"/>
              <a:t>productivity</a:t>
            </a:r>
            <a:endParaRPr lang="en-US" dirty="0" smtClean="0"/>
          </a:p>
          <a:p>
            <a:pPr lvl="1">
              <a:spcAft>
                <a:spcPts val="600"/>
              </a:spcAft>
            </a:pPr>
            <a:r>
              <a:rPr lang="en-US" dirty="0" smtClean="0"/>
              <a:t>Overall – general lack </a:t>
            </a:r>
            <a:r>
              <a:rPr lang="en-US" dirty="0"/>
              <a:t>of juvenile data</a:t>
            </a:r>
          </a:p>
          <a:p>
            <a:pPr lvl="1">
              <a:spcAft>
                <a:spcPts val="600"/>
              </a:spcAft>
            </a:pPr>
            <a:r>
              <a:rPr lang="en-US" dirty="0" smtClean="0"/>
              <a:t>Potential </a:t>
            </a:r>
            <a:r>
              <a:rPr lang="en-US" dirty="0" smtClean="0"/>
              <a:t>effects of climate change?</a:t>
            </a:r>
          </a:p>
          <a:p>
            <a:pPr lvl="2">
              <a:spcAft>
                <a:spcPts val="600"/>
              </a:spcAft>
            </a:pPr>
            <a:r>
              <a:rPr lang="en-US" dirty="0" smtClean="0"/>
              <a:t>Water temperature, </a:t>
            </a:r>
            <a:r>
              <a:rPr lang="en-US" dirty="0" smtClean="0"/>
              <a:t>altered hydrograph, low </a:t>
            </a:r>
            <a:r>
              <a:rPr lang="en-US" dirty="0" smtClean="0"/>
              <a:t>flow</a:t>
            </a:r>
          </a:p>
          <a:p>
            <a:pPr lvl="1">
              <a:spcAft>
                <a:spcPts val="600"/>
              </a:spcAft>
            </a:pPr>
            <a:r>
              <a:rPr lang="en-US" dirty="0" smtClean="0"/>
              <a:t>Is existing habitat limiting spawning/</a:t>
            </a:r>
            <a:r>
              <a:rPr lang="en-US" dirty="0" smtClean="0"/>
              <a:t>rearing?</a:t>
            </a:r>
            <a:endParaRPr lang="en-US" dirty="0" smtClean="0"/>
          </a:p>
          <a:p>
            <a:pPr lvl="1">
              <a:spcAft>
                <a:spcPts val="600"/>
              </a:spcAft>
            </a:pPr>
            <a:r>
              <a:rPr lang="en-US" dirty="0" smtClean="0"/>
              <a:t>To what extent have dams (Columbia, Cowlitz, Sandy) constrained distribution and access to key habitats?</a:t>
            </a:r>
          </a:p>
          <a:p>
            <a:pPr lvl="1"/>
            <a:r>
              <a:rPr lang="en-US" dirty="0" smtClean="0"/>
              <a:t>FCRPS flow regulation and effect on plume size and productivity</a:t>
            </a:r>
            <a:r>
              <a:rPr lang="en-US" dirty="0" smtClean="0"/>
              <a:t>?</a:t>
            </a:r>
            <a:endParaRPr lang="en-US" dirty="0" smtClean="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8/20/15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5395869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themes and uncertainties</a:t>
            </a:r>
            <a:endParaRPr lang="en-US" dirty="0"/>
          </a:p>
        </p:txBody>
      </p:sp>
      <p:sp>
        <p:nvSpPr>
          <p:cNvPr id="3" name="Content Placeholder 2"/>
          <p:cNvSpPr>
            <a:spLocks noGrp="1"/>
          </p:cNvSpPr>
          <p:nvPr>
            <p:ph idx="1"/>
          </p:nvPr>
        </p:nvSpPr>
        <p:spPr/>
        <p:txBody>
          <a:bodyPr/>
          <a:lstStyle/>
          <a:p>
            <a:r>
              <a:rPr lang="en-US" dirty="0" smtClean="0"/>
              <a:t>By-catch</a:t>
            </a:r>
          </a:p>
          <a:p>
            <a:pPr lvl="1"/>
            <a:r>
              <a:rPr lang="en-US" dirty="0" smtClean="0"/>
              <a:t>Recent reduction methods appear to be working</a:t>
            </a:r>
          </a:p>
          <a:p>
            <a:pPr lvl="2"/>
            <a:r>
              <a:rPr lang="en-US" dirty="0" smtClean="0"/>
              <a:t>Excluder devices and LED lights</a:t>
            </a:r>
          </a:p>
          <a:p>
            <a:pPr lvl="2"/>
            <a:r>
              <a:rPr lang="en-US" dirty="0" smtClean="0"/>
              <a:t>How confident are we in this conclusion?</a:t>
            </a:r>
          </a:p>
          <a:p>
            <a:pPr lvl="2"/>
            <a:r>
              <a:rPr lang="en-US" dirty="0" smtClean="0"/>
              <a:t>Is more </a:t>
            </a:r>
            <a:r>
              <a:rPr lang="en-US" dirty="0" smtClean="0"/>
              <a:t>monitoring </a:t>
            </a:r>
            <a:r>
              <a:rPr lang="en-US" dirty="0" smtClean="0"/>
              <a:t>needed?</a:t>
            </a:r>
          </a:p>
          <a:p>
            <a:r>
              <a:rPr lang="en-US" dirty="0" smtClean="0"/>
              <a:t>Predation and competition</a:t>
            </a:r>
          </a:p>
          <a:p>
            <a:pPr lvl="1"/>
            <a:r>
              <a:rPr lang="en-US" dirty="0" smtClean="0"/>
              <a:t>Hake</a:t>
            </a:r>
          </a:p>
          <a:p>
            <a:pPr lvl="1"/>
            <a:r>
              <a:rPr lang="en-US" dirty="0" smtClean="0"/>
              <a:t>Pinnipeds</a:t>
            </a:r>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27185295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For Discussion - Draft List of Critical Uncertainties in NPCC F &amp; WL Program Draft </a:t>
            </a:r>
            <a:r>
              <a:rPr lang="en-US" sz="2400" dirty="0"/>
              <a:t>R</a:t>
            </a:r>
            <a:r>
              <a:rPr lang="en-US" sz="2400" dirty="0" smtClean="0"/>
              <a:t>esearch Plan</a:t>
            </a:r>
            <a:endParaRPr lang="en-US" sz="2400" dirty="0"/>
          </a:p>
        </p:txBody>
      </p:sp>
      <p:sp>
        <p:nvSpPr>
          <p:cNvPr id="5" name="Content Placeholder 4"/>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8/20/15</a:t>
            </a:fld>
            <a:endParaRPr lang="en-US" dirty="0">
              <a:solidFill>
                <a:prstClr val="white">
                  <a:lumMod val="50000"/>
                </a:prstClr>
              </a:solidFill>
              <a:latin typeface="Calibr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74427488"/>
              </p:ext>
            </p:extLst>
          </p:nvPr>
        </p:nvGraphicFramePr>
        <p:xfrm>
          <a:off x="127524" y="1505578"/>
          <a:ext cx="8940276" cy="5123822"/>
        </p:xfrm>
        <a:graphic>
          <a:graphicData uri="http://schemas.openxmlformats.org/presentationml/2006/ole">
            <mc:AlternateContent xmlns:mc="http://schemas.openxmlformats.org/markup-compatibility/2006">
              <mc:Choice xmlns:v="urn:schemas-microsoft-com:vml" Requires="v">
                <p:oleObj spid="_x0000_s3087" name="Document" r:id="rId3" imgW="8597900" imgH="4927600" progId="Word.Document.12">
                  <p:embed/>
                </p:oleObj>
              </mc:Choice>
              <mc:Fallback>
                <p:oleObj name="Document" r:id="rId3" imgW="8597900" imgH="4927600" progId="Word.Document.12">
                  <p:embed/>
                  <p:pic>
                    <p:nvPicPr>
                      <p:cNvPr id="0" name=""/>
                      <p:cNvPicPr/>
                      <p:nvPr/>
                    </p:nvPicPr>
                    <p:blipFill>
                      <a:blip r:embed="rId4"/>
                      <a:stretch>
                        <a:fillRect/>
                      </a:stretch>
                    </p:blipFill>
                    <p:spPr>
                      <a:xfrm>
                        <a:off x="127524" y="1505578"/>
                        <a:ext cx="8940276" cy="5123822"/>
                      </a:xfrm>
                      <a:prstGeom prst="rect">
                        <a:avLst/>
                      </a:prstGeom>
                    </p:spPr>
                  </p:pic>
                </p:oleObj>
              </mc:Fallback>
            </mc:AlternateContent>
          </a:graphicData>
        </a:graphic>
      </p:graphicFrame>
    </p:spTree>
    <p:extLst>
      <p:ext uri="{BB962C8B-B14F-4D97-AF65-F5344CB8AC3E}">
        <p14:creationId xmlns:p14="http://schemas.microsoft.com/office/powerpoint/2010/main" val="1178410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43675"/>
            <a:ext cx="2133600" cy="244475"/>
          </a:xfrm>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pic>
        <p:nvPicPr>
          <p:cNvPr id="6" name="Picture 5"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0"/>
            <a:ext cx="4414058" cy="6858000"/>
          </a:xfrm>
          <a:prstGeom prst="rect">
            <a:avLst/>
          </a:prstGeom>
        </p:spPr>
      </p:pic>
      <p:sp>
        <p:nvSpPr>
          <p:cNvPr id="7" name="TextBox 6"/>
          <p:cNvSpPr txBox="1"/>
          <p:nvPr/>
        </p:nvSpPr>
        <p:spPr>
          <a:xfrm>
            <a:off x="228600" y="1295400"/>
            <a:ext cx="1782572" cy="2031325"/>
          </a:xfrm>
          <a:prstGeom prst="rect">
            <a:avLst/>
          </a:prstGeom>
          <a:noFill/>
        </p:spPr>
        <p:txBody>
          <a:bodyPr wrap="none" rtlCol="0">
            <a:spAutoFit/>
          </a:bodyPr>
          <a:lstStyle/>
          <a:p>
            <a:r>
              <a:rPr lang="en-US" dirty="0" smtClean="0"/>
              <a:t>Closing remarks:</a:t>
            </a:r>
          </a:p>
          <a:p>
            <a:endParaRPr lang="en-US" dirty="0"/>
          </a:p>
          <a:p>
            <a:r>
              <a:rPr lang="en-US" dirty="0" smtClean="0"/>
              <a:t>Lynn </a:t>
            </a:r>
            <a:r>
              <a:rPr lang="en-US" dirty="0" err="1" smtClean="0"/>
              <a:t>Palensky</a:t>
            </a:r>
            <a:endParaRPr lang="en-US" dirty="0" smtClean="0"/>
          </a:p>
          <a:p>
            <a:endParaRPr lang="en-US" dirty="0"/>
          </a:p>
          <a:p>
            <a:r>
              <a:rPr lang="en-US" dirty="0" smtClean="0"/>
              <a:t>Robert Anderson</a:t>
            </a:r>
          </a:p>
          <a:p>
            <a:endParaRPr lang="en-US" dirty="0"/>
          </a:p>
          <a:p>
            <a:r>
              <a:rPr lang="en-US" dirty="0" smtClean="0"/>
              <a:t>John Ferguson</a:t>
            </a:r>
            <a:endParaRPr lang="en-US" dirty="0"/>
          </a:p>
        </p:txBody>
      </p:sp>
    </p:spTree>
    <p:extLst>
      <p:ext uri="{BB962C8B-B14F-4D97-AF65-F5344CB8AC3E}">
        <p14:creationId xmlns:p14="http://schemas.microsoft.com/office/powerpoint/2010/main" val="15908152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247715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1400" b="1" dirty="0"/>
              <a:t>Annual Columbia River eulachon run size 2000-2014; pounds converted to numbers of fish at 11.16 fish/pound (WDFW 2015). The estimates were calculated based on methods developed by (Parker 1985), Jackson and Cheng (2001), and Hay et al. (2002) to estimate spawning biomass of pelagic fishes. For 2000 through 2010 estimates were back-calculated  using historical larval density data.</a:t>
            </a:r>
            <a:endParaRPr lang="en-US" sz="1400" dirty="0"/>
          </a:p>
        </p:txBody>
      </p:sp>
      <p:sp>
        <p:nvSpPr>
          <p:cNvPr id="9" name="Content Placeholder 8"/>
          <p:cNvSpPr>
            <a:spLocks noGrp="1"/>
          </p:cNvSpPr>
          <p:nvPr>
            <p:ph idx="1"/>
          </p:nvPr>
        </p:nvSpPr>
        <p:spPr/>
        <p:txBody>
          <a:bodyPr/>
          <a:lstStyle/>
          <a:p>
            <a:r>
              <a:rPr lang="en-US" dirty="0" smtClean="0"/>
              <a:t>Mean estimates range from 783K (2005) to 186M (2014)</a:t>
            </a:r>
          </a:p>
          <a:p>
            <a:r>
              <a:rPr lang="en-US" dirty="0" smtClean="0"/>
              <a:t>From 2000 – 2014, peak years were 2013 and 2014</a:t>
            </a:r>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463974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Review – threats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Dams and freshwater diversions</a:t>
            </a:r>
          </a:p>
          <a:p>
            <a:r>
              <a:rPr lang="en-US" dirty="0" smtClean="0"/>
              <a:t>Sediment dredging</a:t>
            </a:r>
          </a:p>
          <a:p>
            <a:r>
              <a:rPr lang="en-US" dirty="0" smtClean="0"/>
              <a:t>Shoreline construction</a:t>
            </a:r>
          </a:p>
          <a:p>
            <a:r>
              <a:rPr lang="en-US" dirty="0" smtClean="0"/>
              <a:t>Climate change impacts on freshwater habitat</a:t>
            </a:r>
          </a:p>
          <a:p>
            <a:r>
              <a:rPr lang="en-US" dirty="0"/>
              <a:t>Climate change impacts on </a:t>
            </a:r>
            <a:r>
              <a:rPr lang="en-US" dirty="0" smtClean="0"/>
              <a:t>ocean productivity</a:t>
            </a:r>
          </a:p>
          <a:p>
            <a:r>
              <a:rPr lang="en-US" dirty="0" smtClean="0"/>
              <a:t>Water quality</a:t>
            </a:r>
          </a:p>
          <a:p>
            <a:r>
              <a:rPr lang="en-US" dirty="0" smtClean="0"/>
              <a:t>Catastrophic events</a:t>
            </a:r>
          </a:p>
          <a:p>
            <a:r>
              <a:rPr lang="en-US" dirty="0" smtClean="0"/>
              <a:t>Harvest (commercial, recreation, tribal)</a:t>
            </a:r>
          </a:p>
          <a:p>
            <a:r>
              <a:rPr lang="en-US" dirty="0" smtClean="0"/>
              <a:t>Predation/disease/competition</a:t>
            </a:r>
          </a:p>
          <a:p>
            <a:endParaRPr lang="en-US" dirty="0"/>
          </a:p>
          <a:p>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475454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lstStyle/>
          <a:p>
            <a:r>
              <a:rPr lang="en-US" dirty="0" smtClean="0">
                <a:solidFill>
                  <a:schemeClr val="bg2">
                    <a:lumMod val="50000"/>
                  </a:schemeClr>
                </a:solidFill>
              </a:rPr>
              <a:t>Identifying </a:t>
            </a:r>
            <a:r>
              <a:rPr lang="en-US" dirty="0" smtClean="0">
                <a:solidFill>
                  <a:schemeClr val="bg2">
                    <a:lumMod val="50000"/>
                  </a:schemeClr>
                </a:solidFill>
              </a:rPr>
              <a:t>Uncertainty</a:t>
            </a:r>
            <a:r>
              <a:rPr lang="en-US" dirty="0" smtClean="0">
                <a:solidFill>
                  <a:schemeClr val="bg2">
                    <a:lumMod val="50000"/>
                  </a:schemeClr>
                </a:solidFill>
              </a:rPr>
              <a:t> – </a:t>
            </a:r>
            <a:r>
              <a:rPr lang="en-US" dirty="0" smtClean="0">
                <a:solidFill>
                  <a:schemeClr val="bg2">
                    <a:lumMod val="50000"/>
                  </a:schemeClr>
                </a:solidFill>
              </a:rPr>
              <a:t>Sources </a:t>
            </a:r>
            <a:r>
              <a:rPr lang="en-US" dirty="0" smtClean="0">
                <a:solidFill>
                  <a:schemeClr val="bg2">
                    <a:lumMod val="50000"/>
                  </a:schemeClr>
                </a:solidFill>
              </a:rPr>
              <a:t>of </a:t>
            </a:r>
            <a:r>
              <a:rPr lang="en-US" dirty="0" smtClean="0">
                <a:solidFill>
                  <a:schemeClr val="bg2">
                    <a:lumMod val="50000"/>
                  </a:schemeClr>
                </a:solidFill>
              </a:rPr>
              <a:t>Information </a:t>
            </a:r>
            <a:endParaRPr lang="en-US" dirty="0">
              <a:solidFill>
                <a:schemeClr val="bg2">
                  <a:lumMod val="50000"/>
                </a:schemeClr>
              </a:solidFill>
            </a:endParaRPr>
          </a:p>
        </p:txBody>
      </p:sp>
      <p:sp>
        <p:nvSpPr>
          <p:cNvPr id="3" name="Content Placeholder 2"/>
          <p:cNvSpPr>
            <a:spLocks noGrp="1"/>
          </p:cNvSpPr>
          <p:nvPr>
            <p:ph idx="1"/>
          </p:nvPr>
        </p:nvSpPr>
        <p:spPr>
          <a:xfrm>
            <a:off x="152400" y="1676400"/>
            <a:ext cx="8763000" cy="4648200"/>
          </a:xfrm>
        </p:spPr>
        <p:txBody>
          <a:bodyPr>
            <a:normAutofit/>
          </a:bodyPr>
          <a:lstStyle/>
          <a:p>
            <a:r>
              <a:rPr lang="en-US" sz="3600" b="0" dirty="0" smtClean="0"/>
              <a:t>Today’s presentations</a:t>
            </a:r>
          </a:p>
          <a:p>
            <a:endParaRPr lang="en-US" sz="1000" b="0" dirty="0" smtClean="0"/>
          </a:p>
          <a:p>
            <a:r>
              <a:rPr lang="en-US" sz="3600" b="0" dirty="0" smtClean="0"/>
              <a:t>Scientific </a:t>
            </a:r>
            <a:r>
              <a:rPr lang="en-US" sz="3600" b="0" dirty="0" smtClean="0"/>
              <a:t>findings</a:t>
            </a:r>
            <a:endParaRPr lang="en-US" sz="3600" b="0" dirty="0" smtClean="0"/>
          </a:p>
          <a:p>
            <a:endParaRPr lang="en-US" sz="1000" b="0" dirty="0" smtClean="0"/>
          </a:p>
          <a:p>
            <a:r>
              <a:rPr lang="en-US" sz="3600" dirty="0" smtClean="0"/>
              <a:t>Status Reviews </a:t>
            </a:r>
            <a:r>
              <a:rPr lang="en-US" sz="3600" dirty="0" smtClean="0"/>
              <a:t>(</a:t>
            </a:r>
            <a:r>
              <a:rPr lang="en-US" sz="3600" b="0" dirty="0" smtClean="0"/>
              <a:t>Biological Opinion) </a:t>
            </a:r>
            <a:endParaRPr lang="en-US" sz="3600" b="0" dirty="0" smtClean="0"/>
          </a:p>
          <a:p>
            <a:endParaRPr lang="en-US" sz="1000" b="0" dirty="0" smtClean="0"/>
          </a:p>
          <a:p>
            <a:r>
              <a:rPr lang="en-US" sz="3600" b="0" dirty="0" smtClean="0"/>
              <a:t>Recovery </a:t>
            </a:r>
            <a:r>
              <a:rPr lang="en-US" sz="3600" b="0" dirty="0" smtClean="0"/>
              <a:t>planning</a:t>
            </a:r>
          </a:p>
          <a:p>
            <a:endParaRPr lang="en-US" sz="1000" b="0" dirty="0" smtClean="0"/>
          </a:p>
          <a:p>
            <a:r>
              <a:rPr lang="en-US" sz="3600" dirty="0" smtClean="0"/>
              <a:t>Council’s F &amp; WL Program</a:t>
            </a:r>
            <a:endParaRPr lang="en-US" sz="3600" b="0" dirty="0" smtClean="0"/>
          </a:p>
          <a:p>
            <a:endParaRPr lang="en-US" sz="1000" b="0" dirty="0" smtClean="0"/>
          </a:p>
          <a:p>
            <a:pPr marL="0" indent="0">
              <a:buNone/>
            </a:pPr>
            <a:endParaRPr lang="en-US" sz="3600" b="0" dirty="0" smtClean="0"/>
          </a:p>
          <a:p>
            <a:endParaRPr lang="en-US" sz="4500" dirty="0" smtClean="0"/>
          </a:p>
          <a:p>
            <a:pPr marL="0" indent="0">
              <a:buNone/>
            </a:pPr>
            <a:endParaRPr lang="en-US" sz="4500" dirty="0"/>
          </a:p>
        </p:txBody>
      </p:sp>
    </p:spTree>
    <p:extLst>
      <p:ext uri="{BB962C8B-B14F-4D97-AF65-F5344CB8AC3E}">
        <p14:creationId xmlns:p14="http://schemas.microsoft.com/office/powerpoint/2010/main" val="182090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from today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902912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Moody and </a:t>
            </a:r>
            <a:r>
              <a:rPr lang="en-US" dirty="0" err="1" smtClean="0"/>
              <a:t>Pritcher</a:t>
            </a:r>
            <a:r>
              <a:rPr lang="en-US" dirty="0" smtClean="0"/>
              <a:t> 2010 (UBC) </a:t>
            </a:r>
            <a:endParaRPr lang="en-US" dirty="0"/>
          </a:p>
        </p:txBody>
      </p:sp>
      <p:sp>
        <p:nvSpPr>
          <p:cNvPr id="3" name="Content Placeholder 2"/>
          <p:cNvSpPr>
            <a:spLocks noGrp="1"/>
          </p:cNvSpPr>
          <p:nvPr>
            <p:ph idx="1"/>
          </p:nvPr>
        </p:nvSpPr>
        <p:spPr/>
        <p:txBody>
          <a:bodyPr/>
          <a:lstStyle/>
          <a:p>
            <a:r>
              <a:rPr lang="en-US" dirty="0" smtClean="0"/>
              <a:t>Key Ho for decline</a:t>
            </a:r>
          </a:p>
          <a:p>
            <a:pPr lvl="1"/>
            <a:r>
              <a:rPr lang="en-US" dirty="0" smtClean="0"/>
              <a:t>Land use practices</a:t>
            </a:r>
          </a:p>
          <a:p>
            <a:pPr lvl="1"/>
            <a:r>
              <a:rPr lang="en-US" dirty="0" smtClean="0"/>
              <a:t>Pollution (</a:t>
            </a:r>
            <a:r>
              <a:rPr lang="en-US" dirty="0" err="1" smtClean="0"/>
              <a:t>Pichard</a:t>
            </a:r>
            <a:r>
              <a:rPr lang="en-US" dirty="0" smtClean="0"/>
              <a:t> and </a:t>
            </a:r>
            <a:r>
              <a:rPr lang="en-US" dirty="0" err="1" smtClean="0"/>
              <a:t>Marmorek</a:t>
            </a:r>
            <a:r>
              <a:rPr lang="en-US" dirty="0" smtClean="0"/>
              <a:t> 2007)</a:t>
            </a:r>
          </a:p>
          <a:p>
            <a:pPr lvl="1"/>
            <a:r>
              <a:rPr lang="en-US" dirty="0" smtClean="0"/>
              <a:t>Dredging</a:t>
            </a:r>
          </a:p>
          <a:p>
            <a:pPr lvl="1"/>
            <a:r>
              <a:rPr lang="en-US" dirty="0" smtClean="0"/>
              <a:t>Shoreline development and flow management</a:t>
            </a:r>
          </a:p>
          <a:p>
            <a:pPr lvl="1"/>
            <a:r>
              <a:rPr lang="en-US" dirty="0" smtClean="0"/>
              <a:t>By catch in fisheries</a:t>
            </a:r>
          </a:p>
          <a:p>
            <a:pPr lvl="1"/>
            <a:r>
              <a:rPr lang="en-US" dirty="0" smtClean="0"/>
              <a:t>Climate change</a:t>
            </a:r>
          </a:p>
          <a:p>
            <a:pPr lvl="1"/>
            <a:r>
              <a:rPr lang="en-US" dirty="0" smtClean="0"/>
              <a:t>Marine food, ocean productivity</a:t>
            </a:r>
          </a:p>
          <a:p>
            <a:pPr lvl="1"/>
            <a:r>
              <a:rPr lang="en-US" dirty="0" smtClean="0"/>
              <a:t>Increased competition and predation</a:t>
            </a:r>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906371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Moody and </a:t>
            </a:r>
            <a:r>
              <a:rPr lang="en-US" dirty="0" err="1" smtClean="0"/>
              <a:t>Pritcher</a:t>
            </a:r>
            <a:r>
              <a:rPr lang="en-US" dirty="0" smtClean="0"/>
              <a:t> 2010 (UBC) </a:t>
            </a:r>
            <a:endParaRPr lang="en-US" dirty="0"/>
          </a:p>
        </p:txBody>
      </p:sp>
      <p:sp>
        <p:nvSpPr>
          <p:cNvPr id="3" name="Content Placeholder 2"/>
          <p:cNvSpPr>
            <a:spLocks noGrp="1"/>
          </p:cNvSpPr>
          <p:nvPr>
            <p:ph idx="1"/>
          </p:nvPr>
        </p:nvSpPr>
        <p:spPr/>
        <p:txBody>
          <a:bodyPr>
            <a:normAutofit/>
          </a:bodyPr>
          <a:lstStyle/>
          <a:p>
            <a:r>
              <a:rPr lang="en-US" dirty="0" smtClean="0"/>
              <a:t>Columbia River analyses – correlation factors</a:t>
            </a:r>
          </a:p>
          <a:p>
            <a:pPr lvl="1"/>
            <a:r>
              <a:rPr lang="en-US" dirty="0" smtClean="0"/>
              <a:t>Shrimp catch (-) </a:t>
            </a:r>
            <a:r>
              <a:rPr lang="en-US" dirty="0" smtClean="0"/>
              <a:t>   r</a:t>
            </a:r>
            <a:r>
              <a:rPr lang="en-US" baseline="30000" dirty="0" smtClean="0"/>
              <a:t>2</a:t>
            </a:r>
            <a:r>
              <a:rPr lang="en-US" dirty="0" smtClean="0"/>
              <a:t> </a:t>
            </a:r>
            <a:r>
              <a:rPr lang="en-US" dirty="0" smtClean="0"/>
              <a:t>= 0.28 – 0.45</a:t>
            </a:r>
          </a:p>
          <a:p>
            <a:pPr lvl="1"/>
            <a:r>
              <a:rPr lang="en-US" dirty="0" smtClean="0"/>
              <a:t>Hake catch (</a:t>
            </a:r>
            <a:r>
              <a:rPr lang="en-US" dirty="0"/>
              <a:t>-) </a:t>
            </a:r>
            <a:r>
              <a:rPr lang="en-US" dirty="0" smtClean="0"/>
              <a:t>   r</a:t>
            </a:r>
            <a:r>
              <a:rPr lang="en-US" baseline="30000" dirty="0" smtClean="0"/>
              <a:t>2</a:t>
            </a:r>
            <a:r>
              <a:rPr lang="en-US" dirty="0" smtClean="0"/>
              <a:t> </a:t>
            </a:r>
            <a:r>
              <a:rPr lang="en-US" dirty="0"/>
              <a:t>= </a:t>
            </a:r>
            <a:r>
              <a:rPr lang="en-US" dirty="0" smtClean="0"/>
              <a:t>0.17 </a:t>
            </a:r>
            <a:r>
              <a:rPr lang="en-US" dirty="0"/>
              <a:t>– </a:t>
            </a:r>
            <a:r>
              <a:rPr lang="en-US" dirty="0" smtClean="0"/>
              <a:t>0.20</a:t>
            </a:r>
            <a:endParaRPr lang="en-US" dirty="0"/>
          </a:p>
          <a:p>
            <a:pPr lvl="1"/>
            <a:r>
              <a:rPr lang="en-US" dirty="0" smtClean="0"/>
              <a:t>Sea lion abundance </a:t>
            </a:r>
            <a:r>
              <a:rPr lang="en-US" dirty="0"/>
              <a:t>(-) </a:t>
            </a:r>
            <a:r>
              <a:rPr lang="en-US" dirty="0" smtClean="0"/>
              <a:t>   r</a:t>
            </a:r>
            <a:r>
              <a:rPr lang="en-US" baseline="30000" dirty="0" smtClean="0"/>
              <a:t>2</a:t>
            </a:r>
            <a:r>
              <a:rPr lang="en-US" dirty="0" smtClean="0"/>
              <a:t> </a:t>
            </a:r>
            <a:r>
              <a:rPr lang="en-US" dirty="0"/>
              <a:t>= </a:t>
            </a:r>
            <a:r>
              <a:rPr lang="en-US" dirty="0" smtClean="0"/>
              <a:t>0.33 </a:t>
            </a:r>
            <a:r>
              <a:rPr lang="en-US" dirty="0"/>
              <a:t>– </a:t>
            </a:r>
            <a:r>
              <a:rPr lang="en-US" dirty="0" smtClean="0"/>
              <a:t>0.36</a:t>
            </a:r>
            <a:endParaRPr lang="en-US" dirty="0"/>
          </a:p>
          <a:p>
            <a:pPr lvl="1"/>
            <a:r>
              <a:rPr lang="en-US" dirty="0" smtClean="0"/>
              <a:t>Hake biomass (+) </a:t>
            </a:r>
            <a:r>
              <a:rPr lang="en-US" dirty="0" smtClean="0"/>
              <a:t>   r</a:t>
            </a:r>
            <a:r>
              <a:rPr lang="en-US" baseline="30000" dirty="0" smtClean="0"/>
              <a:t>2</a:t>
            </a:r>
            <a:r>
              <a:rPr lang="en-US" dirty="0" smtClean="0"/>
              <a:t> </a:t>
            </a:r>
            <a:r>
              <a:rPr lang="en-US" dirty="0"/>
              <a:t>= </a:t>
            </a:r>
            <a:r>
              <a:rPr lang="en-US" dirty="0" smtClean="0"/>
              <a:t>0.37 </a:t>
            </a:r>
            <a:r>
              <a:rPr lang="en-US" dirty="0"/>
              <a:t>– </a:t>
            </a:r>
            <a:r>
              <a:rPr lang="en-US" dirty="0" smtClean="0"/>
              <a:t>0.46</a:t>
            </a:r>
            <a:endParaRPr lang="en-US" dirty="0"/>
          </a:p>
          <a:p>
            <a:pPr lvl="1"/>
            <a:r>
              <a:rPr lang="en-US" dirty="0" smtClean="0"/>
              <a:t>Climate </a:t>
            </a:r>
            <a:r>
              <a:rPr lang="en-US" dirty="0" smtClean="0"/>
              <a:t>indices – found no </a:t>
            </a:r>
            <a:r>
              <a:rPr lang="en-US" dirty="0" smtClean="0"/>
              <a:t>correlation</a:t>
            </a:r>
            <a:endParaRPr lang="en-US" dirty="0"/>
          </a:p>
          <a:p>
            <a:pPr lvl="1"/>
            <a:endParaRPr lang="en-US" dirty="0" smtClean="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083331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Status Review - Qualitative </a:t>
            </a:r>
            <a:r>
              <a:rPr lang="en-US" sz="3400" dirty="0" smtClean="0"/>
              <a:t>Ranking of Columbia River Threats </a:t>
            </a:r>
            <a:r>
              <a:rPr lang="en-US" sz="3400" dirty="0" smtClean="0"/>
              <a:t>(</a:t>
            </a:r>
            <a:r>
              <a:rPr lang="en-US" sz="3400" dirty="0" smtClean="0"/>
              <a:t>BRT mean score)</a:t>
            </a:r>
            <a:endParaRPr lang="en-US" sz="3400" dirty="0"/>
          </a:p>
        </p:txBody>
      </p:sp>
      <p:sp>
        <p:nvSpPr>
          <p:cNvPr id="3" name="Content Placeholder 2"/>
          <p:cNvSpPr>
            <a:spLocks noGrp="1"/>
          </p:cNvSpPr>
          <p:nvPr>
            <p:ph idx="1"/>
          </p:nvPr>
        </p:nvSpPr>
        <p:spPr/>
        <p:txBody>
          <a:bodyPr>
            <a:normAutofit/>
          </a:bodyPr>
          <a:lstStyle/>
          <a:p>
            <a:r>
              <a:rPr lang="en-US" dirty="0" smtClean="0"/>
              <a:t>Major threats</a:t>
            </a:r>
          </a:p>
          <a:p>
            <a:pPr lvl="1"/>
            <a:r>
              <a:rPr lang="en-US" dirty="0" smtClean="0"/>
              <a:t>Climate </a:t>
            </a:r>
            <a:r>
              <a:rPr lang="en-US" dirty="0" smtClean="0"/>
              <a:t>change impacts on ocean conditions (4.3)</a:t>
            </a:r>
          </a:p>
          <a:p>
            <a:pPr lvl="1"/>
            <a:r>
              <a:rPr lang="en-US" dirty="0" smtClean="0"/>
              <a:t>Eulachon by-catch in fisheries (3.8)</a:t>
            </a:r>
          </a:p>
          <a:p>
            <a:pPr lvl="1"/>
            <a:r>
              <a:rPr lang="en-US" dirty="0" smtClean="0"/>
              <a:t>Climate change impacts on freshwater habitats (3.4)</a:t>
            </a:r>
          </a:p>
          <a:p>
            <a:pPr lvl="1"/>
            <a:r>
              <a:rPr lang="en-US" dirty="0" smtClean="0"/>
              <a:t>Dams/water diversions (3.3)</a:t>
            </a:r>
          </a:p>
          <a:p>
            <a:r>
              <a:rPr lang="en-US" dirty="0" smtClean="0"/>
              <a:t>Minor threats</a:t>
            </a:r>
          </a:p>
          <a:p>
            <a:pPr lvl="1"/>
            <a:r>
              <a:rPr lang="en-US" dirty="0" smtClean="0"/>
              <a:t>Water </a:t>
            </a:r>
            <a:r>
              <a:rPr lang="en-US" dirty="0" smtClean="0"/>
              <a:t>quality (3.0)</a:t>
            </a:r>
          </a:p>
          <a:p>
            <a:pPr lvl="1"/>
            <a:r>
              <a:rPr lang="en-US" dirty="0" smtClean="0"/>
              <a:t>Dredging (2.9)</a:t>
            </a:r>
          </a:p>
          <a:p>
            <a:pPr lvl="1"/>
            <a:r>
              <a:rPr lang="en-US" dirty="0" smtClean="0"/>
              <a:t>Predation (2.9)</a:t>
            </a:r>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463773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Opinion</a:t>
            </a:r>
            <a:endParaRPr lang="en-US" dirty="0"/>
          </a:p>
        </p:txBody>
      </p:sp>
      <p:sp>
        <p:nvSpPr>
          <p:cNvPr id="3" name="Content Placeholder 2"/>
          <p:cNvSpPr>
            <a:spLocks noGrp="1"/>
          </p:cNvSpPr>
          <p:nvPr>
            <p:ph idx="1"/>
          </p:nvPr>
        </p:nvSpPr>
        <p:spPr/>
        <p:txBody>
          <a:bodyPr/>
          <a:lstStyle/>
          <a:p>
            <a:r>
              <a:rPr lang="en-US" dirty="0" smtClean="0"/>
              <a:t>Uncertainties</a:t>
            </a:r>
          </a:p>
          <a:p>
            <a:pPr marL="571500" lvl="2"/>
            <a:r>
              <a:rPr lang="en-US" sz="2200" dirty="0"/>
              <a:t>Eulachon larvae in the estuary-plume environment depend on phytoplankton </a:t>
            </a:r>
            <a:r>
              <a:rPr lang="en-US" sz="2200" dirty="0" smtClean="0"/>
              <a:t>abundance – how </a:t>
            </a:r>
            <a:r>
              <a:rPr lang="en-US" sz="2200" dirty="0" smtClean="0"/>
              <a:t>is this affected by FCRPS </a:t>
            </a:r>
            <a:r>
              <a:rPr lang="en-US" sz="2200" dirty="0" smtClean="0"/>
              <a:t>operations?</a:t>
            </a:r>
          </a:p>
          <a:p>
            <a:pPr marL="571500" lvl="2"/>
            <a:r>
              <a:rPr lang="en-US" sz="2200" dirty="0" smtClean="0"/>
              <a:t>Because of population structure, populations </a:t>
            </a:r>
            <a:r>
              <a:rPr lang="en-US" sz="2200" dirty="0" smtClean="0"/>
              <a:t>may </a:t>
            </a:r>
            <a:r>
              <a:rPr lang="en-US" sz="2200" dirty="0" smtClean="0"/>
              <a:t>be </a:t>
            </a:r>
            <a:r>
              <a:rPr lang="en-US" sz="2200" dirty="0" smtClean="0"/>
              <a:t>vulnerable </a:t>
            </a:r>
            <a:r>
              <a:rPr lang="en-US" sz="2200" dirty="0" smtClean="0"/>
              <a:t>to environmental catastrophe and year-class </a:t>
            </a:r>
            <a:r>
              <a:rPr lang="en-US" sz="2200" dirty="0" smtClean="0"/>
              <a:t>failure, such as poor ocean conditions (e.g., El Nino)</a:t>
            </a:r>
            <a:endParaRPr lang="en-US" sz="2200" dirty="0" smtClean="0"/>
          </a:p>
          <a:p>
            <a:pPr marL="571500" lvl="2"/>
            <a:r>
              <a:rPr lang="en-US" sz="2200" dirty="0" smtClean="0"/>
              <a:t>What are the effects of quantity and timing of instream </a:t>
            </a:r>
            <a:r>
              <a:rPr lang="en-US" sz="2200" dirty="0" smtClean="0"/>
              <a:t>flows</a:t>
            </a:r>
            <a:r>
              <a:rPr lang="en-US" sz="2200" dirty="0"/>
              <a:t> </a:t>
            </a:r>
            <a:r>
              <a:rPr lang="en-US" sz="2200" dirty="0" smtClean="0"/>
              <a:t>on </a:t>
            </a:r>
            <a:r>
              <a:rPr lang="en-US" sz="2200" dirty="0" smtClean="0"/>
              <a:t>critical </a:t>
            </a:r>
            <a:r>
              <a:rPr lang="en-US" sz="2200" dirty="0"/>
              <a:t>h</a:t>
            </a:r>
            <a:r>
              <a:rPr lang="en-US" sz="2200" dirty="0" smtClean="0"/>
              <a:t>abitat?</a:t>
            </a:r>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853193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Draft List of Critical Uncertainties in NPCC F &amp; WL Program Draft </a:t>
            </a:r>
            <a:r>
              <a:rPr lang="en-US" sz="2400" dirty="0"/>
              <a:t>R</a:t>
            </a:r>
            <a:r>
              <a:rPr lang="en-US" sz="2400" dirty="0" smtClean="0"/>
              <a:t>esearch Plan</a:t>
            </a:r>
            <a:endParaRPr lang="en-US" sz="2400" dirty="0"/>
          </a:p>
        </p:txBody>
      </p:sp>
      <p:sp>
        <p:nvSpPr>
          <p:cNvPr id="5" name="Content Placeholder 4"/>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8/20/15</a:t>
            </a:fld>
            <a:endParaRPr lang="en-US" dirty="0">
              <a:solidFill>
                <a:prstClr val="white">
                  <a:lumMod val="50000"/>
                </a:prstClr>
              </a:solidFill>
              <a:latin typeface="Calibr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55224748"/>
              </p:ext>
            </p:extLst>
          </p:nvPr>
        </p:nvGraphicFramePr>
        <p:xfrm>
          <a:off x="127524" y="1505578"/>
          <a:ext cx="8940276" cy="5123822"/>
        </p:xfrm>
        <a:graphic>
          <a:graphicData uri="http://schemas.openxmlformats.org/presentationml/2006/ole">
            <mc:AlternateContent xmlns:mc="http://schemas.openxmlformats.org/markup-compatibility/2006">
              <mc:Choice xmlns:v="urn:schemas-microsoft-com:vml" Requires="v">
                <p:oleObj spid="_x0000_s2064" name="Document" r:id="rId3" imgW="8597900" imgH="4927600" progId="Word.Document.12">
                  <p:embed/>
                </p:oleObj>
              </mc:Choice>
              <mc:Fallback>
                <p:oleObj name="Document" r:id="rId3" imgW="8597900" imgH="4927600" progId="Word.Document.12">
                  <p:embed/>
                  <p:pic>
                    <p:nvPicPr>
                      <p:cNvPr id="0" name=""/>
                      <p:cNvPicPr/>
                      <p:nvPr/>
                    </p:nvPicPr>
                    <p:blipFill>
                      <a:blip r:embed="rId4"/>
                      <a:stretch>
                        <a:fillRect/>
                      </a:stretch>
                    </p:blipFill>
                    <p:spPr>
                      <a:xfrm>
                        <a:off x="127524" y="1505578"/>
                        <a:ext cx="8940276" cy="5123822"/>
                      </a:xfrm>
                      <a:prstGeom prst="rect">
                        <a:avLst/>
                      </a:prstGeom>
                    </p:spPr>
                  </p:pic>
                </p:oleObj>
              </mc:Fallback>
            </mc:AlternateContent>
          </a:graphicData>
        </a:graphic>
      </p:graphicFrame>
    </p:spTree>
    <p:extLst>
      <p:ext uri="{BB962C8B-B14F-4D97-AF65-F5344CB8AC3E}">
        <p14:creationId xmlns:p14="http://schemas.microsoft.com/office/powerpoint/2010/main" val="2074799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common themes for uncertainties</a:t>
            </a:r>
            <a:endParaRPr lang="en-US" dirty="0"/>
          </a:p>
        </p:txBody>
      </p:sp>
      <p:sp>
        <p:nvSpPr>
          <p:cNvPr id="3" name="Content Placeholder 2"/>
          <p:cNvSpPr>
            <a:spLocks noGrp="1"/>
          </p:cNvSpPr>
          <p:nvPr>
            <p:ph idx="1"/>
          </p:nvPr>
        </p:nvSpPr>
        <p:spPr/>
        <p:txBody>
          <a:bodyPr>
            <a:normAutofit fontScale="92500"/>
          </a:bodyPr>
          <a:lstStyle/>
          <a:p>
            <a:r>
              <a:rPr lang="en-US" dirty="0" smtClean="0"/>
              <a:t>Climate change and ocean conditions</a:t>
            </a:r>
          </a:p>
          <a:p>
            <a:pPr lvl="1"/>
            <a:r>
              <a:rPr lang="en-US" dirty="0" smtClean="0"/>
              <a:t>Eulachon abundance is highly </a:t>
            </a:r>
            <a:r>
              <a:rPr lang="en-US" dirty="0" smtClean="0"/>
              <a:t>variable</a:t>
            </a:r>
          </a:p>
          <a:p>
            <a:pPr lvl="2"/>
            <a:r>
              <a:rPr lang="en-US" dirty="0" smtClean="0"/>
              <a:t>A</a:t>
            </a:r>
            <a:r>
              <a:rPr lang="en-US" dirty="0" smtClean="0"/>
              <a:t>cute </a:t>
            </a:r>
            <a:r>
              <a:rPr lang="en-US" dirty="0" smtClean="0"/>
              <a:t>responses </a:t>
            </a:r>
            <a:r>
              <a:rPr lang="en-US" dirty="0" smtClean="0"/>
              <a:t>to </a:t>
            </a:r>
            <a:r>
              <a:rPr lang="en-US" dirty="0" smtClean="0"/>
              <a:t>ocean </a:t>
            </a:r>
            <a:r>
              <a:rPr lang="en-US" dirty="0" smtClean="0"/>
              <a:t>productivity</a:t>
            </a:r>
            <a:endParaRPr lang="en-US" dirty="0" smtClean="0"/>
          </a:p>
          <a:p>
            <a:pPr lvl="1"/>
            <a:r>
              <a:rPr lang="en-US" dirty="0" smtClean="0"/>
              <a:t>Eulachon </a:t>
            </a:r>
            <a:r>
              <a:rPr lang="en-US" dirty="0" smtClean="0"/>
              <a:t>are not </a:t>
            </a:r>
            <a:r>
              <a:rPr lang="en-US" dirty="0" smtClean="0"/>
              <a:t>commercially </a:t>
            </a:r>
            <a:r>
              <a:rPr lang="en-US" dirty="0" smtClean="0"/>
              <a:t>harvested</a:t>
            </a:r>
          </a:p>
          <a:p>
            <a:pPr lvl="2"/>
            <a:r>
              <a:rPr lang="en-US" dirty="0" smtClean="0"/>
              <a:t>L</a:t>
            </a:r>
            <a:r>
              <a:rPr lang="en-US" dirty="0" smtClean="0"/>
              <a:t>ittle </a:t>
            </a:r>
            <a:r>
              <a:rPr lang="en-US" dirty="0" smtClean="0"/>
              <a:t>evaluation </a:t>
            </a:r>
            <a:r>
              <a:rPr lang="en-US" dirty="0" smtClean="0"/>
              <a:t>of </a:t>
            </a:r>
            <a:r>
              <a:rPr lang="en-US" dirty="0" smtClean="0"/>
              <a:t>ecological drivers of </a:t>
            </a:r>
            <a:r>
              <a:rPr lang="en-US" dirty="0" smtClean="0"/>
              <a:t>productivity</a:t>
            </a:r>
            <a:endParaRPr lang="en-US" dirty="0" smtClean="0"/>
          </a:p>
          <a:p>
            <a:pPr lvl="1"/>
            <a:r>
              <a:rPr lang="en-US" dirty="0" smtClean="0"/>
              <a:t>Columbia River – data collected linking salmonid growth and survival to ocean conditions and plume characteristics is a logical starting point for data analysis </a:t>
            </a:r>
          </a:p>
          <a:p>
            <a:pPr lvl="1"/>
            <a:r>
              <a:rPr lang="en-US" dirty="0" smtClean="0"/>
              <a:t>If productivity appears linked to ocean conditions, why did Moody and </a:t>
            </a:r>
            <a:r>
              <a:rPr lang="en-US" dirty="0" err="1" smtClean="0"/>
              <a:t>Pritcher</a:t>
            </a:r>
            <a:r>
              <a:rPr lang="en-US" dirty="0" smtClean="0"/>
              <a:t> (2010) find no correlation with ocean climate indices? Do we have the right metrics for assessing Eulachon?</a:t>
            </a:r>
            <a:endParaRPr lang="en-US" dirty="0"/>
          </a:p>
        </p:txBody>
      </p:sp>
      <p:sp>
        <p:nvSpPr>
          <p:cNvPr id="4" name="Date Placeholder 3"/>
          <p:cNvSpPr>
            <a:spLocks noGrp="1"/>
          </p:cNvSpPr>
          <p:nvPr>
            <p:ph type="dt" sz="half" idx="10"/>
          </p:nvPr>
        </p:nvSpPr>
        <p:spPr/>
        <p:txBody>
          <a:bodyPr/>
          <a:lstStyle/>
          <a:p>
            <a:fld id="{0443F1AB-5C18-465E-B7C5-45EA01200890}" type="datetime1">
              <a:rPr lang="en-US" smtClean="0">
                <a:solidFill>
                  <a:prstClr val="white">
                    <a:lumMod val="50000"/>
                  </a:prstClr>
                </a:solidFill>
                <a:latin typeface="Calibri"/>
              </a:rPr>
              <a:pPr/>
              <a:t>8/19/15</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2722098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nchor QEA Brand Colors">
      <a:dk1>
        <a:srgbClr val="678385"/>
      </a:dk1>
      <a:lt1>
        <a:sysClr val="window" lastClr="FFFFFF"/>
      </a:lt1>
      <a:dk2>
        <a:srgbClr val="005568"/>
      </a:dk2>
      <a:lt2>
        <a:srgbClr val="BEC8BE"/>
      </a:lt2>
      <a:accent1>
        <a:srgbClr val="569BBE"/>
      </a:accent1>
      <a:accent2>
        <a:srgbClr val="90B13E"/>
      </a:accent2>
      <a:accent3>
        <a:srgbClr val="D65E27"/>
      </a:accent3>
      <a:accent4>
        <a:srgbClr val="D5C29E"/>
      </a:accent4>
      <a:accent5>
        <a:srgbClr val="F4CC53"/>
      </a:accent5>
      <a:accent6>
        <a:srgbClr val="3D7E76"/>
      </a:accent6>
      <a:hlink>
        <a:srgbClr val="005568"/>
      </a:hlink>
      <a:folHlink>
        <a:srgbClr val="762A61"/>
      </a:folHlink>
    </a:clrScheme>
    <a:fontScheme name="Anchor QEA Powerpoint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xmlns="" name="Anchor QEA Presentation Template" id="{36B0E23A-F330-4871-9A30-8AB16A2F7B66}" vid="{87DCDD31-6CB1-487C-AC37-CEADAB1B78F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Anchor QEA Presentation Template</Template>
  <TotalTime>4466</TotalTime>
  <Words>684</Words>
  <Application>Microsoft Macintosh PowerPoint</Application>
  <PresentationFormat>On-screen Show (4:3)</PresentationFormat>
  <Paragraphs>113</Paragraphs>
  <Slides>16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1_Office Theme</vt:lpstr>
      <vt:lpstr>Microsoft Word Document</vt:lpstr>
      <vt:lpstr>PowerPoint Presentation</vt:lpstr>
      <vt:lpstr>Identifying Uncertainty – Sources of Information </vt:lpstr>
      <vt:lpstr>Key takeaways from today</vt:lpstr>
      <vt:lpstr>Moody and Pritcher 2010 (UBC) </vt:lpstr>
      <vt:lpstr>Moody and Pritcher 2010 (UBC) </vt:lpstr>
      <vt:lpstr>Status Review - Qualitative Ranking of Columbia River Threats (BRT mean score)</vt:lpstr>
      <vt:lpstr>Biological Opinion</vt:lpstr>
      <vt:lpstr>Draft List of Critical Uncertainties in NPCC F &amp; WL Program Draft Research Plan</vt:lpstr>
      <vt:lpstr>Summary – common themes for uncertainties</vt:lpstr>
      <vt:lpstr>Summary – themes and uncertainties</vt:lpstr>
      <vt:lpstr>Summary – themes and uncertainties</vt:lpstr>
      <vt:lpstr>For Discussion - Draft List of Critical Uncertainties in NPCC F &amp; WL Program Draft Research Plan</vt:lpstr>
      <vt:lpstr>PowerPoint Presentation</vt:lpstr>
      <vt:lpstr>Extra slides</vt:lpstr>
      <vt:lpstr>Annual Columbia River eulachon run size 2000-2014; pounds converted to numbers of fish at 11.16 fish/pound (WDFW 2015). The estimates were calculated based on methods developed by (Parker 1985), Jackson and Cheng (2001), and Hay et al. (2002) to estimate spawning biomass of pelagic fishes. For 2000 through 2010 estimates were back-calculated  using historical larval density data.</vt:lpstr>
      <vt:lpstr>Status Review – threats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Sydnee Knox</dc:creator>
  <cp:lastModifiedBy>John Ferguson</cp:lastModifiedBy>
  <cp:revision>47</cp:revision>
  <cp:lastPrinted>2014-10-20T20:16:12Z</cp:lastPrinted>
  <dcterms:created xsi:type="dcterms:W3CDTF">2014-10-28T22:21:33Z</dcterms:created>
  <dcterms:modified xsi:type="dcterms:W3CDTF">2015-08-20T15:36:34Z</dcterms:modified>
</cp:coreProperties>
</file>