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88" r:id="rId2"/>
    <p:sldId id="290" r:id="rId3"/>
    <p:sldId id="284" r:id="rId4"/>
    <p:sldId id="309" r:id="rId5"/>
    <p:sldId id="342" r:id="rId6"/>
    <p:sldId id="295" r:id="rId7"/>
    <p:sldId id="294" r:id="rId8"/>
    <p:sldId id="308" r:id="rId9"/>
    <p:sldId id="312" r:id="rId10"/>
    <p:sldId id="311" r:id="rId11"/>
    <p:sldId id="313" r:id="rId12"/>
    <p:sldId id="314" r:id="rId13"/>
    <p:sldId id="333" r:id="rId14"/>
    <p:sldId id="337" r:id="rId15"/>
    <p:sldId id="345" r:id="rId16"/>
    <p:sldId id="343" r:id="rId17"/>
    <p:sldId id="277" r:id="rId18"/>
    <p:sldId id="347" r:id="rId19"/>
    <p:sldId id="34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5" autoAdjust="0"/>
    <p:restoredTop sz="89558" autoAdjust="0"/>
  </p:normalViewPr>
  <p:slideViewPr>
    <p:cSldViewPr>
      <p:cViewPr>
        <p:scale>
          <a:sx n="70" d="100"/>
          <a:sy n="70" d="100"/>
        </p:scale>
        <p:origin x="-11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idfgr1file\region1\Fishery\Research\Trout%20and%20Ecosystem%20Restoration\Ecosystem%20Restoration\Ecosystem%20Restoration%20Project\Electrofishing\SUMMARY\2002-2010%20CPUE%20Sta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idfgr1file\region1\Fishery\Research\Trout%20and%20Ecosystem%20Restoration\Ecosystem%20Restoration\Ecosystem%20Restoration%20Project\Electrofishing\SUMMARY\All%20Summa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9938725841088042"/>
          <c:y val="4.3005819924683331E-2"/>
          <c:w val="0.75715819613457569"/>
          <c:h val="0.70479704797049925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1928-1972</c:v>
                </c:pt>
              </c:strCache>
            </c:strRef>
          </c:tx>
          <c:spPr>
            <a:ln w="38038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Sheet1!$A$2:$A$367</c:f>
              <c:numCache>
                <c:formatCode>d\-mmm</c:formatCode>
                <c:ptCount val="366"/>
                <c:pt idx="0">
                  <c:v>38353</c:v>
                </c:pt>
                <c:pt idx="1">
                  <c:v>38354</c:v>
                </c:pt>
                <c:pt idx="2">
                  <c:v>38355</c:v>
                </c:pt>
                <c:pt idx="3">
                  <c:v>38356</c:v>
                </c:pt>
                <c:pt idx="4">
                  <c:v>38357</c:v>
                </c:pt>
                <c:pt idx="5">
                  <c:v>38358</c:v>
                </c:pt>
                <c:pt idx="6">
                  <c:v>38359</c:v>
                </c:pt>
                <c:pt idx="7">
                  <c:v>38360</c:v>
                </c:pt>
                <c:pt idx="8">
                  <c:v>38361</c:v>
                </c:pt>
                <c:pt idx="9">
                  <c:v>38362</c:v>
                </c:pt>
                <c:pt idx="10">
                  <c:v>38363</c:v>
                </c:pt>
                <c:pt idx="11">
                  <c:v>38364</c:v>
                </c:pt>
                <c:pt idx="12">
                  <c:v>38365</c:v>
                </c:pt>
                <c:pt idx="13">
                  <c:v>38366</c:v>
                </c:pt>
                <c:pt idx="14">
                  <c:v>38367</c:v>
                </c:pt>
                <c:pt idx="15">
                  <c:v>38368</c:v>
                </c:pt>
                <c:pt idx="16">
                  <c:v>38369</c:v>
                </c:pt>
                <c:pt idx="17">
                  <c:v>38370</c:v>
                </c:pt>
                <c:pt idx="18">
                  <c:v>38371</c:v>
                </c:pt>
                <c:pt idx="19">
                  <c:v>38372</c:v>
                </c:pt>
                <c:pt idx="20">
                  <c:v>38373</c:v>
                </c:pt>
                <c:pt idx="21">
                  <c:v>38374</c:v>
                </c:pt>
                <c:pt idx="22">
                  <c:v>38375</c:v>
                </c:pt>
                <c:pt idx="23">
                  <c:v>38376</c:v>
                </c:pt>
                <c:pt idx="24">
                  <c:v>38377</c:v>
                </c:pt>
                <c:pt idx="25">
                  <c:v>38378</c:v>
                </c:pt>
                <c:pt idx="26">
                  <c:v>38379</c:v>
                </c:pt>
                <c:pt idx="27">
                  <c:v>38380</c:v>
                </c:pt>
                <c:pt idx="28">
                  <c:v>38381</c:v>
                </c:pt>
                <c:pt idx="29">
                  <c:v>38382</c:v>
                </c:pt>
                <c:pt idx="30">
                  <c:v>38383</c:v>
                </c:pt>
                <c:pt idx="31">
                  <c:v>38384</c:v>
                </c:pt>
                <c:pt idx="32">
                  <c:v>38385</c:v>
                </c:pt>
                <c:pt idx="33">
                  <c:v>38386</c:v>
                </c:pt>
                <c:pt idx="34">
                  <c:v>38387</c:v>
                </c:pt>
                <c:pt idx="35">
                  <c:v>38388</c:v>
                </c:pt>
                <c:pt idx="36">
                  <c:v>38389</c:v>
                </c:pt>
                <c:pt idx="37">
                  <c:v>38390</c:v>
                </c:pt>
                <c:pt idx="38">
                  <c:v>38391</c:v>
                </c:pt>
                <c:pt idx="39">
                  <c:v>38392</c:v>
                </c:pt>
                <c:pt idx="40">
                  <c:v>38393</c:v>
                </c:pt>
                <c:pt idx="41">
                  <c:v>38394</c:v>
                </c:pt>
                <c:pt idx="42">
                  <c:v>38395</c:v>
                </c:pt>
                <c:pt idx="43">
                  <c:v>38396</c:v>
                </c:pt>
                <c:pt idx="44">
                  <c:v>38397</c:v>
                </c:pt>
                <c:pt idx="45">
                  <c:v>38398</c:v>
                </c:pt>
                <c:pt idx="46">
                  <c:v>38399</c:v>
                </c:pt>
                <c:pt idx="47">
                  <c:v>38400</c:v>
                </c:pt>
                <c:pt idx="48">
                  <c:v>38401</c:v>
                </c:pt>
                <c:pt idx="49">
                  <c:v>38402</c:v>
                </c:pt>
                <c:pt idx="50">
                  <c:v>38403</c:v>
                </c:pt>
                <c:pt idx="51">
                  <c:v>38404</c:v>
                </c:pt>
                <c:pt idx="52">
                  <c:v>38405</c:v>
                </c:pt>
                <c:pt idx="53">
                  <c:v>38406</c:v>
                </c:pt>
                <c:pt idx="54">
                  <c:v>38407</c:v>
                </c:pt>
                <c:pt idx="55">
                  <c:v>38408</c:v>
                </c:pt>
                <c:pt idx="56">
                  <c:v>38409</c:v>
                </c:pt>
                <c:pt idx="57">
                  <c:v>38410</c:v>
                </c:pt>
                <c:pt idx="58">
                  <c:v>38411</c:v>
                </c:pt>
                <c:pt idx="59">
                  <c:v>38412</c:v>
                </c:pt>
                <c:pt idx="60">
                  <c:v>38413</c:v>
                </c:pt>
                <c:pt idx="61">
                  <c:v>38414</c:v>
                </c:pt>
                <c:pt idx="62">
                  <c:v>38415</c:v>
                </c:pt>
                <c:pt idx="63">
                  <c:v>38416</c:v>
                </c:pt>
                <c:pt idx="64">
                  <c:v>38417</c:v>
                </c:pt>
                <c:pt idx="65">
                  <c:v>38418</c:v>
                </c:pt>
                <c:pt idx="66">
                  <c:v>38419</c:v>
                </c:pt>
                <c:pt idx="67">
                  <c:v>38420</c:v>
                </c:pt>
                <c:pt idx="68">
                  <c:v>38421</c:v>
                </c:pt>
                <c:pt idx="69">
                  <c:v>38422</c:v>
                </c:pt>
                <c:pt idx="70">
                  <c:v>38423</c:v>
                </c:pt>
                <c:pt idx="71">
                  <c:v>38424</c:v>
                </c:pt>
                <c:pt idx="72">
                  <c:v>38425</c:v>
                </c:pt>
                <c:pt idx="73">
                  <c:v>38426</c:v>
                </c:pt>
                <c:pt idx="74">
                  <c:v>38427</c:v>
                </c:pt>
                <c:pt idx="75">
                  <c:v>38428</c:v>
                </c:pt>
                <c:pt idx="76">
                  <c:v>38429</c:v>
                </c:pt>
                <c:pt idx="77">
                  <c:v>38430</c:v>
                </c:pt>
                <c:pt idx="78">
                  <c:v>38431</c:v>
                </c:pt>
                <c:pt idx="79">
                  <c:v>38432</c:v>
                </c:pt>
                <c:pt idx="80">
                  <c:v>38432</c:v>
                </c:pt>
                <c:pt idx="81">
                  <c:v>38433</c:v>
                </c:pt>
                <c:pt idx="82">
                  <c:v>38434</c:v>
                </c:pt>
                <c:pt idx="83">
                  <c:v>38435</c:v>
                </c:pt>
                <c:pt idx="84">
                  <c:v>38436</c:v>
                </c:pt>
                <c:pt idx="85">
                  <c:v>38437</c:v>
                </c:pt>
                <c:pt idx="86">
                  <c:v>38438</c:v>
                </c:pt>
                <c:pt idx="87">
                  <c:v>38439</c:v>
                </c:pt>
                <c:pt idx="88">
                  <c:v>38440</c:v>
                </c:pt>
                <c:pt idx="89">
                  <c:v>38441</c:v>
                </c:pt>
                <c:pt idx="90">
                  <c:v>38442</c:v>
                </c:pt>
                <c:pt idx="91">
                  <c:v>38443</c:v>
                </c:pt>
                <c:pt idx="92">
                  <c:v>38444</c:v>
                </c:pt>
                <c:pt idx="93">
                  <c:v>38445</c:v>
                </c:pt>
                <c:pt idx="94">
                  <c:v>38446</c:v>
                </c:pt>
                <c:pt idx="95">
                  <c:v>38447</c:v>
                </c:pt>
                <c:pt idx="96">
                  <c:v>38448</c:v>
                </c:pt>
                <c:pt idx="97">
                  <c:v>38449</c:v>
                </c:pt>
                <c:pt idx="98">
                  <c:v>38450</c:v>
                </c:pt>
                <c:pt idx="99">
                  <c:v>38451</c:v>
                </c:pt>
                <c:pt idx="100">
                  <c:v>38452</c:v>
                </c:pt>
                <c:pt idx="101">
                  <c:v>38453</c:v>
                </c:pt>
                <c:pt idx="102">
                  <c:v>38454</c:v>
                </c:pt>
                <c:pt idx="103">
                  <c:v>38455</c:v>
                </c:pt>
                <c:pt idx="104">
                  <c:v>38456</c:v>
                </c:pt>
                <c:pt idx="105">
                  <c:v>38457</c:v>
                </c:pt>
                <c:pt idx="106">
                  <c:v>38458</c:v>
                </c:pt>
                <c:pt idx="107">
                  <c:v>38459</c:v>
                </c:pt>
                <c:pt idx="108">
                  <c:v>38460</c:v>
                </c:pt>
                <c:pt idx="109">
                  <c:v>38461</c:v>
                </c:pt>
                <c:pt idx="110">
                  <c:v>38462</c:v>
                </c:pt>
                <c:pt idx="111">
                  <c:v>38463</c:v>
                </c:pt>
                <c:pt idx="112">
                  <c:v>38464</c:v>
                </c:pt>
                <c:pt idx="113">
                  <c:v>38465</c:v>
                </c:pt>
                <c:pt idx="114">
                  <c:v>38466</c:v>
                </c:pt>
                <c:pt idx="115">
                  <c:v>38467</c:v>
                </c:pt>
                <c:pt idx="116">
                  <c:v>38468</c:v>
                </c:pt>
                <c:pt idx="117">
                  <c:v>38469</c:v>
                </c:pt>
                <c:pt idx="118">
                  <c:v>38470</c:v>
                </c:pt>
                <c:pt idx="119">
                  <c:v>38471</c:v>
                </c:pt>
                <c:pt idx="120">
                  <c:v>38472</c:v>
                </c:pt>
                <c:pt idx="121">
                  <c:v>38473</c:v>
                </c:pt>
                <c:pt idx="122">
                  <c:v>38474</c:v>
                </c:pt>
                <c:pt idx="123">
                  <c:v>38475</c:v>
                </c:pt>
                <c:pt idx="124">
                  <c:v>38476</c:v>
                </c:pt>
                <c:pt idx="125">
                  <c:v>38477</c:v>
                </c:pt>
                <c:pt idx="126">
                  <c:v>38478</c:v>
                </c:pt>
                <c:pt idx="127">
                  <c:v>38479</c:v>
                </c:pt>
                <c:pt idx="128">
                  <c:v>38480</c:v>
                </c:pt>
                <c:pt idx="129">
                  <c:v>38481</c:v>
                </c:pt>
                <c:pt idx="130">
                  <c:v>38482</c:v>
                </c:pt>
                <c:pt idx="131">
                  <c:v>38483</c:v>
                </c:pt>
                <c:pt idx="132">
                  <c:v>38484</c:v>
                </c:pt>
                <c:pt idx="133">
                  <c:v>38485</c:v>
                </c:pt>
                <c:pt idx="134">
                  <c:v>38486</c:v>
                </c:pt>
                <c:pt idx="135">
                  <c:v>38487</c:v>
                </c:pt>
                <c:pt idx="136">
                  <c:v>38488</c:v>
                </c:pt>
                <c:pt idx="137">
                  <c:v>38489</c:v>
                </c:pt>
                <c:pt idx="138">
                  <c:v>38490</c:v>
                </c:pt>
                <c:pt idx="139">
                  <c:v>38491</c:v>
                </c:pt>
                <c:pt idx="140">
                  <c:v>38492</c:v>
                </c:pt>
                <c:pt idx="141">
                  <c:v>38493</c:v>
                </c:pt>
                <c:pt idx="142">
                  <c:v>38494</c:v>
                </c:pt>
                <c:pt idx="143">
                  <c:v>38495</c:v>
                </c:pt>
                <c:pt idx="144">
                  <c:v>38496</c:v>
                </c:pt>
                <c:pt idx="145">
                  <c:v>38497</c:v>
                </c:pt>
                <c:pt idx="146">
                  <c:v>38498</c:v>
                </c:pt>
                <c:pt idx="147">
                  <c:v>38499</c:v>
                </c:pt>
                <c:pt idx="148">
                  <c:v>38500</c:v>
                </c:pt>
                <c:pt idx="149">
                  <c:v>38501</c:v>
                </c:pt>
                <c:pt idx="150">
                  <c:v>38502</c:v>
                </c:pt>
                <c:pt idx="151">
                  <c:v>38503</c:v>
                </c:pt>
                <c:pt idx="152">
                  <c:v>38504</c:v>
                </c:pt>
                <c:pt idx="153">
                  <c:v>38505</c:v>
                </c:pt>
                <c:pt idx="154">
                  <c:v>38506</c:v>
                </c:pt>
                <c:pt idx="155">
                  <c:v>38507</c:v>
                </c:pt>
                <c:pt idx="156">
                  <c:v>38508</c:v>
                </c:pt>
                <c:pt idx="157">
                  <c:v>38509</c:v>
                </c:pt>
                <c:pt idx="158">
                  <c:v>38510</c:v>
                </c:pt>
                <c:pt idx="159">
                  <c:v>38511</c:v>
                </c:pt>
                <c:pt idx="160">
                  <c:v>38512</c:v>
                </c:pt>
                <c:pt idx="161">
                  <c:v>38513</c:v>
                </c:pt>
                <c:pt idx="162">
                  <c:v>38514</c:v>
                </c:pt>
                <c:pt idx="163">
                  <c:v>38515</c:v>
                </c:pt>
                <c:pt idx="164">
                  <c:v>38516</c:v>
                </c:pt>
                <c:pt idx="165">
                  <c:v>38517</c:v>
                </c:pt>
                <c:pt idx="166">
                  <c:v>38518</c:v>
                </c:pt>
                <c:pt idx="167">
                  <c:v>38519</c:v>
                </c:pt>
                <c:pt idx="168">
                  <c:v>38520</c:v>
                </c:pt>
                <c:pt idx="169">
                  <c:v>38521</c:v>
                </c:pt>
                <c:pt idx="170">
                  <c:v>38522</c:v>
                </c:pt>
                <c:pt idx="171">
                  <c:v>38523</c:v>
                </c:pt>
                <c:pt idx="172">
                  <c:v>38524</c:v>
                </c:pt>
                <c:pt idx="173">
                  <c:v>38525</c:v>
                </c:pt>
                <c:pt idx="174">
                  <c:v>38526</c:v>
                </c:pt>
                <c:pt idx="175">
                  <c:v>38527</c:v>
                </c:pt>
                <c:pt idx="176">
                  <c:v>38528</c:v>
                </c:pt>
                <c:pt idx="177">
                  <c:v>38529</c:v>
                </c:pt>
                <c:pt idx="178">
                  <c:v>38530</c:v>
                </c:pt>
                <c:pt idx="179">
                  <c:v>38531</c:v>
                </c:pt>
                <c:pt idx="180">
                  <c:v>38532</c:v>
                </c:pt>
                <c:pt idx="181">
                  <c:v>38533</c:v>
                </c:pt>
                <c:pt idx="182">
                  <c:v>38534</c:v>
                </c:pt>
                <c:pt idx="183">
                  <c:v>38534</c:v>
                </c:pt>
                <c:pt idx="184">
                  <c:v>38536</c:v>
                </c:pt>
                <c:pt idx="185">
                  <c:v>38537</c:v>
                </c:pt>
                <c:pt idx="186">
                  <c:v>38538</c:v>
                </c:pt>
                <c:pt idx="187">
                  <c:v>38539</c:v>
                </c:pt>
                <c:pt idx="188">
                  <c:v>38540</c:v>
                </c:pt>
                <c:pt idx="189">
                  <c:v>38541</c:v>
                </c:pt>
                <c:pt idx="190">
                  <c:v>38542</c:v>
                </c:pt>
                <c:pt idx="191">
                  <c:v>38543</c:v>
                </c:pt>
                <c:pt idx="192">
                  <c:v>38544</c:v>
                </c:pt>
                <c:pt idx="193">
                  <c:v>38545</c:v>
                </c:pt>
                <c:pt idx="194">
                  <c:v>38546</c:v>
                </c:pt>
                <c:pt idx="195">
                  <c:v>38547</c:v>
                </c:pt>
                <c:pt idx="196">
                  <c:v>38548</c:v>
                </c:pt>
                <c:pt idx="197">
                  <c:v>38549</c:v>
                </c:pt>
                <c:pt idx="198">
                  <c:v>38550</c:v>
                </c:pt>
                <c:pt idx="199">
                  <c:v>38551</c:v>
                </c:pt>
                <c:pt idx="200">
                  <c:v>38552</c:v>
                </c:pt>
                <c:pt idx="201">
                  <c:v>38553</c:v>
                </c:pt>
                <c:pt idx="202">
                  <c:v>38554</c:v>
                </c:pt>
                <c:pt idx="203">
                  <c:v>38555</c:v>
                </c:pt>
                <c:pt idx="204">
                  <c:v>38556</c:v>
                </c:pt>
                <c:pt idx="205">
                  <c:v>38557</c:v>
                </c:pt>
                <c:pt idx="206">
                  <c:v>38558</c:v>
                </c:pt>
                <c:pt idx="207">
                  <c:v>38559</c:v>
                </c:pt>
                <c:pt idx="208">
                  <c:v>38560</c:v>
                </c:pt>
                <c:pt idx="209">
                  <c:v>38561</c:v>
                </c:pt>
                <c:pt idx="210">
                  <c:v>38562</c:v>
                </c:pt>
                <c:pt idx="211">
                  <c:v>38563</c:v>
                </c:pt>
                <c:pt idx="212">
                  <c:v>38564</c:v>
                </c:pt>
                <c:pt idx="213">
                  <c:v>38565</c:v>
                </c:pt>
                <c:pt idx="214">
                  <c:v>38566</c:v>
                </c:pt>
                <c:pt idx="215">
                  <c:v>38567</c:v>
                </c:pt>
                <c:pt idx="216">
                  <c:v>38568</c:v>
                </c:pt>
                <c:pt idx="217">
                  <c:v>38569</c:v>
                </c:pt>
                <c:pt idx="218">
                  <c:v>38570</c:v>
                </c:pt>
                <c:pt idx="219">
                  <c:v>38571</c:v>
                </c:pt>
                <c:pt idx="220">
                  <c:v>38572</c:v>
                </c:pt>
                <c:pt idx="221">
                  <c:v>38573</c:v>
                </c:pt>
                <c:pt idx="222">
                  <c:v>38574</c:v>
                </c:pt>
                <c:pt idx="223">
                  <c:v>38575</c:v>
                </c:pt>
                <c:pt idx="224">
                  <c:v>38576</c:v>
                </c:pt>
                <c:pt idx="225">
                  <c:v>38577</c:v>
                </c:pt>
                <c:pt idx="226">
                  <c:v>38578</c:v>
                </c:pt>
                <c:pt idx="227">
                  <c:v>38579</c:v>
                </c:pt>
                <c:pt idx="228">
                  <c:v>38580</c:v>
                </c:pt>
                <c:pt idx="229">
                  <c:v>38581</c:v>
                </c:pt>
                <c:pt idx="230">
                  <c:v>38582</c:v>
                </c:pt>
                <c:pt idx="231">
                  <c:v>38583</c:v>
                </c:pt>
                <c:pt idx="232">
                  <c:v>38584</c:v>
                </c:pt>
                <c:pt idx="233">
                  <c:v>38585</c:v>
                </c:pt>
                <c:pt idx="234">
                  <c:v>38586</c:v>
                </c:pt>
                <c:pt idx="235">
                  <c:v>38587</c:v>
                </c:pt>
                <c:pt idx="236">
                  <c:v>38588</c:v>
                </c:pt>
                <c:pt idx="237">
                  <c:v>38589</c:v>
                </c:pt>
                <c:pt idx="238">
                  <c:v>38590</c:v>
                </c:pt>
                <c:pt idx="239">
                  <c:v>38591</c:v>
                </c:pt>
                <c:pt idx="240">
                  <c:v>38592</c:v>
                </c:pt>
                <c:pt idx="241">
                  <c:v>38593</c:v>
                </c:pt>
                <c:pt idx="242">
                  <c:v>38594</c:v>
                </c:pt>
                <c:pt idx="243">
                  <c:v>38595</c:v>
                </c:pt>
                <c:pt idx="244">
                  <c:v>38596</c:v>
                </c:pt>
                <c:pt idx="245">
                  <c:v>38597</c:v>
                </c:pt>
                <c:pt idx="246">
                  <c:v>38598</c:v>
                </c:pt>
                <c:pt idx="247">
                  <c:v>38599</c:v>
                </c:pt>
                <c:pt idx="248">
                  <c:v>38600</c:v>
                </c:pt>
                <c:pt idx="249">
                  <c:v>38601</c:v>
                </c:pt>
                <c:pt idx="250">
                  <c:v>38602</c:v>
                </c:pt>
                <c:pt idx="251">
                  <c:v>38603</c:v>
                </c:pt>
                <c:pt idx="252">
                  <c:v>38604</c:v>
                </c:pt>
                <c:pt idx="253">
                  <c:v>38605</c:v>
                </c:pt>
                <c:pt idx="254">
                  <c:v>38606</c:v>
                </c:pt>
                <c:pt idx="255">
                  <c:v>38607</c:v>
                </c:pt>
                <c:pt idx="256">
                  <c:v>38608</c:v>
                </c:pt>
                <c:pt idx="257">
                  <c:v>38609</c:v>
                </c:pt>
                <c:pt idx="258">
                  <c:v>38610</c:v>
                </c:pt>
                <c:pt idx="259">
                  <c:v>38611</c:v>
                </c:pt>
                <c:pt idx="260">
                  <c:v>38612</c:v>
                </c:pt>
                <c:pt idx="261">
                  <c:v>38613</c:v>
                </c:pt>
                <c:pt idx="262">
                  <c:v>38614</c:v>
                </c:pt>
                <c:pt idx="263">
                  <c:v>38615</c:v>
                </c:pt>
                <c:pt idx="264">
                  <c:v>38616</c:v>
                </c:pt>
                <c:pt idx="265">
                  <c:v>38617</c:v>
                </c:pt>
                <c:pt idx="266">
                  <c:v>38618</c:v>
                </c:pt>
                <c:pt idx="267">
                  <c:v>38619</c:v>
                </c:pt>
                <c:pt idx="268">
                  <c:v>38620</c:v>
                </c:pt>
                <c:pt idx="269">
                  <c:v>38621</c:v>
                </c:pt>
                <c:pt idx="270">
                  <c:v>38622</c:v>
                </c:pt>
                <c:pt idx="271">
                  <c:v>38623</c:v>
                </c:pt>
                <c:pt idx="272">
                  <c:v>38624</c:v>
                </c:pt>
                <c:pt idx="273">
                  <c:v>38625</c:v>
                </c:pt>
                <c:pt idx="274">
                  <c:v>38626</c:v>
                </c:pt>
                <c:pt idx="275">
                  <c:v>38627</c:v>
                </c:pt>
                <c:pt idx="276">
                  <c:v>38628</c:v>
                </c:pt>
                <c:pt idx="277">
                  <c:v>38629</c:v>
                </c:pt>
                <c:pt idx="278">
                  <c:v>38630</c:v>
                </c:pt>
                <c:pt idx="279">
                  <c:v>38631</c:v>
                </c:pt>
                <c:pt idx="280">
                  <c:v>38632</c:v>
                </c:pt>
                <c:pt idx="281">
                  <c:v>38633</c:v>
                </c:pt>
                <c:pt idx="282">
                  <c:v>38634</c:v>
                </c:pt>
                <c:pt idx="283">
                  <c:v>38635</c:v>
                </c:pt>
                <c:pt idx="284">
                  <c:v>38636</c:v>
                </c:pt>
                <c:pt idx="285">
                  <c:v>38637</c:v>
                </c:pt>
                <c:pt idx="286">
                  <c:v>38638</c:v>
                </c:pt>
                <c:pt idx="287">
                  <c:v>38639</c:v>
                </c:pt>
                <c:pt idx="288">
                  <c:v>38640</c:v>
                </c:pt>
                <c:pt idx="289">
                  <c:v>38641</c:v>
                </c:pt>
                <c:pt idx="290">
                  <c:v>38642</c:v>
                </c:pt>
                <c:pt idx="291">
                  <c:v>38643</c:v>
                </c:pt>
                <c:pt idx="292">
                  <c:v>38644</c:v>
                </c:pt>
                <c:pt idx="293">
                  <c:v>38645</c:v>
                </c:pt>
                <c:pt idx="294">
                  <c:v>38646</c:v>
                </c:pt>
                <c:pt idx="295">
                  <c:v>38647</c:v>
                </c:pt>
                <c:pt idx="296">
                  <c:v>38648</c:v>
                </c:pt>
                <c:pt idx="297">
                  <c:v>38649</c:v>
                </c:pt>
                <c:pt idx="298">
                  <c:v>38650</c:v>
                </c:pt>
                <c:pt idx="299">
                  <c:v>38651</c:v>
                </c:pt>
                <c:pt idx="300">
                  <c:v>38652</c:v>
                </c:pt>
                <c:pt idx="301">
                  <c:v>38653</c:v>
                </c:pt>
                <c:pt idx="302">
                  <c:v>38654</c:v>
                </c:pt>
                <c:pt idx="303">
                  <c:v>38655</c:v>
                </c:pt>
                <c:pt idx="304">
                  <c:v>38656</c:v>
                </c:pt>
                <c:pt idx="305">
                  <c:v>38657</c:v>
                </c:pt>
                <c:pt idx="306">
                  <c:v>38658</c:v>
                </c:pt>
                <c:pt idx="307">
                  <c:v>38659</c:v>
                </c:pt>
                <c:pt idx="308">
                  <c:v>38660</c:v>
                </c:pt>
                <c:pt idx="309">
                  <c:v>38661</c:v>
                </c:pt>
                <c:pt idx="310">
                  <c:v>38662</c:v>
                </c:pt>
                <c:pt idx="311">
                  <c:v>38663</c:v>
                </c:pt>
                <c:pt idx="312">
                  <c:v>38664</c:v>
                </c:pt>
                <c:pt idx="313">
                  <c:v>38665</c:v>
                </c:pt>
                <c:pt idx="314">
                  <c:v>38666</c:v>
                </c:pt>
                <c:pt idx="315">
                  <c:v>38667</c:v>
                </c:pt>
                <c:pt idx="316">
                  <c:v>38668</c:v>
                </c:pt>
                <c:pt idx="317">
                  <c:v>38669</c:v>
                </c:pt>
                <c:pt idx="318">
                  <c:v>38670</c:v>
                </c:pt>
                <c:pt idx="319">
                  <c:v>38671</c:v>
                </c:pt>
                <c:pt idx="320">
                  <c:v>38672</c:v>
                </c:pt>
                <c:pt idx="321">
                  <c:v>38673</c:v>
                </c:pt>
                <c:pt idx="322">
                  <c:v>38674</c:v>
                </c:pt>
                <c:pt idx="323">
                  <c:v>38675</c:v>
                </c:pt>
                <c:pt idx="324">
                  <c:v>38676</c:v>
                </c:pt>
                <c:pt idx="325">
                  <c:v>38677</c:v>
                </c:pt>
                <c:pt idx="326">
                  <c:v>38678</c:v>
                </c:pt>
                <c:pt idx="327">
                  <c:v>38679</c:v>
                </c:pt>
                <c:pt idx="328">
                  <c:v>38680</c:v>
                </c:pt>
                <c:pt idx="329">
                  <c:v>38681</c:v>
                </c:pt>
                <c:pt idx="330">
                  <c:v>38682</c:v>
                </c:pt>
                <c:pt idx="331">
                  <c:v>38683</c:v>
                </c:pt>
                <c:pt idx="332">
                  <c:v>38684</c:v>
                </c:pt>
                <c:pt idx="333">
                  <c:v>38685</c:v>
                </c:pt>
                <c:pt idx="334">
                  <c:v>38686</c:v>
                </c:pt>
                <c:pt idx="335">
                  <c:v>38687</c:v>
                </c:pt>
                <c:pt idx="336">
                  <c:v>38688</c:v>
                </c:pt>
                <c:pt idx="337">
                  <c:v>38689</c:v>
                </c:pt>
                <c:pt idx="338">
                  <c:v>38690</c:v>
                </c:pt>
                <c:pt idx="339">
                  <c:v>38691</c:v>
                </c:pt>
                <c:pt idx="340">
                  <c:v>38692</c:v>
                </c:pt>
                <c:pt idx="341">
                  <c:v>38693</c:v>
                </c:pt>
                <c:pt idx="342">
                  <c:v>38694</c:v>
                </c:pt>
                <c:pt idx="343">
                  <c:v>38695</c:v>
                </c:pt>
                <c:pt idx="344">
                  <c:v>38696</c:v>
                </c:pt>
                <c:pt idx="345">
                  <c:v>38697</c:v>
                </c:pt>
                <c:pt idx="346">
                  <c:v>38698</c:v>
                </c:pt>
                <c:pt idx="347">
                  <c:v>38699</c:v>
                </c:pt>
                <c:pt idx="348">
                  <c:v>38700</c:v>
                </c:pt>
                <c:pt idx="349">
                  <c:v>38701</c:v>
                </c:pt>
                <c:pt idx="350">
                  <c:v>38702</c:v>
                </c:pt>
                <c:pt idx="351">
                  <c:v>38703</c:v>
                </c:pt>
                <c:pt idx="352">
                  <c:v>38704</c:v>
                </c:pt>
                <c:pt idx="353">
                  <c:v>38705</c:v>
                </c:pt>
                <c:pt idx="354">
                  <c:v>38706</c:v>
                </c:pt>
                <c:pt idx="355">
                  <c:v>38707</c:v>
                </c:pt>
                <c:pt idx="356">
                  <c:v>38708</c:v>
                </c:pt>
                <c:pt idx="357">
                  <c:v>38709</c:v>
                </c:pt>
                <c:pt idx="358">
                  <c:v>38710</c:v>
                </c:pt>
                <c:pt idx="359">
                  <c:v>38711</c:v>
                </c:pt>
                <c:pt idx="360">
                  <c:v>38712</c:v>
                </c:pt>
                <c:pt idx="361">
                  <c:v>38713</c:v>
                </c:pt>
                <c:pt idx="362">
                  <c:v>38714</c:v>
                </c:pt>
                <c:pt idx="363">
                  <c:v>38715</c:v>
                </c:pt>
                <c:pt idx="364">
                  <c:v>38716</c:v>
                </c:pt>
                <c:pt idx="365">
                  <c:v>38717</c:v>
                </c:pt>
              </c:numCache>
            </c:numRef>
          </c:xVal>
          <c:yVal>
            <c:numRef>
              <c:f>Sheet1!$B$2:$B$367</c:f>
              <c:numCache>
                <c:formatCode>General</c:formatCode>
                <c:ptCount val="366"/>
                <c:pt idx="0">
                  <c:v>143</c:v>
                </c:pt>
                <c:pt idx="1">
                  <c:v>139.9</c:v>
                </c:pt>
                <c:pt idx="2">
                  <c:v>137.80000000000001</c:v>
                </c:pt>
                <c:pt idx="3">
                  <c:v>138.30000000000001</c:v>
                </c:pt>
                <c:pt idx="4">
                  <c:v>138.5</c:v>
                </c:pt>
                <c:pt idx="5">
                  <c:v>138.5</c:v>
                </c:pt>
                <c:pt idx="6">
                  <c:v>138.30000000000001</c:v>
                </c:pt>
                <c:pt idx="7">
                  <c:v>137.6</c:v>
                </c:pt>
                <c:pt idx="8">
                  <c:v>139.19999999999999</c:v>
                </c:pt>
                <c:pt idx="9">
                  <c:v>140.9</c:v>
                </c:pt>
                <c:pt idx="10">
                  <c:v>138.9</c:v>
                </c:pt>
                <c:pt idx="11">
                  <c:v>138.5</c:v>
                </c:pt>
                <c:pt idx="12">
                  <c:v>139.4</c:v>
                </c:pt>
                <c:pt idx="13">
                  <c:v>136.69999999999999</c:v>
                </c:pt>
                <c:pt idx="14">
                  <c:v>132.69999999999999</c:v>
                </c:pt>
                <c:pt idx="15">
                  <c:v>130.30000000000001</c:v>
                </c:pt>
                <c:pt idx="16">
                  <c:v>128.19999999999999</c:v>
                </c:pt>
                <c:pt idx="17">
                  <c:v>125.5</c:v>
                </c:pt>
                <c:pt idx="18">
                  <c:v>122.7</c:v>
                </c:pt>
                <c:pt idx="19">
                  <c:v>123.4</c:v>
                </c:pt>
                <c:pt idx="20">
                  <c:v>126.5</c:v>
                </c:pt>
                <c:pt idx="21">
                  <c:v>126.9</c:v>
                </c:pt>
                <c:pt idx="22">
                  <c:v>128.19999999999999</c:v>
                </c:pt>
                <c:pt idx="23">
                  <c:v>129.4</c:v>
                </c:pt>
                <c:pt idx="24">
                  <c:v>131.19999999999999</c:v>
                </c:pt>
                <c:pt idx="25">
                  <c:v>132.9</c:v>
                </c:pt>
                <c:pt idx="26">
                  <c:v>133.4</c:v>
                </c:pt>
                <c:pt idx="27">
                  <c:v>135.5</c:v>
                </c:pt>
                <c:pt idx="28">
                  <c:v>133.30000000000001</c:v>
                </c:pt>
                <c:pt idx="29">
                  <c:v>134.5</c:v>
                </c:pt>
                <c:pt idx="30">
                  <c:v>137.4</c:v>
                </c:pt>
                <c:pt idx="31">
                  <c:v>144.19999999999999</c:v>
                </c:pt>
                <c:pt idx="32">
                  <c:v>143.80000000000001</c:v>
                </c:pt>
                <c:pt idx="33">
                  <c:v>139.80000000000001</c:v>
                </c:pt>
                <c:pt idx="34">
                  <c:v>138.19999999999999</c:v>
                </c:pt>
                <c:pt idx="35">
                  <c:v>139.1</c:v>
                </c:pt>
                <c:pt idx="36">
                  <c:v>139.19999999999999</c:v>
                </c:pt>
                <c:pt idx="37">
                  <c:v>139.6</c:v>
                </c:pt>
                <c:pt idx="38">
                  <c:v>137.80000000000001</c:v>
                </c:pt>
                <c:pt idx="39">
                  <c:v>137.30000000000001</c:v>
                </c:pt>
                <c:pt idx="40">
                  <c:v>140.6</c:v>
                </c:pt>
                <c:pt idx="41">
                  <c:v>149.5</c:v>
                </c:pt>
                <c:pt idx="42">
                  <c:v>145.1</c:v>
                </c:pt>
                <c:pt idx="43">
                  <c:v>139.80000000000001</c:v>
                </c:pt>
                <c:pt idx="44">
                  <c:v>135.5</c:v>
                </c:pt>
                <c:pt idx="45">
                  <c:v>135.30000000000001</c:v>
                </c:pt>
                <c:pt idx="46">
                  <c:v>134.80000000000001</c:v>
                </c:pt>
                <c:pt idx="47">
                  <c:v>132.9</c:v>
                </c:pt>
                <c:pt idx="48">
                  <c:v>133.1</c:v>
                </c:pt>
                <c:pt idx="49">
                  <c:v>130.80000000000001</c:v>
                </c:pt>
                <c:pt idx="50">
                  <c:v>129.1</c:v>
                </c:pt>
                <c:pt idx="51">
                  <c:v>129.9</c:v>
                </c:pt>
                <c:pt idx="52">
                  <c:v>131.1</c:v>
                </c:pt>
                <c:pt idx="53">
                  <c:v>130.19999999999999</c:v>
                </c:pt>
                <c:pt idx="54">
                  <c:v>129</c:v>
                </c:pt>
                <c:pt idx="55">
                  <c:v>128.6</c:v>
                </c:pt>
                <c:pt idx="56">
                  <c:v>128.4</c:v>
                </c:pt>
                <c:pt idx="57">
                  <c:v>133.30000000000001</c:v>
                </c:pt>
                <c:pt idx="58">
                  <c:v>141.19999999999999</c:v>
                </c:pt>
                <c:pt idx="59">
                  <c:v>201.1</c:v>
                </c:pt>
                <c:pt idx="60">
                  <c:v>144.6</c:v>
                </c:pt>
                <c:pt idx="61">
                  <c:v>137.6</c:v>
                </c:pt>
                <c:pt idx="62">
                  <c:v>132.9</c:v>
                </c:pt>
                <c:pt idx="63">
                  <c:v>131.69999999999999</c:v>
                </c:pt>
                <c:pt idx="64">
                  <c:v>131</c:v>
                </c:pt>
                <c:pt idx="65">
                  <c:v>131.30000000000001</c:v>
                </c:pt>
                <c:pt idx="66">
                  <c:v>130.1</c:v>
                </c:pt>
                <c:pt idx="67">
                  <c:v>127.9</c:v>
                </c:pt>
                <c:pt idx="68">
                  <c:v>126</c:v>
                </c:pt>
                <c:pt idx="69">
                  <c:v>127.6</c:v>
                </c:pt>
                <c:pt idx="70">
                  <c:v>129.19999999999999</c:v>
                </c:pt>
                <c:pt idx="71">
                  <c:v>130.19999999999999</c:v>
                </c:pt>
                <c:pt idx="72">
                  <c:v>130.9</c:v>
                </c:pt>
                <c:pt idx="73">
                  <c:v>131.69999999999999</c:v>
                </c:pt>
                <c:pt idx="74">
                  <c:v>136.30000000000001</c:v>
                </c:pt>
                <c:pt idx="75">
                  <c:v>138.5</c:v>
                </c:pt>
                <c:pt idx="76">
                  <c:v>143.19999999999999</c:v>
                </c:pt>
                <c:pt idx="77">
                  <c:v>149.80000000000001</c:v>
                </c:pt>
                <c:pt idx="78">
                  <c:v>154.19999999999999</c:v>
                </c:pt>
                <c:pt idx="79">
                  <c:v>156.9</c:v>
                </c:pt>
                <c:pt idx="80">
                  <c:v>158.30000000000001</c:v>
                </c:pt>
                <c:pt idx="81">
                  <c:v>159.9</c:v>
                </c:pt>
                <c:pt idx="82">
                  <c:v>163.19999999999999</c:v>
                </c:pt>
                <c:pt idx="83">
                  <c:v>165.2</c:v>
                </c:pt>
                <c:pt idx="84">
                  <c:v>168.9</c:v>
                </c:pt>
                <c:pt idx="85">
                  <c:v>175.8</c:v>
                </c:pt>
                <c:pt idx="86">
                  <c:v>181.9</c:v>
                </c:pt>
                <c:pt idx="87">
                  <c:v>193.8</c:v>
                </c:pt>
                <c:pt idx="88">
                  <c:v>201.6</c:v>
                </c:pt>
                <c:pt idx="89">
                  <c:v>209.6</c:v>
                </c:pt>
                <c:pt idx="90">
                  <c:v>217.8</c:v>
                </c:pt>
                <c:pt idx="91">
                  <c:v>228.4</c:v>
                </c:pt>
                <c:pt idx="92">
                  <c:v>238.7</c:v>
                </c:pt>
                <c:pt idx="93">
                  <c:v>251.2</c:v>
                </c:pt>
                <c:pt idx="94">
                  <c:v>260.89999999999969</c:v>
                </c:pt>
                <c:pt idx="95">
                  <c:v>269.39999999999969</c:v>
                </c:pt>
                <c:pt idx="96">
                  <c:v>282.89999999999969</c:v>
                </c:pt>
                <c:pt idx="97">
                  <c:v>301.3</c:v>
                </c:pt>
                <c:pt idx="98">
                  <c:v>321.89999999999969</c:v>
                </c:pt>
                <c:pt idx="99">
                  <c:v>336</c:v>
                </c:pt>
                <c:pt idx="100">
                  <c:v>345</c:v>
                </c:pt>
                <c:pt idx="101">
                  <c:v>352.8</c:v>
                </c:pt>
                <c:pt idx="102">
                  <c:v>363.5</c:v>
                </c:pt>
                <c:pt idx="103">
                  <c:v>380.8</c:v>
                </c:pt>
                <c:pt idx="104">
                  <c:v>415.5</c:v>
                </c:pt>
                <c:pt idx="105">
                  <c:v>445.8</c:v>
                </c:pt>
                <c:pt idx="106">
                  <c:v>471.1</c:v>
                </c:pt>
                <c:pt idx="107">
                  <c:v>492.2</c:v>
                </c:pt>
                <c:pt idx="108">
                  <c:v>523.20000000000005</c:v>
                </c:pt>
                <c:pt idx="109">
                  <c:v>551.79999999999995</c:v>
                </c:pt>
                <c:pt idx="110">
                  <c:v>572.5</c:v>
                </c:pt>
                <c:pt idx="111">
                  <c:v>587.1</c:v>
                </c:pt>
                <c:pt idx="112">
                  <c:v>598.79999999999995</c:v>
                </c:pt>
                <c:pt idx="113">
                  <c:v>607.20000000000005</c:v>
                </c:pt>
                <c:pt idx="114">
                  <c:v>625.29999999999995</c:v>
                </c:pt>
                <c:pt idx="115">
                  <c:v>638.70000000000005</c:v>
                </c:pt>
                <c:pt idx="116">
                  <c:v>652</c:v>
                </c:pt>
                <c:pt idx="117">
                  <c:v>666.6</c:v>
                </c:pt>
                <c:pt idx="118">
                  <c:v>686.3</c:v>
                </c:pt>
                <c:pt idx="119">
                  <c:v>714.5</c:v>
                </c:pt>
                <c:pt idx="120">
                  <c:v>735.5</c:v>
                </c:pt>
                <c:pt idx="121">
                  <c:v>742.3</c:v>
                </c:pt>
                <c:pt idx="122">
                  <c:v>747.8</c:v>
                </c:pt>
                <c:pt idx="123">
                  <c:v>767.6</c:v>
                </c:pt>
                <c:pt idx="124">
                  <c:v>797.4</c:v>
                </c:pt>
                <c:pt idx="125">
                  <c:v>841.7</c:v>
                </c:pt>
                <c:pt idx="126">
                  <c:v>890.4</c:v>
                </c:pt>
                <c:pt idx="127">
                  <c:v>928.7</c:v>
                </c:pt>
                <c:pt idx="128">
                  <c:v>962.6</c:v>
                </c:pt>
                <c:pt idx="129">
                  <c:v>1001.6</c:v>
                </c:pt>
                <c:pt idx="130">
                  <c:v>1046.2</c:v>
                </c:pt>
                <c:pt idx="131">
                  <c:v>1089.5999999999999</c:v>
                </c:pt>
                <c:pt idx="132">
                  <c:v>1138.8</c:v>
                </c:pt>
                <c:pt idx="133">
                  <c:v>1194.5999999999999</c:v>
                </c:pt>
                <c:pt idx="134">
                  <c:v>1238.5999999999999</c:v>
                </c:pt>
                <c:pt idx="135">
                  <c:v>1259</c:v>
                </c:pt>
                <c:pt idx="136">
                  <c:v>1260.8</c:v>
                </c:pt>
                <c:pt idx="137">
                  <c:v>1284.0999999999999</c:v>
                </c:pt>
                <c:pt idx="138">
                  <c:v>1306.0999999999999</c:v>
                </c:pt>
                <c:pt idx="139">
                  <c:v>1316.9</c:v>
                </c:pt>
                <c:pt idx="140">
                  <c:v>1334.9</c:v>
                </c:pt>
                <c:pt idx="141">
                  <c:v>1382.3</c:v>
                </c:pt>
                <c:pt idx="142">
                  <c:v>1420.5</c:v>
                </c:pt>
                <c:pt idx="143">
                  <c:v>1460</c:v>
                </c:pt>
                <c:pt idx="144">
                  <c:v>1488.9</c:v>
                </c:pt>
                <c:pt idx="145">
                  <c:v>1513.3</c:v>
                </c:pt>
                <c:pt idx="146">
                  <c:v>1535.1</c:v>
                </c:pt>
                <c:pt idx="147">
                  <c:v>1566.4</c:v>
                </c:pt>
                <c:pt idx="148">
                  <c:v>1579.8</c:v>
                </c:pt>
                <c:pt idx="149">
                  <c:v>1579.6</c:v>
                </c:pt>
                <c:pt idx="150">
                  <c:v>1571.5</c:v>
                </c:pt>
                <c:pt idx="151">
                  <c:v>1580.2</c:v>
                </c:pt>
                <c:pt idx="152">
                  <c:v>1576.3</c:v>
                </c:pt>
                <c:pt idx="153">
                  <c:v>1561.9</c:v>
                </c:pt>
                <c:pt idx="154">
                  <c:v>1564.1</c:v>
                </c:pt>
                <c:pt idx="155">
                  <c:v>1588.8</c:v>
                </c:pt>
                <c:pt idx="156">
                  <c:v>1613.6</c:v>
                </c:pt>
                <c:pt idx="157">
                  <c:v>1606.3</c:v>
                </c:pt>
                <c:pt idx="158">
                  <c:v>1578.9</c:v>
                </c:pt>
                <c:pt idx="159">
                  <c:v>1534.5</c:v>
                </c:pt>
                <c:pt idx="160">
                  <c:v>1499.2</c:v>
                </c:pt>
                <c:pt idx="161">
                  <c:v>1465.8</c:v>
                </c:pt>
                <c:pt idx="162">
                  <c:v>1426.3</c:v>
                </c:pt>
                <c:pt idx="163">
                  <c:v>1414.1</c:v>
                </c:pt>
                <c:pt idx="164">
                  <c:v>1411.6</c:v>
                </c:pt>
                <c:pt idx="165">
                  <c:v>1412.8</c:v>
                </c:pt>
                <c:pt idx="166">
                  <c:v>1411.8</c:v>
                </c:pt>
                <c:pt idx="167">
                  <c:v>1402.1</c:v>
                </c:pt>
                <c:pt idx="168">
                  <c:v>1370.4</c:v>
                </c:pt>
                <c:pt idx="169">
                  <c:v>1359.3</c:v>
                </c:pt>
                <c:pt idx="170">
                  <c:v>1333.3</c:v>
                </c:pt>
                <c:pt idx="171">
                  <c:v>1289</c:v>
                </c:pt>
                <c:pt idx="172">
                  <c:v>1242.5</c:v>
                </c:pt>
                <c:pt idx="173">
                  <c:v>1212.0999999999999</c:v>
                </c:pt>
                <c:pt idx="174">
                  <c:v>1196</c:v>
                </c:pt>
                <c:pt idx="175">
                  <c:v>1179.7</c:v>
                </c:pt>
                <c:pt idx="176">
                  <c:v>1152.7</c:v>
                </c:pt>
                <c:pt idx="177">
                  <c:v>1110.2</c:v>
                </c:pt>
                <c:pt idx="178">
                  <c:v>1083.4000000000001</c:v>
                </c:pt>
                <c:pt idx="179">
                  <c:v>1055</c:v>
                </c:pt>
                <c:pt idx="180">
                  <c:v>1029.4000000000001</c:v>
                </c:pt>
                <c:pt idx="181">
                  <c:v>1001</c:v>
                </c:pt>
                <c:pt idx="182">
                  <c:v>980.5</c:v>
                </c:pt>
                <c:pt idx="183">
                  <c:v>961.8</c:v>
                </c:pt>
                <c:pt idx="184">
                  <c:v>938.6</c:v>
                </c:pt>
                <c:pt idx="185">
                  <c:v>920.5</c:v>
                </c:pt>
                <c:pt idx="186">
                  <c:v>903.7</c:v>
                </c:pt>
                <c:pt idx="187">
                  <c:v>872.8</c:v>
                </c:pt>
                <c:pt idx="188">
                  <c:v>845.2</c:v>
                </c:pt>
                <c:pt idx="189">
                  <c:v>824.4</c:v>
                </c:pt>
                <c:pt idx="190">
                  <c:v>799.3</c:v>
                </c:pt>
                <c:pt idx="191">
                  <c:v>775.1</c:v>
                </c:pt>
                <c:pt idx="192">
                  <c:v>752.4</c:v>
                </c:pt>
                <c:pt idx="193">
                  <c:v>727.3</c:v>
                </c:pt>
                <c:pt idx="194">
                  <c:v>703.6</c:v>
                </c:pt>
                <c:pt idx="195">
                  <c:v>687.5</c:v>
                </c:pt>
                <c:pt idx="196">
                  <c:v>678.7</c:v>
                </c:pt>
                <c:pt idx="197">
                  <c:v>665.4</c:v>
                </c:pt>
                <c:pt idx="198">
                  <c:v>650.5</c:v>
                </c:pt>
                <c:pt idx="199">
                  <c:v>628.79999999999995</c:v>
                </c:pt>
                <c:pt idx="200">
                  <c:v>598.70000000000005</c:v>
                </c:pt>
                <c:pt idx="201">
                  <c:v>583.79999999999995</c:v>
                </c:pt>
                <c:pt idx="202">
                  <c:v>562.70000000000005</c:v>
                </c:pt>
                <c:pt idx="203">
                  <c:v>540.29999999999995</c:v>
                </c:pt>
                <c:pt idx="204">
                  <c:v>520.1</c:v>
                </c:pt>
                <c:pt idx="205">
                  <c:v>500.7</c:v>
                </c:pt>
                <c:pt idx="206">
                  <c:v>487.6</c:v>
                </c:pt>
                <c:pt idx="207">
                  <c:v>473.7</c:v>
                </c:pt>
                <c:pt idx="208">
                  <c:v>458.1</c:v>
                </c:pt>
                <c:pt idx="209">
                  <c:v>442.2</c:v>
                </c:pt>
                <c:pt idx="210">
                  <c:v>432.4</c:v>
                </c:pt>
                <c:pt idx="211">
                  <c:v>423.9</c:v>
                </c:pt>
                <c:pt idx="212">
                  <c:v>411.9</c:v>
                </c:pt>
                <c:pt idx="213">
                  <c:v>399.7</c:v>
                </c:pt>
                <c:pt idx="214">
                  <c:v>387.1</c:v>
                </c:pt>
                <c:pt idx="215">
                  <c:v>378.1</c:v>
                </c:pt>
                <c:pt idx="216">
                  <c:v>370.3</c:v>
                </c:pt>
                <c:pt idx="217">
                  <c:v>356.3</c:v>
                </c:pt>
                <c:pt idx="218">
                  <c:v>346.5</c:v>
                </c:pt>
                <c:pt idx="219">
                  <c:v>339.5</c:v>
                </c:pt>
                <c:pt idx="220">
                  <c:v>330.9</c:v>
                </c:pt>
                <c:pt idx="221">
                  <c:v>323.39999999999969</c:v>
                </c:pt>
                <c:pt idx="222">
                  <c:v>314.2</c:v>
                </c:pt>
                <c:pt idx="223">
                  <c:v>305.7</c:v>
                </c:pt>
                <c:pt idx="224">
                  <c:v>297.60000000000002</c:v>
                </c:pt>
                <c:pt idx="225">
                  <c:v>291.39999999999969</c:v>
                </c:pt>
                <c:pt idx="226">
                  <c:v>287.10000000000002</c:v>
                </c:pt>
                <c:pt idx="227">
                  <c:v>281.8</c:v>
                </c:pt>
                <c:pt idx="228">
                  <c:v>278.2</c:v>
                </c:pt>
                <c:pt idx="229">
                  <c:v>274.8</c:v>
                </c:pt>
                <c:pt idx="230">
                  <c:v>269.3</c:v>
                </c:pt>
                <c:pt idx="231">
                  <c:v>257.89999999999969</c:v>
                </c:pt>
                <c:pt idx="232">
                  <c:v>250.5</c:v>
                </c:pt>
                <c:pt idx="233">
                  <c:v>245.3</c:v>
                </c:pt>
                <c:pt idx="234">
                  <c:v>242.2</c:v>
                </c:pt>
                <c:pt idx="235">
                  <c:v>239.7</c:v>
                </c:pt>
                <c:pt idx="236">
                  <c:v>236.9</c:v>
                </c:pt>
                <c:pt idx="237">
                  <c:v>235.9</c:v>
                </c:pt>
                <c:pt idx="238">
                  <c:v>237</c:v>
                </c:pt>
                <c:pt idx="239">
                  <c:v>234.2</c:v>
                </c:pt>
                <c:pt idx="240">
                  <c:v>230.4</c:v>
                </c:pt>
                <c:pt idx="241">
                  <c:v>231.1</c:v>
                </c:pt>
                <c:pt idx="242">
                  <c:v>229.9</c:v>
                </c:pt>
                <c:pt idx="243">
                  <c:v>226.9</c:v>
                </c:pt>
                <c:pt idx="244">
                  <c:v>224.3</c:v>
                </c:pt>
                <c:pt idx="245">
                  <c:v>221.7</c:v>
                </c:pt>
                <c:pt idx="246">
                  <c:v>219.1</c:v>
                </c:pt>
                <c:pt idx="247">
                  <c:v>214.6</c:v>
                </c:pt>
                <c:pt idx="248">
                  <c:v>210.8</c:v>
                </c:pt>
                <c:pt idx="249">
                  <c:v>209.4</c:v>
                </c:pt>
                <c:pt idx="250">
                  <c:v>212.6</c:v>
                </c:pt>
                <c:pt idx="251">
                  <c:v>213.2</c:v>
                </c:pt>
                <c:pt idx="252">
                  <c:v>211.6</c:v>
                </c:pt>
                <c:pt idx="253">
                  <c:v>209.9</c:v>
                </c:pt>
                <c:pt idx="254">
                  <c:v>206.2</c:v>
                </c:pt>
                <c:pt idx="255">
                  <c:v>201.8</c:v>
                </c:pt>
                <c:pt idx="256">
                  <c:v>205</c:v>
                </c:pt>
                <c:pt idx="257">
                  <c:v>210.4</c:v>
                </c:pt>
                <c:pt idx="258">
                  <c:v>211.7</c:v>
                </c:pt>
                <c:pt idx="259">
                  <c:v>212.7</c:v>
                </c:pt>
                <c:pt idx="260">
                  <c:v>211.8</c:v>
                </c:pt>
                <c:pt idx="261">
                  <c:v>211.8</c:v>
                </c:pt>
                <c:pt idx="262">
                  <c:v>211.9</c:v>
                </c:pt>
                <c:pt idx="263">
                  <c:v>210.5</c:v>
                </c:pt>
                <c:pt idx="264">
                  <c:v>209.6</c:v>
                </c:pt>
                <c:pt idx="265">
                  <c:v>206.1</c:v>
                </c:pt>
                <c:pt idx="266">
                  <c:v>197.3</c:v>
                </c:pt>
                <c:pt idx="267">
                  <c:v>194.6</c:v>
                </c:pt>
                <c:pt idx="268">
                  <c:v>201.4</c:v>
                </c:pt>
                <c:pt idx="269">
                  <c:v>202.4</c:v>
                </c:pt>
                <c:pt idx="270">
                  <c:v>202.5</c:v>
                </c:pt>
                <c:pt idx="271">
                  <c:v>201.2</c:v>
                </c:pt>
                <c:pt idx="272">
                  <c:v>199.5</c:v>
                </c:pt>
                <c:pt idx="273">
                  <c:v>197.3</c:v>
                </c:pt>
                <c:pt idx="274">
                  <c:v>197.3</c:v>
                </c:pt>
                <c:pt idx="275">
                  <c:v>199.2</c:v>
                </c:pt>
                <c:pt idx="276">
                  <c:v>198.2</c:v>
                </c:pt>
                <c:pt idx="277">
                  <c:v>198.6</c:v>
                </c:pt>
                <c:pt idx="278">
                  <c:v>198.2</c:v>
                </c:pt>
                <c:pt idx="279">
                  <c:v>197.4</c:v>
                </c:pt>
                <c:pt idx="280">
                  <c:v>197.5</c:v>
                </c:pt>
                <c:pt idx="281">
                  <c:v>194.9</c:v>
                </c:pt>
                <c:pt idx="282">
                  <c:v>193.7</c:v>
                </c:pt>
                <c:pt idx="283">
                  <c:v>197.6</c:v>
                </c:pt>
                <c:pt idx="284">
                  <c:v>201.8</c:v>
                </c:pt>
                <c:pt idx="285">
                  <c:v>202.9</c:v>
                </c:pt>
                <c:pt idx="286">
                  <c:v>204.1</c:v>
                </c:pt>
                <c:pt idx="287">
                  <c:v>202.5</c:v>
                </c:pt>
                <c:pt idx="288">
                  <c:v>199.9</c:v>
                </c:pt>
                <c:pt idx="289">
                  <c:v>201.4</c:v>
                </c:pt>
                <c:pt idx="290">
                  <c:v>204.4</c:v>
                </c:pt>
                <c:pt idx="291">
                  <c:v>204.8</c:v>
                </c:pt>
                <c:pt idx="292">
                  <c:v>208.6</c:v>
                </c:pt>
                <c:pt idx="293">
                  <c:v>215.1</c:v>
                </c:pt>
                <c:pt idx="294">
                  <c:v>215.6</c:v>
                </c:pt>
                <c:pt idx="295">
                  <c:v>210.6</c:v>
                </c:pt>
                <c:pt idx="296">
                  <c:v>207.2</c:v>
                </c:pt>
                <c:pt idx="297">
                  <c:v>205.2</c:v>
                </c:pt>
                <c:pt idx="298">
                  <c:v>208.5</c:v>
                </c:pt>
                <c:pt idx="299">
                  <c:v>214</c:v>
                </c:pt>
                <c:pt idx="300">
                  <c:v>214</c:v>
                </c:pt>
                <c:pt idx="301">
                  <c:v>215.2</c:v>
                </c:pt>
                <c:pt idx="302">
                  <c:v>219</c:v>
                </c:pt>
                <c:pt idx="303">
                  <c:v>219.2</c:v>
                </c:pt>
                <c:pt idx="304">
                  <c:v>215.5</c:v>
                </c:pt>
                <c:pt idx="305">
                  <c:v>209.9</c:v>
                </c:pt>
                <c:pt idx="306">
                  <c:v>202.9</c:v>
                </c:pt>
                <c:pt idx="307">
                  <c:v>201.9</c:v>
                </c:pt>
                <c:pt idx="308">
                  <c:v>199.3</c:v>
                </c:pt>
                <c:pt idx="309">
                  <c:v>202.1</c:v>
                </c:pt>
                <c:pt idx="310">
                  <c:v>204.8</c:v>
                </c:pt>
                <c:pt idx="311">
                  <c:v>204.6</c:v>
                </c:pt>
                <c:pt idx="312">
                  <c:v>199.9</c:v>
                </c:pt>
                <c:pt idx="313">
                  <c:v>194.6</c:v>
                </c:pt>
                <c:pt idx="314">
                  <c:v>191.7</c:v>
                </c:pt>
                <c:pt idx="315">
                  <c:v>190.3</c:v>
                </c:pt>
                <c:pt idx="316">
                  <c:v>188.1</c:v>
                </c:pt>
                <c:pt idx="317">
                  <c:v>186.7</c:v>
                </c:pt>
                <c:pt idx="318">
                  <c:v>185</c:v>
                </c:pt>
                <c:pt idx="319">
                  <c:v>182.1</c:v>
                </c:pt>
                <c:pt idx="320">
                  <c:v>192.9</c:v>
                </c:pt>
                <c:pt idx="321">
                  <c:v>174.9</c:v>
                </c:pt>
                <c:pt idx="322">
                  <c:v>172.4</c:v>
                </c:pt>
                <c:pt idx="323">
                  <c:v>169.5</c:v>
                </c:pt>
                <c:pt idx="324">
                  <c:v>167.4</c:v>
                </c:pt>
                <c:pt idx="325">
                  <c:v>166.7</c:v>
                </c:pt>
                <c:pt idx="326">
                  <c:v>167.8</c:v>
                </c:pt>
                <c:pt idx="327">
                  <c:v>167.9</c:v>
                </c:pt>
                <c:pt idx="328">
                  <c:v>171.3</c:v>
                </c:pt>
                <c:pt idx="329">
                  <c:v>172.2</c:v>
                </c:pt>
                <c:pt idx="330">
                  <c:v>175.4</c:v>
                </c:pt>
                <c:pt idx="331">
                  <c:v>176.9</c:v>
                </c:pt>
                <c:pt idx="332">
                  <c:v>174.6</c:v>
                </c:pt>
                <c:pt idx="333">
                  <c:v>168.5</c:v>
                </c:pt>
                <c:pt idx="334">
                  <c:v>163.4</c:v>
                </c:pt>
                <c:pt idx="335">
                  <c:v>158.69999999999999</c:v>
                </c:pt>
                <c:pt idx="336">
                  <c:v>154.5</c:v>
                </c:pt>
                <c:pt idx="337">
                  <c:v>164.9</c:v>
                </c:pt>
                <c:pt idx="338">
                  <c:v>168.2</c:v>
                </c:pt>
                <c:pt idx="339">
                  <c:v>162.5</c:v>
                </c:pt>
                <c:pt idx="340">
                  <c:v>156.1</c:v>
                </c:pt>
                <c:pt idx="341">
                  <c:v>151.9</c:v>
                </c:pt>
                <c:pt idx="342">
                  <c:v>148.4</c:v>
                </c:pt>
                <c:pt idx="343">
                  <c:v>143.5</c:v>
                </c:pt>
                <c:pt idx="344">
                  <c:v>140.4</c:v>
                </c:pt>
                <c:pt idx="345">
                  <c:v>142.1</c:v>
                </c:pt>
                <c:pt idx="346">
                  <c:v>144.30000000000001</c:v>
                </c:pt>
                <c:pt idx="347">
                  <c:v>142.6</c:v>
                </c:pt>
                <c:pt idx="348">
                  <c:v>139.4</c:v>
                </c:pt>
                <c:pt idx="349">
                  <c:v>140.69999999999999</c:v>
                </c:pt>
                <c:pt idx="350">
                  <c:v>142.4</c:v>
                </c:pt>
                <c:pt idx="351">
                  <c:v>143.6</c:v>
                </c:pt>
                <c:pt idx="352">
                  <c:v>142.19999999999999</c:v>
                </c:pt>
                <c:pt idx="353">
                  <c:v>144.1</c:v>
                </c:pt>
                <c:pt idx="354">
                  <c:v>150.30000000000001</c:v>
                </c:pt>
                <c:pt idx="355">
                  <c:v>156.30000000000001</c:v>
                </c:pt>
                <c:pt idx="356">
                  <c:v>173.9</c:v>
                </c:pt>
                <c:pt idx="357">
                  <c:v>179.6</c:v>
                </c:pt>
                <c:pt idx="358">
                  <c:v>177.7</c:v>
                </c:pt>
                <c:pt idx="359">
                  <c:v>173.6</c:v>
                </c:pt>
                <c:pt idx="360">
                  <c:v>163.6</c:v>
                </c:pt>
                <c:pt idx="361">
                  <c:v>153.6</c:v>
                </c:pt>
                <c:pt idx="362">
                  <c:v>146.4</c:v>
                </c:pt>
                <c:pt idx="363">
                  <c:v>143.5</c:v>
                </c:pt>
                <c:pt idx="364">
                  <c:v>146.4</c:v>
                </c:pt>
                <c:pt idx="365">
                  <c:v>147.4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1973-1990</c:v>
                </c:pt>
              </c:strCache>
            </c:strRef>
          </c:tx>
          <c:spPr>
            <a:ln w="38038">
              <a:solidFill>
                <a:srgbClr val="39639D"/>
              </a:solidFill>
              <a:prstDash val="solid"/>
            </a:ln>
          </c:spPr>
          <c:marker>
            <c:symbol val="none"/>
          </c:marker>
          <c:dPt>
            <c:idx val="52"/>
            <c:spPr>
              <a:ln w="38038">
                <a:solidFill>
                  <a:srgbClr val="39639D"/>
                </a:solidFill>
                <a:prstDash val="lgDashDotDot"/>
              </a:ln>
            </c:spPr>
          </c:dPt>
          <c:xVal>
            <c:numRef>
              <c:f>Sheet1!$A$2:$A$367</c:f>
              <c:numCache>
                <c:formatCode>d\-mmm</c:formatCode>
                <c:ptCount val="366"/>
                <c:pt idx="0">
                  <c:v>38353</c:v>
                </c:pt>
                <c:pt idx="1">
                  <c:v>38354</c:v>
                </c:pt>
                <c:pt idx="2">
                  <c:v>38355</c:v>
                </c:pt>
                <c:pt idx="3">
                  <c:v>38356</c:v>
                </c:pt>
                <c:pt idx="4">
                  <c:v>38357</c:v>
                </c:pt>
                <c:pt idx="5">
                  <c:v>38358</c:v>
                </c:pt>
                <c:pt idx="6">
                  <c:v>38359</c:v>
                </c:pt>
                <c:pt idx="7">
                  <c:v>38360</c:v>
                </c:pt>
                <c:pt idx="8">
                  <c:v>38361</c:v>
                </c:pt>
                <c:pt idx="9">
                  <c:v>38362</c:v>
                </c:pt>
                <c:pt idx="10">
                  <c:v>38363</c:v>
                </c:pt>
                <c:pt idx="11">
                  <c:v>38364</c:v>
                </c:pt>
                <c:pt idx="12">
                  <c:v>38365</c:v>
                </c:pt>
                <c:pt idx="13">
                  <c:v>38366</c:v>
                </c:pt>
                <c:pt idx="14">
                  <c:v>38367</c:v>
                </c:pt>
                <c:pt idx="15">
                  <c:v>38368</c:v>
                </c:pt>
                <c:pt idx="16">
                  <c:v>38369</c:v>
                </c:pt>
                <c:pt idx="17">
                  <c:v>38370</c:v>
                </c:pt>
                <c:pt idx="18">
                  <c:v>38371</c:v>
                </c:pt>
                <c:pt idx="19">
                  <c:v>38372</c:v>
                </c:pt>
                <c:pt idx="20">
                  <c:v>38373</c:v>
                </c:pt>
                <c:pt idx="21">
                  <c:v>38374</c:v>
                </c:pt>
                <c:pt idx="22">
                  <c:v>38375</c:v>
                </c:pt>
                <c:pt idx="23">
                  <c:v>38376</c:v>
                </c:pt>
                <c:pt idx="24">
                  <c:v>38377</c:v>
                </c:pt>
                <c:pt idx="25">
                  <c:v>38378</c:v>
                </c:pt>
                <c:pt idx="26">
                  <c:v>38379</c:v>
                </c:pt>
                <c:pt idx="27">
                  <c:v>38380</c:v>
                </c:pt>
                <c:pt idx="28">
                  <c:v>38381</c:v>
                </c:pt>
                <c:pt idx="29">
                  <c:v>38382</c:v>
                </c:pt>
                <c:pt idx="30">
                  <c:v>38383</c:v>
                </c:pt>
                <c:pt idx="31">
                  <c:v>38384</c:v>
                </c:pt>
                <c:pt idx="32">
                  <c:v>38385</c:v>
                </c:pt>
                <c:pt idx="33">
                  <c:v>38386</c:v>
                </c:pt>
                <c:pt idx="34">
                  <c:v>38387</c:v>
                </c:pt>
                <c:pt idx="35">
                  <c:v>38388</c:v>
                </c:pt>
                <c:pt idx="36">
                  <c:v>38389</c:v>
                </c:pt>
                <c:pt idx="37">
                  <c:v>38390</c:v>
                </c:pt>
                <c:pt idx="38">
                  <c:v>38391</c:v>
                </c:pt>
                <c:pt idx="39">
                  <c:v>38392</c:v>
                </c:pt>
                <c:pt idx="40">
                  <c:v>38393</c:v>
                </c:pt>
                <c:pt idx="41">
                  <c:v>38394</c:v>
                </c:pt>
                <c:pt idx="42">
                  <c:v>38395</c:v>
                </c:pt>
                <c:pt idx="43">
                  <c:v>38396</c:v>
                </c:pt>
                <c:pt idx="44">
                  <c:v>38397</c:v>
                </c:pt>
                <c:pt idx="45">
                  <c:v>38398</c:v>
                </c:pt>
                <c:pt idx="46">
                  <c:v>38399</c:v>
                </c:pt>
                <c:pt idx="47">
                  <c:v>38400</c:v>
                </c:pt>
                <c:pt idx="48">
                  <c:v>38401</c:v>
                </c:pt>
                <c:pt idx="49">
                  <c:v>38402</c:v>
                </c:pt>
                <c:pt idx="50">
                  <c:v>38403</c:v>
                </c:pt>
                <c:pt idx="51">
                  <c:v>38404</c:v>
                </c:pt>
                <c:pt idx="52">
                  <c:v>38405</c:v>
                </c:pt>
                <c:pt idx="53">
                  <c:v>38406</c:v>
                </c:pt>
                <c:pt idx="54">
                  <c:v>38407</c:v>
                </c:pt>
                <c:pt idx="55">
                  <c:v>38408</c:v>
                </c:pt>
                <c:pt idx="56">
                  <c:v>38409</c:v>
                </c:pt>
                <c:pt idx="57">
                  <c:v>38410</c:v>
                </c:pt>
                <c:pt idx="58">
                  <c:v>38411</c:v>
                </c:pt>
                <c:pt idx="59">
                  <c:v>38412</c:v>
                </c:pt>
                <c:pt idx="60">
                  <c:v>38413</c:v>
                </c:pt>
                <c:pt idx="61">
                  <c:v>38414</c:v>
                </c:pt>
                <c:pt idx="62">
                  <c:v>38415</c:v>
                </c:pt>
                <c:pt idx="63">
                  <c:v>38416</c:v>
                </c:pt>
                <c:pt idx="64">
                  <c:v>38417</c:v>
                </c:pt>
                <c:pt idx="65">
                  <c:v>38418</c:v>
                </c:pt>
                <c:pt idx="66">
                  <c:v>38419</c:v>
                </c:pt>
                <c:pt idx="67">
                  <c:v>38420</c:v>
                </c:pt>
                <c:pt idx="68">
                  <c:v>38421</c:v>
                </c:pt>
                <c:pt idx="69">
                  <c:v>38422</c:v>
                </c:pt>
                <c:pt idx="70">
                  <c:v>38423</c:v>
                </c:pt>
                <c:pt idx="71">
                  <c:v>38424</c:v>
                </c:pt>
                <c:pt idx="72">
                  <c:v>38425</c:v>
                </c:pt>
                <c:pt idx="73">
                  <c:v>38426</c:v>
                </c:pt>
                <c:pt idx="74">
                  <c:v>38427</c:v>
                </c:pt>
                <c:pt idx="75">
                  <c:v>38428</c:v>
                </c:pt>
                <c:pt idx="76">
                  <c:v>38429</c:v>
                </c:pt>
                <c:pt idx="77">
                  <c:v>38430</c:v>
                </c:pt>
                <c:pt idx="78">
                  <c:v>38431</c:v>
                </c:pt>
                <c:pt idx="79">
                  <c:v>38432</c:v>
                </c:pt>
                <c:pt idx="80">
                  <c:v>38432</c:v>
                </c:pt>
                <c:pt idx="81">
                  <c:v>38433</c:v>
                </c:pt>
                <c:pt idx="82">
                  <c:v>38434</c:v>
                </c:pt>
                <c:pt idx="83">
                  <c:v>38435</c:v>
                </c:pt>
                <c:pt idx="84">
                  <c:v>38436</c:v>
                </c:pt>
                <c:pt idx="85">
                  <c:v>38437</c:v>
                </c:pt>
                <c:pt idx="86">
                  <c:v>38438</c:v>
                </c:pt>
                <c:pt idx="87">
                  <c:v>38439</c:v>
                </c:pt>
                <c:pt idx="88">
                  <c:v>38440</c:v>
                </c:pt>
                <c:pt idx="89">
                  <c:v>38441</c:v>
                </c:pt>
                <c:pt idx="90">
                  <c:v>38442</c:v>
                </c:pt>
                <c:pt idx="91">
                  <c:v>38443</c:v>
                </c:pt>
                <c:pt idx="92">
                  <c:v>38444</c:v>
                </c:pt>
                <c:pt idx="93">
                  <c:v>38445</c:v>
                </c:pt>
                <c:pt idx="94">
                  <c:v>38446</c:v>
                </c:pt>
                <c:pt idx="95">
                  <c:v>38447</c:v>
                </c:pt>
                <c:pt idx="96">
                  <c:v>38448</c:v>
                </c:pt>
                <c:pt idx="97">
                  <c:v>38449</c:v>
                </c:pt>
                <c:pt idx="98">
                  <c:v>38450</c:v>
                </c:pt>
                <c:pt idx="99">
                  <c:v>38451</c:v>
                </c:pt>
                <c:pt idx="100">
                  <c:v>38452</c:v>
                </c:pt>
                <c:pt idx="101">
                  <c:v>38453</c:v>
                </c:pt>
                <c:pt idx="102">
                  <c:v>38454</c:v>
                </c:pt>
                <c:pt idx="103">
                  <c:v>38455</c:v>
                </c:pt>
                <c:pt idx="104">
                  <c:v>38456</c:v>
                </c:pt>
                <c:pt idx="105">
                  <c:v>38457</c:v>
                </c:pt>
                <c:pt idx="106">
                  <c:v>38458</c:v>
                </c:pt>
                <c:pt idx="107">
                  <c:v>38459</c:v>
                </c:pt>
                <c:pt idx="108">
                  <c:v>38460</c:v>
                </c:pt>
                <c:pt idx="109">
                  <c:v>38461</c:v>
                </c:pt>
                <c:pt idx="110">
                  <c:v>38462</c:v>
                </c:pt>
                <c:pt idx="111">
                  <c:v>38463</c:v>
                </c:pt>
                <c:pt idx="112">
                  <c:v>38464</c:v>
                </c:pt>
                <c:pt idx="113">
                  <c:v>38465</c:v>
                </c:pt>
                <c:pt idx="114">
                  <c:v>38466</c:v>
                </c:pt>
                <c:pt idx="115">
                  <c:v>38467</c:v>
                </c:pt>
                <c:pt idx="116">
                  <c:v>38468</c:v>
                </c:pt>
                <c:pt idx="117">
                  <c:v>38469</c:v>
                </c:pt>
                <c:pt idx="118">
                  <c:v>38470</c:v>
                </c:pt>
                <c:pt idx="119">
                  <c:v>38471</c:v>
                </c:pt>
                <c:pt idx="120">
                  <c:v>38472</c:v>
                </c:pt>
                <c:pt idx="121">
                  <c:v>38473</c:v>
                </c:pt>
                <c:pt idx="122">
                  <c:v>38474</c:v>
                </c:pt>
                <c:pt idx="123">
                  <c:v>38475</c:v>
                </c:pt>
                <c:pt idx="124">
                  <c:v>38476</c:v>
                </c:pt>
                <c:pt idx="125">
                  <c:v>38477</c:v>
                </c:pt>
                <c:pt idx="126">
                  <c:v>38478</c:v>
                </c:pt>
                <c:pt idx="127">
                  <c:v>38479</c:v>
                </c:pt>
                <c:pt idx="128">
                  <c:v>38480</c:v>
                </c:pt>
                <c:pt idx="129">
                  <c:v>38481</c:v>
                </c:pt>
                <c:pt idx="130">
                  <c:v>38482</c:v>
                </c:pt>
                <c:pt idx="131">
                  <c:v>38483</c:v>
                </c:pt>
                <c:pt idx="132">
                  <c:v>38484</c:v>
                </c:pt>
                <c:pt idx="133">
                  <c:v>38485</c:v>
                </c:pt>
                <c:pt idx="134">
                  <c:v>38486</c:v>
                </c:pt>
                <c:pt idx="135">
                  <c:v>38487</c:v>
                </c:pt>
                <c:pt idx="136">
                  <c:v>38488</c:v>
                </c:pt>
                <c:pt idx="137">
                  <c:v>38489</c:v>
                </c:pt>
                <c:pt idx="138">
                  <c:v>38490</c:v>
                </c:pt>
                <c:pt idx="139">
                  <c:v>38491</c:v>
                </c:pt>
                <c:pt idx="140">
                  <c:v>38492</c:v>
                </c:pt>
                <c:pt idx="141">
                  <c:v>38493</c:v>
                </c:pt>
                <c:pt idx="142">
                  <c:v>38494</c:v>
                </c:pt>
                <c:pt idx="143">
                  <c:v>38495</c:v>
                </c:pt>
                <c:pt idx="144">
                  <c:v>38496</c:v>
                </c:pt>
                <c:pt idx="145">
                  <c:v>38497</c:v>
                </c:pt>
                <c:pt idx="146">
                  <c:v>38498</c:v>
                </c:pt>
                <c:pt idx="147">
                  <c:v>38499</c:v>
                </c:pt>
                <c:pt idx="148">
                  <c:v>38500</c:v>
                </c:pt>
                <c:pt idx="149">
                  <c:v>38501</c:v>
                </c:pt>
                <c:pt idx="150">
                  <c:v>38502</c:v>
                </c:pt>
                <c:pt idx="151">
                  <c:v>38503</c:v>
                </c:pt>
                <c:pt idx="152">
                  <c:v>38504</c:v>
                </c:pt>
                <c:pt idx="153">
                  <c:v>38505</c:v>
                </c:pt>
                <c:pt idx="154">
                  <c:v>38506</c:v>
                </c:pt>
                <c:pt idx="155">
                  <c:v>38507</c:v>
                </c:pt>
                <c:pt idx="156">
                  <c:v>38508</c:v>
                </c:pt>
                <c:pt idx="157">
                  <c:v>38509</c:v>
                </c:pt>
                <c:pt idx="158">
                  <c:v>38510</c:v>
                </c:pt>
                <c:pt idx="159">
                  <c:v>38511</c:v>
                </c:pt>
                <c:pt idx="160">
                  <c:v>38512</c:v>
                </c:pt>
                <c:pt idx="161">
                  <c:v>38513</c:v>
                </c:pt>
                <c:pt idx="162">
                  <c:v>38514</c:v>
                </c:pt>
                <c:pt idx="163">
                  <c:v>38515</c:v>
                </c:pt>
                <c:pt idx="164">
                  <c:v>38516</c:v>
                </c:pt>
                <c:pt idx="165">
                  <c:v>38517</c:v>
                </c:pt>
                <c:pt idx="166">
                  <c:v>38518</c:v>
                </c:pt>
                <c:pt idx="167">
                  <c:v>38519</c:v>
                </c:pt>
                <c:pt idx="168">
                  <c:v>38520</c:v>
                </c:pt>
                <c:pt idx="169">
                  <c:v>38521</c:v>
                </c:pt>
                <c:pt idx="170">
                  <c:v>38522</c:v>
                </c:pt>
                <c:pt idx="171">
                  <c:v>38523</c:v>
                </c:pt>
                <c:pt idx="172">
                  <c:v>38524</c:v>
                </c:pt>
                <c:pt idx="173">
                  <c:v>38525</c:v>
                </c:pt>
                <c:pt idx="174">
                  <c:v>38526</c:v>
                </c:pt>
                <c:pt idx="175">
                  <c:v>38527</c:v>
                </c:pt>
                <c:pt idx="176">
                  <c:v>38528</c:v>
                </c:pt>
                <c:pt idx="177">
                  <c:v>38529</c:v>
                </c:pt>
                <c:pt idx="178">
                  <c:v>38530</c:v>
                </c:pt>
                <c:pt idx="179">
                  <c:v>38531</c:v>
                </c:pt>
                <c:pt idx="180">
                  <c:v>38532</c:v>
                </c:pt>
                <c:pt idx="181">
                  <c:v>38533</c:v>
                </c:pt>
                <c:pt idx="182">
                  <c:v>38534</c:v>
                </c:pt>
                <c:pt idx="183">
                  <c:v>38534</c:v>
                </c:pt>
                <c:pt idx="184">
                  <c:v>38536</c:v>
                </c:pt>
                <c:pt idx="185">
                  <c:v>38537</c:v>
                </c:pt>
                <c:pt idx="186">
                  <c:v>38538</c:v>
                </c:pt>
                <c:pt idx="187">
                  <c:v>38539</c:v>
                </c:pt>
                <c:pt idx="188">
                  <c:v>38540</c:v>
                </c:pt>
                <c:pt idx="189">
                  <c:v>38541</c:v>
                </c:pt>
                <c:pt idx="190">
                  <c:v>38542</c:v>
                </c:pt>
                <c:pt idx="191">
                  <c:v>38543</c:v>
                </c:pt>
                <c:pt idx="192">
                  <c:v>38544</c:v>
                </c:pt>
                <c:pt idx="193">
                  <c:v>38545</c:v>
                </c:pt>
                <c:pt idx="194">
                  <c:v>38546</c:v>
                </c:pt>
                <c:pt idx="195">
                  <c:v>38547</c:v>
                </c:pt>
                <c:pt idx="196">
                  <c:v>38548</c:v>
                </c:pt>
                <c:pt idx="197">
                  <c:v>38549</c:v>
                </c:pt>
                <c:pt idx="198">
                  <c:v>38550</c:v>
                </c:pt>
                <c:pt idx="199">
                  <c:v>38551</c:v>
                </c:pt>
                <c:pt idx="200">
                  <c:v>38552</c:v>
                </c:pt>
                <c:pt idx="201">
                  <c:v>38553</c:v>
                </c:pt>
                <c:pt idx="202">
                  <c:v>38554</c:v>
                </c:pt>
                <c:pt idx="203">
                  <c:v>38555</c:v>
                </c:pt>
                <c:pt idx="204">
                  <c:v>38556</c:v>
                </c:pt>
                <c:pt idx="205">
                  <c:v>38557</c:v>
                </c:pt>
                <c:pt idx="206">
                  <c:v>38558</c:v>
                </c:pt>
                <c:pt idx="207">
                  <c:v>38559</c:v>
                </c:pt>
                <c:pt idx="208">
                  <c:v>38560</c:v>
                </c:pt>
                <c:pt idx="209">
                  <c:v>38561</c:v>
                </c:pt>
                <c:pt idx="210">
                  <c:v>38562</c:v>
                </c:pt>
                <c:pt idx="211">
                  <c:v>38563</c:v>
                </c:pt>
                <c:pt idx="212">
                  <c:v>38564</c:v>
                </c:pt>
                <c:pt idx="213">
                  <c:v>38565</c:v>
                </c:pt>
                <c:pt idx="214">
                  <c:v>38566</c:v>
                </c:pt>
                <c:pt idx="215">
                  <c:v>38567</c:v>
                </c:pt>
                <c:pt idx="216">
                  <c:v>38568</c:v>
                </c:pt>
                <c:pt idx="217">
                  <c:v>38569</c:v>
                </c:pt>
                <c:pt idx="218">
                  <c:v>38570</c:v>
                </c:pt>
                <c:pt idx="219">
                  <c:v>38571</c:v>
                </c:pt>
                <c:pt idx="220">
                  <c:v>38572</c:v>
                </c:pt>
                <c:pt idx="221">
                  <c:v>38573</c:v>
                </c:pt>
                <c:pt idx="222">
                  <c:v>38574</c:v>
                </c:pt>
                <c:pt idx="223">
                  <c:v>38575</c:v>
                </c:pt>
                <c:pt idx="224">
                  <c:v>38576</c:v>
                </c:pt>
                <c:pt idx="225">
                  <c:v>38577</c:v>
                </c:pt>
                <c:pt idx="226">
                  <c:v>38578</c:v>
                </c:pt>
                <c:pt idx="227">
                  <c:v>38579</c:v>
                </c:pt>
                <c:pt idx="228">
                  <c:v>38580</c:v>
                </c:pt>
                <c:pt idx="229">
                  <c:v>38581</c:v>
                </c:pt>
                <c:pt idx="230">
                  <c:v>38582</c:v>
                </c:pt>
                <c:pt idx="231">
                  <c:v>38583</c:v>
                </c:pt>
                <c:pt idx="232">
                  <c:v>38584</c:v>
                </c:pt>
                <c:pt idx="233">
                  <c:v>38585</c:v>
                </c:pt>
                <c:pt idx="234">
                  <c:v>38586</c:v>
                </c:pt>
                <c:pt idx="235">
                  <c:v>38587</c:v>
                </c:pt>
                <c:pt idx="236">
                  <c:v>38588</c:v>
                </c:pt>
                <c:pt idx="237">
                  <c:v>38589</c:v>
                </c:pt>
                <c:pt idx="238">
                  <c:v>38590</c:v>
                </c:pt>
                <c:pt idx="239">
                  <c:v>38591</c:v>
                </c:pt>
                <c:pt idx="240">
                  <c:v>38592</c:v>
                </c:pt>
                <c:pt idx="241">
                  <c:v>38593</c:v>
                </c:pt>
                <c:pt idx="242">
                  <c:v>38594</c:v>
                </c:pt>
                <c:pt idx="243">
                  <c:v>38595</c:v>
                </c:pt>
                <c:pt idx="244">
                  <c:v>38596</c:v>
                </c:pt>
                <c:pt idx="245">
                  <c:v>38597</c:v>
                </c:pt>
                <c:pt idx="246">
                  <c:v>38598</c:v>
                </c:pt>
                <c:pt idx="247">
                  <c:v>38599</c:v>
                </c:pt>
                <c:pt idx="248">
                  <c:v>38600</c:v>
                </c:pt>
                <c:pt idx="249">
                  <c:v>38601</c:v>
                </c:pt>
                <c:pt idx="250">
                  <c:v>38602</c:v>
                </c:pt>
                <c:pt idx="251">
                  <c:v>38603</c:v>
                </c:pt>
                <c:pt idx="252">
                  <c:v>38604</c:v>
                </c:pt>
                <c:pt idx="253">
                  <c:v>38605</c:v>
                </c:pt>
                <c:pt idx="254">
                  <c:v>38606</c:v>
                </c:pt>
                <c:pt idx="255">
                  <c:v>38607</c:v>
                </c:pt>
                <c:pt idx="256">
                  <c:v>38608</c:v>
                </c:pt>
                <c:pt idx="257">
                  <c:v>38609</c:v>
                </c:pt>
                <c:pt idx="258">
                  <c:v>38610</c:v>
                </c:pt>
                <c:pt idx="259">
                  <c:v>38611</c:v>
                </c:pt>
                <c:pt idx="260">
                  <c:v>38612</c:v>
                </c:pt>
                <c:pt idx="261">
                  <c:v>38613</c:v>
                </c:pt>
                <c:pt idx="262">
                  <c:v>38614</c:v>
                </c:pt>
                <c:pt idx="263">
                  <c:v>38615</c:v>
                </c:pt>
                <c:pt idx="264">
                  <c:v>38616</c:v>
                </c:pt>
                <c:pt idx="265">
                  <c:v>38617</c:v>
                </c:pt>
                <c:pt idx="266">
                  <c:v>38618</c:v>
                </c:pt>
                <c:pt idx="267">
                  <c:v>38619</c:v>
                </c:pt>
                <c:pt idx="268">
                  <c:v>38620</c:v>
                </c:pt>
                <c:pt idx="269">
                  <c:v>38621</c:v>
                </c:pt>
                <c:pt idx="270">
                  <c:v>38622</c:v>
                </c:pt>
                <c:pt idx="271">
                  <c:v>38623</c:v>
                </c:pt>
                <c:pt idx="272">
                  <c:v>38624</c:v>
                </c:pt>
                <c:pt idx="273">
                  <c:v>38625</c:v>
                </c:pt>
                <c:pt idx="274">
                  <c:v>38626</c:v>
                </c:pt>
                <c:pt idx="275">
                  <c:v>38627</c:v>
                </c:pt>
                <c:pt idx="276">
                  <c:v>38628</c:v>
                </c:pt>
                <c:pt idx="277">
                  <c:v>38629</c:v>
                </c:pt>
                <c:pt idx="278">
                  <c:v>38630</c:v>
                </c:pt>
                <c:pt idx="279">
                  <c:v>38631</c:v>
                </c:pt>
                <c:pt idx="280">
                  <c:v>38632</c:v>
                </c:pt>
                <c:pt idx="281">
                  <c:v>38633</c:v>
                </c:pt>
                <c:pt idx="282">
                  <c:v>38634</c:v>
                </c:pt>
                <c:pt idx="283">
                  <c:v>38635</c:v>
                </c:pt>
                <c:pt idx="284">
                  <c:v>38636</c:v>
                </c:pt>
                <c:pt idx="285">
                  <c:v>38637</c:v>
                </c:pt>
                <c:pt idx="286">
                  <c:v>38638</c:v>
                </c:pt>
                <c:pt idx="287">
                  <c:v>38639</c:v>
                </c:pt>
                <c:pt idx="288">
                  <c:v>38640</c:v>
                </c:pt>
                <c:pt idx="289">
                  <c:v>38641</c:v>
                </c:pt>
                <c:pt idx="290">
                  <c:v>38642</c:v>
                </c:pt>
                <c:pt idx="291">
                  <c:v>38643</c:v>
                </c:pt>
                <c:pt idx="292">
                  <c:v>38644</c:v>
                </c:pt>
                <c:pt idx="293">
                  <c:v>38645</c:v>
                </c:pt>
                <c:pt idx="294">
                  <c:v>38646</c:v>
                </c:pt>
                <c:pt idx="295">
                  <c:v>38647</c:v>
                </c:pt>
                <c:pt idx="296">
                  <c:v>38648</c:v>
                </c:pt>
                <c:pt idx="297">
                  <c:v>38649</c:v>
                </c:pt>
                <c:pt idx="298">
                  <c:v>38650</c:v>
                </c:pt>
                <c:pt idx="299">
                  <c:v>38651</c:v>
                </c:pt>
                <c:pt idx="300">
                  <c:v>38652</c:v>
                </c:pt>
                <c:pt idx="301">
                  <c:v>38653</c:v>
                </c:pt>
                <c:pt idx="302">
                  <c:v>38654</c:v>
                </c:pt>
                <c:pt idx="303">
                  <c:v>38655</c:v>
                </c:pt>
                <c:pt idx="304">
                  <c:v>38656</c:v>
                </c:pt>
                <c:pt idx="305">
                  <c:v>38657</c:v>
                </c:pt>
                <c:pt idx="306">
                  <c:v>38658</c:v>
                </c:pt>
                <c:pt idx="307">
                  <c:v>38659</c:v>
                </c:pt>
                <c:pt idx="308">
                  <c:v>38660</c:v>
                </c:pt>
                <c:pt idx="309">
                  <c:v>38661</c:v>
                </c:pt>
                <c:pt idx="310">
                  <c:v>38662</c:v>
                </c:pt>
                <c:pt idx="311">
                  <c:v>38663</c:v>
                </c:pt>
                <c:pt idx="312">
                  <c:v>38664</c:v>
                </c:pt>
                <c:pt idx="313">
                  <c:v>38665</c:v>
                </c:pt>
                <c:pt idx="314">
                  <c:v>38666</c:v>
                </c:pt>
                <c:pt idx="315">
                  <c:v>38667</c:v>
                </c:pt>
                <c:pt idx="316">
                  <c:v>38668</c:v>
                </c:pt>
                <c:pt idx="317">
                  <c:v>38669</c:v>
                </c:pt>
                <c:pt idx="318">
                  <c:v>38670</c:v>
                </c:pt>
                <c:pt idx="319">
                  <c:v>38671</c:v>
                </c:pt>
                <c:pt idx="320">
                  <c:v>38672</c:v>
                </c:pt>
                <c:pt idx="321">
                  <c:v>38673</c:v>
                </c:pt>
                <c:pt idx="322">
                  <c:v>38674</c:v>
                </c:pt>
                <c:pt idx="323">
                  <c:v>38675</c:v>
                </c:pt>
                <c:pt idx="324">
                  <c:v>38676</c:v>
                </c:pt>
                <c:pt idx="325">
                  <c:v>38677</c:v>
                </c:pt>
                <c:pt idx="326">
                  <c:v>38678</c:v>
                </c:pt>
                <c:pt idx="327">
                  <c:v>38679</c:v>
                </c:pt>
                <c:pt idx="328">
                  <c:v>38680</c:v>
                </c:pt>
                <c:pt idx="329">
                  <c:v>38681</c:v>
                </c:pt>
                <c:pt idx="330">
                  <c:v>38682</c:v>
                </c:pt>
                <c:pt idx="331">
                  <c:v>38683</c:v>
                </c:pt>
                <c:pt idx="332">
                  <c:v>38684</c:v>
                </c:pt>
                <c:pt idx="333">
                  <c:v>38685</c:v>
                </c:pt>
                <c:pt idx="334">
                  <c:v>38686</c:v>
                </c:pt>
                <c:pt idx="335">
                  <c:v>38687</c:v>
                </c:pt>
                <c:pt idx="336">
                  <c:v>38688</c:v>
                </c:pt>
                <c:pt idx="337">
                  <c:v>38689</c:v>
                </c:pt>
                <c:pt idx="338">
                  <c:v>38690</c:v>
                </c:pt>
                <c:pt idx="339">
                  <c:v>38691</c:v>
                </c:pt>
                <c:pt idx="340">
                  <c:v>38692</c:v>
                </c:pt>
                <c:pt idx="341">
                  <c:v>38693</c:v>
                </c:pt>
                <c:pt idx="342">
                  <c:v>38694</c:v>
                </c:pt>
                <c:pt idx="343">
                  <c:v>38695</c:v>
                </c:pt>
                <c:pt idx="344">
                  <c:v>38696</c:v>
                </c:pt>
                <c:pt idx="345">
                  <c:v>38697</c:v>
                </c:pt>
                <c:pt idx="346">
                  <c:v>38698</c:v>
                </c:pt>
                <c:pt idx="347">
                  <c:v>38699</c:v>
                </c:pt>
                <c:pt idx="348">
                  <c:v>38700</c:v>
                </c:pt>
                <c:pt idx="349">
                  <c:v>38701</c:v>
                </c:pt>
                <c:pt idx="350">
                  <c:v>38702</c:v>
                </c:pt>
                <c:pt idx="351">
                  <c:v>38703</c:v>
                </c:pt>
                <c:pt idx="352">
                  <c:v>38704</c:v>
                </c:pt>
                <c:pt idx="353">
                  <c:v>38705</c:v>
                </c:pt>
                <c:pt idx="354">
                  <c:v>38706</c:v>
                </c:pt>
                <c:pt idx="355">
                  <c:v>38707</c:v>
                </c:pt>
                <c:pt idx="356">
                  <c:v>38708</c:v>
                </c:pt>
                <c:pt idx="357">
                  <c:v>38709</c:v>
                </c:pt>
                <c:pt idx="358">
                  <c:v>38710</c:v>
                </c:pt>
                <c:pt idx="359">
                  <c:v>38711</c:v>
                </c:pt>
                <c:pt idx="360">
                  <c:v>38712</c:v>
                </c:pt>
                <c:pt idx="361">
                  <c:v>38713</c:v>
                </c:pt>
                <c:pt idx="362">
                  <c:v>38714</c:v>
                </c:pt>
                <c:pt idx="363">
                  <c:v>38715</c:v>
                </c:pt>
                <c:pt idx="364">
                  <c:v>38716</c:v>
                </c:pt>
                <c:pt idx="365">
                  <c:v>38717</c:v>
                </c:pt>
              </c:numCache>
            </c:numRef>
          </c:xVal>
          <c:yVal>
            <c:numRef>
              <c:f>Sheet1!$C$2:$C$367</c:f>
              <c:numCache>
                <c:formatCode>General</c:formatCode>
                <c:ptCount val="366"/>
                <c:pt idx="0">
                  <c:v>386.3</c:v>
                </c:pt>
                <c:pt idx="1">
                  <c:v>354.5</c:v>
                </c:pt>
                <c:pt idx="2">
                  <c:v>374.9</c:v>
                </c:pt>
                <c:pt idx="3">
                  <c:v>401.6</c:v>
                </c:pt>
                <c:pt idx="4">
                  <c:v>428.8</c:v>
                </c:pt>
                <c:pt idx="5">
                  <c:v>446.2</c:v>
                </c:pt>
                <c:pt idx="6">
                  <c:v>450.5</c:v>
                </c:pt>
                <c:pt idx="7">
                  <c:v>460.9</c:v>
                </c:pt>
                <c:pt idx="8">
                  <c:v>466.4</c:v>
                </c:pt>
                <c:pt idx="9">
                  <c:v>506.3</c:v>
                </c:pt>
                <c:pt idx="10">
                  <c:v>515.29999999999995</c:v>
                </c:pt>
                <c:pt idx="11">
                  <c:v>507.5</c:v>
                </c:pt>
                <c:pt idx="12">
                  <c:v>503.4</c:v>
                </c:pt>
                <c:pt idx="13">
                  <c:v>516.29999999999995</c:v>
                </c:pt>
                <c:pt idx="14">
                  <c:v>520.4</c:v>
                </c:pt>
                <c:pt idx="15">
                  <c:v>538.70000000000005</c:v>
                </c:pt>
                <c:pt idx="16">
                  <c:v>519.29999999999995</c:v>
                </c:pt>
                <c:pt idx="17">
                  <c:v>502.2</c:v>
                </c:pt>
                <c:pt idx="18">
                  <c:v>457.3</c:v>
                </c:pt>
                <c:pt idx="19">
                  <c:v>427.5</c:v>
                </c:pt>
                <c:pt idx="20">
                  <c:v>414.6</c:v>
                </c:pt>
                <c:pt idx="21">
                  <c:v>410.8</c:v>
                </c:pt>
                <c:pt idx="22">
                  <c:v>413.9</c:v>
                </c:pt>
                <c:pt idx="23">
                  <c:v>433.5</c:v>
                </c:pt>
                <c:pt idx="24">
                  <c:v>439</c:v>
                </c:pt>
                <c:pt idx="25">
                  <c:v>442.5</c:v>
                </c:pt>
                <c:pt idx="26">
                  <c:v>417.1</c:v>
                </c:pt>
                <c:pt idx="27">
                  <c:v>431.3</c:v>
                </c:pt>
                <c:pt idx="28">
                  <c:v>411.6</c:v>
                </c:pt>
                <c:pt idx="29">
                  <c:v>418.6</c:v>
                </c:pt>
                <c:pt idx="30">
                  <c:v>424.1</c:v>
                </c:pt>
                <c:pt idx="31">
                  <c:v>437.2</c:v>
                </c:pt>
                <c:pt idx="32">
                  <c:v>443.4</c:v>
                </c:pt>
                <c:pt idx="33">
                  <c:v>444.7</c:v>
                </c:pt>
                <c:pt idx="34">
                  <c:v>415.9</c:v>
                </c:pt>
                <c:pt idx="35">
                  <c:v>309.3</c:v>
                </c:pt>
                <c:pt idx="36">
                  <c:v>376.2</c:v>
                </c:pt>
                <c:pt idx="37">
                  <c:v>395.7</c:v>
                </c:pt>
                <c:pt idx="38">
                  <c:v>412.7</c:v>
                </c:pt>
                <c:pt idx="39">
                  <c:v>438.3</c:v>
                </c:pt>
                <c:pt idx="40">
                  <c:v>415</c:v>
                </c:pt>
                <c:pt idx="41">
                  <c:v>376.6</c:v>
                </c:pt>
                <c:pt idx="42">
                  <c:v>353.1</c:v>
                </c:pt>
                <c:pt idx="43">
                  <c:v>333.3</c:v>
                </c:pt>
                <c:pt idx="44">
                  <c:v>341.6</c:v>
                </c:pt>
                <c:pt idx="45">
                  <c:v>380.7</c:v>
                </c:pt>
                <c:pt idx="46">
                  <c:v>382.7</c:v>
                </c:pt>
                <c:pt idx="47">
                  <c:v>359.7</c:v>
                </c:pt>
                <c:pt idx="48">
                  <c:v>335.3</c:v>
                </c:pt>
                <c:pt idx="49">
                  <c:v>314.3</c:v>
                </c:pt>
                <c:pt idx="50">
                  <c:v>312.5</c:v>
                </c:pt>
                <c:pt idx="51">
                  <c:v>440.8</c:v>
                </c:pt>
                <c:pt idx="52">
                  <c:v>343.6</c:v>
                </c:pt>
                <c:pt idx="53">
                  <c:v>340.6</c:v>
                </c:pt>
                <c:pt idx="54">
                  <c:v>348</c:v>
                </c:pt>
                <c:pt idx="55">
                  <c:v>349.5</c:v>
                </c:pt>
                <c:pt idx="56">
                  <c:v>331.8</c:v>
                </c:pt>
                <c:pt idx="57">
                  <c:v>330.3</c:v>
                </c:pt>
                <c:pt idx="58">
                  <c:v>327.2</c:v>
                </c:pt>
                <c:pt idx="59">
                  <c:v>291</c:v>
                </c:pt>
                <c:pt idx="60">
                  <c:v>309.3</c:v>
                </c:pt>
                <c:pt idx="61">
                  <c:v>311.5</c:v>
                </c:pt>
                <c:pt idx="62">
                  <c:v>327.9</c:v>
                </c:pt>
                <c:pt idx="63">
                  <c:v>330.5</c:v>
                </c:pt>
                <c:pt idx="64">
                  <c:v>305.2</c:v>
                </c:pt>
                <c:pt idx="65">
                  <c:v>290.5</c:v>
                </c:pt>
                <c:pt idx="66">
                  <c:v>286.89999999999969</c:v>
                </c:pt>
                <c:pt idx="67">
                  <c:v>289.10000000000002</c:v>
                </c:pt>
                <c:pt idx="68">
                  <c:v>289.2</c:v>
                </c:pt>
                <c:pt idx="69">
                  <c:v>306</c:v>
                </c:pt>
                <c:pt idx="70">
                  <c:v>302.7</c:v>
                </c:pt>
                <c:pt idx="71">
                  <c:v>282.7</c:v>
                </c:pt>
                <c:pt idx="72">
                  <c:v>260.2</c:v>
                </c:pt>
                <c:pt idx="73">
                  <c:v>259.60000000000002</c:v>
                </c:pt>
                <c:pt idx="74">
                  <c:v>254.6</c:v>
                </c:pt>
                <c:pt idx="75">
                  <c:v>246.4</c:v>
                </c:pt>
                <c:pt idx="76">
                  <c:v>235.2</c:v>
                </c:pt>
                <c:pt idx="77">
                  <c:v>237</c:v>
                </c:pt>
                <c:pt idx="78">
                  <c:v>231.9</c:v>
                </c:pt>
                <c:pt idx="79">
                  <c:v>217.4</c:v>
                </c:pt>
                <c:pt idx="80">
                  <c:v>215.1</c:v>
                </c:pt>
                <c:pt idx="81">
                  <c:v>223</c:v>
                </c:pt>
                <c:pt idx="82">
                  <c:v>216.3</c:v>
                </c:pt>
                <c:pt idx="83">
                  <c:v>215.4</c:v>
                </c:pt>
                <c:pt idx="84">
                  <c:v>221.1</c:v>
                </c:pt>
                <c:pt idx="85">
                  <c:v>211.6</c:v>
                </c:pt>
                <c:pt idx="86">
                  <c:v>212.4</c:v>
                </c:pt>
                <c:pt idx="87">
                  <c:v>213</c:v>
                </c:pt>
                <c:pt idx="88">
                  <c:v>233.8</c:v>
                </c:pt>
                <c:pt idx="89">
                  <c:v>244.5</c:v>
                </c:pt>
                <c:pt idx="90">
                  <c:v>257.2</c:v>
                </c:pt>
                <c:pt idx="91">
                  <c:v>265.5</c:v>
                </c:pt>
                <c:pt idx="92">
                  <c:v>263.7</c:v>
                </c:pt>
                <c:pt idx="93">
                  <c:v>269.10000000000002</c:v>
                </c:pt>
                <c:pt idx="94">
                  <c:v>266.10000000000002</c:v>
                </c:pt>
                <c:pt idx="95">
                  <c:v>267</c:v>
                </c:pt>
                <c:pt idx="96">
                  <c:v>262.8</c:v>
                </c:pt>
                <c:pt idx="97">
                  <c:v>284.2</c:v>
                </c:pt>
                <c:pt idx="98">
                  <c:v>293.7</c:v>
                </c:pt>
                <c:pt idx="99">
                  <c:v>296.89999999999969</c:v>
                </c:pt>
                <c:pt idx="100">
                  <c:v>275.8</c:v>
                </c:pt>
                <c:pt idx="101">
                  <c:v>278.7</c:v>
                </c:pt>
                <c:pt idx="102">
                  <c:v>301.60000000000002</c:v>
                </c:pt>
                <c:pt idx="103">
                  <c:v>322.8</c:v>
                </c:pt>
                <c:pt idx="104">
                  <c:v>327.10000000000002</c:v>
                </c:pt>
                <c:pt idx="105">
                  <c:v>323.60000000000002</c:v>
                </c:pt>
                <c:pt idx="106">
                  <c:v>333.4</c:v>
                </c:pt>
                <c:pt idx="107">
                  <c:v>335.6</c:v>
                </c:pt>
                <c:pt idx="108">
                  <c:v>339.3</c:v>
                </c:pt>
                <c:pt idx="109">
                  <c:v>340.3</c:v>
                </c:pt>
                <c:pt idx="110">
                  <c:v>344.9</c:v>
                </c:pt>
                <c:pt idx="111">
                  <c:v>354.4</c:v>
                </c:pt>
                <c:pt idx="112">
                  <c:v>362.6</c:v>
                </c:pt>
                <c:pt idx="113">
                  <c:v>373.7</c:v>
                </c:pt>
                <c:pt idx="114">
                  <c:v>391.4</c:v>
                </c:pt>
                <c:pt idx="115">
                  <c:v>420.5</c:v>
                </c:pt>
                <c:pt idx="116">
                  <c:v>430.1</c:v>
                </c:pt>
                <c:pt idx="117">
                  <c:v>423.9</c:v>
                </c:pt>
                <c:pt idx="118">
                  <c:v>436.2</c:v>
                </c:pt>
                <c:pt idx="119">
                  <c:v>462.3</c:v>
                </c:pt>
                <c:pt idx="120">
                  <c:v>474.8</c:v>
                </c:pt>
                <c:pt idx="121">
                  <c:v>480.6</c:v>
                </c:pt>
                <c:pt idx="122">
                  <c:v>494.5</c:v>
                </c:pt>
                <c:pt idx="123">
                  <c:v>513</c:v>
                </c:pt>
                <c:pt idx="124">
                  <c:v>514</c:v>
                </c:pt>
                <c:pt idx="125">
                  <c:v>515.5</c:v>
                </c:pt>
                <c:pt idx="126">
                  <c:v>525.20000000000005</c:v>
                </c:pt>
                <c:pt idx="127">
                  <c:v>527.70000000000005</c:v>
                </c:pt>
                <c:pt idx="128">
                  <c:v>507.5</c:v>
                </c:pt>
                <c:pt idx="129">
                  <c:v>503.2</c:v>
                </c:pt>
                <c:pt idx="130">
                  <c:v>513.70000000000005</c:v>
                </c:pt>
                <c:pt idx="131">
                  <c:v>517</c:v>
                </c:pt>
                <c:pt idx="132">
                  <c:v>495</c:v>
                </c:pt>
                <c:pt idx="133">
                  <c:v>475</c:v>
                </c:pt>
                <c:pt idx="134">
                  <c:v>464.2</c:v>
                </c:pt>
                <c:pt idx="135">
                  <c:v>483</c:v>
                </c:pt>
                <c:pt idx="136">
                  <c:v>490.3</c:v>
                </c:pt>
                <c:pt idx="137">
                  <c:v>520.4</c:v>
                </c:pt>
                <c:pt idx="138">
                  <c:v>529.70000000000005</c:v>
                </c:pt>
                <c:pt idx="139">
                  <c:v>524.5</c:v>
                </c:pt>
                <c:pt idx="140">
                  <c:v>511.3</c:v>
                </c:pt>
                <c:pt idx="141">
                  <c:v>503.5</c:v>
                </c:pt>
                <c:pt idx="142">
                  <c:v>498.7</c:v>
                </c:pt>
                <c:pt idx="143">
                  <c:v>500.8</c:v>
                </c:pt>
                <c:pt idx="144">
                  <c:v>510.4</c:v>
                </c:pt>
                <c:pt idx="145">
                  <c:v>511.7</c:v>
                </c:pt>
                <c:pt idx="146">
                  <c:v>514.29999999999995</c:v>
                </c:pt>
                <c:pt idx="147">
                  <c:v>503.4</c:v>
                </c:pt>
                <c:pt idx="148">
                  <c:v>490.4</c:v>
                </c:pt>
                <c:pt idx="149">
                  <c:v>470.3</c:v>
                </c:pt>
                <c:pt idx="150">
                  <c:v>465.9</c:v>
                </c:pt>
                <c:pt idx="151">
                  <c:v>463.7</c:v>
                </c:pt>
                <c:pt idx="152">
                  <c:v>443.6</c:v>
                </c:pt>
                <c:pt idx="153">
                  <c:v>273</c:v>
                </c:pt>
                <c:pt idx="154">
                  <c:v>280.8</c:v>
                </c:pt>
                <c:pt idx="155">
                  <c:v>266.7</c:v>
                </c:pt>
                <c:pt idx="156">
                  <c:v>466.5</c:v>
                </c:pt>
                <c:pt idx="157">
                  <c:v>456.1</c:v>
                </c:pt>
                <c:pt idx="158">
                  <c:v>452</c:v>
                </c:pt>
                <c:pt idx="159">
                  <c:v>454.4</c:v>
                </c:pt>
                <c:pt idx="160">
                  <c:v>452.3</c:v>
                </c:pt>
                <c:pt idx="161">
                  <c:v>446.2</c:v>
                </c:pt>
                <c:pt idx="162">
                  <c:v>430.6</c:v>
                </c:pt>
                <c:pt idx="163">
                  <c:v>436.5</c:v>
                </c:pt>
                <c:pt idx="164">
                  <c:v>439.2</c:v>
                </c:pt>
                <c:pt idx="165">
                  <c:v>431.2</c:v>
                </c:pt>
                <c:pt idx="166">
                  <c:v>419.7</c:v>
                </c:pt>
                <c:pt idx="167">
                  <c:v>424.4</c:v>
                </c:pt>
                <c:pt idx="168">
                  <c:v>429.6</c:v>
                </c:pt>
                <c:pt idx="169">
                  <c:v>414.3</c:v>
                </c:pt>
                <c:pt idx="170">
                  <c:v>420.8</c:v>
                </c:pt>
                <c:pt idx="171">
                  <c:v>420.9</c:v>
                </c:pt>
                <c:pt idx="172">
                  <c:v>404.7</c:v>
                </c:pt>
                <c:pt idx="173">
                  <c:v>402.2</c:v>
                </c:pt>
                <c:pt idx="174">
                  <c:v>394.5</c:v>
                </c:pt>
                <c:pt idx="175">
                  <c:v>398.3</c:v>
                </c:pt>
                <c:pt idx="176">
                  <c:v>381</c:v>
                </c:pt>
                <c:pt idx="177">
                  <c:v>373.5</c:v>
                </c:pt>
                <c:pt idx="178">
                  <c:v>330.6</c:v>
                </c:pt>
                <c:pt idx="179">
                  <c:v>347.6</c:v>
                </c:pt>
                <c:pt idx="180">
                  <c:v>345.8</c:v>
                </c:pt>
                <c:pt idx="181">
                  <c:v>359.9</c:v>
                </c:pt>
                <c:pt idx="182">
                  <c:v>364.9</c:v>
                </c:pt>
                <c:pt idx="183">
                  <c:v>363.2</c:v>
                </c:pt>
                <c:pt idx="184">
                  <c:v>362.2</c:v>
                </c:pt>
                <c:pt idx="185">
                  <c:v>354.3</c:v>
                </c:pt>
                <c:pt idx="186">
                  <c:v>333.7</c:v>
                </c:pt>
                <c:pt idx="187">
                  <c:v>324.8</c:v>
                </c:pt>
                <c:pt idx="188">
                  <c:v>337</c:v>
                </c:pt>
                <c:pt idx="189">
                  <c:v>336.4</c:v>
                </c:pt>
                <c:pt idx="190">
                  <c:v>338.6</c:v>
                </c:pt>
                <c:pt idx="191">
                  <c:v>338</c:v>
                </c:pt>
                <c:pt idx="192">
                  <c:v>343.7</c:v>
                </c:pt>
                <c:pt idx="193">
                  <c:v>333.8</c:v>
                </c:pt>
                <c:pt idx="194">
                  <c:v>320.10000000000002</c:v>
                </c:pt>
                <c:pt idx="195">
                  <c:v>311.60000000000002</c:v>
                </c:pt>
                <c:pt idx="196">
                  <c:v>310.5</c:v>
                </c:pt>
                <c:pt idx="197">
                  <c:v>306.89999999999969</c:v>
                </c:pt>
                <c:pt idx="198">
                  <c:v>326</c:v>
                </c:pt>
                <c:pt idx="199">
                  <c:v>334.2</c:v>
                </c:pt>
                <c:pt idx="200">
                  <c:v>332.9</c:v>
                </c:pt>
                <c:pt idx="201">
                  <c:v>300.5</c:v>
                </c:pt>
                <c:pt idx="202">
                  <c:v>296.39999999999969</c:v>
                </c:pt>
                <c:pt idx="203">
                  <c:v>318.2</c:v>
                </c:pt>
                <c:pt idx="204">
                  <c:v>341.3</c:v>
                </c:pt>
                <c:pt idx="205">
                  <c:v>337.4</c:v>
                </c:pt>
                <c:pt idx="206">
                  <c:v>330.9</c:v>
                </c:pt>
                <c:pt idx="207">
                  <c:v>333.3</c:v>
                </c:pt>
                <c:pt idx="208">
                  <c:v>344.2</c:v>
                </c:pt>
                <c:pt idx="209">
                  <c:v>340</c:v>
                </c:pt>
                <c:pt idx="210">
                  <c:v>333.2</c:v>
                </c:pt>
                <c:pt idx="211">
                  <c:v>316.2</c:v>
                </c:pt>
                <c:pt idx="212">
                  <c:v>314.2</c:v>
                </c:pt>
                <c:pt idx="213">
                  <c:v>316.7</c:v>
                </c:pt>
                <c:pt idx="214">
                  <c:v>325.7</c:v>
                </c:pt>
                <c:pt idx="215">
                  <c:v>325.3</c:v>
                </c:pt>
                <c:pt idx="216">
                  <c:v>311.3</c:v>
                </c:pt>
                <c:pt idx="217">
                  <c:v>311.89999999999969</c:v>
                </c:pt>
                <c:pt idx="218">
                  <c:v>286.8</c:v>
                </c:pt>
                <c:pt idx="219">
                  <c:v>291.7</c:v>
                </c:pt>
                <c:pt idx="220">
                  <c:v>284.10000000000002</c:v>
                </c:pt>
                <c:pt idx="221">
                  <c:v>306.8</c:v>
                </c:pt>
                <c:pt idx="222">
                  <c:v>284.7</c:v>
                </c:pt>
                <c:pt idx="223">
                  <c:v>450.4</c:v>
                </c:pt>
                <c:pt idx="224">
                  <c:v>265.10000000000002</c:v>
                </c:pt>
                <c:pt idx="225">
                  <c:v>243.1</c:v>
                </c:pt>
                <c:pt idx="226">
                  <c:v>246.5</c:v>
                </c:pt>
                <c:pt idx="227">
                  <c:v>252.3</c:v>
                </c:pt>
                <c:pt idx="228">
                  <c:v>260.5</c:v>
                </c:pt>
                <c:pt idx="229">
                  <c:v>259.3</c:v>
                </c:pt>
                <c:pt idx="230">
                  <c:v>280</c:v>
                </c:pt>
                <c:pt idx="231">
                  <c:v>275.89999999999969</c:v>
                </c:pt>
                <c:pt idx="232">
                  <c:v>263.39999999999969</c:v>
                </c:pt>
                <c:pt idx="233">
                  <c:v>277.5</c:v>
                </c:pt>
                <c:pt idx="234">
                  <c:v>289.10000000000002</c:v>
                </c:pt>
                <c:pt idx="235">
                  <c:v>278.10000000000002</c:v>
                </c:pt>
                <c:pt idx="236">
                  <c:v>284</c:v>
                </c:pt>
                <c:pt idx="237">
                  <c:v>285.10000000000002</c:v>
                </c:pt>
                <c:pt idx="238">
                  <c:v>269</c:v>
                </c:pt>
                <c:pt idx="239">
                  <c:v>247.2</c:v>
                </c:pt>
                <c:pt idx="240">
                  <c:v>240.4</c:v>
                </c:pt>
                <c:pt idx="241">
                  <c:v>255.7</c:v>
                </c:pt>
                <c:pt idx="242">
                  <c:v>251.7</c:v>
                </c:pt>
                <c:pt idx="243">
                  <c:v>268.10000000000002</c:v>
                </c:pt>
                <c:pt idx="244">
                  <c:v>265.89999999999969</c:v>
                </c:pt>
                <c:pt idx="245">
                  <c:v>246.6</c:v>
                </c:pt>
                <c:pt idx="246">
                  <c:v>227.2</c:v>
                </c:pt>
                <c:pt idx="247">
                  <c:v>257.5</c:v>
                </c:pt>
                <c:pt idx="248">
                  <c:v>263.60000000000002</c:v>
                </c:pt>
                <c:pt idx="249">
                  <c:v>267.7</c:v>
                </c:pt>
                <c:pt idx="250">
                  <c:v>258</c:v>
                </c:pt>
                <c:pt idx="251">
                  <c:v>246.1</c:v>
                </c:pt>
                <c:pt idx="252">
                  <c:v>268.7</c:v>
                </c:pt>
                <c:pt idx="253">
                  <c:v>302.89999999999969</c:v>
                </c:pt>
                <c:pt idx="254">
                  <c:v>302.8</c:v>
                </c:pt>
                <c:pt idx="255">
                  <c:v>286.3</c:v>
                </c:pt>
                <c:pt idx="256">
                  <c:v>281.2</c:v>
                </c:pt>
                <c:pt idx="257">
                  <c:v>283.39999999999969</c:v>
                </c:pt>
                <c:pt idx="258">
                  <c:v>290.89999999999969</c:v>
                </c:pt>
                <c:pt idx="259">
                  <c:v>289.39999999999969</c:v>
                </c:pt>
                <c:pt idx="260">
                  <c:v>279.5</c:v>
                </c:pt>
                <c:pt idx="261">
                  <c:v>298.5</c:v>
                </c:pt>
                <c:pt idx="262">
                  <c:v>310.5</c:v>
                </c:pt>
                <c:pt idx="263">
                  <c:v>306.60000000000002</c:v>
                </c:pt>
                <c:pt idx="264">
                  <c:v>311.10000000000002</c:v>
                </c:pt>
                <c:pt idx="265">
                  <c:v>325.8</c:v>
                </c:pt>
                <c:pt idx="266">
                  <c:v>342.5</c:v>
                </c:pt>
                <c:pt idx="267">
                  <c:v>317</c:v>
                </c:pt>
                <c:pt idx="268">
                  <c:v>314.89999999999969</c:v>
                </c:pt>
                <c:pt idx="269">
                  <c:v>335.7</c:v>
                </c:pt>
                <c:pt idx="270">
                  <c:v>341.9</c:v>
                </c:pt>
                <c:pt idx="271">
                  <c:v>349.6</c:v>
                </c:pt>
                <c:pt idx="272">
                  <c:v>353.2</c:v>
                </c:pt>
                <c:pt idx="273">
                  <c:v>343.2</c:v>
                </c:pt>
                <c:pt idx="274">
                  <c:v>319.7</c:v>
                </c:pt>
                <c:pt idx="275">
                  <c:v>318.10000000000002</c:v>
                </c:pt>
                <c:pt idx="276">
                  <c:v>350.5</c:v>
                </c:pt>
                <c:pt idx="277">
                  <c:v>390.1</c:v>
                </c:pt>
                <c:pt idx="278">
                  <c:v>417.4</c:v>
                </c:pt>
                <c:pt idx="279">
                  <c:v>408.9</c:v>
                </c:pt>
                <c:pt idx="280">
                  <c:v>379.8</c:v>
                </c:pt>
                <c:pt idx="281">
                  <c:v>372.5</c:v>
                </c:pt>
                <c:pt idx="282">
                  <c:v>372.9</c:v>
                </c:pt>
                <c:pt idx="283">
                  <c:v>390.4</c:v>
                </c:pt>
                <c:pt idx="284">
                  <c:v>436.6</c:v>
                </c:pt>
                <c:pt idx="285">
                  <c:v>429.9</c:v>
                </c:pt>
                <c:pt idx="286">
                  <c:v>451.1</c:v>
                </c:pt>
                <c:pt idx="287">
                  <c:v>452.6</c:v>
                </c:pt>
                <c:pt idx="288">
                  <c:v>435.3</c:v>
                </c:pt>
                <c:pt idx="289">
                  <c:v>451.6</c:v>
                </c:pt>
                <c:pt idx="290">
                  <c:v>478.3</c:v>
                </c:pt>
                <c:pt idx="291">
                  <c:v>491.1</c:v>
                </c:pt>
                <c:pt idx="292">
                  <c:v>504</c:v>
                </c:pt>
                <c:pt idx="293">
                  <c:v>508.1</c:v>
                </c:pt>
                <c:pt idx="294">
                  <c:v>454.8</c:v>
                </c:pt>
                <c:pt idx="295">
                  <c:v>408.3</c:v>
                </c:pt>
                <c:pt idx="296">
                  <c:v>416</c:v>
                </c:pt>
                <c:pt idx="297">
                  <c:v>446.9</c:v>
                </c:pt>
                <c:pt idx="298">
                  <c:v>456.6</c:v>
                </c:pt>
                <c:pt idx="299">
                  <c:v>459.1</c:v>
                </c:pt>
                <c:pt idx="300">
                  <c:v>454.4</c:v>
                </c:pt>
                <c:pt idx="301">
                  <c:v>442.5</c:v>
                </c:pt>
                <c:pt idx="302">
                  <c:v>441.8</c:v>
                </c:pt>
                <c:pt idx="303">
                  <c:v>463.4</c:v>
                </c:pt>
                <c:pt idx="304">
                  <c:v>468.3</c:v>
                </c:pt>
                <c:pt idx="305">
                  <c:v>490</c:v>
                </c:pt>
                <c:pt idx="306">
                  <c:v>507</c:v>
                </c:pt>
                <c:pt idx="307">
                  <c:v>512.9</c:v>
                </c:pt>
                <c:pt idx="308">
                  <c:v>532.6</c:v>
                </c:pt>
                <c:pt idx="309">
                  <c:v>509.1</c:v>
                </c:pt>
                <c:pt idx="310">
                  <c:v>462.3</c:v>
                </c:pt>
                <c:pt idx="311">
                  <c:v>456.7</c:v>
                </c:pt>
                <c:pt idx="312">
                  <c:v>466.9</c:v>
                </c:pt>
                <c:pt idx="313">
                  <c:v>469.7</c:v>
                </c:pt>
                <c:pt idx="314">
                  <c:v>507</c:v>
                </c:pt>
                <c:pt idx="315">
                  <c:v>502.9</c:v>
                </c:pt>
                <c:pt idx="316">
                  <c:v>514.1</c:v>
                </c:pt>
                <c:pt idx="317">
                  <c:v>484.1</c:v>
                </c:pt>
                <c:pt idx="318">
                  <c:v>433.6</c:v>
                </c:pt>
                <c:pt idx="319">
                  <c:v>432</c:v>
                </c:pt>
                <c:pt idx="320">
                  <c:v>449</c:v>
                </c:pt>
                <c:pt idx="321">
                  <c:v>449.1</c:v>
                </c:pt>
                <c:pt idx="322">
                  <c:v>457.7</c:v>
                </c:pt>
                <c:pt idx="323">
                  <c:v>453.5</c:v>
                </c:pt>
                <c:pt idx="324">
                  <c:v>450.6</c:v>
                </c:pt>
                <c:pt idx="325">
                  <c:v>455</c:v>
                </c:pt>
                <c:pt idx="326">
                  <c:v>471.3</c:v>
                </c:pt>
                <c:pt idx="327">
                  <c:v>439.5</c:v>
                </c:pt>
                <c:pt idx="328">
                  <c:v>465.4</c:v>
                </c:pt>
                <c:pt idx="329">
                  <c:v>519.4</c:v>
                </c:pt>
                <c:pt idx="330">
                  <c:v>489.2</c:v>
                </c:pt>
                <c:pt idx="331">
                  <c:v>451.3</c:v>
                </c:pt>
                <c:pt idx="332">
                  <c:v>442.6</c:v>
                </c:pt>
                <c:pt idx="333">
                  <c:v>485.5</c:v>
                </c:pt>
                <c:pt idx="334">
                  <c:v>478.8</c:v>
                </c:pt>
                <c:pt idx="335">
                  <c:v>451</c:v>
                </c:pt>
                <c:pt idx="336">
                  <c:v>450.8</c:v>
                </c:pt>
                <c:pt idx="337">
                  <c:v>434</c:v>
                </c:pt>
                <c:pt idx="338">
                  <c:v>457</c:v>
                </c:pt>
                <c:pt idx="339">
                  <c:v>477.2</c:v>
                </c:pt>
                <c:pt idx="340">
                  <c:v>488.3</c:v>
                </c:pt>
                <c:pt idx="341">
                  <c:v>453.8</c:v>
                </c:pt>
                <c:pt idx="342">
                  <c:v>435.9</c:v>
                </c:pt>
                <c:pt idx="343">
                  <c:v>440.2</c:v>
                </c:pt>
                <c:pt idx="344">
                  <c:v>432.6</c:v>
                </c:pt>
                <c:pt idx="345">
                  <c:v>385.4</c:v>
                </c:pt>
                <c:pt idx="346">
                  <c:v>396.8</c:v>
                </c:pt>
                <c:pt idx="347">
                  <c:v>424.7</c:v>
                </c:pt>
                <c:pt idx="348">
                  <c:v>435.3</c:v>
                </c:pt>
                <c:pt idx="349">
                  <c:v>439.5</c:v>
                </c:pt>
                <c:pt idx="350">
                  <c:v>437.4</c:v>
                </c:pt>
                <c:pt idx="351">
                  <c:v>445.5</c:v>
                </c:pt>
                <c:pt idx="352">
                  <c:v>435.3</c:v>
                </c:pt>
                <c:pt idx="353">
                  <c:v>440.3</c:v>
                </c:pt>
                <c:pt idx="354">
                  <c:v>436.8</c:v>
                </c:pt>
                <c:pt idx="355">
                  <c:v>427.6</c:v>
                </c:pt>
                <c:pt idx="356">
                  <c:v>452.8</c:v>
                </c:pt>
                <c:pt idx="357">
                  <c:v>469.5</c:v>
                </c:pt>
                <c:pt idx="358">
                  <c:v>483.1</c:v>
                </c:pt>
                <c:pt idx="359">
                  <c:v>455.2</c:v>
                </c:pt>
                <c:pt idx="360">
                  <c:v>399.7</c:v>
                </c:pt>
                <c:pt idx="361">
                  <c:v>411.6</c:v>
                </c:pt>
                <c:pt idx="362">
                  <c:v>439.9</c:v>
                </c:pt>
                <c:pt idx="363">
                  <c:v>467.5</c:v>
                </c:pt>
                <c:pt idx="364">
                  <c:v>455.6</c:v>
                </c:pt>
                <c:pt idx="365">
                  <c:v>436.5</c:v>
                </c:pt>
              </c:numCache>
            </c:numRef>
          </c:yVal>
        </c:ser>
        <c:ser>
          <c:idx val="3"/>
          <c:order val="2"/>
          <c:tx>
            <c:strRef>
              <c:f>Sheet1!$F$1</c:f>
              <c:strCache>
                <c:ptCount val="1"/>
                <c:pt idx="0">
                  <c:v>1991-2011</c:v>
                </c:pt>
              </c:strCache>
            </c:strRef>
          </c:tx>
          <c:spPr>
            <a:ln w="38038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Sheet1!$A$2:$A$367</c:f>
              <c:numCache>
                <c:formatCode>d\-mmm</c:formatCode>
                <c:ptCount val="366"/>
                <c:pt idx="0">
                  <c:v>38353</c:v>
                </c:pt>
                <c:pt idx="1">
                  <c:v>38354</c:v>
                </c:pt>
                <c:pt idx="2">
                  <c:v>38355</c:v>
                </c:pt>
                <c:pt idx="3">
                  <c:v>38356</c:v>
                </c:pt>
                <c:pt idx="4">
                  <c:v>38357</c:v>
                </c:pt>
                <c:pt idx="5">
                  <c:v>38358</c:v>
                </c:pt>
                <c:pt idx="6">
                  <c:v>38359</c:v>
                </c:pt>
                <c:pt idx="7">
                  <c:v>38360</c:v>
                </c:pt>
                <c:pt idx="8">
                  <c:v>38361</c:v>
                </c:pt>
                <c:pt idx="9">
                  <c:v>38362</c:v>
                </c:pt>
                <c:pt idx="10">
                  <c:v>38363</c:v>
                </c:pt>
                <c:pt idx="11">
                  <c:v>38364</c:v>
                </c:pt>
                <c:pt idx="12">
                  <c:v>38365</c:v>
                </c:pt>
                <c:pt idx="13">
                  <c:v>38366</c:v>
                </c:pt>
                <c:pt idx="14">
                  <c:v>38367</c:v>
                </c:pt>
                <c:pt idx="15">
                  <c:v>38368</c:v>
                </c:pt>
                <c:pt idx="16">
                  <c:v>38369</c:v>
                </c:pt>
                <c:pt idx="17">
                  <c:v>38370</c:v>
                </c:pt>
                <c:pt idx="18">
                  <c:v>38371</c:v>
                </c:pt>
                <c:pt idx="19">
                  <c:v>38372</c:v>
                </c:pt>
                <c:pt idx="20">
                  <c:v>38373</c:v>
                </c:pt>
                <c:pt idx="21">
                  <c:v>38374</c:v>
                </c:pt>
                <c:pt idx="22">
                  <c:v>38375</c:v>
                </c:pt>
                <c:pt idx="23">
                  <c:v>38376</c:v>
                </c:pt>
                <c:pt idx="24">
                  <c:v>38377</c:v>
                </c:pt>
                <c:pt idx="25">
                  <c:v>38378</c:v>
                </c:pt>
                <c:pt idx="26">
                  <c:v>38379</c:v>
                </c:pt>
                <c:pt idx="27">
                  <c:v>38380</c:v>
                </c:pt>
                <c:pt idx="28">
                  <c:v>38381</c:v>
                </c:pt>
                <c:pt idx="29">
                  <c:v>38382</c:v>
                </c:pt>
                <c:pt idx="30">
                  <c:v>38383</c:v>
                </c:pt>
                <c:pt idx="31">
                  <c:v>38384</c:v>
                </c:pt>
                <c:pt idx="32">
                  <c:v>38385</c:v>
                </c:pt>
                <c:pt idx="33">
                  <c:v>38386</c:v>
                </c:pt>
                <c:pt idx="34">
                  <c:v>38387</c:v>
                </c:pt>
                <c:pt idx="35">
                  <c:v>38388</c:v>
                </c:pt>
                <c:pt idx="36">
                  <c:v>38389</c:v>
                </c:pt>
                <c:pt idx="37">
                  <c:v>38390</c:v>
                </c:pt>
                <c:pt idx="38">
                  <c:v>38391</c:v>
                </c:pt>
                <c:pt idx="39">
                  <c:v>38392</c:v>
                </c:pt>
                <c:pt idx="40">
                  <c:v>38393</c:v>
                </c:pt>
                <c:pt idx="41">
                  <c:v>38394</c:v>
                </c:pt>
                <c:pt idx="42">
                  <c:v>38395</c:v>
                </c:pt>
                <c:pt idx="43">
                  <c:v>38396</c:v>
                </c:pt>
                <c:pt idx="44">
                  <c:v>38397</c:v>
                </c:pt>
                <c:pt idx="45">
                  <c:v>38398</c:v>
                </c:pt>
                <c:pt idx="46">
                  <c:v>38399</c:v>
                </c:pt>
                <c:pt idx="47">
                  <c:v>38400</c:v>
                </c:pt>
                <c:pt idx="48">
                  <c:v>38401</c:v>
                </c:pt>
                <c:pt idx="49">
                  <c:v>38402</c:v>
                </c:pt>
                <c:pt idx="50">
                  <c:v>38403</c:v>
                </c:pt>
                <c:pt idx="51">
                  <c:v>38404</c:v>
                </c:pt>
                <c:pt idx="52">
                  <c:v>38405</c:v>
                </c:pt>
                <c:pt idx="53">
                  <c:v>38406</c:v>
                </c:pt>
                <c:pt idx="54">
                  <c:v>38407</c:v>
                </c:pt>
                <c:pt idx="55">
                  <c:v>38408</c:v>
                </c:pt>
                <c:pt idx="56">
                  <c:v>38409</c:v>
                </c:pt>
                <c:pt idx="57">
                  <c:v>38410</c:v>
                </c:pt>
                <c:pt idx="58">
                  <c:v>38411</c:v>
                </c:pt>
                <c:pt idx="59">
                  <c:v>38412</c:v>
                </c:pt>
                <c:pt idx="60">
                  <c:v>38413</c:v>
                </c:pt>
                <c:pt idx="61">
                  <c:v>38414</c:v>
                </c:pt>
                <c:pt idx="62">
                  <c:v>38415</c:v>
                </c:pt>
                <c:pt idx="63">
                  <c:v>38416</c:v>
                </c:pt>
                <c:pt idx="64">
                  <c:v>38417</c:v>
                </c:pt>
                <c:pt idx="65">
                  <c:v>38418</c:v>
                </c:pt>
                <c:pt idx="66">
                  <c:v>38419</c:v>
                </c:pt>
                <c:pt idx="67">
                  <c:v>38420</c:v>
                </c:pt>
                <c:pt idx="68">
                  <c:v>38421</c:v>
                </c:pt>
                <c:pt idx="69">
                  <c:v>38422</c:v>
                </c:pt>
                <c:pt idx="70">
                  <c:v>38423</c:v>
                </c:pt>
                <c:pt idx="71">
                  <c:v>38424</c:v>
                </c:pt>
                <c:pt idx="72">
                  <c:v>38425</c:v>
                </c:pt>
                <c:pt idx="73">
                  <c:v>38426</c:v>
                </c:pt>
                <c:pt idx="74">
                  <c:v>38427</c:v>
                </c:pt>
                <c:pt idx="75">
                  <c:v>38428</c:v>
                </c:pt>
                <c:pt idx="76">
                  <c:v>38429</c:v>
                </c:pt>
                <c:pt idx="77">
                  <c:v>38430</c:v>
                </c:pt>
                <c:pt idx="78">
                  <c:v>38431</c:v>
                </c:pt>
                <c:pt idx="79">
                  <c:v>38432</c:v>
                </c:pt>
                <c:pt idx="80">
                  <c:v>38432</c:v>
                </c:pt>
                <c:pt idx="81">
                  <c:v>38433</c:v>
                </c:pt>
                <c:pt idx="82">
                  <c:v>38434</c:v>
                </c:pt>
                <c:pt idx="83">
                  <c:v>38435</c:v>
                </c:pt>
                <c:pt idx="84">
                  <c:v>38436</c:v>
                </c:pt>
                <c:pt idx="85">
                  <c:v>38437</c:v>
                </c:pt>
                <c:pt idx="86">
                  <c:v>38438</c:v>
                </c:pt>
                <c:pt idx="87">
                  <c:v>38439</c:v>
                </c:pt>
                <c:pt idx="88">
                  <c:v>38440</c:v>
                </c:pt>
                <c:pt idx="89">
                  <c:v>38441</c:v>
                </c:pt>
                <c:pt idx="90">
                  <c:v>38442</c:v>
                </c:pt>
                <c:pt idx="91">
                  <c:v>38443</c:v>
                </c:pt>
                <c:pt idx="92">
                  <c:v>38444</c:v>
                </c:pt>
                <c:pt idx="93">
                  <c:v>38445</c:v>
                </c:pt>
                <c:pt idx="94">
                  <c:v>38446</c:v>
                </c:pt>
                <c:pt idx="95">
                  <c:v>38447</c:v>
                </c:pt>
                <c:pt idx="96">
                  <c:v>38448</c:v>
                </c:pt>
                <c:pt idx="97">
                  <c:v>38449</c:v>
                </c:pt>
                <c:pt idx="98">
                  <c:v>38450</c:v>
                </c:pt>
                <c:pt idx="99">
                  <c:v>38451</c:v>
                </c:pt>
                <c:pt idx="100">
                  <c:v>38452</c:v>
                </c:pt>
                <c:pt idx="101">
                  <c:v>38453</c:v>
                </c:pt>
                <c:pt idx="102">
                  <c:v>38454</c:v>
                </c:pt>
                <c:pt idx="103">
                  <c:v>38455</c:v>
                </c:pt>
                <c:pt idx="104">
                  <c:v>38456</c:v>
                </c:pt>
                <c:pt idx="105">
                  <c:v>38457</c:v>
                </c:pt>
                <c:pt idx="106">
                  <c:v>38458</c:v>
                </c:pt>
                <c:pt idx="107">
                  <c:v>38459</c:v>
                </c:pt>
                <c:pt idx="108">
                  <c:v>38460</c:v>
                </c:pt>
                <c:pt idx="109">
                  <c:v>38461</c:v>
                </c:pt>
                <c:pt idx="110">
                  <c:v>38462</c:v>
                </c:pt>
                <c:pt idx="111">
                  <c:v>38463</c:v>
                </c:pt>
                <c:pt idx="112">
                  <c:v>38464</c:v>
                </c:pt>
                <c:pt idx="113">
                  <c:v>38465</c:v>
                </c:pt>
                <c:pt idx="114">
                  <c:v>38466</c:v>
                </c:pt>
                <c:pt idx="115">
                  <c:v>38467</c:v>
                </c:pt>
                <c:pt idx="116">
                  <c:v>38468</c:v>
                </c:pt>
                <c:pt idx="117">
                  <c:v>38469</c:v>
                </c:pt>
                <c:pt idx="118">
                  <c:v>38470</c:v>
                </c:pt>
                <c:pt idx="119">
                  <c:v>38471</c:v>
                </c:pt>
                <c:pt idx="120">
                  <c:v>38472</c:v>
                </c:pt>
                <c:pt idx="121">
                  <c:v>38473</c:v>
                </c:pt>
                <c:pt idx="122">
                  <c:v>38474</c:v>
                </c:pt>
                <c:pt idx="123">
                  <c:v>38475</c:v>
                </c:pt>
                <c:pt idx="124">
                  <c:v>38476</c:v>
                </c:pt>
                <c:pt idx="125">
                  <c:v>38477</c:v>
                </c:pt>
                <c:pt idx="126">
                  <c:v>38478</c:v>
                </c:pt>
                <c:pt idx="127">
                  <c:v>38479</c:v>
                </c:pt>
                <c:pt idx="128">
                  <c:v>38480</c:v>
                </c:pt>
                <c:pt idx="129">
                  <c:v>38481</c:v>
                </c:pt>
                <c:pt idx="130">
                  <c:v>38482</c:v>
                </c:pt>
                <c:pt idx="131">
                  <c:v>38483</c:v>
                </c:pt>
                <c:pt idx="132">
                  <c:v>38484</c:v>
                </c:pt>
                <c:pt idx="133">
                  <c:v>38485</c:v>
                </c:pt>
                <c:pt idx="134">
                  <c:v>38486</c:v>
                </c:pt>
                <c:pt idx="135">
                  <c:v>38487</c:v>
                </c:pt>
                <c:pt idx="136">
                  <c:v>38488</c:v>
                </c:pt>
                <c:pt idx="137">
                  <c:v>38489</c:v>
                </c:pt>
                <c:pt idx="138">
                  <c:v>38490</c:v>
                </c:pt>
                <c:pt idx="139">
                  <c:v>38491</c:v>
                </c:pt>
                <c:pt idx="140">
                  <c:v>38492</c:v>
                </c:pt>
                <c:pt idx="141">
                  <c:v>38493</c:v>
                </c:pt>
                <c:pt idx="142">
                  <c:v>38494</c:v>
                </c:pt>
                <c:pt idx="143">
                  <c:v>38495</c:v>
                </c:pt>
                <c:pt idx="144">
                  <c:v>38496</c:v>
                </c:pt>
                <c:pt idx="145">
                  <c:v>38497</c:v>
                </c:pt>
                <c:pt idx="146">
                  <c:v>38498</c:v>
                </c:pt>
                <c:pt idx="147">
                  <c:v>38499</c:v>
                </c:pt>
                <c:pt idx="148">
                  <c:v>38500</c:v>
                </c:pt>
                <c:pt idx="149">
                  <c:v>38501</c:v>
                </c:pt>
                <c:pt idx="150">
                  <c:v>38502</c:v>
                </c:pt>
                <c:pt idx="151">
                  <c:v>38503</c:v>
                </c:pt>
                <c:pt idx="152">
                  <c:v>38504</c:v>
                </c:pt>
                <c:pt idx="153">
                  <c:v>38505</c:v>
                </c:pt>
                <c:pt idx="154">
                  <c:v>38506</c:v>
                </c:pt>
                <c:pt idx="155">
                  <c:v>38507</c:v>
                </c:pt>
                <c:pt idx="156">
                  <c:v>38508</c:v>
                </c:pt>
                <c:pt idx="157">
                  <c:v>38509</c:v>
                </c:pt>
                <c:pt idx="158">
                  <c:v>38510</c:v>
                </c:pt>
                <c:pt idx="159">
                  <c:v>38511</c:v>
                </c:pt>
                <c:pt idx="160">
                  <c:v>38512</c:v>
                </c:pt>
                <c:pt idx="161">
                  <c:v>38513</c:v>
                </c:pt>
                <c:pt idx="162">
                  <c:v>38514</c:v>
                </c:pt>
                <c:pt idx="163">
                  <c:v>38515</c:v>
                </c:pt>
                <c:pt idx="164">
                  <c:v>38516</c:v>
                </c:pt>
                <c:pt idx="165">
                  <c:v>38517</c:v>
                </c:pt>
                <c:pt idx="166">
                  <c:v>38518</c:v>
                </c:pt>
                <c:pt idx="167">
                  <c:v>38519</c:v>
                </c:pt>
                <c:pt idx="168">
                  <c:v>38520</c:v>
                </c:pt>
                <c:pt idx="169">
                  <c:v>38521</c:v>
                </c:pt>
                <c:pt idx="170">
                  <c:v>38522</c:v>
                </c:pt>
                <c:pt idx="171">
                  <c:v>38523</c:v>
                </c:pt>
                <c:pt idx="172">
                  <c:v>38524</c:v>
                </c:pt>
                <c:pt idx="173">
                  <c:v>38525</c:v>
                </c:pt>
                <c:pt idx="174">
                  <c:v>38526</c:v>
                </c:pt>
                <c:pt idx="175">
                  <c:v>38527</c:v>
                </c:pt>
                <c:pt idx="176">
                  <c:v>38528</c:v>
                </c:pt>
                <c:pt idx="177">
                  <c:v>38529</c:v>
                </c:pt>
                <c:pt idx="178">
                  <c:v>38530</c:v>
                </c:pt>
                <c:pt idx="179">
                  <c:v>38531</c:v>
                </c:pt>
                <c:pt idx="180">
                  <c:v>38532</c:v>
                </c:pt>
                <c:pt idx="181">
                  <c:v>38533</c:v>
                </c:pt>
                <c:pt idx="182">
                  <c:v>38534</c:v>
                </c:pt>
                <c:pt idx="183">
                  <c:v>38534</c:v>
                </c:pt>
                <c:pt idx="184">
                  <c:v>38536</c:v>
                </c:pt>
                <c:pt idx="185">
                  <c:v>38537</c:v>
                </c:pt>
                <c:pt idx="186">
                  <c:v>38538</c:v>
                </c:pt>
                <c:pt idx="187">
                  <c:v>38539</c:v>
                </c:pt>
                <c:pt idx="188">
                  <c:v>38540</c:v>
                </c:pt>
                <c:pt idx="189">
                  <c:v>38541</c:v>
                </c:pt>
                <c:pt idx="190">
                  <c:v>38542</c:v>
                </c:pt>
                <c:pt idx="191">
                  <c:v>38543</c:v>
                </c:pt>
                <c:pt idx="192">
                  <c:v>38544</c:v>
                </c:pt>
                <c:pt idx="193">
                  <c:v>38545</c:v>
                </c:pt>
                <c:pt idx="194">
                  <c:v>38546</c:v>
                </c:pt>
                <c:pt idx="195">
                  <c:v>38547</c:v>
                </c:pt>
                <c:pt idx="196">
                  <c:v>38548</c:v>
                </c:pt>
                <c:pt idx="197">
                  <c:v>38549</c:v>
                </c:pt>
                <c:pt idx="198">
                  <c:v>38550</c:v>
                </c:pt>
                <c:pt idx="199">
                  <c:v>38551</c:v>
                </c:pt>
                <c:pt idx="200">
                  <c:v>38552</c:v>
                </c:pt>
                <c:pt idx="201">
                  <c:v>38553</c:v>
                </c:pt>
                <c:pt idx="202">
                  <c:v>38554</c:v>
                </c:pt>
                <c:pt idx="203">
                  <c:v>38555</c:v>
                </c:pt>
                <c:pt idx="204">
                  <c:v>38556</c:v>
                </c:pt>
                <c:pt idx="205">
                  <c:v>38557</c:v>
                </c:pt>
                <c:pt idx="206">
                  <c:v>38558</c:v>
                </c:pt>
                <c:pt idx="207">
                  <c:v>38559</c:v>
                </c:pt>
                <c:pt idx="208">
                  <c:v>38560</c:v>
                </c:pt>
                <c:pt idx="209">
                  <c:v>38561</c:v>
                </c:pt>
                <c:pt idx="210">
                  <c:v>38562</c:v>
                </c:pt>
                <c:pt idx="211">
                  <c:v>38563</c:v>
                </c:pt>
                <c:pt idx="212">
                  <c:v>38564</c:v>
                </c:pt>
                <c:pt idx="213">
                  <c:v>38565</c:v>
                </c:pt>
                <c:pt idx="214">
                  <c:v>38566</c:v>
                </c:pt>
                <c:pt idx="215">
                  <c:v>38567</c:v>
                </c:pt>
                <c:pt idx="216">
                  <c:v>38568</c:v>
                </c:pt>
                <c:pt idx="217">
                  <c:v>38569</c:v>
                </c:pt>
                <c:pt idx="218">
                  <c:v>38570</c:v>
                </c:pt>
                <c:pt idx="219">
                  <c:v>38571</c:v>
                </c:pt>
                <c:pt idx="220">
                  <c:v>38572</c:v>
                </c:pt>
                <c:pt idx="221">
                  <c:v>38573</c:v>
                </c:pt>
                <c:pt idx="222">
                  <c:v>38574</c:v>
                </c:pt>
                <c:pt idx="223">
                  <c:v>38575</c:v>
                </c:pt>
                <c:pt idx="224">
                  <c:v>38576</c:v>
                </c:pt>
                <c:pt idx="225">
                  <c:v>38577</c:v>
                </c:pt>
                <c:pt idx="226">
                  <c:v>38578</c:v>
                </c:pt>
                <c:pt idx="227">
                  <c:v>38579</c:v>
                </c:pt>
                <c:pt idx="228">
                  <c:v>38580</c:v>
                </c:pt>
                <c:pt idx="229">
                  <c:v>38581</c:v>
                </c:pt>
                <c:pt idx="230">
                  <c:v>38582</c:v>
                </c:pt>
                <c:pt idx="231">
                  <c:v>38583</c:v>
                </c:pt>
                <c:pt idx="232">
                  <c:v>38584</c:v>
                </c:pt>
                <c:pt idx="233">
                  <c:v>38585</c:v>
                </c:pt>
                <c:pt idx="234">
                  <c:v>38586</c:v>
                </c:pt>
                <c:pt idx="235">
                  <c:v>38587</c:v>
                </c:pt>
                <c:pt idx="236">
                  <c:v>38588</c:v>
                </c:pt>
                <c:pt idx="237">
                  <c:v>38589</c:v>
                </c:pt>
                <c:pt idx="238">
                  <c:v>38590</c:v>
                </c:pt>
                <c:pt idx="239">
                  <c:v>38591</c:v>
                </c:pt>
                <c:pt idx="240">
                  <c:v>38592</c:v>
                </c:pt>
                <c:pt idx="241">
                  <c:v>38593</c:v>
                </c:pt>
                <c:pt idx="242">
                  <c:v>38594</c:v>
                </c:pt>
                <c:pt idx="243">
                  <c:v>38595</c:v>
                </c:pt>
                <c:pt idx="244">
                  <c:v>38596</c:v>
                </c:pt>
                <c:pt idx="245">
                  <c:v>38597</c:v>
                </c:pt>
                <c:pt idx="246">
                  <c:v>38598</c:v>
                </c:pt>
                <c:pt idx="247">
                  <c:v>38599</c:v>
                </c:pt>
                <c:pt idx="248">
                  <c:v>38600</c:v>
                </c:pt>
                <c:pt idx="249">
                  <c:v>38601</c:v>
                </c:pt>
                <c:pt idx="250">
                  <c:v>38602</c:v>
                </c:pt>
                <c:pt idx="251">
                  <c:v>38603</c:v>
                </c:pt>
                <c:pt idx="252">
                  <c:v>38604</c:v>
                </c:pt>
                <c:pt idx="253">
                  <c:v>38605</c:v>
                </c:pt>
                <c:pt idx="254">
                  <c:v>38606</c:v>
                </c:pt>
                <c:pt idx="255">
                  <c:v>38607</c:v>
                </c:pt>
                <c:pt idx="256">
                  <c:v>38608</c:v>
                </c:pt>
                <c:pt idx="257">
                  <c:v>38609</c:v>
                </c:pt>
                <c:pt idx="258">
                  <c:v>38610</c:v>
                </c:pt>
                <c:pt idx="259">
                  <c:v>38611</c:v>
                </c:pt>
                <c:pt idx="260">
                  <c:v>38612</c:v>
                </c:pt>
                <c:pt idx="261">
                  <c:v>38613</c:v>
                </c:pt>
                <c:pt idx="262">
                  <c:v>38614</c:v>
                </c:pt>
                <c:pt idx="263">
                  <c:v>38615</c:v>
                </c:pt>
                <c:pt idx="264">
                  <c:v>38616</c:v>
                </c:pt>
                <c:pt idx="265">
                  <c:v>38617</c:v>
                </c:pt>
                <c:pt idx="266">
                  <c:v>38618</c:v>
                </c:pt>
                <c:pt idx="267">
                  <c:v>38619</c:v>
                </c:pt>
                <c:pt idx="268">
                  <c:v>38620</c:v>
                </c:pt>
                <c:pt idx="269">
                  <c:v>38621</c:v>
                </c:pt>
                <c:pt idx="270">
                  <c:v>38622</c:v>
                </c:pt>
                <c:pt idx="271">
                  <c:v>38623</c:v>
                </c:pt>
                <c:pt idx="272">
                  <c:v>38624</c:v>
                </c:pt>
                <c:pt idx="273">
                  <c:v>38625</c:v>
                </c:pt>
                <c:pt idx="274">
                  <c:v>38626</c:v>
                </c:pt>
                <c:pt idx="275">
                  <c:v>38627</c:v>
                </c:pt>
                <c:pt idx="276">
                  <c:v>38628</c:v>
                </c:pt>
                <c:pt idx="277">
                  <c:v>38629</c:v>
                </c:pt>
                <c:pt idx="278">
                  <c:v>38630</c:v>
                </c:pt>
                <c:pt idx="279">
                  <c:v>38631</c:v>
                </c:pt>
                <c:pt idx="280">
                  <c:v>38632</c:v>
                </c:pt>
                <c:pt idx="281">
                  <c:v>38633</c:v>
                </c:pt>
                <c:pt idx="282">
                  <c:v>38634</c:v>
                </c:pt>
                <c:pt idx="283">
                  <c:v>38635</c:v>
                </c:pt>
                <c:pt idx="284">
                  <c:v>38636</c:v>
                </c:pt>
                <c:pt idx="285">
                  <c:v>38637</c:v>
                </c:pt>
                <c:pt idx="286">
                  <c:v>38638</c:v>
                </c:pt>
                <c:pt idx="287">
                  <c:v>38639</c:v>
                </c:pt>
                <c:pt idx="288">
                  <c:v>38640</c:v>
                </c:pt>
                <c:pt idx="289">
                  <c:v>38641</c:v>
                </c:pt>
                <c:pt idx="290">
                  <c:v>38642</c:v>
                </c:pt>
                <c:pt idx="291">
                  <c:v>38643</c:v>
                </c:pt>
                <c:pt idx="292">
                  <c:v>38644</c:v>
                </c:pt>
                <c:pt idx="293">
                  <c:v>38645</c:v>
                </c:pt>
                <c:pt idx="294">
                  <c:v>38646</c:v>
                </c:pt>
                <c:pt idx="295">
                  <c:v>38647</c:v>
                </c:pt>
                <c:pt idx="296">
                  <c:v>38648</c:v>
                </c:pt>
                <c:pt idx="297">
                  <c:v>38649</c:v>
                </c:pt>
                <c:pt idx="298">
                  <c:v>38650</c:v>
                </c:pt>
                <c:pt idx="299">
                  <c:v>38651</c:v>
                </c:pt>
                <c:pt idx="300">
                  <c:v>38652</c:v>
                </c:pt>
                <c:pt idx="301">
                  <c:v>38653</c:v>
                </c:pt>
                <c:pt idx="302">
                  <c:v>38654</c:v>
                </c:pt>
                <c:pt idx="303">
                  <c:v>38655</c:v>
                </c:pt>
                <c:pt idx="304">
                  <c:v>38656</c:v>
                </c:pt>
                <c:pt idx="305">
                  <c:v>38657</c:v>
                </c:pt>
                <c:pt idx="306">
                  <c:v>38658</c:v>
                </c:pt>
                <c:pt idx="307">
                  <c:v>38659</c:v>
                </c:pt>
                <c:pt idx="308">
                  <c:v>38660</c:v>
                </c:pt>
                <c:pt idx="309">
                  <c:v>38661</c:v>
                </c:pt>
                <c:pt idx="310">
                  <c:v>38662</c:v>
                </c:pt>
                <c:pt idx="311">
                  <c:v>38663</c:v>
                </c:pt>
                <c:pt idx="312">
                  <c:v>38664</c:v>
                </c:pt>
                <c:pt idx="313">
                  <c:v>38665</c:v>
                </c:pt>
                <c:pt idx="314">
                  <c:v>38666</c:v>
                </c:pt>
                <c:pt idx="315">
                  <c:v>38667</c:v>
                </c:pt>
                <c:pt idx="316">
                  <c:v>38668</c:v>
                </c:pt>
                <c:pt idx="317">
                  <c:v>38669</c:v>
                </c:pt>
                <c:pt idx="318">
                  <c:v>38670</c:v>
                </c:pt>
                <c:pt idx="319">
                  <c:v>38671</c:v>
                </c:pt>
                <c:pt idx="320">
                  <c:v>38672</c:v>
                </c:pt>
                <c:pt idx="321">
                  <c:v>38673</c:v>
                </c:pt>
                <c:pt idx="322">
                  <c:v>38674</c:v>
                </c:pt>
                <c:pt idx="323">
                  <c:v>38675</c:v>
                </c:pt>
                <c:pt idx="324">
                  <c:v>38676</c:v>
                </c:pt>
                <c:pt idx="325">
                  <c:v>38677</c:v>
                </c:pt>
                <c:pt idx="326">
                  <c:v>38678</c:v>
                </c:pt>
                <c:pt idx="327">
                  <c:v>38679</c:v>
                </c:pt>
                <c:pt idx="328">
                  <c:v>38680</c:v>
                </c:pt>
                <c:pt idx="329">
                  <c:v>38681</c:v>
                </c:pt>
                <c:pt idx="330">
                  <c:v>38682</c:v>
                </c:pt>
                <c:pt idx="331">
                  <c:v>38683</c:v>
                </c:pt>
                <c:pt idx="332">
                  <c:v>38684</c:v>
                </c:pt>
                <c:pt idx="333">
                  <c:v>38685</c:v>
                </c:pt>
                <c:pt idx="334">
                  <c:v>38686</c:v>
                </c:pt>
                <c:pt idx="335">
                  <c:v>38687</c:v>
                </c:pt>
                <c:pt idx="336">
                  <c:v>38688</c:v>
                </c:pt>
                <c:pt idx="337">
                  <c:v>38689</c:v>
                </c:pt>
                <c:pt idx="338">
                  <c:v>38690</c:v>
                </c:pt>
                <c:pt idx="339">
                  <c:v>38691</c:v>
                </c:pt>
                <c:pt idx="340">
                  <c:v>38692</c:v>
                </c:pt>
                <c:pt idx="341">
                  <c:v>38693</c:v>
                </c:pt>
                <c:pt idx="342">
                  <c:v>38694</c:v>
                </c:pt>
                <c:pt idx="343">
                  <c:v>38695</c:v>
                </c:pt>
                <c:pt idx="344">
                  <c:v>38696</c:v>
                </c:pt>
                <c:pt idx="345">
                  <c:v>38697</c:v>
                </c:pt>
                <c:pt idx="346">
                  <c:v>38698</c:v>
                </c:pt>
                <c:pt idx="347">
                  <c:v>38699</c:v>
                </c:pt>
                <c:pt idx="348">
                  <c:v>38700</c:v>
                </c:pt>
                <c:pt idx="349">
                  <c:v>38701</c:v>
                </c:pt>
                <c:pt idx="350">
                  <c:v>38702</c:v>
                </c:pt>
                <c:pt idx="351">
                  <c:v>38703</c:v>
                </c:pt>
                <c:pt idx="352">
                  <c:v>38704</c:v>
                </c:pt>
                <c:pt idx="353">
                  <c:v>38705</c:v>
                </c:pt>
                <c:pt idx="354">
                  <c:v>38706</c:v>
                </c:pt>
                <c:pt idx="355">
                  <c:v>38707</c:v>
                </c:pt>
                <c:pt idx="356">
                  <c:v>38708</c:v>
                </c:pt>
                <c:pt idx="357">
                  <c:v>38709</c:v>
                </c:pt>
                <c:pt idx="358">
                  <c:v>38710</c:v>
                </c:pt>
                <c:pt idx="359">
                  <c:v>38711</c:v>
                </c:pt>
                <c:pt idx="360">
                  <c:v>38712</c:v>
                </c:pt>
                <c:pt idx="361">
                  <c:v>38713</c:v>
                </c:pt>
                <c:pt idx="362">
                  <c:v>38714</c:v>
                </c:pt>
                <c:pt idx="363">
                  <c:v>38715</c:v>
                </c:pt>
                <c:pt idx="364">
                  <c:v>38716</c:v>
                </c:pt>
                <c:pt idx="365">
                  <c:v>38717</c:v>
                </c:pt>
              </c:numCache>
            </c:numRef>
          </c:xVal>
          <c:yVal>
            <c:numRef>
              <c:f>Sheet1!$F$2:$F$367</c:f>
              <c:numCache>
                <c:formatCode>General</c:formatCode>
                <c:ptCount val="366"/>
                <c:pt idx="121" formatCode="0">
                  <c:v>376.21966199999997</c:v>
                </c:pt>
                <c:pt idx="122" formatCode="0">
                  <c:v>374.47816649999874</c:v>
                </c:pt>
                <c:pt idx="123" formatCode="0">
                  <c:v>379.75928699999997</c:v>
                </c:pt>
                <c:pt idx="124" formatCode="0">
                  <c:v>371.5898325</c:v>
                </c:pt>
                <c:pt idx="125" formatCode="0">
                  <c:v>362.89651349999849</c:v>
                </c:pt>
                <c:pt idx="126" formatCode="0">
                  <c:v>363.78849899999892</c:v>
                </c:pt>
                <c:pt idx="127" formatCode="0">
                  <c:v>369.76338599999963</c:v>
                </c:pt>
                <c:pt idx="128" formatCode="0">
                  <c:v>377.49392699999873</c:v>
                </c:pt>
                <c:pt idx="129" formatCode="0">
                  <c:v>376.1771865</c:v>
                </c:pt>
                <c:pt idx="130" formatCode="0">
                  <c:v>373.30301099999969</c:v>
                </c:pt>
                <c:pt idx="131" formatCode="0">
                  <c:v>378.88146</c:v>
                </c:pt>
                <c:pt idx="132" formatCode="0">
                  <c:v>376.98422099999999</c:v>
                </c:pt>
                <c:pt idx="133" formatCode="0">
                  <c:v>399.43960199999964</c:v>
                </c:pt>
                <c:pt idx="134" formatCode="0">
                  <c:v>416.69881349999969</c:v>
                </c:pt>
                <c:pt idx="135" formatCode="0">
                  <c:v>438.16309949999999</c:v>
                </c:pt>
                <c:pt idx="136" formatCode="0">
                  <c:v>479.56255349999969</c:v>
                </c:pt>
                <c:pt idx="137" formatCode="0">
                  <c:v>519.20635349999998</c:v>
                </c:pt>
                <c:pt idx="138" formatCode="0">
                  <c:v>551.07713699999999</c:v>
                </c:pt>
                <c:pt idx="139" formatCode="0">
                  <c:v>572.99449499999992</c:v>
                </c:pt>
                <c:pt idx="140" formatCode="0">
                  <c:v>575.55718349999711</c:v>
                </c:pt>
                <c:pt idx="141" formatCode="0">
                  <c:v>585.11417099999994</c:v>
                </c:pt>
                <c:pt idx="142" formatCode="0">
                  <c:v>602.68486949999999</c:v>
                </c:pt>
                <c:pt idx="143" formatCode="0">
                  <c:v>622.46429399999772</c:v>
                </c:pt>
                <c:pt idx="144" formatCode="0">
                  <c:v>623.76687599999991</c:v>
                </c:pt>
                <c:pt idx="145" formatCode="0">
                  <c:v>610.74105599999996</c:v>
                </c:pt>
                <c:pt idx="146" formatCode="0">
                  <c:v>613.940877</c:v>
                </c:pt>
                <c:pt idx="147" formatCode="0">
                  <c:v>627.06580650000001</c:v>
                </c:pt>
                <c:pt idx="148" formatCode="0">
                  <c:v>618.06100049999748</c:v>
                </c:pt>
                <c:pt idx="149" formatCode="0">
                  <c:v>622.0536975</c:v>
                </c:pt>
                <c:pt idx="150" formatCode="0">
                  <c:v>619.20783899999992</c:v>
                </c:pt>
                <c:pt idx="151" formatCode="0">
                  <c:v>617.31059999999798</c:v>
                </c:pt>
                <c:pt idx="152" formatCode="0">
                  <c:v>635.24941949999948</c:v>
                </c:pt>
                <c:pt idx="153" formatCode="0">
                  <c:v>645.52849049999998</c:v>
                </c:pt>
                <c:pt idx="154" formatCode="0">
                  <c:v>649.70524799999998</c:v>
                </c:pt>
                <c:pt idx="155" formatCode="0">
                  <c:v>656.82697350000001</c:v>
                </c:pt>
                <c:pt idx="156" formatCode="0">
                  <c:v>658.08708000000001</c:v>
                </c:pt>
                <c:pt idx="157" formatCode="0">
                  <c:v>663.01423799999998</c:v>
                </c:pt>
                <c:pt idx="158" formatCode="0">
                  <c:v>664.23186899999996</c:v>
                </c:pt>
                <c:pt idx="159" formatCode="0">
                  <c:v>659.14896749999946</c:v>
                </c:pt>
                <c:pt idx="160" formatCode="0">
                  <c:v>667.67238449999991</c:v>
                </c:pt>
                <c:pt idx="161" formatCode="0">
                  <c:v>667.92723749999698</c:v>
                </c:pt>
                <c:pt idx="162" formatCode="0">
                  <c:v>701.17139550000252</c:v>
                </c:pt>
                <c:pt idx="163" formatCode="0">
                  <c:v>716.61831899999993</c:v>
                </c:pt>
                <c:pt idx="164" formatCode="0">
                  <c:v>732.13603499999999</c:v>
                </c:pt>
                <c:pt idx="165" formatCode="0">
                  <c:v>740.99925599999949</c:v>
                </c:pt>
                <c:pt idx="166" formatCode="0">
                  <c:v>761.64234899999997</c:v>
                </c:pt>
                <c:pt idx="167" formatCode="0">
                  <c:v>768.53753849999759</c:v>
                </c:pt>
                <c:pt idx="168" formatCode="0">
                  <c:v>761.85472649999747</c:v>
                </c:pt>
                <c:pt idx="169" formatCode="0">
                  <c:v>736.61012099999948</c:v>
                </c:pt>
                <c:pt idx="170" formatCode="0">
                  <c:v>699.74138699999992</c:v>
                </c:pt>
                <c:pt idx="171" formatCode="0">
                  <c:v>674.07202649999772</c:v>
                </c:pt>
                <c:pt idx="172" formatCode="0">
                  <c:v>660.53650049999771</c:v>
                </c:pt>
                <c:pt idx="173" formatCode="0">
                  <c:v>639.22795799999949</c:v>
                </c:pt>
                <c:pt idx="174" formatCode="0">
                  <c:v>627.06580650000001</c:v>
                </c:pt>
                <c:pt idx="175" formatCode="0">
                  <c:v>622.73330549999991</c:v>
                </c:pt>
                <c:pt idx="176" formatCode="0">
                  <c:v>612.96394049999947</c:v>
                </c:pt>
                <c:pt idx="177" formatCode="0">
                  <c:v>612.02947949999998</c:v>
                </c:pt>
                <c:pt idx="178" formatCode="0">
                  <c:v>589.50330599999995</c:v>
                </c:pt>
                <c:pt idx="179" formatCode="0">
                  <c:v>563.56493399999999</c:v>
                </c:pt>
                <c:pt idx="180" formatCode="0">
                  <c:v>542.39797649999946</c:v>
                </c:pt>
                <c:pt idx="181" formatCode="0">
                  <c:v>521.31596999999772</c:v>
                </c:pt>
              </c:numCache>
            </c:numRef>
          </c:yVal>
        </c:ser>
        <c:axId val="77161216"/>
        <c:axId val="77163136"/>
      </c:scatterChart>
      <c:valAx>
        <c:axId val="77161216"/>
        <c:scaling>
          <c:orientation val="minMax"/>
          <c:max val="38720"/>
          <c:min val="3835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</a:t>
                </a:r>
              </a:p>
            </c:rich>
          </c:tx>
          <c:layout>
            <c:manualLayout>
              <c:xMode val="edge"/>
              <c:yMode val="edge"/>
              <c:x val="0.52120141342756265"/>
              <c:y val="0.85608856088560858"/>
            </c:manualLayout>
          </c:layout>
          <c:spPr>
            <a:noFill/>
            <a:ln w="25358">
              <a:noFill/>
            </a:ln>
          </c:spPr>
        </c:title>
        <c:numFmt formatCode="m/d;@" sourceLinked="0"/>
        <c:tickLblPos val="nextTo"/>
        <c:spPr>
          <a:ln w="31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77163136"/>
        <c:crosses val="autoZero"/>
        <c:crossBetween val="midCat"/>
      </c:valAx>
      <c:valAx>
        <c:axId val="7716313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Discharge (m3/sec)</a:t>
                </a:r>
              </a:p>
            </c:rich>
          </c:tx>
          <c:layout>
            <c:manualLayout>
              <c:xMode val="edge"/>
              <c:yMode val="edge"/>
              <c:x val="2.6501766784452412E-2"/>
              <c:y val="0.24354243542436121"/>
            </c:manualLayout>
          </c:layout>
          <c:spPr>
            <a:noFill/>
            <a:ln w="25358">
              <a:noFill/>
            </a:ln>
          </c:spPr>
        </c:title>
        <c:numFmt formatCode="General" sourceLinked="1"/>
        <c:tickLblPos val="nextTo"/>
        <c:spPr>
          <a:ln w="31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771612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766784452297131"/>
          <c:y val="0.21623131347711996"/>
          <c:w val="0.24739083750894791"/>
          <c:h val="0.23026303777245263"/>
        </c:manualLayout>
      </c:layout>
      <c:spPr>
        <a:noFill/>
        <a:ln w="3170">
          <a:solidFill>
            <a:srgbClr val="000000"/>
          </a:solidFill>
          <a:prstDash val="solid"/>
        </a:ln>
      </c:spPr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190309219160124"/>
          <c:y val="9.5567867036011306E-2"/>
          <c:w val="0.78837864993438322"/>
          <c:h val="0.6189533451175746"/>
        </c:manualLayout>
      </c:layout>
      <c:lineChart>
        <c:grouping val="standard"/>
        <c:ser>
          <c:idx val="0"/>
          <c:order val="0"/>
          <c:tx>
            <c:strRef>
              <c:f>Movement!$AH$2</c:f>
              <c:strCache>
                <c:ptCount val="1"/>
                <c:pt idx="0">
                  <c:v>Pre-Libby Flows</c:v>
                </c:pt>
              </c:strCache>
            </c:strRef>
          </c:tx>
          <c:spPr>
            <a:ln w="38100" cmpd="sng">
              <a:solidFill>
                <a:schemeClr val="tx2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Movement!$AG$3:$AG$184</c:f>
              <c:numCache>
                <c:formatCode>d\-mmm</c:formatCode>
                <c:ptCount val="182"/>
                <c:pt idx="0">
                  <c:v>37530</c:v>
                </c:pt>
                <c:pt idx="1">
                  <c:v>37531</c:v>
                </c:pt>
                <c:pt idx="2">
                  <c:v>37532</c:v>
                </c:pt>
                <c:pt idx="3">
                  <c:v>37533</c:v>
                </c:pt>
                <c:pt idx="4">
                  <c:v>37534</c:v>
                </c:pt>
                <c:pt idx="5">
                  <c:v>37535</c:v>
                </c:pt>
                <c:pt idx="6">
                  <c:v>37536</c:v>
                </c:pt>
                <c:pt idx="7">
                  <c:v>37537</c:v>
                </c:pt>
                <c:pt idx="8">
                  <c:v>37538</c:v>
                </c:pt>
                <c:pt idx="9">
                  <c:v>37539</c:v>
                </c:pt>
                <c:pt idx="10">
                  <c:v>37540</c:v>
                </c:pt>
                <c:pt idx="11">
                  <c:v>37541</c:v>
                </c:pt>
                <c:pt idx="12">
                  <c:v>37542</c:v>
                </c:pt>
                <c:pt idx="13">
                  <c:v>37543</c:v>
                </c:pt>
                <c:pt idx="14">
                  <c:v>37544</c:v>
                </c:pt>
                <c:pt idx="15">
                  <c:v>37545</c:v>
                </c:pt>
                <c:pt idx="16">
                  <c:v>37546</c:v>
                </c:pt>
                <c:pt idx="17">
                  <c:v>37547</c:v>
                </c:pt>
                <c:pt idx="18">
                  <c:v>37548</c:v>
                </c:pt>
                <c:pt idx="19">
                  <c:v>37549</c:v>
                </c:pt>
                <c:pt idx="20">
                  <c:v>37550</c:v>
                </c:pt>
                <c:pt idx="21">
                  <c:v>37551</c:v>
                </c:pt>
                <c:pt idx="22">
                  <c:v>37552</c:v>
                </c:pt>
                <c:pt idx="23">
                  <c:v>37553</c:v>
                </c:pt>
                <c:pt idx="24">
                  <c:v>37554</c:v>
                </c:pt>
                <c:pt idx="25">
                  <c:v>37555</c:v>
                </c:pt>
                <c:pt idx="26">
                  <c:v>37556</c:v>
                </c:pt>
                <c:pt idx="27">
                  <c:v>37557</c:v>
                </c:pt>
                <c:pt idx="28">
                  <c:v>37558</c:v>
                </c:pt>
                <c:pt idx="29">
                  <c:v>37559</c:v>
                </c:pt>
                <c:pt idx="30">
                  <c:v>37560</c:v>
                </c:pt>
                <c:pt idx="31">
                  <c:v>37561</c:v>
                </c:pt>
                <c:pt idx="32">
                  <c:v>37562</c:v>
                </c:pt>
                <c:pt idx="33">
                  <c:v>37563</c:v>
                </c:pt>
                <c:pt idx="34">
                  <c:v>37564</c:v>
                </c:pt>
                <c:pt idx="35">
                  <c:v>37565</c:v>
                </c:pt>
                <c:pt idx="36">
                  <c:v>37566</c:v>
                </c:pt>
                <c:pt idx="37">
                  <c:v>37567</c:v>
                </c:pt>
                <c:pt idx="38">
                  <c:v>37568</c:v>
                </c:pt>
                <c:pt idx="39">
                  <c:v>37569</c:v>
                </c:pt>
                <c:pt idx="40">
                  <c:v>37570</c:v>
                </c:pt>
                <c:pt idx="41">
                  <c:v>37571</c:v>
                </c:pt>
                <c:pt idx="42">
                  <c:v>37572</c:v>
                </c:pt>
                <c:pt idx="43">
                  <c:v>37573</c:v>
                </c:pt>
                <c:pt idx="44">
                  <c:v>37574</c:v>
                </c:pt>
                <c:pt idx="45">
                  <c:v>37575</c:v>
                </c:pt>
                <c:pt idx="46">
                  <c:v>37576</c:v>
                </c:pt>
                <c:pt idx="47">
                  <c:v>37577</c:v>
                </c:pt>
                <c:pt idx="48">
                  <c:v>37578</c:v>
                </c:pt>
                <c:pt idx="49">
                  <c:v>37579</c:v>
                </c:pt>
                <c:pt idx="50">
                  <c:v>37580</c:v>
                </c:pt>
                <c:pt idx="51">
                  <c:v>37581</c:v>
                </c:pt>
                <c:pt idx="52">
                  <c:v>37582</c:v>
                </c:pt>
                <c:pt idx="53">
                  <c:v>37583</c:v>
                </c:pt>
                <c:pt idx="54">
                  <c:v>37584</c:v>
                </c:pt>
                <c:pt idx="55">
                  <c:v>37585</c:v>
                </c:pt>
                <c:pt idx="56">
                  <c:v>37586</c:v>
                </c:pt>
                <c:pt idx="57">
                  <c:v>37587</c:v>
                </c:pt>
                <c:pt idx="58">
                  <c:v>37588</c:v>
                </c:pt>
                <c:pt idx="59">
                  <c:v>37589</c:v>
                </c:pt>
                <c:pt idx="60">
                  <c:v>37590</c:v>
                </c:pt>
                <c:pt idx="61">
                  <c:v>37591</c:v>
                </c:pt>
                <c:pt idx="62">
                  <c:v>37592</c:v>
                </c:pt>
                <c:pt idx="63">
                  <c:v>37593</c:v>
                </c:pt>
                <c:pt idx="64">
                  <c:v>37594</c:v>
                </c:pt>
                <c:pt idx="65">
                  <c:v>37595</c:v>
                </c:pt>
                <c:pt idx="66">
                  <c:v>37596</c:v>
                </c:pt>
                <c:pt idx="67">
                  <c:v>37597</c:v>
                </c:pt>
                <c:pt idx="68">
                  <c:v>37598</c:v>
                </c:pt>
                <c:pt idx="69">
                  <c:v>37599</c:v>
                </c:pt>
                <c:pt idx="70">
                  <c:v>37600</c:v>
                </c:pt>
                <c:pt idx="71">
                  <c:v>37601</c:v>
                </c:pt>
                <c:pt idx="72">
                  <c:v>37602</c:v>
                </c:pt>
                <c:pt idx="73">
                  <c:v>37603</c:v>
                </c:pt>
                <c:pt idx="74">
                  <c:v>37604</c:v>
                </c:pt>
                <c:pt idx="75">
                  <c:v>37605</c:v>
                </c:pt>
                <c:pt idx="76">
                  <c:v>37606</c:v>
                </c:pt>
                <c:pt idx="77">
                  <c:v>37607</c:v>
                </c:pt>
                <c:pt idx="78">
                  <c:v>37608</c:v>
                </c:pt>
                <c:pt idx="79">
                  <c:v>37609</c:v>
                </c:pt>
                <c:pt idx="80">
                  <c:v>37610</c:v>
                </c:pt>
                <c:pt idx="81">
                  <c:v>37611</c:v>
                </c:pt>
                <c:pt idx="82">
                  <c:v>37612</c:v>
                </c:pt>
                <c:pt idx="83">
                  <c:v>37613</c:v>
                </c:pt>
                <c:pt idx="84">
                  <c:v>37614</c:v>
                </c:pt>
                <c:pt idx="85">
                  <c:v>37615</c:v>
                </c:pt>
                <c:pt idx="86">
                  <c:v>37616</c:v>
                </c:pt>
                <c:pt idx="87">
                  <c:v>37617</c:v>
                </c:pt>
                <c:pt idx="88">
                  <c:v>37618</c:v>
                </c:pt>
                <c:pt idx="89">
                  <c:v>37619</c:v>
                </c:pt>
                <c:pt idx="90">
                  <c:v>37620</c:v>
                </c:pt>
                <c:pt idx="91">
                  <c:v>37621</c:v>
                </c:pt>
                <c:pt idx="92">
                  <c:v>37622</c:v>
                </c:pt>
                <c:pt idx="93">
                  <c:v>37623</c:v>
                </c:pt>
                <c:pt idx="94">
                  <c:v>37624</c:v>
                </c:pt>
                <c:pt idx="95">
                  <c:v>37625</c:v>
                </c:pt>
                <c:pt idx="96">
                  <c:v>37626</c:v>
                </c:pt>
                <c:pt idx="97">
                  <c:v>37627</c:v>
                </c:pt>
                <c:pt idx="98">
                  <c:v>37628</c:v>
                </c:pt>
                <c:pt idx="99">
                  <c:v>37629</c:v>
                </c:pt>
                <c:pt idx="100">
                  <c:v>37630</c:v>
                </c:pt>
                <c:pt idx="101">
                  <c:v>37631</c:v>
                </c:pt>
                <c:pt idx="102">
                  <c:v>37632</c:v>
                </c:pt>
                <c:pt idx="103">
                  <c:v>37633</c:v>
                </c:pt>
                <c:pt idx="104">
                  <c:v>37634</c:v>
                </c:pt>
                <c:pt idx="105">
                  <c:v>37635</c:v>
                </c:pt>
                <c:pt idx="106">
                  <c:v>37636</c:v>
                </c:pt>
                <c:pt idx="107">
                  <c:v>37637</c:v>
                </c:pt>
                <c:pt idx="108">
                  <c:v>37638</c:v>
                </c:pt>
                <c:pt idx="109">
                  <c:v>37639</c:v>
                </c:pt>
                <c:pt idx="110">
                  <c:v>37640</c:v>
                </c:pt>
                <c:pt idx="111">
                  <c:v>37641</c:v>
                </c:pt>
                <c:pt idx="112">
                  <c:v>37642</c:v>
                </c:pt>
                <c:pt idx="113">
                  <c:v>37643</c:v>
                </c:pt>
                <c:pt idx="114">
                  <c:v>37644</c:v>
                </c:pt>
                <c:pt idx="115">
                  <c:v>37645</c:v>
                </c:pt>
                <c:pt idx="116">
                  <c:v>37646</c:v>
                </c:pt>
                <c:pt idx="117">
                  <c:v>37647</c:v>
                </c:pt>
                <c:pt idx="118">
                  <c:v>37648</c:v>
                </c:pt>
                <c:pt idx="119">
                  <c:v>37649</c:v>
                </c:pt>
                <c:pt idx="120">
                  <c:v>37650</c:v>
                </c:pt>
                <c:pt idx="121">
                  <c:v>37651</c:v>
                </c:pt>
                <c:pt idx="122">
                  <c:v>37652</c:v>
                </c:pt>
                <c:pt idx="123">
                  <c:v>37653</c:v>
                </c:pt>
                <c:pt idx="124">
                  <c:v>37654</c:v>
                </c:pt>
                <c:pt idx="125">
                  <c:v>37655</c:v>
                </c:pt>
                <c:pt idx="126">
                  <c:v>37656</c:v>
                </c:pt>
                <c:pt idx="127">
                  <c:v>37657</c:v>
                </c:pt>
                <c:pt idx="128">
                  <c:v>37658</c:v>
                </c:pt>
                <c:pt idx="129">
                  <c:v>37659</c:v>
                </c:pt>
                <c:pt idx="130">
                  <c:v>37660</c:v>
                </c:pt>
                <c:pt idx="131">
                  <c:v>37661</c:v>
                </c:pt>
                <c:pt idx="132">
                  <c:v>37662</c:v>
                </c:pt>
                <c:pt idx="133">
                  <c:v>37663</c:v>
                </c:pt>
                <c:pt idx="134">
                  <c:v>37664</c:v>
                </c:pt>
                <c:pt idx="135">
                  <c:v>37665</c:v>
                </c:pt>
                <c:pt idx="136">
                  <c:v>37666</c:v>
                </c:pt>
                <c:pt idx="137">
                  <c:v>37667</c:v>
                </c:pt>
                <c:pt idx="138">
                  <c:v>37668</c:v>
                </c:pt>
                <c:pt idx="139">
                  <c:v>37669</c:v>
                </c:pt>
                <c:pt idx="140">
                  <c:v>37670</c:v>
                </c:pt>
                <c:pt idx="141">
                  <c:v>37671</c:v>
                </c:pt>
                <c:pt idx="142">
                  <c:v>37672</c:v>
                </c:pt>
                <c:pt idx="143">
                  <c:v>37673</c:v>
                </c:pt>
                <c:pt idx="144">
                  <c:v>37674</c:v>
                </c:pt>
                <c:pt idx="145">
                  <c:v>37675</c:v>
                </c:pt>
                <c:pt idx="146">
                  <c:v>37676</c:v>
                </c:pt>
                <c:pt idx="147">
                  <c:v>37677</c:v>
                </c:pt>
                <c:pt idx="148">
                  <c:v>37678</c:v>
                </c:pt>
                <c:pt idx="149">
                  <c:v>37679</c:v>
                </c:pt>
                <c:pt idx="150">
                  <c:v>37680</c:v>
                </c:pt>
                <c:pt idx="151">
                  <c:v>37681</c:v>
                </c:pt>
                <c:pt idx="152">
                  <c:v>37682</c:v>
                </c:pt>
                <c:pt idx="153">
                  <c:v>37683</c:v>
                </c:pt>
                <c:pt idx="154">
                  <c:v>37684</c:v>
                </c:pt>
                <c:pt idx="155">
                  <c:v>37685</c:v>
                </c:pt>
                <c:pt idx="156">
                  <c:v>37686</c:v>
                </c:pt>
                <c:pt idx="157">
                  <c:v>37687</c:v>
                </c:pt>
                <c:pt idx="158">
                  <c:v>37688</c:v>
                </c:pt>
                <c:pt idx="159">
                  <c:v>37689</c:v>
                </c:pt>
                <c:pt idx="160">
                  <c:v>37690</c:v>
                </c:pt>
                <c:pt idx="161">
                  <c:v>37691</c:v>
                </c:pt>
                <c:pt idx="162">
                  <c:v>37692</c:v>
                </c:pt>
                <c:pt idx="163">
                  <c:v>37693</c:v>
                </c:pt>
                <c:pt idx="164">
                  <c:v>37694</c:v>
                </c:pt>
                <c:pt idx="165">
                  <c:v>37695</c:v>
                </c:pt>
                <c:pt idx="166">
                  <c:v>37696</c:v>
                </c:pt>
                <c:pt idx="167">
                  <c:v>37697</c:v>
                </c:pt>
                <c:pt idx="168">
                  <c:v>37698</c:v>
                </c:pt>
                <c:pt idx="169">
                  <c:v>37699</c:v>
                </c:pt>
                <c:pt idx="170">
                  <c:v>37700</c:v>
                </c:pt>
                <c:pt idx="171">
                  <c:v>37701</c:v>
                </c:pt>
                <c:pt idx="172">
                  <c:v>37702</c:v>
                </c:pt>
                <c:pt idx="173">
                  <c:v>37703</c:v>
                </c:pt>
                <c:pt idx="174">
                  <c:v>37704</c:v>
                </c:pt>
                <c:pt idx="175">
                  <c:v>37705</c:v>
                </c:pt>
                <c:pt idx="176">
                  <c:v>37706</c:v>
                </c:pt>
                <c:pt idx="177">
                  <c:v>37707</c:v>
                </c:pt>
                <c:pt idx="178">
                  <c:v>37708</c:v>
                </c:pt>
                <c:pt idx="179">
                  <c:v>37709</c:v>
                </c:pt>
                <c:pt idx="180">
                  <c:v>37710</c:v>
                </c:pt>
                <c:pt idx="181">
                  <c:v>37711</c:v>
                </c:pt>
              </c:numCache>
            </c:numRef>
          </c:cat>
          <c:val>
            <c:numRef>
              <c:f>Movement!$AH$3:$AH$184</c:f>
              <c:numCache>
                <c:formatCode>General</c:formatCode>
                <c:ptCount val="182"/>
                <c:pt idx="0">
                  <c:v>183.1653</c:v>
                </c:pt>
                <c:pt idx="1">
                  <c:v>187.11589999999998</c:v>
                </c:pt>
                <c:pt idx="2">
                  <c:v>185.6772</c:v>
                </c:pt>
                <c:pt idx="3">
                  <c:v>159.41040000000001</c:v>
                </c:pt>
                <c:pt idx="4">
                  <c:v>180.58250000000001</c:v>
                </c:pt>
                <c:pt idx="5">
                  <c:v>174.9836</c:v>
                </c:pt>
                <c:pt idx="6">
                  <c:v>173.089</c:v>
                </c:pt>
                <c:pt idx="7">
                  <c:v>172.50840000000017</c:v>
                </c:pt>
                <c:pt idx="8">
                  <c:v>172.21389999999982</c:v>
                </c:pt>
                <c:pt idx="9">
                  <c:v>173.24479999999983</c:v>
                </c:pt>
                <c:pt idx="10">
                  <c:v>173.73750000000001</c:v>
                </c:pt>
                <c:pt idx="11">
                  <c:v>177.92320000000001</c:v>
                </c:pt>
                <c:pt idx="12">
                  <c:v>180.83450000000002</c:v>
                </c:pt>
                <c:pt idx="13">
                  <c:v>179.76399999999998</c:v>
                </c:pt>
                <c:pt idx="14">
                  <c:v>176.04840000000004</c:v>
                </c:pt>
                <c:pt idx="15">
                  <c:v>174.96950000000001</c:v>
                </c:pt>
                <c:pt idx="16">
                  <c:v>170.06440000000001</c:v>
                </c:pt>
                <c:pt idx="17">
                  <c:v>165.17069999999998</c:v>
                </c:pt>
                <c:pt idx="18">
                  <c:v>160.98500000000001</c:v>
                </c:pt>
                <c:pt idx="19">
                  <c:v>157.39690000000004</c:v>
                </c:pt>
                <c:pt idx="20">
                  <c:v>156.6634</c:v>
                </c:pt>
                <c:pt idx="21">
                  <c:v>158.18700000000001</c:v>
                </c:pt>
                <c:pt idx="22">
                  <c:v>162.39250000000001</c:v>
                </c:pt>
                <c:pt idx="23">
                  <c:v>166.37430000000001</c:v>
                </c:pt>
                <c:pt idx="24">
                  <c:v>167.19559999999998</c:v>
                </c:pt>
                <c:pt idx="25">
                  <c:v>168.35670000000007</c:v>
                </c:pt>
                <c:pt idx="26">
                  <c:v>167.476</c:v>
                </c:pt>
                <c:pt idx="27">
                  <c:v>168.00840000000017</c:v>
                </c:pt>
                <c:pt idx="28">
                  <c:v>164.8536</c:v>
                </c:pt>
                <c:pt idx="29">
                  <c:v>161.55430000000001</c:v>
                </c:pt>
                <c:pt idx="30">
                  <c:v>158.92620000000016</c:v>
                </c:pt>
                <c:pt idx="31">
                  <c:v>159.42740000000023</c:v>
                </c:pt>
                <c:pt idx="32">
                  <c:v>158.22669999999999</c:v>
                </c:pt>
                <c:pt idx="33">
                  <c:v>158.79589999999999</c:v>
                </c:pt>
                <c:pt idx="34">
                  <c:v>158.09359999999998</c:v>
                </c:pt>
                <c:pt idx="35">
                  <c:v>157.94909999999999</c:v>
                </c:pt>
                <c:pt idx="36">
                  <c:v>157.17319999999998</c:v>
                </c:pt>
                <c:pt idx="37">
                  <c:v>155.15110000000001</c:v>
                </c:pt>
                <c:pt idx="38">
                  <c:v>152.27949999999996</c:v>
                </c:pt>
                <c:pt idx="39">
                  <c:v>152.9025</c:v>
                </c:pt>
                <c:pt idx="40">
                  <c:v>155.95540000000017</c:v>
                </c:pt>
                <c:pt idx="41">
                  <c:v>164.17669999999998</c:v>
                </c:pt>
                <c:pt idx="42">
                  <c:v>167.58080000000001</c:v>
                </c:pt>
                <c:pt idx="43">
                  <c:v>168.75319999999999</c:v>
                </c:pt>
                <c:pt idx="44">
                  <c:v>165.23589999999999</c:v>
                </c:pt>
                <c:pt idx="45">
                  <c:v>165.42000000000004</c:v>
                </c:pt>
                <c:pt idx="46">
                  <c:v>165.7201</c:v>
                </c:pt>
                <c:pt idx="47">
                  <c:v>164.542</c:v>
                </c:pt>
                <c:pt idx="48">
                  <c:v>161.96210000000016</c:v>
                </c:pt>
                <c:pt idx="49">
                  <c:v>160.23169999999999</c:v>
                </c:pt>
                <c:pt idx="50">
                  <c:v>164.25030000000001</c:v>
                </c:pt>
                <c:pt idx="51">
                  <c:v>160.86330000000001</c:v>
                </c:pt>
                <c:pt idx="52">
                  <c:v>165.91840000000016</c:v>
                </c:pt>
                <c:pt idx="53">
                  <c:v>165.34350000000001</c:v>
                </c:pt>
                <c:pt idx="54">
                  <c:v>165.79379999999998</c:v>
                </c:pt>
                <c:pt idx="55">
                  <c:v>171.46340000000001</c:v>
                </c:pt>
                <c:pt idx="56">
                  <c:v>175.83600000000001</c:v>
                </c:pt>
                <c:pt idx="57">
                  <c:v>175.41120000000001</c:v>
                </c:pt>
                <c:pt idx="58">
                  <c:v>173.1626</c:v>
                </c:pt>
                <c:pt idx="59">
                  <c:v>167.00020000000001</c:v>
                </c:pt>
                <c:pt idx="60">
                  <c:v>162.74939999999998</c:v>
                </c:pt>
                <c:pt idx="61">
                  <c:v>156.02340000000001</c:v>
                </c:pt>
                <c:pt idx="62">
                  <c:v>143.25959999999998</c:v>
                </c:pt>
                <c:pt idx="63">
                  <c:v>142.17489999999998</c:v>
                </c:pt>
                <c:pt idx="64">
                  <c:v>147.70859999999999</c:v>
                </c:pt>
                <c:pt idx="65">
                  <c:v>147.89840000000024</c:v>
                </c:pt>
                <c:pt idx="66">
                  <c:v>148.6234</c:v>
                </c:pt>
                <c:pt idx="67">
                  <c:v>146.0547</c:v>
                </c:pt>
                <c:pt idx="68">
                  <c:v>150.13559999999998</c:v>
                </c:pt>
                <c:pt idx="69">
                  <c:v>149.78450000000001</c:v>
                </c:pt>
                <c:pt idx="70">
                  <c:v>153.29900000000001</c:v>
                </c:pt>
                <c:pt idx="71">
                  <c:v>155.38050000000001</c:v>
                </c:pt>
                <c:pt idx="72">
                  <c:v>148.59220000000016</c:v>
                </c:pt>
                <c:pt idx="73">
                  <c:v>149.8355</c:v>
                </c:pt>
                <c:pt idx="74">
                  <c:v>149.86090000000004</c:v>
                </c:pt>
                <c:pt idx="75">
                  <c:v>152.15200000000004</c:v>
                </c:pt>
                <c:pt idx="76">
                  <c:v>158.1729</c:v>
                </c:pt>
                <c:pt idx="77">
                  <c:v>160.73869999999999</c:v>
                </c:pt>
                <c:pt idx="78">
                  <c:v>156.73419999999999</c:v>
                </c:pt>
                <c:pt idx="79">
                  <c:v>152.27099999999999</c:v>
                </c:pt>
                <c:pt idx="80">
                  <c:v>158.98560000000001</c:v>
                </c:pt>
                <c:pt idx="81">
                  <c:v>162.98730000000023</c:v>
                </c:pt>
                <c:pt idx="82">
                  <c:v>160.91419999999999</c:v>
                </c:pt>
                <c:pt idx="83">
                  <c:v>165.45110000000017</c:v>
                </c:pt>
                <c:pt idx="84">
                  <c:v>174.88170000000017</c:v>
                </c:pt>
                <c:pt idx="85">
                  <c:v>179.39020000000016</c:v>
                </c:pt>
                <c:pt idx="86">
                  <c:v>179.25140000000007</c:v>
                </c:pt>
                <c:pt idx="87">
                  <c:v>174.4342</c:v>
                </c:pt>
                <c:pt idx="88">
                  <c:v>161.3759</c:v>
                </c:pt>
                <c:pt idx="89">
                  <c:v>160.27989999999983</c:v>
                </c:pt>
                <c:pt idx="90">
                  <c:v>171.6362</c:v>
                </c:pt>
                <c:pt idx="91">
                  <c:v>169.89450000000002</c:v>
                </c:pt>
                <c:pt idx="92">
                  <c:v>167.13329999999999</c:v>
                </c:pt>
                <c:pt idx="93">
                  <c:v>162.62190000000001</c:v>
                </c:pt>
                <c:pt idx="94">
                  <c:v>163.44319999999999</c:v>
                </c:pt>
                <c:pt idx="95">
                  <c:v>167.17299999999997</c:v>
                </c:pt>
                <c:pt idx="96">
                  <c:v>168.92310000000001</c:v>
                </c:pt>
                <c:pt idx="97">
                  <c:v>171.24539999999999</c:v>
                </c:pt>
                <c:pt idx="98">
                  <c:v>170.76959999999983</c:v>
                </c:pt>
                <c:pt idx="99">
                  <c:v>171.08680000000001</c:v>
                </c:pt>
                <c:pt idx="100">
                  <c:v>176.72810000000001</c:v>
                </c:pt>
                <c:pt idx="101">
                  <c:v>176.0258</c:v>
                </c:pt>
                <c:pt idx="102">
                  <c:v>169.7841</c:v>
                </c:pt>
                <c:pt idx="103">
                  <c:v>162.52000000000001</c:v>
                </c:pt>
                <c:pt idx="104">
                  <c:v>158.14449999999999</c:v>
                </c:pt>
                <c:pt idx="105">
                  <c:v>152.91669999999999</c:v>
                </c:pt>
                <c:pt idx="106">
                  <c:v>153.333</c:v>
                </c:pt>
                <c:pt idx="107">
                  <c:v>154.36950000000002</c:v>
                </c:pt>
                <c:pt idx="108">
                  <c:v>151.30810000000017</c:v>
                </c:pt>
                <c:pt idx="109">
                  <c:v>147.79919999999998</c:v>
                </c:pt>
                <c:pt idx="110">
                  <c:v>142.01059999999998</c:v>
                </c:pt>
                <c:pt idx="111">
                  <c:v>152.9308</c:v>
                </c:pt>
                <c:pt idx="112">
                  <c:v>163.7774</c:v>
                </c:pt>
                <c:pt idx="113">
                  <c:v>164.96680000000001</c:v>
                </c:pt>
                <c:pt idx="114">
                  <c:v>153.6926</c:v>
                </c:pt>
                <c:pt idx="115">
                  <c:v>161.35600000000017</c:v>
                </c:pt>
                <c:pt idx="116">
                  <c:v>160.40450000000001</c:v>
                </c:pt>
                <c:pt idx="117">
                  <c:v>160.23459999999992</c:v>
                </c:pt>
                <c:pt idx="118">
                  <c:v>158.21250000000001</c:v>
                </c:pt>
                <c:pt idx="119">
                  <c:v>161.47210000000001</c:v>
                </c:pt>
                <c:pt idx="120">
                  <c:v>162.67569999999998</c:v>
                </c:pt>
                <c:pt idx="121">
                  <c:v>170.8177</c:v>
                </c:pt>
                <c:pt idx="122">
                  <c:v>189.56559999999999</c:v>
                </c:pt>
                <c:pt idx="123">
                  <c:v>207.94240000000016</c:v>
                </c:pt>
                <c:pt idx="124">
                  <c:v>205.82690000000017</c:v>
                </c:pt>
                <c:pt idx="125">
                  <c:v>186.86100000000016</c:v>
                </c:pt>
                <c:pt idx="126">
                  <c:v>179.8263000000002</c:v>
                </c:pt>
                <c:pt idx="127">
                  <c:v>183.6892</c:v>
                </c:pt>
                <c:pt idx="128">
                  <c:v>183.93270000000001</c:v>
                </c:pt>
                <c:pt idx="129">
                  <c:v>191.2818</c:v>
                </c:pt>
                <c:pt idx="130">
                  <c:v>186.7704</c:v>
                </c:pt>
                <c:pt idx="131">
                  <c:v>185.227</c:v>
                </c:pt>
                <c:pt idx="132">
                  <c:v>180.02170000000001</c:v>
                </c:pt>
                <c:pt idx="133">
                  <c:v>175.3433</c:v>
                </c:pt>
                <c:pt idx="134">
                  <c:v>163.22230000000016</c:v>
                </c:pt>
                <c:pt idx="135">
                  <c:v>153.96170000000001</c:v>
                </c:pt>
                <c:pt idx="136">
                  <c:v>147.59530000000001</c:v>
                </c:pt>
                <c:pt idx="137">
                  <c:v>146.33790000000016</c:v>
                </c:pt>
                <c:pt idx="138">
                  <c:v>147.98620000000017</c:v>
                </c:pt>
                <c:pt idx="139">
                  <c:v>149.31720000000001</c:v>
                </c:pt>
                <c:pt idx="140">
                  <c:v>147.11959999999982</c:v>
                </c:pt>
                <c:pt idx="141">
                  <c:v>143.792</c:v>
                </c:pt>
                <c:pt idx="142">
                  <c:v>141.23179999999999</c:v>
                </c:pt>
                <c:pt idx="143">
                  <c:v>139.7252</c:v>
                </c:pt>
                <c:pt idx="144">
                  <c:v>135.0977</c:v>
                </c:pt>
                <c:pt idx="145">
                  <c:v>129.2242</c:v>
                </c:pt>
                <c:pt idx="146">
                  <c:v>125.5454</c:v>
                </c:pt>
                <c:pt idx="147">
                  <c:v>126.2052</c:v>
                </c:pt>
                <c:pt idx="148">
                  <c:v>125.21120000000013</c:v>
                </c:pt>
                <c:pt idx="149">
                  <c:v>124.34460000000009</c:v>
                </c:pt>
                <c:pt idx="150">
                  <c:v>124.91950000000008</c:v>
                </c:pt>
                <c:pt idx="151">
                  <c:v>130.2578</c:v>
                </c:pt>
                <c:pt idx="152">
                  <c:v>121.8156</c:v>
                </c:pt>
                <c:pt idx="153">
                  <c:v>119.28100000000002</c:v>
                </c:pt>
                <c:pt idx="154">
                  <c:v>120.2099</c:v>
                </c:pt>
                <c:pt idx="155">
                  <c:v>114.91410000000012</c:v>
                </c:pt>
                <c:pt idx="156">
                  <c:v>119.9324</c:v>
                </c:pt>
                <c:pt idx="157">
                  <c:v>122.5378</c:v>
                </c:pt>
                <c:pt idx="158">
                  <c:v>121.58629999999999</c:v>
                </c:pt>
                <c:pt idx="159">
                  <c:v>114.6195</c:v>
                </c:pt>
                <c:pt idx="160">
                  <c:v>117.45720000000009</c:v>
                </c:pt>
                <c:pt idx="161">
                  <c:v>118.54190000000008</c:v>
                </c:pt>
                <c:pt idx="162">
                  <c:v>117.8395</c:v>
                </c:pt>
                <c:pt idx="163">
                  <c:v>117.15979999999998</c:v>
                </c:pt>
                <c:pt idx="164">
                  <c:v>116.57929999999999</c:v>
                </c:pt>
                <c:pt idx="165">
                  <c:v>118.42570000000001</c:v>
                </c:pt>
                <c:pt idx="166">
                  <c:v>118.59</c:v>
                </c:pt>
                <c:pt idx="167">
                  <c:v>120.0711</c:v>
                </c:pt>
                <c:pt idx="168">
                  <c:v>121.6202</c:v>
                </c:pt>
                <c:pt idx="169">
                  <c:v>124.18889999999998</c:v>
                </c:pt>
                <c:pt idx="170">
                  <c:v>124.70710000000008</c:v>
                </c:pt>
                <c:pt idx="171">
                  <c:v>122.68219999999998</c:v>
                </c:pt>
                <c:pt idx="172">
                  <c:v>121.6117</c:v>
                </c:pt>
                <c:pt idx="173">
                  <c:v>121.37669999999999</c:v>
                </c:pt>
                <c:pt idx="174">
                  <c:v>119.55</c:v>
                </c:pt>
                <c:pt idx="175">
                  <c:v>121.96010000000008</c:v>
                </c:pt>
                <c:pt idx="176">
                  <c:v>125.49720000000015</c:v>
                </c:pt>
                <c:pt idx="177">
                  <c:v>127.95829999999999</c:v>
                </c:pt>
                <c:pt idx="178">
                  <c:v>138.85580000000004</c:v>
                </c:pt>
                <c:pt idx="179">
                  <c:v>150.06479999999999</c:v>
                </c:pt>
                <c:pt idx="180">
                  <c:v>164.76579999999998</c:v>
                </c:pt>
                <c:pt idx="181">
                  <c:v>182.78579999999999</c:v>
                </c:pt>
              </c:numCache>
            </c:numRef>
          </c:val>
        </c:ser>
        <c:ser>
          <c:idx val="1"/>
          <c:order val="1"/>
          <c:tx>
            <c:strRef>
              <c:f>Movement!$AI$2</c:f>
              <c:strCache>
                <c:ptCount val="1"/>
                <c:pt idx="0">
                  <c:v>Post Libby Flows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numRef>
              <c:f>Movement!$AG$3:$AG$184</c:f>
              <c:numCache>
                <c:formatCode>d\-mmm</c:formatCode>
                <c:ptCount val="182"/>
                <c:pt idx="0">
                  <c:v>37530</c:v>
                </c:pt>
                <c:pt idx="1">
                  <c:v>37531</c:v>
                </c:pt>
                <c:pt idx="2">
                  <c:v>37532</c:v>
                </c:pt>
                <c:pt idx="3">
                  <c:v>37533</c:v>
                </c:pt>
                <c:pt idx="4">
                  <c:v>37534</c:v>
                </c:pt>
                <c:pt idx="5">
                  <c:v>37535</c:v>
                </c:pt>
                <c:pt idx="6">
                  <c:v>37536</c:v>
                </c:pt>
                <c:pt idx="7">
                  <c:v>37537</c:v>
                </c:pt>
                <c:pt idx="8">
                  <c:v>37538</c:v>
                </c:pt>
                <c:pt idx="9">
                  <c:v>37539</c:v>
                </c:pt>
                <c:pt idx="10">
                  <c:v>37540</c:v>
                </c:pt>
                <c:pt idx="11">
                  <c:v>37541</c:v>
                </c:pt>
                <c:pt idx="12">
                  <c:v>37542</c:v>
                </c:pt>
                <c:pt idx="13">
                  <c:v>37543</c:v>
                </c:pt>
                <c:pt idx="14">
                  <c:v>37544</c:v>
                </c:pt>
                <c:pt idx="15">
                  <c:v>37545</c:v>
                </c:pt>
                <c:pt idx="16">
                  <c:v>37546</c:v>
                </c:pt>
                <c:pt idx="17">
                  <c:v>37547</c:v>
                </c:pt>
                <c:pt idx="18">
                  <c:v>37548</c:v>
                </c:pt>
                <c:pt idx="19">
                  <c:v>37549</c:v>
                </c:pt>
                <c:pt idx="20">
                  <c:v>37550</c:v>
                </c:pt>
                <c:pt idx="21">
                  <c:v>37551</c:v>
                </c:pt>
                <c:pt idx="22">
                  <c:v>37552</c:v>
                </c:pt>
                <c:pt idx="23">
                  <c:v>37553</c:v>
                </c:pt>
                <c:pt idx="24">
                  <c:v>37554</c:v>
                </c:pt>
                <c:pt idx="25">
                  <c:v>37555</c:v>
                </c:pt>
                <c:pt idx="26">
                  <c:v>37556</c:v>
                </c:pt>
                <c:pt idx="27">
                  <c:v>37557</c:v>
                </c:pt>
                <c:pt idx="28">
                  <c:v>37558</c:v>
                </c:pt>
                <c:pt idx="29">
                  <c:v>37559</c:v>
                </c:pt>
                <c:pt idx="30">
                  <c:v>37560</c:v>
                </c:pt>
                <c:pt idx="31">
                  <c:v>37561</c:v>
                </c:pt>
                <c:pt idx="32">
                  <c:v>37562</c:v>
                </c:pt>
                <c:pt idx="33">
                  <c:v>37563</c:v>
                </c:pt>
                <c:pt idx="34">
                  <c:v>37564</c:v>
                </c:pt>
                <c:pt idx="35">
                  <c:v>37565</c:v>
                </c:pt>
                <c:pt idx="36">
                  <c:v>37566</c:v>
                </c:pt>
                <c:pt idx="37">
                  <c:v>37567</c:v>
                </c:pt>
                <c:pt idx="38">
                  <c:v>37568</c:v>
                </c:pt>
                <c:pt idx="39">
                  <c:v>37569</c:v>
                </c:pt>
                <c:pt idx="40">
                  <c:v>37570</c:v>
                </c:pt>
                <c:pt idx="41">
                  <c:v>37571</c:v>
                </c:pt>
                <c:pt idx="42">
                  <c:v>37572</c:v>
                </c:pt>
                <c:pt idx="43">
                  <c:v>37573</c:v>
                </c:pt>
                <c:pt idx="44">
                  <c:v>37574</c:v>
                </c:pt>
                <c:pt idx="45">
                  <c:v>37575</c:v>
                </c:pt>
                <c:pt idx="46">
                  <c:v>37576</c:v>
                </c:pt>
                <c:pt idx="47">
                  <c:v>37577</c:v>
                </c:pt>
                <c:pt idx="48">
                  <c:v>37578</c:v>
                </c:pt>
                <c:pt idx="49">
                  <c:v>37579</c:v>
                </c:pt>
                <c:pt idx="50">
                  <c:v>37580</c:v>
                </c:pt>
                <c:pt idx="51">
                  <c:v>37581</c:v>
                </c:pt>
                <c:pt idx="52">
                  <c:v>37582</c:v>
                </c:pt>
                <c:pt idx="53">
                  <c:v>37583</c:v>
                </c:pt>
                <c:pt idx="54">
                  <c:v>37584</c:v>
                </c:pt>
                <c:pt idx="55">
                  <c:v>37585</c:v>
                </c:pt>
                <c:pt idx="56">
                  <c:v>37586</c:v>
                </c:pt>
                <c:pt idx="57">
                  <c:v>37587</c:v>
                </c:pt>
                <c:pt idx="58">
                  <c:v>37588</c:v>
                </c:pt>
                <c:pt idx="59">
                  <c:v>37589</c:v>
                </c:pt>
                <c:pt idx="60">
                  <c:v>37590</c:v>
                </c:pt>
                <c:pt idx="61">
                  <c:v>37591</c:v>
                </c:pt>
                <c:pt idx="62">
                  <c:v>37592</c:v>
                </c:pt>
                <c:pt idx="63">
                  <c:v>37593</c:v>
                </c:pt>
                <c:pt idx="64">
                  <c:v>37594</c:v>
                </c:pt>
                <c:pt idx="65">
                  <c:v>37595</c:v>
                </c:pt>
                <c:pt idx="66">
                  <c:v>37596</c:v>
                </c:pt>
                <c:pt idx="67">
                  <c:v>37597</c:v>
                </c:pt>
                <c:pt idx="68">
                  <c:v>37598</c:v>
                </c:pt>
                <c:pt idx="69">
                  <c:v>37599</c:v>
                </c:pt>
                <c:pt idx="70">
                  <c:v>37600</c:v>
                </c:pt>
                <c:pt idx="71">
                  <c:v>37601</c:v>
                </c:pt>
                <c:pt idx="72">
                  <c:v>37602</c:v>
                </c:pt>
                <c:pt idx="73">
                  <c:v>37603</c:v>
                </c:pt>
                <c:pt idx="74">
                  <c:v>37604</c:v>
                </c:pt>
                <c:pt idx="75">
                  <c:v>37605</c:v>
                </c:pt>
                <c:pt idx="76">
                  <c:v>37606</c:v>
                </c:pt>
                <c:pt idx="77">
                  <c:v>37607</c:v>
                </c:pt>
                <c:pt idx="78">
                  <c:v>37608</c:v>
                </c:pt>
                <c:pt idx="79">
                  <c:v>37609</c:v>
                </c:pt>
                <c:pt idx="80">
                  <c:v>37610</c:v>
                </c:pt>
                <c:pt idx="81">
                  <c:v>37611</c:v>
                </c:pt>
                <c:pt idx="82">
                  <c:v>37612</c:v>
                </c:pt>
                <c:pt idx="83">
                  <c:v>37613</c:v>
                </c:pt>
                <c:pt idx="84">
                  <c:v>37614</c:v>
                </c:pt>
                <c:pt idx="85">
                  <c:v>37615</c:v>
                </c:pt>
                <c:pt idx="86">
                  <c:v>37616</c:v>
                </c:pt>
                <c:pt idx="87">
                  <c:v>37617</c:v>
                </c:pt>
                <c:pt idx="88">
                  <c:v>37618</c:v>
                </c:pt>
                <c:pt idx="89">
                  <c:v>37619</c:v>
                </c:pt>
                <c:pt idx="90">
                  <c:v>37620</c:v>
                </c:pt>
                <c:pt idx="91">
                  <c:v>37621</c:v>
                </c:pt>
                <c:pt idx="92">
                  <c:v>37622</c:v>
                </c:pt>
                <c:pt idx="93">
                  <c:v>37623</c:v>
                </c:pt>
                <c:pt idx="94">
                  <c:v>37624</c:v>
                </c:pt>
                <c:pt idx="95">
                  <c:v>37625</c:v>
                </c:pt>
                <c:pt idx="96">
                  <c:v>37626</c:v>
                </c:pt>
                <c:pt idx="97">
                  <c:v>37627</c:v>
                </c:pt>
                <c:pt idx="98">
                  <c:v>37628</c:v>
                </c:pt>
                <c:pt idx="99">
                  <c:v>37629</c:v>
                </c:pt>
                <c:pt idx="100">
                  <c:v>37630</c:v>
                </c:pt>
                <c:pt idx="101">
                  <c:v>37631</c:v>
                </c:pt>
                <c:pt idx="102">
                  <c:v>37632</c:v>
                </c:pt>
                <c:pt idx="103">
                  <c:v>37633</c:v>
                </c:pt>
                <c:pt idx="104">
                  <c:v>37634</c:v>
                </c:pt>
                <c:pt idx="105">
                  <c:v>37635</c:v>
                </c:pt>
                <c:pt idx="106">
                  <c:v>37636</c:v>
                </c:pt>
                <c:pt idx="107">
                  <c:v>37637</c:v>
                </c:pt>
                <c:pt idx="108">
                  <c:v>37638</c:v>
                </c:pt>
                <c:pt idx="109">
                  <c:v>37639</c:v>
                </c:pt>
                <c:pt idx="110">
                  <c:v>37640</c:v>
                </c:pt>
                <c:pt idx="111">
                  <c:v>37641</c:v>
                </c:pt>
                <c:pt idx="112">
                  <c:v>37642</c:v>
                </c:pt>
                <c:pt idx="113">
                  <c:v>37643</c:v>
                </c:pt>
                <c:pt idx="114">
                  <c:v>37644</c:v>
                </c:pt>
                <c:pt idx="115">
                  <c:v>37645</c:v>
                </c:pt>
                <c:pt idx="116">
                  <c:v>37646</c:v>
                </c:pt>
                <c:pt idx="117">
                  <c:v>37647</c:v>
                </c:pt>
                <c:pt idx="118">
                  <c:v>37648</c:v>
                </c:pt>
                <c:pt idx="119">
                  <c:v>37649</c:v>
                </c:pt>
                <c:pt idx="120">
                  <c:v>37650</c:v>
                </c:pt>
                <c:pt idx="121">
                  <c:v>37651</c:v>
                </c:pt>
                <c:pt idx="122">
                  <c:v>37652</c:v>
                </c:pt>
                <c:pt idx="123">
                  <c:v>37653</c:v>
                </c:pt>
                <c:pt idx="124">
                  <c:v>37654</c:v>
                </c:pt>
                <c:pt idx="125">
                  <c:v>37655</c:v>
                </c:pt>
                <c:pt idx="126">
                  <c:v>37656</c:v>
                </c:pt>
                <c:pt idx="127">
                  <c:v>37657</c:v>
                </c:pt>
                <c:pt idx="128">
                  <c:v>37658</c:v>
                </c:pt>
                <c:pt idx="129">
                  <c:v>37659</c:v>
                </c:pt>
                <c:pt idx="130">
                  <c:v>37660</c:v>
                </c:pt>
                <c:pt idx="131">
                  <c:v>37661</c:v>
                </c:pt>
                <c:pt idx="132">
                  <c:v>37662</c:v>
                </c:pt>
                <c:pt idx="133">
                  <c:v>37663</c:v>
                </c:pt>
                <c:pt idx="134">
                  <c:v>37664</c:v>
                </c:pt>
                <c:pt idx="135">
                  <c:v>37665</c:v>
                </c:pt>
                <c:pt idx="136">
                  <c:v>37666</c:v>
                </c:pt>
                <c:pt idx="137">
                  <c:v>37667</c:v>
                </c:pt>
                <c:pt idx="138">
                  <c:v>37668</c:v>
                </c:pt>
                <c:pt idx="139">
                  <c:v>37669</c:v>
                </c:pt>
                <c:pt idx="140">
                  <c:v>37670</c:v>
                </c:pt>
                <c:pt idx="141">
                  <c:v>37671</c:v>
                </c:pt>
                <c:pt idx="142">
                  <c:v>37672</c:v>
                </c:pt>
                <c:pt idx="143">
                  <c:v>37673</c:v>
                </c:pt>
                <c:pt idx="144">
                  <c:v>37674</c:v>
                </c:pt>
                <c:pt idx="145">
                  <c:v>37675</c:v>
                </c:pt>
                <c:pt idx="146">
                  <c:v>37676</c:v>
                </c:pt>
                <c:pt idx="147">
                  <c:v>37677</c:v>
                </c:pt>
                <c:pt idx="148">
                  <c:v>37678</c:v>
                </c:pt>
                <c:pt idx="149">
                  <c:v>37679</c:v>
                </c:pt>
                <c:pt idx="150">
                  <c:v>37680</c:v>
                </c:pt>
                <c:pt idx="151">
                  <c:v>37681</c:v>
                </c:pt>
                <c:pt idx="152">
                  <c:v>37682</c:v>
                </c:pt>
                <c:pt idx="153">
                  <c:v>37683</c:v>
                </c:pt>
                <c:pt idx="154">
                  <c:v>37684</c:v>
                </c:pt>
                <c:pt idx="155">
                  <c:v>37685</c:v>
                </c:pt>
                <c:pt idx="156">
                  <c:v>37686</c:v>
                </c:pt>
                <c:pt idx="157">
                  <c:v>37687</c:v>
                </c:pt>
                <c:pt idx="158">
                  <c:v>37688</c:v>
                </c:pt>
                <c:pt idx="159">
                  <c:v>37689</c:v>
                </c:pt>
                <c:pt idx="160">
                  <c:v>37690</c:v>
                </c:pt>
                <c:pt idx="161">
                  <c:v>37691</c:v>
                </c:pt>
                <c:pt idx="162">
                  <c:v>37692</c:v>
                </c:pt>
                <c:pt idx="163">
                  <c:v>37693</c:v>
                </c:pt>
                <c:pt idx="164">
                  <c:v>37694</c:v>
                </c:pt>
                <c:pt idx="165">
                  <c:v>37695</c:v>
                </c:pt>
                <c:pt idx="166">
                  <c:v>37696</c:v>
                </c:pt>
                <c:pt idx="167">
                  <c:v>37697</c:v>
                </c:pt>
                <c:pt idx="168">
                  <c:v>37698</c:v>
                </c:pt>
                <c:pt idx="169">
                  <c:v>37699</c:v>
                </c:pt>
                <c:pt idx="170">
                  <c:v>37700</c:v>
                </c:pt>
                <c:pt idx="171">
                  <c:v>37701</c:v>
                </c:pt>
                <c:pt idx="172">
                  <c:v>37702</c:v>
                </c:pt>
                <c:pt idx="173">
                  <c:v>37703</c:v>
                </c:pt>
                <c:pt idx="174">
                  <c:v>37704</c:v>
                </c:pt>
                <c:pt idx="175">
                  <c:v>37705</c:v>
                </c:pt>
                <c:pt idx="176">
                  <c:v>37706</c:v>
                </c:pt>
                <c:pt idx="177">
                  <c:v>37707</c:v>
                </c:pt>
                <c:pt idx="178">
                  <c:v>37708</c:v>
                </c:pt>
                <c:pt idx="179">
                  <c:v>37709</c:v>
                </c:pt>
                <c:pt idx="180">
                  <c:v>37710</c:v>
                </c:pt>
                <c:pt idx="181">
                  <c:v>37711</c:v>
                </c:pt>
              </c:numCache>
            </c:numRef>
          </c:cat>
          <c:val>
            <c:numRef>
              <c:f>Movement!$AI$3:$AI$184</c:f>
              <c:numCache>
                <c:formatCode>General</c:formatCode>
                <c:ptCount val="182"/>
                <c:pt idx="0">
                  <c:v>316.73649999999935</c:v>
                </c:pt>
                <c:pt idx="1">
                  <c:v>303.92169999999953</c:v>
                </c:pt>
                <c:pt idx="2">
                  <c:v>298.2831999999994</c:v>
                </c:pt>
                <c:pt idx="3">
                  <c:v>328.24579999999969</c:v>
                </c:pt>
                <c:pt idx="4">
                  <c:v>324.59249999999969</c:v>
                </c:pt>
                <c:pt idx="5">
                  <c:v>316.69690000000003</c:v>
                </c:pt>
                <c:pt idx="6">
                  <c:v>325.10230000000001</c:v>
                </c:pt>
                <c:pt idx="7">
                  <c:v>353.1447000000004</c:v>
                </c:pt>
                <c:pt idx="8">
                  <c:v>349.36970000000002</c:v>
                </c:pt>
                <c:pt idx="9">
                  <c:v>331.79149999999947</c:v>
                </c:pt>
                <c:pt idx="10">
                  <c:v>317.45299999999969</c:v>
                </c:pt>
                <c:pt idx="11">
                  <c:v>328.22879999999935</c:v>
                </c:pt>
                <c:pt idx="12">
                  <c:v>378.80829999999969</c:v>
                </c:pt>
                <c:pt idx="13">
                  <c:v>423.7097</c:v>
                </c:pt>
                <c:pt idx="14">
                  <c:v>425.91579999999954</c:v>
                </c:pt>
                <c:pt idx="15">
                  <c:v>400.61189999999999</c:v>
                </c:pt>
                <c:pt idx="16">
                  <c:v>403.61099999999999</c:v>
                </c:pt>
                <c:pt idx="17">
                  <c:v>397.33240000000001</c:v>
                </c:pt>
                <c:pt idx="18">
                  <c:v>420.79839999999939</c:v>
                </c:pt>
                <c:pt idx="19">
                  <c:v>451.18860000000001</c:v>
                </c:pt>
                <c:pt idx="20">
                  <c:v>406.97539999999935</c:v>
                </c:pt>
                <c:pt idx="21">
                  <c:v>393.20339999999953</c:v>
                </c:pt>
                <c:pt idx="22">
                  <c:v>409.6601</c:v>
                </c:pt>
                <c:pt idx="23">
                  <c:v>422.51459999999969</c:v>
                </c:pt>
                <c:pt idx="24">
                  <c:v>418.38549999999969</c:v>
                </c:pt>
                <c:pt idx="25">
                  <c:v>403.08420000000001</c:v>
                </c:pt>
                <c:pt idx="26">
                  <c:v>406.00970000000001</c:v>
                </c:pt>
                <c:pt idx="27">
                  <c:v>448.77</c:v>
                </c:pt>
                <c:pt idx="28">
                  <c:v>438.11609999999968</c:v>
                </c:pt>
                <c:pt idx="29">
                  <c:v>442.7124</c:v>
                </c:pt>
                <c:pt idx="30">
                  <c:v>423.9504</c:v>
                </c:pt>
                <c:pt idx="31">
                  <c:v>446.04570000000001</c:v>
                </c:pt>
                <c:pt idx="32">
                  <c:v>453.87049999999999</c:v>
                </c:pt>
                <c:pt idx="33">
                  <c:v>496.75259999999969</c:v>
                </c:pt>
                <c:pt idx="34">
                  <c:v>512.67129999999997</c:v>
                </c:pt>
                <c:pt idx="35">
                  <c:v>489.07220000000001</c:v>
                </c:pt>
                <c:pt idx="36">
                  <c:v>483.22980000000001</c:v>
                </c:pt>
                <c:pt idx="37">
                  <c:v>485.31700000000001</c:v>
                </c:pt>
                <c:pt idx="38">
                  <c:v>462.42029999999954</c:v>
                </c:pt>
                <c:pt idx="39">
                  <c:v>456.49289999999968</c:v>
                </c:pt>
                <c:pt idx="40">
                  <c:v>512.43059999999946</c:v>
                </c:pt>
                <c:pt idx="41">
                  <c:v>483.22980000000001</c:v>
                </c:pt>
                <c:pt idx="42">
                  <c:v>497.36720000000008</c:v>
                </c:pt>
                <c:pt idx="43">
                  <c:v>494.02260000000001</c:v>
                </c:pt>
                <c:pt idx="44">
                  <c:v>429.84660000000002</c:v>
                </c:pt>
                <c:pt idx="45">
                  <c:v>422.3843</c:v>
                </c:pt>
                <c:pt idx="46">
                  <c:v>440.74700000000001</c:v>
                </c:pt>
                <c:pt idx="47">
                  <c:v>458.8236</c:v>
                </c:pt>
                <c:pt idx="48">
                  <c:v>476.75299999999999</c:v>
                </c:pt>
                <c:pt idx="49">
                  <c:v>508.66399999999999</c:v>
                </c:pt>
                <c:pt idx="50">
                  <c:v>475.77029999999968</c:v>
                </c:pt>
                <c:pt idx="51">
                  <c:v>467.23469999999969</c:v>
                </c:pt>
                <c:pt idx="52">
                  <c:v>442.05250000000001</c:v>
                </c:pt>
                <c:pt idx="53">
                  <c:v>419.83549999999968</c:v>
                </c:pt>
                <c:pt idx="54">
                  <c:v>454.11970000000002</c:v>
                </c:pt>
                <c:pt idx="55">
                  <c:v>507.85120000000001</c:v>
                </c:pt>
                <c:pt idx="56">
                  <c:v>501.26119999999935</c:v>
                </c:pt>
                <c:pt idx="57">
                  <c:v>463.31240000000008</c:v>
                </c:pt>
                <c:pt idx="58">
                  <c:v>435.1028000000004</c:v>
                </c:pt>
                <c:pt idx="59">
                  <c:v>487.91109999999935</c:v>
                </c:pt>
                <c:pt idx="60">
                  <c:v>502.03149999999954</c:v>
                </c:pt>
                <c:pt idx="61">
                  <c:v>474.52709999999968</c:v>
                </c:pt>
                <c:pt idx="62">
                  <c:v>460.3614</c:v>
                </c:pt>
                <c:pt idx="63">
                  <c:v>457.46709999999968</c:v>
                </c:pt>
                <c:pt idx="64">
                  <c:v>498.56509999999969</c:v>
                </c:pt>
                <c:pt idx="65">
                  <c:v>502.68</c:v>
                </c:pt>
                <c:pt idx="66">
                  <c:v>492.55840000000001</c:v>
                </c:pt>
                <c:pt idx="67">
                  <c:v>470.87380000000002</c:v>
                </c:pt>
                <c:pt idx="68">
                  <c:v>453.92999999999961</c:v>
                </c:pt>
                <c:pt idx="69">
                  <c:v>481.14830000000001</c:v>
                </c:pt>
                <c:pt idx="70">
                  <c:v>481.2388999999996</c:v>
                </c:pt>
                <c:pt idx="71">
                  <c:v>429.52659999999935</c:v>
                </c:pt>
                <c:pt idx="72">
                  <c:v>458.14109999999999</c:v>
                </c:pt>
                <c:pt idx="73">
                  <c:v>467.85210000000001</c:v>
                </c:pt>
                <c:pt idx="74">
                  <c:v>489.80009999999999</c:v>
                </c:pt>
                <c:pt idx="75">
                  <c:v>483.90379999999953</c:v>
                </c:pt>
                <c:pt idx="76">
                  <c:v>485.0365999999994</c:v>
                </c:pt>
                <c:pt idx="77">
                  <c:v>488.75220000000002</c:v>
                </c:pt>
                <c:pt idx="78">
                  <c:v>452.57339999999954</c:v>
                </c:pt>
                <c:pt idx="79">
                  <c:v>473.029</c:v>
                </c:pt>
                <c:pt idx="80">
                  <c:v>460.78339999999935</c:v>
                </c:pt>
                <c:pt idx="81">
                  <c:v>443.63560000000001</c:v>
                </c:pt>
                <c:pt idx="82">
                  <c:v>419.8553</c:v>
                </c:pt>
                <c:pt idx="83">
                  <c:v>404.80889999999999</c:v>
                </c:pt>
                <c:pt idx="84">
                  <c:v>425.05489999999998</c:v>
                </c:pt>
                <c:pt idx="85">
                  <c:v>405.45740000000001</c:v>
                </c:pt>
                <c:pt idx="86">
                  <c:v>353.80459999999999</c:v>
                </c:pt>
                <c:pt idx="87">
                  <c:v>375.68180000000001</c:v>
                </c:pt>
                <c:pt idx="88">
                  <c:v>424.19109999999961</c:v>
                </c:pt>
                <c:pt idx="89">
                  <c:v>454.83619999999939</c:v>
                </c:pt>
                <c:pt idx="90">
                  <c:v>447.66269999999997</c:v>
                </c:pt>
                <c:pt idx="91">
                  <c:v>440.7328</c:v>
                </c:pt>
                <c:pt idx="92">
                  <c:v>378.48259999999954</c:v>
                </c:pt>
                <c:pt idx="93">
                  <c:v>383.4272999999996</c:v>
                </c:pt>
                <c:pt idx="94">
                  <c:v>409.79039999999935</c:v>
                </c:pt>
                <c:pt idx="95">
                  <c:v>417.83609999999953</c:v>
                </c:pt>
                <c:pt idx="96">
                  <c:v>432.50020000000001</c:v>
                </c:pt>
                <c:pt idx="97">
                  <c:v>457.73329999999953</c:v>
                </c:pt>
                <c:pt idx="98">
                  <c:v>457.51240000000001</c:v>
                </c:pt>
                <c:pt idx="99">
                  <c:v>469.80329999999969</c:v>
                </c:pt>
                <c:pt idx="100">
                  <c:v>474.32040000000001</c:v>
                </c:pt>
                <c:pt idx="101">
                  <c:v>496.62520000000001</c:v>
                </c:pt>
                <c:pt idx="102">
                  <c:v>495.88319999999953</c:v>
                </c:pt>
                <c:pt idx="103">
                  <c:v>483.80470000000008</c:v>
                </c:pt>
                <c:pt idx="104">
                  <c:v>461.14589999999998</c:v>
                </c:pt>
                <c:pt idx="105">
                  <c:v>476.399</c:v>
                </c:pt>
                <c:pt idx="106">
                  <c:v>502.06829999999968</c:v>
                </c:pt>
                <c:pt idx="107">
                  <c:v>539.94909999999948</c:v>
                </c:pt>
                <c:pt idx="108">
                  <c:v>524.87719999999933</c:v>
                </c:pt>
                <c:pt idx="109">
                  <c:v>493.99990000000003</c:v>
                </c:pt>
                <c:pt idx="110">
                  <c:v>468.37880000000001</c:v>
                </c:pt>
                <c:pt idx="111">
                  <c:v>427.39409999999964</c:v>
                </c:pt>
                <c:pt idx="112">
                  <c:v>415.86219999999969</c:v>
                </c:pt>
                <c:pt idx="113">
                  <c:v>411.73880000000003</c:v>
                </c:pt>
                <c:pt idx="114">
                  <c:v>416.32100000000003</c:v>
                </c:pt>
                <c:pt idx="115">
                  <c:v>452.27609999999953</c:v>
                </c:pt>
                <c:pt idx="116">
                  <c:v>461.83969999999999</c:v>
                </c:pt>
                <c:pt idx="117">
                  <c:v>468.32780000000002</c:v>
                </c:pt>
                <c:pt idx="118">
                  <c:v>450.64770000000033</c:v>
                </c:pt>
                <c:pt idx="119">
                  <c:v>475.99969999999968</c:v>
                </c:pt>
                <c:pt idx="120">
                  <c:v>457.90039999999954</c:v>
                </c:pt>
                <c:pt idx="121">
                  <c:v>456.62040000000002</c:v>
                </c:pt>
                <c:pt idx="122">
                  <c:v>450.76940000000002</c:v>
                </c:pt>
                <c:pt idx="123">
                  <c:v>488.6191</c:v>
                </c:pt>
                <c:pt idx="124">
                  <c:v>488.87400000000002</c:v>
                </c:pt>
                <c:pt idx="125">
                  <c:v>473.30369999999999</c:v>
                </c:pt>
                <c:pt idx="126">
                  <c:v>450.03879999999936</c:v>
                </c:pt>
                <c:pt idx="127">
                  <c:v>437.79889999999961</c:v>
                </c:pt>
                <c:pt idx="128">
                  <c:v>431.56279999999964</c:v>
                </c:pt>
                <c:pt idx="129">
                  <c:v>419.95159999999947</c:v>
                </c:pt>
                <c:pt idx="130">
                  <c:v>429.67950000000002</c:v>
                </c:pt>
                <c:pt idx="131">
                  <c:v>440.95940000000002</c:v>
                </c:pt>
                <c:pt idx="132">
                  <c:v>430.99639999999914</c:v>
                </c:pt>
                <c:pt idx="133">
                  <c:v>428.47589999999968</c:v>
                </c:pt>
                <c:pt idx="134">
                  <c:v>409.80169999999993</c:v>
                </c:pt>
                <c:pt idx="135">
                  <c:v>376.78629999999936</c:v>
                </c:pt>
                <c:pt idx="136">
                  <c:v>393.5942</c:v>
                </c:pt>
                <c:pt idx="137">
                  <c:v>445.98619999999931</c:v>
                </c:pt>
                <c:pt idx="138">
                  <c:v>463.69189999999969</c:v>
                </c:pt>
                <c:pt idx="139">
                  <c:v>427.67160000000001</c:v>
                </c:pt>
                <c:pt idx="140">
                  <c:v>376.38129999999961</c:v>
                </c:pt>
                <c:pt idx="141">
                  <c:v>352.6576000000004</c:v>
                </c:pt>
                <c:pt idx="142">
                  <c:v>327.01099999999968</c:v>
                </c:pt>
                <c:pt idx="143">
                  <c:v>365.76129999999961</c:v>
                </c:pt>
                <c:pt idx="144">
                  <c:v>359.00979999999993</c:v>
                </c:pt>
                <c:pt idx="145">
                  <c:v>345.80990000000008</c:v>
                </c:pt>
                <c:pt idx="146">
                  <c:v>359.0693</c:v>
                </c:pt>
                <c:pt idx="147">
                  <c:v>352.36309999999969</c:v>
                </c:pt>
                <c:pt idx="148">
                  <c:v>312.63299999999964</c:v>
                </c:pt>
                <c:pt idx="149">
                  <c:v>308.94569999999999</c:v>
                </c:pt>
                <c:pt idx="150">
                  <c:v>322.089</c:v>
                </c:pt>
                <c:pt idx="151">
                  <c:v>322.00689999999969</c:v>
                </c:pt>
                <c:pt idx="152">
                  <c:v>335.36259999999999</c:v>
                </c:pt>
                <c:pt idx="153">
                  <c:v>350.23629999999946</c:v>
                </c:pt>
                <c:pt idx="154">
                  <c:v>350.38069999999999</c:v>
                </c:pt>
                <c:pt idx="155">
                  <c:v>329.1096000000004</c:v>
                </c:pt>
                <c:pt idx="156">
                  <c:v>313.37779999999964</c:v>
                </c:pt>
                <c:pt idx="157">
                  <c:v>310.76099999999968</c:v>
                </c:pt>
                <c:pt idx="158">
                  <c:v>318.12139999999954</c:v>
                </c:pt>
                <c:pt idx="159">
                  <c:v>323.60700000000008</c:v>
                </c:pt>
                <c:pt idx="160">
                  <c:v>353.40809999999954</c:v>
                </c:pt>
                <c:pt idx="161">
                  <c:v>344.90639999999939</c:v>
                </c:pt>
                <c:pt idx="162">
                  <c:v>310.74689999999993</c:v>
                </c:pt>
                <c:pt idx="163">
                  <c:v>270.66840000000002</c:v>
                </c:pt>
                <c:pt idx="164">
                  <c:v>267.38329999999968</c:v>
                </c:pt>
                <c:pt idx="165">
                  <c:v>262.2602</c:v>
                </c:pt>
                <c:pt idx="166">
                  <c:v>256.4744</c:v>
                </c:pt>
                <c:pt idx="167">
                  <c:v>248.04640000000001</c:v>
                </c:pt>
                <c:pt idx="168">
                  <c:v>252.71639999999999</c:v>
                </c:pt>
                <c:pt idx="169">
                  <c:v>246.3245</c:v>
                </c:pt>
                <c:pt idx="170">
                  <c:v>220.84790000000001</c:v>
                </c:pt>
                <c:pt idx="171">
                  <c:v>213.54130000000001</c:v>
                </c:pt>
                <c:pt idx="172">
                  <c:v>223.0342</c:v>
                </c:pt>
                <c:pt idx="173">
                  <c:v>215.20929999999998</c:v>
                </c:pt>
                <c:pt idx="174">
                  <c:v>216.64230000000001</c:v>
                </c:pt>
                <c:pt idx="175">
                  <c:v>220.97810000000001</c:v>
                </c:pt>
                <c:pt idx="176">
                  <c:v>210.3751</c:v>
                </c:pt>
                <c:pt idx="177">
                  <c:v>209.06959999999998</c:v>
                </c:pt>
                <c:pt idx="178">
                  <c:v>206.80680000000001</c:v>
                </c:pt>
                <c:pt idx="179">
                  <c:v>240.86730000000017</c:v>
                </c:pt>
                <c:pt idx="180">
                  <c:v>248.28140000000016</c:v>
                </c:pt>
                <c:pt idx="181">
                  <c:v>263.86880000000002</c:v>
                </c:pt>
              </c:numCache>
            </c:numRef>
          </c:val>
        </c:ser>
        <c:marker val="1"/>
        <c:axId val="88439040"/>
        <c:axId val="88932352"/>
      </c:lineChart>
      <c:dateAx>
        <c:axId val="884390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4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Date</a:t>
                </a:r>
              </a:p>
            </c:rich>
          </c:tx>
          <c:layout>
            <c:manualLayout>
              <c:xMode val="edge"/>
              <c:yMode val="edge"/>
              <c:x val="0.4671535433070868"/>
              <c:y val="0.89811934222507905"/>
            </c:manualLayout>
          </c:layout>
          <c:spPr>
            <a:noFill/>
            <a:ln w="15754">
              <a:noFill/>
            </a:ln>
          </c:spPr>
        </c:title>
        <c:numFmt formatCode="d\-mmm" sourceLinked="0"/>
        <c:tickLblPos val="nextTo"/>
        <c:spPr>
          <a:ln w="38100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24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8932352"/>
        <c:crosses val="autoZero"/>
        <c:auto val="1"/>
        <c:lblOffset val="100"/>
        <c:baseTimeUnit val="days"/>
        <c:majorUnit val="14"/>
        <c:majorTimeUnit val="days"/>
        <c:minorUnit val="7"/>
        <c:minorTimeUnit val="days"/>
      </c:dateAx>
      <c:valAx>
        <c:axId val="8893235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Discharge (m</a:t>
                </a:r>
                <a:r>
                  <a:rPr lang="en-US" sz="1600" b="1" i="0" u="none" strike="noStrike" baseline="30000">
                    <a:solidFill>
                      <a:srgbClr val="000000"/>
                    </a:solidFill>
                    <a:latin typeface="Arial"/>
                    <a:cs typeface="Arial"/>
                  </a:rPr>
                  <a:t>3</a:t>
                </a:r>
                <a:r>
                  <a:rPr lang="en-US" sz="16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/s)</a:t>
                </a:r>
              </a:p>
            </c:rich>
          </c:tx>
          <c:layout>
            <c:manualLayout>
              <c:xMode val="edge"/>
              <c:yMode val="edge"/>
              <c:x val="2.0267497812773431E-2"/>
              <c:y val="0.2300725205362939"/>
            </c:manualLayout>
          </c:layout>
          <c:spPr>
            <a:noFill/>
            <a:ln w="15754">
              <a:noFill/>
            </a:ln>
          </c:spPr>
        </c:title>
        <c:numFmt formatCode="General" sourceLinked="1"/>
        <c:tickLblPos val="nextTo"/>
        <c:spPr>
          <a:ln w="381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4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8439040"/>
        <c:crosses val="autoZero"/>
        <c:crossBetween val="between"/>
      </c:valAx>
      <c:spPr>
        <a:noFill/>
        <a:ln w="7877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6237674294619423"/>
          <c:y val="6.3953077293909699E-2"/>
          <c:w val="0.36842007053805803"/>
          <c:h val="8.333901613498583E-2"/>
        </c:manualLayout>
      </c:layout>
      <c:spPr>
        <a:noFill/>
        <a:ln w="1969">
          <a:noFill/>
          <a:prstDash val="solid"/>
        </a:ln>
      </c:spPr>
      <c:txPr>
        <a:bodyPr/>
        <a:lstStyle/>
        <a:p>
          <a:pPr>
            <a:defRPr sz="1141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49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"/>
  <c:chart>
    <c:plotArea>
      <c:layout>
        <c:manualLayout>
          <c:layoutTarget val="inner"/>
          <c:xMode val="edge"/>
          <c:yMode val="edge"/>
          <c:x val="0.15748981212874713"/>
          <c:y val="5.1400554097404488E-2"/>
          <c:w val="0.75087253073628968"/>
          <c:h val="0.76533032877469254"/>
        </c:manualLayout>
      </c:layout>
      <c:barChart>
        <c:barDir val="col"/>
        <c:grouping val="clustered"/>
        <c:ser>
          <c:idx val="0"/>
          <c:order val="0"/>
          <c:tx>
            <c:strRef>
              <c:f>'summary (2)'!$B$2</c:f>
              <c:strCache>
                <c:ptCount val="1"/>
                <c:pt idx="0">
                  <c:v>Pre Treatment (2002-2005)</c:v>
                </c:pt>
              </c:strCache>
            </c:strRef>
          </c:tx>
          <c:spPr>
            <a:solidFill>
              <a:schemeClr val="bg1"/>
            </a:solidFill>
            <a:ln>
              <a:solidFill>
                <a:prstClr val="black">
                  <a:shade val="95000"/>
                  <a:satMod val="105000"/>
                </a:prstClr>
              </a:solidFill>
            </a:ln>
          </c:spPr>
          <c:errBars>
            <c:errBarType val="both"/>
            <c:errValType val="cust"/>
            <c:plus>
              <c:numRef>
                <c:f>'summary (2)'!$B$14:$B$20</c:f>
                <c:numCache>
                  <c:formatCode>General</c:formatCode>
                  <c:ptCount val="7"/>
                  <c:pt idx="0">
                    <c:v>20.363240026559829</c:v>
                  </c:pt>
                  <c:pt idx="1">
                    <c:v>22.311933810754791</c:v>
                  </c:pt>
                  <c:pt idx="2">
                    <c:v>47.365100281514302</c:v>
                  </c:pt>
                  <c:pt idx="3">
                    <c:v>54.832578160118317</c:v>
                  </c:pt>
                  <c:pt idx="4">
                    <c:v>37.053609194191374</c:v>
                  </c:pt>
                  <c:pt idx="5">
                    <c:v>81.500691588918826</c:v>
                  </c:pt>
                </c:numCache>
              </c:numRef>
            </c:plus>
            <c:minus>
              <c:numRef>
                <c:f>'summary (2)'!$B$14:$B$19</c:f>
                <c:numCache>
                  <c:formatCode>General</c:formatCode>
                  <c:ptCount val="6"/>
                  <c:pt idx="0">
                    <c:v>20.363240026559829</c:v>
                  </c:pt>
                  <c:pt idx="1">
                    <c:v>22.311933810754791</c:v>
                  </c:pt>
                  <c:pt idx="2">
                    <c:v>47.365100281514302</c:v>
                  </c:pt>
                  <c:pt idx="3">
                    <c:v>54.832578160118317</c:v>
                  </c:pt>
                  <c:pt idx="4">
                    <c:v>37.053609194191374</c:v>
                  </c:pt>
                  <c:pt idx="5">
                    <c:v>81.500691588918826</c:v>
                  </c:pt>
                </c:numCache>
              </c:numRef>
            </c:minus>
          </c:errBars>
          <c:cat>
            <c:numRef>
              <c:f>'summary (2)'!$A$3:$A$8</c:f>
              <c:numCache>
                <c:formatCode>General</c:formatCode>
                <c:ptCount val="6"/>
                <c:pt idx="0">
                  <c:v>170</c:v>
                </c:pt>
                <c:pt idx="1">
                  <c:v>230</c:v>
                </c:pt>
                <c:pt idx="2">
                  <c:v>250</c:v>
                </c:pt>
                <c:pt idx="3">
                  <c:v>265</c:v>
                </c:pt>
                <c:pt idx="4">
                  <c:v>283</c:v>
                </c:pt>
                <c:pt idx="5">
                  <c:v>565</c:v>
                </c:pt>
              </c:numCache>
            </c:numRef>
          </c:cat>
          <c:val>
            <c:numRef>
              <c:f>'summary (2)'!$B$3:$B$8</c:f>
              <c:numCache>
                <c:formatCode>General</c:formatCode>
                <c:ptCount val="6"/>
                <c:pt idx="0">
                  <c:v>255</c:v>
                </c:pt>
                <c:pt idx="1">
                  <c:v>271</c:v>
                </c:pt>
                <c:pt idx="2">
                  <c:v>300</c:v>
                </c:pt>
                <c:pt idx="3">
                  <c:v>276</c:v>
                </c:pt>
                <c:pt idx="4">
                  <c:v>207</c:v>
                </c:pt>
                <c:pt idx="5">
                  <c:v>365</c:v>
                </c:pt>
              </c:numCache>
            </c:numRef>
          </c:val>
        </c:ser>
        <c:ser>
          <c:idx val="1"/>
          <c:order val="1"/>
          <c:tx>
            <c:strRef>
              <c:f>'summary (2)'!$C$2</c:f>
              <c:strCache>
                <c:ptCount val="1"/>
                <c:pt idx="0">
                  <c:v>Post Treatment (2006-2011)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prstClr val="black">
                  <a:shade val="95000"/>
                  <a:satMod val="105000"/>
                </a:prstClr>
              </a:solidFill>
            </a:ln>
          </c:spPr>
          <c:errBars>
            <c:errBarType val="both"/>
            <c:errValType val="cust"/>
            <c:plus>
              <c:numRef>
                <c:f>'summary (2)'!$C$14:$C$19</c:f>
                <c:numCache>
                  <c:formatCode>General</c:formatCode>
                  <c:ptCount val="6"/>
                  <c:pt idx="0">
                    <c:v>22.953579190402927</c:v>
                  </c:pt>
                  <c:pt idx="1">
                    <c:v>15.566823664783469</c:v>
                  </c:pt>
                  <c:pt idx="2">
                    <c:v>66.377493263056508</c:v>
                  </c:pt>
                  <c:pt idx="3">
                    <c:v>97.717151170183882</c:v>
                  </c:pt>
                  <c:pt idx="4">
                    <c:v>29.03218336885503</c:v>
                  </c:pt>
                  <c:pt idx="5">
                    <c:v>45.638439096649009</c:v>
                  </c:pt>
                </c:numCache>
              </c:numRef>
            </c:plus>
            <c:minus>
              <c:numRef>
                <c:f>'summary (2)'!$C$14:$C$19</c:f>
                <c:numCache>
                  <c:formatCode>General</c:formatCode>
                  <c:ptCount val="6"/>
                  <c:pt idx="0">
                    <c:v>22.953579190402927</c:v>
                  </c:pt>
                  <c:pt idx="1">
                    <c:v>15.566823664783469</c:v>
                  </c:pt>
                  <c:pt idx="2">
                    <c:v>66.377493263056508</c:v>
                  </c:pt>
                  <c:pt idx="3">
                    <c:v>97.717151170183882</c:v>
                  </c:pt>
                  <c:pt idx="4">
                    <c:v>29.03218336885503</c:v>
                  </c:pt>
                  <c:pt idx="5">
                    <c:v>45.638439096649009</c:v>
                  </c:pt>
                </c:numCache>
              </c:numRef>
            </c:minus>
            <c:spPr>
              <a:ln w="6350"/>
            </c:spPr>
          </c:errBars>
          <c:cat>
            <c:numRef>
              <c:f>'summary (2)'!$A$3:$A$8</c:f>
              <c:numCache>
                <c:formatCode>General</c:formatCode>
                <c:ptCount val="6"/>
                <c:pt idx="0">
                  <c:v>170</c:v>
                </c:pt>
                <c:pt idx="1">
                  <c:v>230</c:v>
                </c:pt>
                <c:pt idx="2">
                  <c:v>250</c:v>
                </c:pt>
                <c:pt idx="3">
                  <c:v>265</c:v>
                </c:pt>
                <c:pt idx="4">
                  <c:v>283</c:v>
                </c:pt>
                <c:pt idx="5">
                  <c:v>565</c:v>
                </c:pt>
              </c:numCache>
            </c:numRef>
          </c:cat>
          <c:val>
            <c:numRef>
              <c:f>'summary (2)'!$C$3:$C$8</c:f>
              <c:numCache>
                <c:formatCode>General</c:formatCode>
                <c:ptCount val="6"/>
                <c:pt idx="0">
                  <c:v>224</c:v>
                </c:pt>
                <c:pt idx="1">
                  <c:v>175</c:v>
                </c:pt>
                <c:pt idx="2">
                  <c:v>532</c:v>
                </c:pt>
                <c:pt idx="3">
                  <c:v>568</c:v>
                </c:pt>
                <c:pt idx="4">
                  <c:v>306</c:v>
                </c:pt>
                <c:pt idx="5">
                  <c:v>383</c:v>
                </c:pt>
              </c:numCache>
            </c:numRef>
          </c:val>
        </c:ser>
        <c:axId val="56217984"/>
        <c:axId val="56219904"/>
      </c:barChart>
      <c:catAx>
        <c:axId val="562179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River Kilometer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1815452755905563"/>
              <c:y val="0.89359476447023067"/>
            </c:manualLayout>
          </c:layout>
        </c:title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crossAx val="56219904"/>
        <c:crosses val="autoZero"/>
        <c:auto val="1"/>
        <c:lblAlgn val="ctr"/>
        <c:lblOffset val="100"/>
      </c:catAx>
      <c:valAx>
        <c:axId val="5621990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CPUE (fish/h)</a:t>
                </a:r>
              </a:p>
            </c:rich>
          </c:tx>
          <c:layout>
            <c:manualLayout>
              <c:xMode val="edge"/>
              <c:yMode val="edge"/>
              <c:x val="1.5254265091863521E-2"/>
              <c:y val="0.37688372012709004"/>
            </c:manualLayout>
          </c:layout>
        </c:title>
        <c:numFmt formatCode="General" sourceLinked="1"/>
        <c:tickLblPos val="nextTo"/>
        <c:spPr>
          <a:ln w="25400">
            <a:solidFill>
              <a:prstClr val="black">
                <a:shade val="95000"/>
                <a:satMod val="105000"/>
              </a:prstClr>
            </a:solidFill>
          </a:ln>
        </c:spPr>
        <c:crossAx val="56217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502911745406824"/>
          <c:y val="0.14632588265176533"/>
          <c:w val="0.24394011603812693"/>
          <c:h val="0.20761557023114047"/>
        </c:manualLayout>
      </c:layout>
      <c:txPr>
        <a:bodyPr/>
        <a:lstStyle/>
        <a:p>
          <a:pPr>
            <a:defRPr sz="1200" b="1"/>
          </a:pPr>
          <a:endParaRPr lang="en-US"/>
        </a:p>
      </c:txPr>
    </c:legend>
    <c:plotVisOnly val="1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9246179843957861"/>
          <c:y val="8.8119459419332344E-2"/>
          <c:w val="0.79393898536655516"/>
          <c:h val="0.8174235960443027"/>
        </c:manualLayout>
      </c:layout>
      <c:barChart>
        <c:barDir val="col"/>
        <c:grouping val="clustered"/>
        <c:ser>
          <c:idx val="0"/>
          <c:order val="0"/>
          <c:tx>
            <c:strRef>
              <c:f>RyanModified!$B$11</c:f>
              <c:strCache>
                <c:ptCount val="1"/>
                <c:pt idx="0">
                  <c:v>Mountain Whitefish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prstClr val="black"/>
              </a:solidFill>
            </a:ln>
          </c:spPr>
          <c:cat>
            <c:numRef>
              <c:f>RyanModified!$A$12:$A$20</c:f>
              <c:numCache>
                <c:formatCode>General</c:formatCode>
                <c:ptCount val="9"/>
                <c:pt idx="0">
                  <c:v>1980</c:v>
                </c:pt>
                <c:pt idx="1">
                  <c:v>1981</c:v>
                </c:pt>
                <c:pt idx="2">
                  <c:v>1993</c:v>
                </c:pt>
                <c:pt idx="3">
                  <c:v>1994</c:v>
                </c:pt>
                <c:pt idx="4">
                  <c:v>1998</c:v>
                </c:pt>
                <c:pt idx="5">
                  <c:v>1999</c:v>
                </c:pt>
                <c:pt idx="6">
                  <c:v>2004</c:v>
                </c:pt>
                <c:pt idx="7">
                  <c:v>2008</c:v>
                </c:pt>
                <c:pt idx="8">
                  <c:v>2011</c:v>
                </c:pt>
              </c:numCache>
            </c:numRef>
          </c:cat>
          <c:val>
            <c:numRef>
              <c:f>RyanModified!$B$12:$B$20</c:f>
              <c:numCache>
                <c:formatCode>#,##0</c:formatCode>
                <c:ptCount val="9"/>
                <c:pt idx="0">
                  <c:v>17120</c:v>
                </c:pt>
                <c:pt idx="1">
                  <c:v>13430</c:v>
                </c:pt>
                <c:pt idx="2">
                  <c:v>3440</c:v>
                </c:pt>
                <c:pt idx="3">
                  <c:v>6953</c:v>
                </c:pt>
                <c:pt idx="4">
                  <c:v>4044</c:v>
                </c:pt>
                <c:pt idx="5">
                  <c:v>3758</c:v>
                </c:pt>
                <c:pt idx="6">
                  <c:v>7666</c:v>
                </c:pt>
                <c:pt idx="7">
                  <c:v>17644</c:v>
                </c:pt>
                <c:pt idx="8">
                  <c:v>13907</c:v>
                </c:pt>
              </c:numCache>
            </c:numRef>
          </c:val>
        </c:ser>
        <c:ser>
          <c:idx val="1"/>
          <c:order val="1"/>
          <c:tx>
            <c:strRef>
              <c:f>RyanModified!$C$11</c:f>
              <c:strCache>
                <c:ptCount val="1"/>
                <c:pt idx="0">
                  <c:v>Largescale Sucker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val>
            <c:numRef>
              <c:f>RyanModified!$C$12:$C$20</c:f>
              <c:numCache>
                <c:formatCode>General</c:formatCode>
                <c:ptCount val="9"/>
                <c:pt idx="5">
                  <c:v>1754</c:v>
                </c:pt>
                <c:pt idx="6" formatCode="#,##0">
                  <c:v>2207</c:v>
                </c:pt>
                <c:pt idx="7" formatCode="#,##0">
                  <c:v>7609</c:v>
                </c:pt>
                <c:pt idx="8" formatCode="#,##0">
                  <c:v>11346</c:v>
                </c:pt>
              </c:numCache>
            </c:numRef>
          </c:val>
        </c:ser>
        <c:ser>
          <c:idx val="2"/>
          <c:order val="2"/>
          <c:tx>
            <c:strRef>
              <c:f>RyanModified!$D$11</c:f>
              <c:strCache>
                <c:ptCount val="1"/>
                <c:pt idx="0">
                  <c:v>Rainbow Trout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val>
            <c:numRef>
              <c:f>RyanModified!$D$12:$D$20</c:f>
              <c:numCache>
                <c:formatCode>General</c:formatCode>
                <c:ptCount val="9"/>
                <c:pt idx="2" formatCode="0">
                  <c:v>98</c:v>
                </c:pt>
                <c:pt idx="3" formatCode="0">
                  <c:v>135</c:v>
                </c:pt>
                <c:pt idx="4" formatCode="0">
                  <c:v>216.56666666666658</c:v>
                </c:pt>
                <c:pt idx="5" formatCode="0">
                  <c:v>217.4</c:v>
                </c:pt>
                <c:pt idx="6">
                  <c:v>335</c:v>
                </c:pt>
                <c:pt idx="7">
                  <c:v>581</c:v>
                </c:pt>
                <c:pt idx="8">
                  <c:v>521</c:v>
                </c:pt>
              </c:numCache>
            </c:numRef>
          </c:val>
        </c:ser>
        <c:gapWidth val="0"/>
        <c:axId val="56188928"/>
        <c:axId val="56190464"/>
      </c:barChart>
      <c:catAx>
        <c:axId val="56188928"/>
        <c:scaling>
          <c:orientation val="minMax"/>
        </c:scaling>
        <c:axPos val="b"/>
        <c:numFmt formatCode="General" sourceLinked="1"/>
        <c:tickLblPos val="nextTo"/>
        <c:spPr>
          <a:ln w="31750">
            <a:solidFill>
              <a:prstClr val="black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56190464"/>
        <c:crosses val="autoZero"/>
        <c:auto val="1"/>
        <c:lblAlgn val="ctr"/>
        <c:lblOffset val="100"/>
      </c:catAx>
      <c:valAx>
        <c:axId val="5619046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Number of Fish</a:t>
                </a:r>
              </a:p>
            </c:rich>
          </c:tx>
          <c:layout>
            <c:manualLayout>
              <c:xMode val="edge"/>
              <c:yMode val="edge"/>
              <c:x val="8.0782367957430035E-3"/>
              <c:y val="0.33379164704437136"/>
            </c:manualLayout>
          </c:layout>
        </c:title>
        <c:numFmt formatCode="#,##0" sourceLinked="1"/>
        <c:tickLblPos val="nextTo"/>
        <c:spPr>
          <a:ln w="31750"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56188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414098700625391"/>
          <c:y val="8.9015765467106545E-2"/>
          <c:w val="0.46517132079801499"/>
          <c:h val="0.21670786507723733"/>
        </c:manualLayout>
      </c:layout>
      <c:txPr>
        <a:bodyPr/>
        <a:lstStyle/>
        <a:p>
          <a:pPr>
            <a:defRPr sz="1600" b="1"/>
          </a:pPr>
          <a:endParaRPr lang="en-US"/>
        </a:p>
      </c:txPr>
    </c:legend>
    <c:plotVisOnly val="1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0.43421</cdr:x>
      <cdr:y>0.06452</cdr:y>
    </cdr:from>
    <cdr:to>
      <cdr:x>0.64254</cdr:x>
      <cdr:y>0.11715</cdr:y>
    </cdr:to>
    <cdr:sp macro="" textlink="">
      <cdr:nvSpPr>
        <cdr:cNvPr id="6" name="Left Bracket 5"/>
        <cdr:cNvSpPr/>
      </cdr:nvSpPr>
      <cdr:spPr>
        <a:xfrm xmlns:a="http://schemas.openxmlformats.org/drawingml/2006/main" rot="5400000">
          <a:off x="2993518" y="-174118"/>
          <a:ext cx="248645" cy="1206481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0.67708</cdr:x>
      <cdr:y>0.30263</cdr:y>
    </cdr:from>
    <cdr:to>
      <cdr:x>0.88542</cdr:x>
      <cdr:y>0.35526</cdr:y>
    </cdr:to>
    <cdr:sp macro="" textlink="">
      <cdr:nvSpPr>
        <cdr:cNvPr id="7" name="Left Bracket 6"/>
        <cdr:cNvSpPr/>
      </cdr:nvSpPr>
      <cdr:spPr>
        <a:xfrm xmlns:a="http://schemas.openxmlformats.org/drawingml/2006/main" rot="5400000">
          <a:off x="5562600" y="1143000"/>
          <a:ext cx="304800" cy="1524000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0.64583</cdr:x>
      <cdr:y>0.25</cdr:y>
    </cdr:from>
    <cdr:to>
      <cdr:x>0.91667</cdr:x>
      <cdr:y>0.29783</cdr:y>
    </cdr:to>
    <cdr:sp macro="" textlink="">
      <cdr:nvSpPr>
        <cdr:cNvPr id="8" name="TextBox 4"/>
        <cdr:cNvSpPr txBox="1"/>
      </cdr:nvSpPr>
      <cdr:spPr>
        <a:xfrm xmlns:a="http://schemas.openxmlformats.org/drawingml/2006/main">
          <a:off x="4724400" y="1447800"/>
          <a:ext cx="19812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 smtClean="0">
              <a:latin typeface="Arial" pitchFamily="34" charset="0"/>
              <a:cs typeface="Arial" pitchFamily="34" charset="0"/>
            </a:rPr>
            <a:t>Non-Treatment Reaches</a:t>
          </a:r>
          <a:endParaRPr lang="en-US" sz="12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0.38158</cdr:x>
      <cdr:y>0.01613</cdr:y>
    </cdr:from>
    <cdr:to>
      <cdr:x>0.69737</cdr:x>
      <cdr:y>0.07476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09800" y="76200"/>
          <a:ext cx="18288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 smtClean="0">
              <a:latin typeface="Arial" pitchFamily="34" charset="0"/>
              <a:cs typeface="Arial" pitchFamily="34" charset="0"/>
            </a:rPr>
            <a:t>Treatment Reaches</a:t>
          </a:r>
          <a:endParaRPr lang="en-US" sz="12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C9155-19A8-4793-8695-B3076C0778C0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E819E-9EDA-4799-B494-08FFB602B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F734D-9E1A-4169-BB14-F94746C6A47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076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0119-4B31-493C-9A30-5C8508AE0294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7B32-3BDA-4FCA-BAFA-DBECBC87FE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0119-4B31-493C-9A30-5C8508AE0294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7B32-3BDA-4FCA-BAFA-DBECBC87FE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0119-4B31-493C-9A30-5C8508AE0294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7B32-3BDA-4FCA-BAFA-DBECBC87FE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0119-4B31-493C-9A30-5C8508AE0294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7B32-3BDA-4FCA-BAFA-DBECBC87FE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0119-4B31-493C-9A30-5C8508AE0294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7B32-3BDA-4FCA-BAFA-DBECBC87FE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0119-4B31-493C-9A30-5C8508AE0294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7B32-3BDA-4FCA-BAFA-DBECBC87FE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0119-4B31-493C-9A30-5C8508AE0294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7B32-3BDA-4FCA-BAFA-DBECBC87FE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0119-4B31-493C-9A30-5C8508AE0294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7B32-3BDA-4FCA-BAFA-DBECBC87FE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0119-4B31-493C-9A30-5C8508AE0294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7B32-3BDA-4FCA-BAFA-DBECBC87FE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0119-4B31-493C-9A30-5C8508AE0294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7B32-3BDA-4FCA-BAFA-DBECBC87FE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0119-4B31-493C-9A30-5C8508AE0294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7B32-3BDA-4FCA-BAFA-DBECBC87FE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50119-4B31-493C-9A30-5C8508AE0294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27B32-3BDA-4FCA-BAFA-DBECBC87FE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:\Fishery\Research\Trout and Ecosystem Restoration\Ecosystem Restoration\Photos\EcoPhotos\P101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8" y="-3294"/>
            <a:ext cx="9139612" cy="6861294"/>
          </a:xfrm>
          <a:prstGeom prst="rect">
            <a:avLst/>
          </a:prstGeom>
          <a:noFill/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81000" y="685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800" b="1" dirty="0">
                <a:latin typeface="Arial" pitchFamily="34" charset="0"/>
                <a:cs typeface="Arial" pitchFamily="34" charset="0"/>
              </a:rPr>
              <a:t>KOOTENAI  RIVER 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RESIDENT FISH MITIGATION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Slide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886200"/>
            <a:ext cx="2590800" cy="1741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12"/>
          <p:cNvGrpSpPr/>
          <p:nvPr/>
        </p:nvGrpSpPr>
        <p:grpSpPr>
          <a:xfrm>
            <a:off x="685800" y="1295400"/>
            <a:ext cx="7924800" cy="457200"/>
            <a:chOff x="762000" y="990600"/>
            <a:chExt cx="7924800" cy="457200"/>
          </a:xfrm>
        </p:grpSpPr>
        <p:pic>
          <p:nvPicPr>
            <p:cNvPr id="4" name="Picture 7" descr="IDFG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0" y="990600"/>
              <a:ext cx="375355" cy="457200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Subtitle 2"/>
            <p:cNvSpPr txBox="1">
              <a:spLocks/>
            </p:cNvSpPr>
            <p:nvPr/>
          </p:nvSpPr>
          <p:spPr>
            <a:xfrm>
              <a:off x="1143000" y="990600"/>
              <a:ext cx="7543800" cy="457200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normalizeH="0" baseline="0" noProof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itchFamily="34" charset="0"/>
                  <a:cs typeface="Arial" pitchFamily="34" charset="0"/>
                </a:rPr>
                <a:t>Idaho Department of Fish and Game: </a:t>
              </a:r>
              <a:r>
                <a:rPr kumimoji="0" lang="en-US" sz="2400" b="1" i="0" u="none" strike="noStrike" kern="1200" normalizeH="0" noProof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itchFamily="34" charset="0"/>
                  <a:cs typeface="Arial" pitchFamily="34" charset="0"/>
                </a:rPr>
                <a:t> 1988-065-00</a:t>
              </a:r>
              <a:endParaRPr kumimoji="0" lang="en-US" sz="24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" name="Picture 2" descr="350 lb sturgeon from kootenay lak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5374" y="4419600"/>
            <a:ext cx="2908626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http://www.pa-fly-lure-trout-fishing.com/images/RB_pi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3505200"/>
            <a:ext cx="17145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lin ang="8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85800" y="533400"/>
            <a:ext cx="182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Burbot</a:t>
            </a:r>
            <a:endParaRPr lang="en-US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648200" y="838200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Accomplishments</a:t>
            </a:r>
            <a:endParaRPr lang="en-US" sz="2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43400" y="1219200"/>
            <a:ext cx="4648200" cy="44958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14800" y="2133600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182880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Burbot extensive rearing implemented</a:t>
            </a:r>
            <a:endParaRPr lang="en-US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4800" y="1371600"/>
            <a:ext cx="487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18288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Confirmed success of hatchery releases</a:t>
            </a:r>
            <a:endParaRPr lang="en-US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4800" y="5029200"/>
            <a:ext cx="472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18288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Burbot population targets identified</a:t>
            </a:r>
            <a:endParaRPr lang="en-US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4800" y="3657600"/>
            <a:ext cx="48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18288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Burbot flow SOR was recommended</a:t>
            </a:r>
            <a:endParaRPr lang="en-US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14800" y="43434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18288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Stocking criteria identified</a:t>
            </a:r>
            <a:endParaRPr lang="en-US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14800" y="2743200"/>
            <a:ext cx="472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18288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Identification of variation in mitochondrial DNA  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 descr="Slid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540" y="3429000"/>
            <a:ext cx="3546867" cy="2384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119408"/>
            <a:ext cx="3505200" cy="236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04800" y="3048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Burbot Related Publications</a:t>
            </a:r>
            <a:endParaRPr lang="en-US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838200"/>
            <a:ext cx="8534400" cy="5715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81000" y="3374380"/>
            <a:ext cx="8305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5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04800" y="869721"/>
            <a:ext cx="82296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Journal of Freshwater Ecology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Paragamian, V. L., J. McCormick, and C. Laude. 2008. Changes in Population Indices of a Diminishing Burbot Population in the Kootenai River, Idaho, USA and British Columbia, Canada.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Paragamian, V. L. 2010. Increase in abundance of signal crayfish may be due to decline in predators.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North American Journal of Fisheries Management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Paragamian, V. L. and M. J. Hansen. 2009. Rehabilitation needs for burbot in the Kootenai River, Idaho, USA and British Columbia, Canada.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Journal of Applied Ichthyology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Paragamian, V. L. and M. J. Hansen 2011 (in Press) Stocking goals for rehabilitation of burbot in the Kootenai River, Idaho, USA and British Columbia, Canada.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Paragamian, V. L., C. Laude, K. Cain, N, Jensen, and J. Barron 2011 (in press) Pen rearing burbot larvae - a novel technique.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American Fisheries Society Symposium 59. 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Hardy, R., and V. L., Paragamian. 2008. Zooplankton communities and burbot relative abundance of some oligotrophic lakes in Idaho.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Paragamian, V. L., and V. D. Wakkinen. 2008. Seasonal movement and the interaction of temperature and discharge on burbot in the Kootenai River, Idaho.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Paragamian, V. L.,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Pyper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B. J., M. J.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Daigneault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R. P.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Beamesderfer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and S. C. Ireland. 2008. Population dynamics and extinction risk of burbot in the Kootenai River, Idaho.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Powell, M, V. L. Paragamian, and J. Dunnigan. 2008. Mitochondrial variation in Western North American burbot with special reference to the Kootenai River in Idaho and Montana, USA.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533400"/>
            <a:ext cx="4038600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8600" y="304800"/>
            <a:ext cx="434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Proposed work</a:t>
            </a:r>
            <a:endParaRPr lang="en-US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914400"/>
            <a:ext cx="4572000" cy="54102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219200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182880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Evaluate  natural production.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133600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182880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Evaluate release sites on survival.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495800"/>
            <a:ext cx="48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182880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Correlate optimal flow regime conducive to spawning.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733800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182880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Extensive rearing ponds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486400"/>
            <a:ext cx="426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182880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Aid ACOE in Libby Operations.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895600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182880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Habitat selection of juvenile burbot.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0" y="1219200"/>
            <a:ext cx="4267200" cy="4572000"/>
          </a:xfrm>
          <a:prstGeom prst="rect">
            <a:avLst/>
          </a:prstGeom>
          <a:noFill/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572000" y="1295400"/>
            <a:ext cx="44196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Problem: 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Libby dam traps macro nutrients resulting in low fish production in the lower Kootenai River.</a:t>
            </a:r>
          </a:p>
          <a:p>
            <a:pPr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sz="1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57200" indent="-18288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Spawning and overwintering habitat seems to additionally limit rainbow trout recruitment.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33400" y="762000"/>
            <a:ext cx="441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Native Salmonids</a:t>
            </a:r>
            <a:endParaRPr lang="en-US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Libby spilling 2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133600"/>
            <a:ext cx="3481493" cy="2589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362200"/>
            <a:ext cx="5181600" cy="4153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57200" y="762000"/>
            <a:ext cx="373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Nutrient Addition</a:t>
            </a:r>
            <a:endParaRPr lang="en-US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00" y="1371600"/>
            <a:ext cx="7146700" cy="933510"/>
            <a:chOff x="1066800" y="1371600"/>
            <a:chExt cx="7146700" cy="933510"/>
          </a:xfrm>
        </p:grpSpPr>
        <p:sp>
          <p:nvSpPr>
            <p:cNvPr id="8" name="Rectangle 7"/>
            <p:cNvSpPr/>
            <p:nvPr/>
          </p:nvSpPr>
          <p:spPr>
            <a:xfrm>
              <a:off x="1066800" y="1371600"/>
              <a:ext cx="71467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cooperative management with KTOI of nutrient addition site 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1905000"/>
              <a:ext cx="65421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sample fish metrics at established monitoring locations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6600" y="1219200"/>
            <a:ext cx="5638800" cy="4800600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648200" y="3048000"/>
            <a:ext cx="3505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/>
              <a:buChar char="Ø"/>
            </a:pPr>
            <a:endParaRPr lang="en-US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Wingdings"/>
              <a:buChar char="Ø"/>
            </a:pPr>
            <a:endParaRPr lang="en-US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Wingdings"/>
              <a:buChar char="Ø"/>
            </a:pPr>
            <a:endParaRPr lang="en-US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Wingdings"/>
              <a:buChar char="Ø"/>
            </a:pPr>
            <a:endParaRPr lang="en-US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4800" y="533400"/>
            <a:ext cx="396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Native Salmonids</a:t>
            </a:r>
            <a:endParaRPr lang="en-US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876800" y="838200"/>
            <a:ext cx="259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Accomplishments</a:t>
            </a:r>
            <a:endParaRPr lang="en-US" sz="20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mountainw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29464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6" name="Picture 2" descr="http://www.austinpost.org/files/articles/Rainbow-Tro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05200"/>
            <a:ext cx="2971800" cy="2310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124200" y="1371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182880">
              <a:spcBef>
                <a:spcPct val="500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Six full years of nutrient additions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6600" y="1219200"/>
            <a:ext cx="5638800" cy="4800600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648200" y="3048000"/>
            <a:ext cx="3505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/>
              <a:buChar char="Ø"/>
            </a:pPr>
            <a:endParaRPr lang="en-US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Wingdings"/>
              <a:buChar char="Ø"/>
            </a:pPr>
            <a:endParaRPr lang="en-US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Wingdings"/>
              <a:buChar char="Ø"/>
            </a:pPr>
            <a:endParaRPr lang="en-US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Wingdings"/>
              <a:buChar char="Ø"/>
            </a:pPr>
            <a:endParaRPr lang="en-US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4800" y="533400"/>
            <a:ext cx="396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Native Salmonids</a:t>
            </a:r>
            <a:endParaRPr lang="en-US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876800" y="838200"/>
            <a:ext cx="259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Accomplishments</a:t>
            </a:r>
            <a:endParaRPr lang="en-US" sz="20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mountainw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29464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6" name="Picture 2" descr="http://www.austinpost.org/files/articles/Rainbow-Tro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05200"/>
            <a:ext cx="2971800" cy="2310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6" name="Chart 15"/>
          <p:cNvGraphicFramePr/>
          <p:nvPr/>
        </p:nvGraphicFramePr>
        <p:xfrm>
          <a:off x="3352800" y="1295400"/>
          <a:ext cx="5791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Fishery\Research\Trout and Ecosystem Restoration\Ecosystem Restoration\Photos\EcoPhotos\TalkSizePhotos\Kootenai River rainbow tro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838200"/>
            <a:ext cx="37338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28600" y="914400"/>
            <a:ext cx="4800600" cy="54102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8600" y="304800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Proposed work</a:t>
            </a:r>
            <a:endParaRPr lang="en-US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066800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182880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Continue cooperative nutrient additions.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05000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182880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Continue fishery evaluation at trend locations.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2819400"/>
            <a:ext cx="5029200" cy="2856131"/>
            <a:chOff x="0" y="2819400"/>
            <a:chExt cx="5029200" cy="2856131"/>
          </a:xfrm>
        </p:grpSpPr>
        <p:sp>
          <p:nvSpPr>
            <p:cNvPr id="10" name="Rectangle 9"/>
            <p:cNvSpPr/>
            <p:nvPr/>
          </p:nvSpPr>
          <p:spPr>
            <a:xfrm>
              <a:off x="0" y="2819400"/>
              <a:ext cx="5029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182880">
                <a:buFont typeface="Arial" pitchFamily="34" charset="0"/>
                <a:buChar char="•"/>
              </a:pP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Address limiting factors of growth and density with rainbow trout </a:t>
              </a:r>
              <a:endParaRPr lang="en-US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8600" y="3505200"/>
              <a:ext cx="2971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182880">
                <a:buFont typeface="Courier New" pitchFamily="49" charset="0"/>
                <a:buChar char="o"/>
              </a:pPr>
              <a:r>
                <a:rPr lang="en-US" dirty="0" smtClean="0">
                  <a:latin typeface="Arial" pitchFamily="34" charset="0"/>
                  <a:cs typeface="Arial" pitchFamily="34" charset="0"/>
                </a:rPr>
                <a:t>Otolith microchemistry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8600" y="4495800"/>
              <a:ext cx="3962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182880">
                <a:buFont typeface="Courier New" pitchFamily="49" charset="0"/>
                <a:buChar char="o"/>
              </a:pPr>
              <a:r>
                <a:rPr lang="en-US" dirty="0" smtClean="0">
                  <a:latin typeface="Arial" pitchFamily="34" charset="0"/>
                  <a:cs typeface="Arial" pitchFamily="34" charset="0"/>
                </a:rPr>
                <a:t>Overwintering habitat limitations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8600" y="3962400"/>
              <a:ext cx="4800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182880">
                <a:buFont typeface="Courier New" pitchFamily="49" charset="0"/>
                <a:buChar char="o"/>
              </a:pPr>
              <a:r>
                <a:rPr lang="en-US" dirty="0" smtClean="0">
                  <a:latin typeface="Arial" pitchFamily="34" charset="0"/>
                  <a:cs typeface="Arial" pitchFamily="34" charset="0"/>
                </a:rPr>
                <a:t>Determine success of rearing strategy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8600" y="5029200"/>
              <a:ext cx="4800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182880">
                <a:buFont typeface="Courier New" pitchFamily="49" charset="0"/>
                <a:buChar char="o"/>
              </a:pPr>
              <a:r>
                <a:rPr lang="en-US" dirty="0" smtClean="0">
                  <a:latin typeface="Arial" pitchFamily="34" charset="0"/>
                  <a:cs typeface="Arial" pitchFamily="34" charset="0"/>
                </a:rPr>
                <a:t>Habitat improvements to increase spawning.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sherma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066800"/>
            <a:ext cx="8154838" cy="5402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09600" y="609600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Questions</a:t>
            </a:r>
            <a:endParaRPr lang="en-US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6600" y="1219200"/>
            <a:ext cx="5638800" cy="4800600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648200" y="3048000"/>
            <a:ext cx="3505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/>
              <a:buChar char="Ø"/>
            </a:pPr>
            <a:endParaRPr lang="en-US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Wingdings"/>
              <a:buChar char="Ø"/>
            </a:pPr>
            <a:endParaRPr lang="en-US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Wingdings"/>
              <a:buChar char="Ø"/>
            </a:pPr>
            <a:endParaRPr lang="en-US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Wingdings"/>
              <a:buChar char="Ø"/>
            </a:pPr>
            <a:endParaRPr lang="en-US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4800" y="533400"/>
            <a:ext cx="396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Native Salmonids</a:t>
            </a:r>
            <a:endParaRPr lang="en-US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876800" y="838200"/>
            <a:ext cx="259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Accomplishments</a:t>
            </a:r>
            <a:endParaRPr lang="en-US" sz="20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mountainw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29464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6" name="Picture 2" descr="http://www.austinpost.org/files/articles/Rainbow-Tro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05200"/>
            <a:ext cx="2971800" cy="2310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2" name="Group 21"/>
          <p:cNvGrpSpPr/>
          <p:nvPr/>
        </p:nvGrpSpPr>
        <p:grpSpPr>
          <a:xfrm>
            <a:off x="3276600" y="1219200"/>
            <a:ext cx="5562600" cy="4800599"/>
            <a:chOff x="3276600" y="1219200"/>
            <a:chExt cx="5562600" cy="4800599"/>
          </a:xfrm>
        </p:grpSpPr>
        <p:graphicFrame>
          <p:nvGraphicFramePr>
            <p:cNvPr id="9" name="Chart 8"/>
            <p:cNvGraphicFramePr/>
            <p:nvPr/>
          </p:nvGraphicFramePr>
          <p:xfrm>
            <a:off x="3276600" y="1371600"/>
            <a:ext cx="5562600" cy="46481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1" name="Straight Connector 10"/>
            <p:cNvCxnSpPr>
              <a:endCxn id="20" idx="2"/>
            </p:cNvCxnSpPr>
            <p:nvPr/>
          </p:nvCxnSpPr>
          <p:spPr>
            <a:xfrm flipV="1">
              <a:off x="7696200" y="1588532"/>
              <a:ext cx="0" cy="3821668"/>
            </a:xfrm>
            <a:prstGeom prst="line">
              <a:avLst/>
            </a:prstGeom>
            <a:ln w="222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"/>
            <p:cNvSpPr txBox="1"/>
            <p:nvPr/>
          </p:nvSpPr>
          <p:spPr>
            <a:xfrm>
              <a:off x="7010400" y="12192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Nutrients Added (2005)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G:\Burbot\AFS 2010\Ambush Ro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28600" y="914400"/>
            <a:ext cx="381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Project </a:t>
            </a:r>
            <a:r>
              <a:rPr lang="en-US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Overview</a:t>
            </a:r>
            <a:endParaRPr lang="en-US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62000" y="18288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71500" indent="-571500">
              <a:lnSpc>
                <a:spcPct val="85000"/>
              </a:lnSpc>
              <a:spcBef>
                <a:spcPct val="20000"/>
              </a:spcBef>
              <a:buClr>
                <a:srgbClr val="FFC000"/>
              </a:buClr>
              <a:buSzPct val="75000"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4800" y="1524000"/>
            <a:ext cx="8534400" cy="4267200"/>
            <a:chOff x="304800" y="1524000"/>
            <a:chExt cx="8534400" cy="4267200"/>
          </a:xfrm>
        </p:grpSpPr>
        <p:sp>
          <p:nvSpPr>
            <p:cNvPr id="11" name="Rectangle 10"/>
            <p:cNvSpPr/>
            <p:nvPr/>
          </p:nvSpPr>
          <p:spPr>
            <a:xfrm>
              <a:off x="304800" y="1524000"/>
              <a:ext cx="8534400" cy="4267200"/>
            </a:xfrm>
            <a:prstGeom prst="rect">
              <a:avLst/>
            </a:prstGeom>
            <a:solidFill>
              <a:schemeClr val="bg2">
                <a:lumMod val="50000"/>
                <a:alpha val="78000"/>
              </a:schemeClr>
            </a:solidFill>
            <a:ln w="3175">
              <a:solidFill>
                <a:srgbClr val="FFFF00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/>
          </p:nvSpPr>
          <p:spPr bwMode="auto">
            <a:xfrm>
              <a:off x="533400" y="1981200"/>
              <a:ext cx="7315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571500" indent="-571500" algn="just">
                <a:lnSpc>
                  <a:spcPct val="85000"/>
                </a:lnSpc>
                <a:spcBef>
                  <a:spcPct val="20000"/>
                </a:spcBef>
                <a:buClr>
                  <a:srgbClr val="FFFF00"/>
                </a:buClr>
                <a:buSzPct val="75000"/>
                <a:buFont typeface="Wingdings" pitchFamily="2" charset="2"/>
                <a:buChar char="S"/>
              </a:pPr>
              <a:r>
                <a:rPr lang="en-US" sz="2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Project  responding  to  changes  from  Libby Dam</a:t>
              </a:r>
              <a:endPara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71500" indent="-571500">
              <a:lnSpc>
                <a:spcPct val="85000"/>
              </a:lnSpc>
              <a:spcBef>
                <a:spcPct val="20000"/>
              </a:spcBef>
              <a:buClr>
                <a:srgbClr val="FFFF00"/>
              </a:buClr>
              <a:buSzPct val="75000"/>
              <a:buFont typeface="Wingdings" pitchFamily="2" charset="2"/>
              <a:buChar char="S"/>
            </a:pP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Comprised of multiple studies on white sturgeon, burbot, and native salmonids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533400" y="3657600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71500" indent="-571500">
              <a:lnSpc>
                <a:spcPct val="85000"/>
              </a:lnSpc>
              <a:spcBef>
                <a:spcPct val="20000"/>
              </a:spcBef>
              <a:buClr>
                <a:srgbClr val="FFFF00"/>
              </a:buClr>
              <a:buSzPct val="75000"/>
              <a:buFont typeface="Wingdings" pitchFamily="2" charset="2"/>
              <a:buChar char="S"/>
            </a:pP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Cooperative fishery evaluation of  1988-064-00; 1994-04-900; and 2002-002-00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33400" y="4572000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71500" indent="-571500">
              <a:lnSpc>
                <a:spcPct val="85000"/>
              </a:lnSpc>
              <a:spcBef>
                <a:spcPct val="20000"/>
              </a:spcBef>
              <a:buClr>
                <a:srgbClr val="FFFF00"/>
              </a:buClr>
              <a:buSzPct val="75000"/>
              <a:buFont typeface="Wingdings" pitchFamily="2" charset="2"/>
              <a:buChar char="S"/>
            </a:pPr>
            <a:r>
              <a:rPr lang="en-US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Goal: 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Restore these fish populations to the Kootenai River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Kootenai Riv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5"/>
            <a:ext cx="9144000" cy="6858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219200" y="1219201"/>
            <a:ext cx="228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endParaRPr lang="en-US" sz="2800" b="1" dirty="0">
              <a:solidFill>
                <a:srgbClr val="FFFF00"/>
              </a:solidFill>
            </a:endParaRPr>
          </a:p>
          <a:p>
            <a:pPr marL="342900" indent="-342900"/>
            <a:endParaRPr lang="en-US" sz="2800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57200" y="14478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Project Objectives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66800" y="1981200"/>
            <a:ext cx="7848600" cy="3200400"/>
            <a:chOff x="1066800" y="1981200"/>
            <a:chExt cx="7848600" cy="3200400"/>
          </a:xfrm>
        </p:grpSpPr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1066800" y="1981200"/>
              <a:ext cx="7848600" cy="3200400"/>
            </a:xfrm>
            <a:prstGeom prst="rect">
              <a:avLst/>
            </a:prstGeom>
            <a:solidFill>
              <a:schemeClr val="bg2">
                <a:lumMod val="50000"/>
                <a:alpha val="78000"/>
              </a:schemeClr>
            </a:solidFill>
            <a:ln w="3175">
              <a:solidFill>
                <a:srgbClr val="FFFF00"/>
              </a:solidFill>
              <a:headEnd/>
              <a:tailEnd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  <a:softEdge rad="127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1295400" y="2438400"/>
              <a:ext cx="76200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571500" indent="-571500">
                <a:lnSpc>
                  <a:spcPct val="85000"/>
                </a:lnSpc>
                <a:spcBef>
                  <a:spcPct val="20000"/>
                </a:spcBef>
                <a:buClr>
                  <a:srgbClr val="FFC000"/>
                </a:buClr>
                <a:buSzPct val="75000"/>
                <a:buFont typeface="Wingdings" pitchFamily="2" charset="2"/>
                <a:buChar char="S"/>
              </a:pPr>
              <a:r>
                <a:rPr lang="en-US" sz="2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Restore natural recruitment of white sturgeon</a:t>
              </a:r>
              <a:endPara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295400" y="3352800"/>
            <a:ext cx="6477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71500" indent="-571500">
              <a:lnSpc>
                <a:spcPct val="85000"/>
              </a:lnSpc>
              <a:spcBef>
                <a:spcPct val="20000"/>
              </a:spcBef>
              <a:buClr>
                <a:srgbClr val="FFC000"/>
              </a:buClr>
              <a:buSzPct val="75000"/>
              <a:buFont typeface="Wingdings" pitchFamily="2" charset="2"/>
              <a:buChar char="S"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Restore natural recruitment of burbot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295400" y="4191000"/>
            <a:ext cx="6477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71500" indent="-571500">
              <a:lnSpc>
                <a:spcPct val="85000"/>
              </a:lnSpc>
              <a:spcBef>
                <a:spcPct val="20000"/>
              </a:spcBef>
              <a:buClr>
                <a:srgbClr val="FFC000"/>
              </a:buClr>
              <a:buSzPct val="75000"/>
              <a:buFont typeface="Wingdings" pitchFamily="2" charset="2"/>
              <a:buChar char="S"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Increase resident salmonid densities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jrstu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418" y="1143000"/>
            <a:ext cx="4210182" cy="5550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8600" y="304800"/>
            <a:ext cx="563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Kootenai River White Sturgeon</a:t>
            </a:r>
            <a:endParaRPr lang="en-US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1219200"/>
            <a:ext cx="4343400" cy="5334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81000" y="1371600"/>
            <a:ext cx="4114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Problem: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Temperature, discharge, and other physiochemical changes resulting from the operation of Libby Dam are not adequate for sturgeon recruitment. 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Object 5"/>
          <p:cNvGraphicFramePr/>
          <p:nvPr/>
        </p:nvGraphicFramePr>
        <p:xfrm>
          <a:off x="381000" y="2667000"/>
          <a:ext cx="41910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800600" y="1219200"/>
            <a:ext cx="4191000" cy="5257800"/>
            <a:chOff x="685800" y="274819"/>
            <a:chExt cx="7848600" cy="6583181"/>
          </a:xfrm>
        </p:grpSpPr>
        <p:grpSp>
          <p:nvGrpSpPr>
            <p:cNvPr id="8" name="Group 13"/>
            <p:cNvGrpSpPr/>
            <p:nvPr/>
          </p:nvGrpSpPr>
          <p:grpSpPr>
            <a:xfrm>
              <a:off x="685800" y="274819"/>
              <a:ext cx="7848600" cy="6583181"/>
              <a:chOff x="533400" y="-261431"/>
              <a:chExt cx="6248400" cy="6664426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3309"/>
              <a:stretch>
                <a:fillRect/>
              </a:stretch>
            </p:blipFill>
            <p:spPr bwMode="auto">
              <a:xfrm>
                <a:off x="533400" y="-261431"/>
                <a:ext cx="3869375" cy="666223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961"/>
              <a:stretch>
                <a:fillRect/>
              </a:stretch>
            </p:blipFill>
            <p:spPr bwMode="auto">
              <a:xfrm>
                <a:off x="3032760" y="4567863"/>
                <a:ext cx="3718858" cy="183513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8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810001" y="-261430"/>
                <a:ext cx="2971799" cy="529063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9" name="Group 48"/>
            <p:cNvGrpSpPr>
              <a:grpSpLocks/>
            </p:cNvGrpSpPr>
            <p:nvPr/>
          </p:nvGrpSpPr>
          <p:grpSpPr bwMode="auto">
            <a:xfrm>
              <a:off x="7239000" y="1143000"/>
              <a:ext cx="1066800" cy="2762250"/>
              <a:chOff x="4220" y="1200"/>
              <a:chExt cx="772" cy="1740"/>
            </a:xfrm>
          </p:grpSpPr>
          <p:pic>
            <p:nvPicPr>
              <p:cNvPr id="20" name="Picture 49" descr="Scale_Depth_30Kcfs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220" y="1296"/>
                <a:ext cx="172" cy="1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Text Box 50"/>
              <p:cNvSpPr txBox="1">
                <a:spLocks noChangeArrowheads="1"/>
              </p:cNvSpPr>
              <p:nvPr/>
            </p:nvSpPr>
            <p:spPr bwMode="auto">
              <a:xfrm>
                <a:off x="4512" y="2688"/>
                <a:ext cx="28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22" name="Text Box 51"/>
              <p:cNvSpPr txBox="1">
                <a:spLocks noChangeArrowheads="1"/>
              </p:cNvSpPr>
              <p:nvPr/>
            </p:nvSpPr>
            <p:spPr bwMode="auto">
              <a:xfrm>
                <a:off x="4512" y="2304"/>
                <a:ext cx="28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23" name="Text Box 52"/>
              <p:cNvSpPr txBox="1">
                <a:spLocks noChangeArrowheads="1"/>
              </p:cNvSpPr>
              <p:nvPr/>
            </p:nvSpPr>
            <p:spPr bwMode="auto">
              <a:xfrm>
                <a:off x="4512" y="1536"/>
                <a:ext cx="28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9</a:t>
                </a:r>
              </a:p>
            </p:txBody>
          </p:sp>
          <p:sp>
            <p:nvSpPr>
              <p:cNvPr id="24" name="Text Box 53"/>
              <p:cNvSpPr txBox="1">
                <a:spLocks noChangeArrowheads="1"/>
              </p:cNvSpPr>
              <p:nvPr/>
            </p:nvSpPr>
            <p:spPr bwMode="auto">
              <a:xfrm>
                <a:off x="4512" y="1968"/>
                <a:ext cx="28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</a:p>
            </p:txBody>
          </p:sp>
          <p:sp>
            <p:nvSpPr>
              <p:cNvPr id="25" name="Text Box 54"/>
              <p:cNvSpPr txBox="1">
                <a:spLocks noChangeArrowheads="1"/>
              </p:cNvSpPr>
              <p:nvPr/>
            </p:nvSpPr>
            <p:spPr bwMode="auto">
              <a:xfrm>
                <a:off x="4464" y="1200"/>
                <a:ext cx="528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12+</a:t>
                </a:r>
              </a:p>
            </p:txBody>
          </p:sp>
        </p:grpSp>
        <p:sp>
          <p:nvSpPr>
            <p:cNvPr id="10" name="Rectangle 55"/>
            <p:cNvSpPr>
              <a:spLocks noChangeArrowheads="1"/>
            </p:cNvSpPr>
            <p:nvPr/>
          </p:nvSpPr>
          <p:spPr bwMode="auto">
            <a:xfrm>
              <a:off x="6108469" y="561044"/>
              <a:ext cx="23622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dirty="0" smtClean="0">
                  <a:solidFill>
                    <a:srgbClr val="FFC000"/>
                  </a:solidFill>
                </a:rPr>
                <a:t>River depth (m) at 8,500 m/s</a:t>
              </a:r>
              <a:endParaRPr lang="en-US" sz="1200" dirty="0">
                <a:solidFill>
                  <a:srgbClr val="FFC000"/>
                </a:solidFill>
              </a:endParaRPr>
            </a:p>
          </p:txBody>
        </p:sp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3539836" y="2278396"/>
              <a:ext cx="2438401" cy="809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ALLUVIAL </a:t>
              </a:r>
              <a:r>
                <a:rPr lang="en-US" sz="12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SAND </a:t>
              </a:r>
              <a:r>
                <a:rPr lang="en-US" sz="12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AND SILT</a:t>
              </a:r>
              <a:endParaRPr lang="en-US" sz="12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5537662" y="3995747"/>
              <a:ext cx="2438401" cy="90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COBBLE, GRAVEL, AND SAND</a:t>
              </a:r>
              <a:endParaRPr lang="en-US" sz="12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5410200" y="4724400"/>
              <a:ext cx="1143000" cy="9906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6781800" y="4724400"/>
              <a:ext cx="1295400" cy="6096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1" idx="0"/>
            </p:cNvCxnSpPr>
            <p:nvPr/>
          </p:nvCxnSpPr>
          <p:spPr>
            <a:xfrm flipH="1" flipV="1">
              <a:off x="2362202" y="1447802"/>
              <a:ext cx="2396836" cy="830594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2"/>
            </p:cNvCxnSpPr>
            <p:nvPr/>
          </p:nvCxnSpPr>
          <p:spPr>
            <a:xfrm>
              <a:off x="4759038" y="3087653"/>
              <a:ext cx="65115" cy="2911671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350 lb sturgeon from kootenay lake"/>
          <p:cNvPicPr>
            <a:picLocks noChangeAspect="1" noChangeArrowheads="1"/>
          </p:cNvPicPr>
          <p:nvPr/>
        </p:nvPicPr>
        <p:blipFill>
          <a:blip r:embed="rId2" cstate="print"/>
          <a:srcRect r="10479"/>
          <a:stretch>
            <a:fillRect/>
          </a:stretch>
        </p:blipFill>
        <p:spPr bwMode="auto">
          <a:xfrm>
            <a:off x="4781061" y="1143000"/>
            <a:ext cx="4210539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8600" y="304800"/>
            <a:ext cx="563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Kootenai River White Sturgeon</a:t>
            </a:r>
            <a:endParaRPr lang="en-US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8600" y="838200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Accomplishments</a:t>
            </a:r>
            <a:endParaRPr lang="en-US" sz="20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1219200"/>
            <a:ext cx="4495800" cy="48768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7200" y="1600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880" indent="-18288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Larval sturgeon habitat requirements identified 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" y="3276600"/>
            <a:ext cx="2639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0" indent="-18288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Rock Pile Pilot Study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" y="4038600"/>
            <a:ext cx="358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Understanding effects of Libby operations and spawning events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200" y="2514600"/>
            <a:ext cx="4280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0" indent="-18288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Advanced egg development  sampled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8600" y="304800"/>
            <a:ext cx="563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Kootenai River White Sturgeon</a:t>
            </a:r>
            <a:endParaRPr lang="en-US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8600" y="838200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Accomplishments</a:t>
            </a:r>
            <a:endParaRPr lang="en-US" sz="20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1219200"/>
            <a:ext cx="4495800" cy="48768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57200" y="1219200"/>
            <a:ext cx="8458200" cy="4608731"/>
            <a:chOff x="457200" y="1219200"/>
            <a:chExt cx="8458200" cy="4608731"/>
          </a:xfrm>
        </p:grpSpPr>
        <p:sp>
          <p:nvSpPr>
            <p:cNvPr id="15" name="Rectangle 14"/>
            <p:cNvSpPr/>
            <p:nvPr/>
          </p:nvSpPr>
          <p:spPr>
            <a:xfrm>
              <a:off x="457200" y="5181600"/>
              <a:ext cx="4114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880" indent="-182880">
                <a:buFont typeface="Arial" pitchFamily="34" charset="0"/>
                <a:buChar char="•"/>
              </a:pPr>
              <a:r>
                <a:rPr lang="en-US" dirty="0" smtClean="0">
                  <a:latin typeface="Arial" pitchFamily="34" charset="0"/>
                  <a:cs typeface="Arial" pitchFamily="34" charset="0"/>
                </a:rPr>
                <a:t>Juveniles captured upstream of Bonners Ferry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" name="Picture 16" descr="Picture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6800" y="1219200"/>
              <a:ext cx="4038600" cy="3276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6" name="Rectangle 15"/>
          <p:cNvSpPr/>
          <p:nvPr/>
        </p:nvSpPr>
        <p:spPr>
          <a:xfrm>
            <a:off x="457200" y="1600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880" indent="-18288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Larval sturgeon habitat requirements identified 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" y="2514600"/>
            <a:ext cx="4280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0" indent="-18288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Advanced egg development  sampled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" y="3276600"/>
            <a:ext cx="2639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0" indent="-18288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Rock Pile Pilot Study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" y="4038600"/>
            <a:ext cx="358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Understanding effects of Libby operations and spawning events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81000" y="838200"/>
            <a:ext cx="83058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North American Journal of Fisheries Management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marL="457200" lvl="0" indent="-182880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Paragamian, V. L., and M. J. Hansen. 2008. Evaluation of recovery goals for endangered white sturgeon in the Kootenai River, Idaho.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Canadian Journal of Fisheries and Aquatic Science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marL="457200" lvl="0" indent="-182880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Justice, C., B. J.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Pyper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R. C. P.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Beamesderfer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V. L. Paragamian, P. J. Rust, M. D. Neufeld, and S. C. Ireland. 2009. Evidence of density- and size-dependent mortality in hatchery-reared juvenile white sturgeon (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Acipenser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transmontanus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in the Kootenai River.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Journal of Fisheries Management and Ecology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marL="457200" lvl="0" indent="-182880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Paragamian, V. L. and D. V. Wakkinen 2011. White sturgeon spawning and discharge augmentation. 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  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Journal of Applied Ichthyology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marL="457200" lvl="0" indent="-182880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Paragamian, V. L., R. McDonald, G. John Nelson, and G. Barton. 2009. Kootenai River velocities, depth, and white sturgeon spawning site selection – a mystery unraveled?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marL="457200" lvl="0" indent="-182880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Neufeld, M. D. and Rust, P. J. 2009. Using passive sonic telemetry methods to evaluate dispersal and subsequent movements of hatchery-reared white sturgeon in the Kootenay River.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marL="457200" lvl="0" indent="-182880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Rust, P. J. 2011. Translocation of pre-spawn adult Kootenai River white sturgeon.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1000" y="3048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White Sturgeon Related Publications</a:t>
            </a:r>
            <a:endParaRPr lang="en-US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990600"/>
            <a:ext cx="8534400" cy="55626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0386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182880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Determine effects of substrate additions to the Meander Reach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28600" y="304800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Proposed work  </a:t>
            </a:r>
            <a:endParaRPr lang="en-US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8600" y="914400"/>
            <a:ext cx="7772400" cy="2655332"/>
            <a:chOff x="228600" y="914400"/>
            <a:chExt cx="7772400" cy="2655332"/>
          </a:xfrm>
        </p:grpSpPr>
        <p:sp>
          <p:nvSpPr>
            <p:cNvPr id="6" name="Rectangle 5"/>
            <p:cNvSpPr/>
            <p:nvPr/>
          </p:nvSpPr>
          <p:spPr>
            <a:xfrm>
              <a:off x="228600" y="914400"/>
              <a:ext cx="7772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182880">
                <a:buFont typeface="Arial" pitchFamily="34" charset="0"/>
                <a:buChar char="•"/>
              </a:pP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Expand sampling above Bonners Ferry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33400" y="1371600"/>
              <a:ext cx="6248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182880">
                <a:buFont typeface="Courier New" pitchFamily="49" charset="0"/>
                <a:buChar char="o"/>
              </a:pPr>
              <a:r>
                <a:rPr lang="en-US" dirty="0" smtClean="0">
                  <a:latin typeface="Arial" pitchFamily="34" charset="0"/>
                  <a:cs typeface="Arial" pitchFamily="34" charset="0"/>
                </a:rPr>
                <a:t>Telemetry of large juveniles above Bonners Ferry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33400" y="1905000"/>
              <a:ext cx="5638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182880">
                <a:buFont typeface="Courier New" pitchFamily="49" charset="0"/>
                <a:buChar char="o"/>
              </a:pPr>
              <a:r>
                <a:rPr lang="en-US" dirty="0" smtClean="0">
                  <a:latin typeface="Arial" pitchFamily="34" charset="0"/>
                  <a:cs typeface="Arial" pitchFamily="34" charset="0"/>
                </a:rPr>
                <a:t>Analyze movements in relation to habitat improvements.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3400" y="2667000"/>
              <a:ext cx="6248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182880">
                <a:buFont typeface="Courier New" pitchFamily="49" charset="0"/>
                <a:buChar char="o"/>
              </a:pPr>
              <a:r>
                <a:rPr lang="en-US" dirty="0" smtClean="0">
                  <a:latin typeface="Arial" pitchFamily="34" charset="0"/>
                  <a:cs typeface="Arial" pitchFamily="34" charset="0"/>
                </a:rPr>
                <a:t>Effects of nutrients on growth.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3400" y="3200400"/>
              <a:ext cx="6096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182880">
                <a:buFont typeface="Courier New" pitchFamily="49" charset="0"/>
                <a:buChar char="o"/>
              </a:pPr>
              <a:r>
                <a:rPr lang="en-US" dirty="0" smtClean="0">
                  <a:latin typeface="Arial" pitchFamily="34" charset="0"/>
                  <a:cs typeface="Arial" pitchFamily="34" charset="0"/>
                </a:rPr>
                <a:t>Egg mat sampling above Bonners Ferry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28600" y="55626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182880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Aid Libby Operations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48006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182880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Free Embryo Releases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838200"/>
            <a:ext cx="8534400" cy="55626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ur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762000"/>
            <a:ext cx="2810030" cy="3113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lin ang="8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85800" y="533400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Burbot</a:t>
            </a:r>
            <a:endParaRPr lang="en-US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62400" y="1219200"/>
            <a:ext cx="5029200" cy="4572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Documents and Settings\r1fishtemp\My Documents\2010 pics\DSCN9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34544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038600" y="1295400"/>
            <a:ext cx="480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Problem: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Temperature and discharge resulting from the operation of Libby Dam are not adequate for burbot spawning.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3962400" y="2057400"/>
          <a:ext cx="48768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13427</TotalTime>
  <Words>800</Words>
  <Application>Microsoft Office PowerPoint</Application>
  <PresentationFormat>On-screen Show (4:3)</PresentationFormat>
  <Paragraphs>144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IDFG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prust</dc:creator>
  <cp:lastModifiedBy>rhardy</cp:lastModifiedBy>
  <cp:revision>512</cp:revision>
  <dcterms:created xsi:type="dcterms:W3CDTF">2011-12-19T18:19:28Z</dcterms:created>
  <dcterms:modified xsi:type="dcterms:W3CDTF">2012-01-17T20:38:53Z</dcterms:modified>
</cp:coreProperties>
</file>