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70" r:id="rId3"/>
    <p:sldId id="275" r:id="rId4"/>
    <p:sldId id="257" r:id="rId5"/>
    <p:sldId id="271" r:id="rId6"/>
    <p:sldId id="262" r:id="rId7"/>
    <p:sldId id="263" r:id="rId8"/>
    <p:sldId id="268" r:id="rId9"/>
    <p:sldId id="272" r:id="rId10"/>
    <p:sldId id="260" r:id="rId11"/>
    <p:sldId id="261" r:id="rId12"/>
    <p:sldId id="274" r:id="rId13"/>
    <p:sldId id="267" r:id="rId14"/>
    <p:sldId id="266" r:id="rId15"/>
    <p:sldId id="276" r:id="rId16"/>
    <p:sldId id="259" r:id="rId17"/>
    <p:sldId id="258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81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RA%20Forum\2012\State%20of%20the%20System.xlsm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nas1\power\JF\RA%20Forum\2012\Hourly%20Marke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RA%20Forum\2012\State%20of%20the%20System.xlsm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RA%20Forum\2012\Monthly%20LOLP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RA%20Forum\2012\Monthly%20LOLP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nas1\power\JF\RA%20Forum\2012\State%20of%20the%20System.xlsm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nas1\power\JF\RA%20Forum\2012\State%20of%20the%20System.xlsm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RA%20Forum\2012\State%20of%20the%20System.xlsm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1\power\JF\RA%20Forum\2012\State%20of%20the%20System.xlsm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nas1\power\JF\RA%20Forum\2012\State%20of%20the%20System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7315984438115448"/>
          <c:y val="0.13792799241618242"/>
          <c:w val="0.78926081048380026"/>
          <c:h val="0.62633282568222926"/>
        </c:manualLayout>
      </c:layout>
      <c:scatterChart>
        <c:scatterStyle val="lineMarker"/>
        <c:ser>
          <c:idx val="0"/>
          <c:order val="0"/>
          <c:tx>
            <c:strRef>
              <c:f>'Probability Curves'!$M$6</c:f>
              <c:strCache>
                <c:ptCount val="1"/>
                <c:pt idx="0">
                  <c:v>Total Annual</c:v>
                </c:pt>
              </c:strCache>
            </c:strRef>
          </c:tx>
          <c:marker>
            <c:symbol val="none"/>
          </c:marker>
          <c:xVal>
            <c:numRef>
              <c:f>'Probability Curves'!$L$7:$L$216</c:f>
              <c:numCache>
                <c:formatCode>0.00%</c:formatCode>
                <c:ptCount val="210"/>
                <c:pt idx="0">
                  <c:v>0</c:v>
                </c:pt>
                <c:pt idx="1">
                  <c:v>7.142857142857145E-4</c:v>
                </c:pt>
                <c:pt idx="2">
                  <c:v>1.428571428571429E-3</c:v>
                </c:pt>
                <c:pt idx="3">
                  <c:v>2.1428571428571438E-3</c:v>
                </c:pt>
                <c:pt idx="4">
                  <c:v>2.857142857142858E-3</c:v>
                </c:pt>
                <c:pt idx="5">
                  <c:v>3.5714285714285722E-3</c:v>
                </c:pt>
                <c:pt idx="6">
                  <c:v>4.2857142857142877E-3</c:v>
                </c:pt>
                <c:pt idx="7">
                  <c:v>5.000000000000001E-3</c:v>
                </c:pt>
                <c:pt idx="8">
                  <c:v>5.7142857142857151E-3</c:v>
                </c:pt>
                <c:pt idx="9">
                  <c:v>6.4285714285714302E-3</c:v>
                </c:pt>
                <c:pt idx="10">
                  <c:v>7.1428571428571444E-3</c:v>
                </c:pt>
                <c:pt idx="11">
                  <c:v>7.8571428571428594E-3</c:v>
                </c:pt>
                <c:pt idx="12">
                  <c:v>8.5714285714285753E-3</c:v>
                </c:pt>
                <c:pt idx="13">
                  <c:v>9.2857142857142895E-3</c:v>
                </c:pt>
                <c:pt idx="14">
                  <c:v>1.0000000000000002E-2</c:v>
                </c:pt>
                <c:pt idx="15">
                  <c:v>1.0714285714285718E-2</c:v>
                </c:pt>
                <c:pt idx="16">
                  <c:v>1.1428571428571432E-2</c:v>
                </c:pt>
                <c:pt idx="17">
                  <c:v>1.2142857142857146E-2</c:v>
                </c:pt>
                <c:pt idx="18">
                  <c:v>1.2857142857142857E-2</c:v>
                </c:pt>
                <c:pt idx="19">
                  <c:v>1.3571428571428573E-2</c:v>
                </c:pt>
                <c:pt idx="20">
                  <c:v>1.4285714285714287E-2</c:v>
                </c:pt>
                <c:pt idx="21">
                  <c:v>1.4999999999999998E-2</c:v>
                </c:pt>
                <c:pt idx="22">
                  <c:v>1.5714285714285719E-2</c:v>
                </c:pt>
                <c:pt idx="23">
                  <c:v>1.6428571428571435E-2</c:v>
                </c:pt>
                <c:pt idx="24">
                  <c:v>1.7142857142857154E-2</c:v>
                </c:pt>
                <c:pt idx="25">
                  <c:v>1.7857142857142863E-2</c:v>
                </c:pt>
                <c:pt idx="26">
                  <c:v>1.8571428571428582E-2</c:v>
                </c:pt>
                <c:pt idx="27">
                  <c:v>1.9285714285714298E-2</c:v>
                </c:pt>
                <c:pt idx="28">
                  <c:v>2.0000000000000014E-2</c:v>
                </c:pt>
                <c:pt idx="29">
                  <c:v>2.0714285714285734E-2</c:v>
                </c:pt>
                <c:pt idx="30">
                  <c:v>2.142857142857145E-2</c:v>
                </c:pt>
                <c:pt idx="31">
                  <c:v>2.2142857142857162E-2</c:v>
                </c:pt>
                <c:pt idx="32">
                  <c:v>2.2857142857142881E-2</c:v>
                </c:pt>
                <c:pt idx="33">
                  <c:v>2.3571428571428594E-2</c:v>
                </c:pt>
                <c:pt idx="34">
                  <c:v>2.4285714285714317E-2</c:v>
                </c:pt>
                <c:pt idx="35">
                  <c:v>2.5000000000000026E-2</c:v>
                </c:pt>
                <c:pt idx="36">
                  <c:v>2.5714285714285745E-2</c:v>
                </c:pt>
                <c:pt idx="37">
                  <c:v>2.6428571428571461E-2</c:v>
                </c:pt>
                <c:pt idx="38">
                  <c:v>2.7142857142857177E-2</c:v>
                </c:pt>
                <c:pt idx="39">
                  <c:v>2.7857142857142893E-2</c:v>
                </c:pt>
                <c:pt idx="40">
                  <c:v>2.8571428571428605E-2</c:v>
                </c:pt>
                <c:pt idx="41">
                  <c:v>2.9285714285714328E-2</c:v>
                </c:pt>
                <c:pt idx="42">
                  <c:v>3.0000000000000041E-2</c:v>
                </c:pt>
                <c:pt idx="43">
                  <c:v>3.0714285714285753E-2</c:v>
                </c:pt>
                <c:pt idx="44">
                  <c:v>3.1428571428571472E-2</c:v>
                </c:pt>
                <c:pt idx="45">
                  <c:v>3.2142857142857188E-2</c:v>
                </c:pt>
                <c:pt idx="46">
                  <c:v>3.2857142857142904E-2</c:v>
                </c:pt>
                <c:pt idx="47">
                  <c:v>3.357142857142862E-2</c:v>
                </c:pt>
                <c:pt idx="48">
                  <c:v>3.4285714285714343E-2</c:v>
                </c:pt>
                <c:pt idx="49">
                  <c:v>3.5000000000000052E-2</c:v>
                </c:pt>
                <c:pt idx="50">
                  <c:v>3.5714285714285768E-2</c:v>
                </c:pt>
                <c:pt idx="51">
                  <c:v>3.6428571428571491E-2</c:v>
                </c:pt>
                <c:pt idx="52">
                  <c:v>3.71428571428572E-2</c:v>
                </c:pt>
                <c:pt idx="53">
                  <c:v>3.7857142857142922E-2</c:v>
                </c:pt>
                <c:pt idx="54">
                  <c:v>3.8571428571428631E-2</c:v>
                </c:pt>
                <c:pt idx="55">
                  <c:v>3.9285714285714354E-2</c:v>
                </c:pt>
                <c:pt idx="56">
                  <c:v>4.000000000000007E-2</c:v>
                </c:pt>
                <c:pt idx="57">
                  <c:v>4.0714285714285779E-2</c:v>
                </c:pt>
                <c:pt idx="58">
                  <c:v>4.1428571428571495E-2</c:v>
                </c:pt>
                <c:pt idx="59">
                  <c:v>4.2142857142857204E-2</c:v>
                </c:pt>
                <c:pt idx="60">
                  <c:v>4.2857142857142927E-2</c:v>
                </c:pt>
                <c:pt idx="61">
                  <c:v>4.3571428571428636E-2</c:v>
                </c:pt>
                <c:pt idx="62">
                  <c:v>4.4285714285714359E-2</c:v>
                </c:pt>
                <c:pt idx="63">
                  <c:v>4.5000000000000082E-2</c:v>
                </c:pt>
                <c:pt idx="64">
                  <c:v>4.5714285714285791E-2</c:v>
                </c:pt>
                <c:pt idx="65">
                  <c:v>4.6428571428571506E-2</c:v>
                </c:pt>
                <c:pt idx="66">
                  <c:v>4.7142857142857222E-2</c:v>
                </c:pt>
                <c:pt idx="67">
                  <c:v>4.7857142857142938E-2</c:v>
                </c:pt>
                <c:pt idx="68">
                  <c:v>4.8571428571428654E-2</c:v>
                </c:pt>
                <c:pt idx="69">
                  <c:v>4.928571428571437E-2</c:v>
                </c:pt>
                <c:pt idx="70">
                  <c:v>5.0000000000000093E-2</c:v>
                </c:pt>
                <c:pt idx="71">
                  <c:v>5.0714285714285809E-2</c:v>
                </c:pt>
                <c:pt idx="72">
                  <c:v>5.1428571428571511E-2</c:v>
                </c:pt>
                <c:pt idx="73">
                  <c:v>5.2142857142857234E-2</c:v>
                </c:pt>
                <c:pt idx="74">
                  <c:v>5.2857142857142957E-2</c:v>
                </c:pt>
                <c:pt idx="75">
                  <c:v>5.3571428571428666E-2</c:v>
                </c:pt>
                <c:pt idx="76">
                  <c:v>5.4285714285714388E-2</c:v>
                </c:pt>
                <c:pt idx="77">
                  <c:v>5.5000000000000097E-2</c:v>
                </c:pt>
                <c:pt idx="78">
                  <c:v>5.571428571428582E-2</c:v>
                </c:pt>
                <c:pt idx="79">
                  <c:v>5.6428571428571522E-2</c:v>
                </c:pt>
                <c:pt idx="80">
                  <c:v>5.7142857142857245E-2</c:v>
                </c:pt>
                <c:pt idx="81">
                  <c:v>5.7857142857142968E-2</c:v>
                </c:pt>
                <c:pt idx="82">
                  <c:v>5.8571428571428677E-2</c:v>
                </c:pt>
                <c:pt idx="83">
                  <c:v>5.92857142857144E-2</c:v>
                </c:pt>
                <c:pt idx="84">
                  <c:v>6.0000000000000109E-2</c:v>
                </c:pt>
                <c:pt idx="85">
                  <c:v>6.0714285714285832E-2</c:v>
                </c:pt>
                <c:pt idx="86">
                  <c:v>6.1428571428571534E-2</c:v>
                </c:pt>
                <c:pt idx="87">
                  <c:v>6.2142857142857263E-2</c:v>
                </c:pt>
                <c:pt idx="88">
                  <c:v>6.2857142857142972E-2</c:v>
                </c:pt>
                <c:pt idx="89">
                  <c:v>6.3571428571428681E-2</c:v>
                </c:pt>
                <c:pt idx="90">
                  <c:v>6.428571428571439E-2</c:v>
                </c:pt>
                <c:pt idx="91">
                  <c:v>6.5000000000000099E-2</c:v>
                </c:pt>
                <c:pt idx="92">
                  <c:v>6.5714285714285808E-2</c:v>
                </c:pt>
                <c:pt idx="93">
                  <c:v>6.6428571428571503E-2</c:v>
                </c:pt>
                <c:pt idx="94">
                  <c:v>6.7142857142857226E-2</c:v>
                </c:pt>
                <c:pt idx="95">
                  <c:v>6.7857142857142935E-2</c:v>
                </c:pt>
                <c:pt idx="96">
                  <c:v>6.857142857142863E-2</c:v>
                </c:pt>
                <c:pt idx="97">
                  <c:v>6.9285714285714339E-2</c:v>
                </c:pt>
                <c:pt idx="98">
                  <c:v>7.0000000000000062E-2</c:v>
                </c:pt>
                <c:pt idx="99">
                  <c:v>7.0714285714285785E-2</c:v>
                </c:pt>
                <c:pt idx="100">
                  <c:v>7.142857142857148E-2</c:v>
                </c:pt>
                <c:pt idx="101">
                  <c:v>7.2142857142857189E-2</c:v>
                </c:pt>
                <c:pt idx="102">
                  <c:v>7.2857142857142898E-2</c:v>
                </c:pt>
                <c:pt idx="103">
                  <c:v>7.3571428571428593E-2</c:v>
                </c:pt>
                <c:pt idx="104">
                  <c:v>7.4285714285714316E-2</c:v>
                </c:pt>
                <c:pt idx="105">
                  <c:v>7.5000000000000025E-2</c:v>
                </c:pt>
                <c:pt idx="106">
                  <c:v>7.5714285714285734E-2</c:v>
                </c:pt>
                <c:pt idx="107">
                  <c:v>7.6428571428571443E-2</c:v>
                </c:pt>
                <c:pt idx="108">
                  <c:v>7.7142857142857138E-2</c:v>
                </c:pt>
                <c:pt idx="109">
                  <c:v>7.7857142857142875E-2</c:v>
                </c:pt>
                <c:pt idx="110">
                  <c:v>7.857142857142857E-2</c:v>
                </c:pt>
                <c:pt idx="111">
                  <c:v>7.9285714285714293E-2</c:v>
                </c:pt>
                <c:pt idx="112">
                  <c:v>7.9999999999999988E-2</c:v>
                </c:pt>
                <c:pt idx="113">
                  <c:v>8.0714285714285711E-2</c:v>
                </c:pt>
                <c:pt idx="114">
                  <c:v>8.1428571428571392E-2</c:v>
                </c:pt>
                <c:pt idx="115">
                  <c:v>8.2142857142857115E-2</c:v>
                </c:pt>
                <c:pt idx="116">
                  <c:v>8.2857142857142851E-2</c:v>
                </c:pt>
                <c:pt idx="117">
                  <c:v>8.3571428571428574E-2</c:v>
                </c:pt>
                <c:pt idx="118">
                  <c:v>8.42857142857142E-2</c:v>
                </c:pt>
                <c:pt idx="119">
                  <c:v>8.4999999999999978E-2</c:v>
                </c:pt>
                <c:pt idx="120">
                  <c:v>8.571428571428566E-2</c:v>
                </c:pt>
                <c:pt idx="121">
                  <c:v>8.6428571428571355E-2</c:v>
                </c:pt>
                <c:pt idx="122">
                  <c:v>8.7142857142857064E-2</c:v>
                </c:pt>
                <c:pt idx="123">
                  <c:v>8.7857142857142786E-2</c:v>
                </c:pt>
                <c:pt idx="124">
                  <c:v>8.8571428571428537E-2</c:v>
                </c:pt>
                <c:pt idx="125">
                  <c:v>8.9285714285714177E-2</c:v>
                </c:pt>
                <c:pt idx="126">
                  <c:v>8.9999999999999941E-2</c:v>
                </c:pt>
                <c:pt idx="127">
                  <c:v>9.0714285714285622E-2</c:v>
                </c:pt>
                <c:pt idx="128">
                  <c:v>9.1428571428571317E-2</c:v>
                </c:pt>
                <c:pt idx="129">
                  <c:v>9.2142857142857026E-2</c:v>
                </c:pt>
                <c:pt idx="130">
                  <c:v>9.2857142857142763E-2</c:v>
                </c:pt>
                <c:pt idx="131">
                  <c:v>9.3571428571428486E-2</c:v>
                </c:pt>
                <c:pt idx="132">
                  <c:v>9.4285714285714153E-2</c:v>
                </c:pt>
                <c:pt idx="133">
                  <c:v>9.499999999999989E-2</c:v>
                </c:pt>
                <c:pt idx="134">
                  <c:v>9.5714285714285585E-2</c:v>
                </c:pt>
                <c:pt idx="135">
                  <c:v>9.642857142857128E-2</c:v>
                </c:pt>
                <c:pt idx="136">
                  <c:v>9.7142857142857031E-2</c:v>
                </c:pt>
                <c:pt idx="137">
                  <c:v>9.7857142857142726E-2</c:v>
                </c:pt>
                <c:pt idx="138">
                  <c:v>9.8571428571428449E-2</c:v>
                </c:pt>
                <c:pt idx="139">
                  <c:v>9.9285714285714116E-2</c:v>
                </c:pt>
                <c:pt idx="140">
                  <c:v>9.9999999999999853E-2</c:v>
                </c:pt>
                <c:pt idx="141">
                  <c:v>0.10071428571428555</c:v>
                </c:pt>
                <c:pt idx="142">
                  <c:v>0.10142857142857126</c:v>
                </c:pt>
                <c:pt idx="143">
                  <c:v>0.10214285714285695</c:v>
                </c:pt>
                <c:pt idx="144">
                  <c:v>0.10285714285714265</c:v>
                </c:pt>
                <c:pt idx="145">
                  <c:v>0.10357142857142838</c:v>
                </c:pt>
                <c:pt idx="146">
                  <c:v>0.10428571428571411</c:v>
                </c:pt>
                <c:pt idx="147">
                  <c:v>0.10499999999999977</c:v>
                </c:pt>
                <c:pt idx="148">
                  <c:v>0.10571428571428552</c:v>
                </c:pt>
                <c:pt idx="149">
                  <c:v>0.10642857142857123</c:v>
                </c:pt>
                <c:pt idx="150">
                  <c:v>0.10714285714285691</c:v>
                </c:pt>
                <c:pt idx="151">
                  <c:v>0.10785714285714261</c:v>
                </c:pt>
                <c:pt idx="152">
                  <c:v>0.10857142857142835</c:v>
                </c:pt>
                <c:pt idx="153">
                  <c:v>0.10928571428571407</c:v>
                </c:pt>
                <c:pt idx="154">
                  <c:v>0.10999999999999975</c:v>
                </c:pt>
                <c:pt idx="155">
                  <c:v>0.11071428571428549</c:v>
                </c:pt>
                <c:pt idx="156">
                  <c:v>0.1114285714285712</c:v>
                </c:pt>
                <c:pt idx="157">
                  <c:v>0.11214285714285689</c:v>
                </c:pt>
                <c:pt idx="158">
                  <c:v>0.11285714285714259</c:v>
                </c:pt>
                <c:pt idx="159">
                  <c:v>0.11357142857142832</c:v>
                </c:pt>
                <c:pt idx="160">
                  <c:v>0.11428571428571403</c:v>
                </c:pt>
                <c:pt idx="161">
                  <c:v>0.11499999999999971</c:v>
                </c:pt>
                <c:pt idx="162">
                  <c:v>0.11571428571428545</c:v>
                </c:pt>
                <c:pt idx="163">
                  <c:v>0.11642857142857116</c:v>
                </c:pt>
                <c:pt idx="164">
                  <c:v>0.11714285714285685</c:v>
                </c:pt>
                <c:pt idx="165">
                  <c:v>0.11785714285714256</c:v>
                </c:pt>
                <c:pt idx="166">
                  <c:v>0.11857142857142827</c:v>
                </c:pt>
                <c:pt idx="167">
                  <c:v>0.11928571428571401</c:v>
                </c:pt>
                <c:pt idx="168">
                  <c:v>0.11999999999999969</c:v>
                </c:pt>
                <c:pt idx="169">
                  <c:v>0.12071428571428541</c:v>
                </c:pt>
                <c:pt idx="170">
                  <c:v>0.12142857142857111</c:v>
                </c:pt>
                <c:pt idx="171">
                  <c:v>0.1221428571428568</c:v>
                </c:pt>
                <c:pt idx="172">
                  <c:v>0.12285714285714251</c:v>
                </c:pt>
                <c:pt idx="173">
                  <c:v>0.12357142857142822</c:v>
                </c:pt>
                <c:pt idx="174">
                  <c:v>0.12428571428571396</c:v>
                </c:pt>
                <c:pt idx="175">
                  <c:v>0.12499999999999964</c:v>
                </c:pt>
                <c:pt idx="176">
                  <c:v>0.12571428571428539</c:v>
                </c:pt>
                <c:pt idx="177">
                  <c:v>0.12642857142857106</c:v>
                </c:pt>
                <c:pt idx="178">
                  <c:v>0.12714285714285681</c:v>
                </c:pt>
                <c:pt idx="179">
                  <c:v>0.12785714285714256</c:v>
                </c:pt>
                <c:pt idx="180">
                  <c:v>0.12857142857142828</c:v>
                </c:pt>
                <c:pt idx="181">
                  <c:v>0.12928571428571395</c:v>
                </c:pt>
                <c:pt idx="182">
                  <c:v>0.12999999999999973</c:v>
                </c:pt>
                <c:pt idx="183">
                  <c:v>0.13071428571428545</c:v>
                </c:pt>
                <c:pt idx="184">
                  <c:v>0.13142857142857112</c:v>
                </c:pt>
                <c:pt idx="185">
                  <c:v>0.1321428571428569</c:v>
                </c:pt>
                <c:pt idx="186">
                  <c:v>0.13285714285714262</c:v>
                </c:pt>
                <c:pt idx="187">
                  <c:v>0.13357142857142834</c:v>
                </c:pt>
                <c:pt idx="188">
                  <c:v>0.13428571428571401</c:v>
                </c:pt>
                <c:pt idx="189">
                  <c:v>0.13499999999999979</c:v>
                </c:pt>
                <c:pt idx="190">
                  <c:v>0.13571428571428551</c:v>
                </c:pt>
                <c:pt idx="191">
                  <c:v>0.13642857142857118</c:v>
                </c:pt>
                <c:pt idx="192">
                  <c:v>0.13714285714285693</c:v>
                </c:pt>
                <c:pt idx="193">
                  <c:v>0.13785714285714271</c:v>
                </c:pt>
                <c:pt idx="194">
                  <c:v>0.13857142857142843</c:v>
                </c:pt>
                <c:pt idx="195">
                  <c:v>0.1392857142857141</c:v>
                </c:pt>
                <c:pt idx="196">
                  <c:v>0.13999999999999987</c:v>
                </c:pt>
                <c:pt idx="197">
                  <c:v>0.14071428571428557</c:v>
                </c:pt>
                <c:pt idx="198">
                  <c:v>0.14142857142857124</c:v>
                </c:pt>
                <c:pt idx="199">
                  <c:v>0.14214285714285699</c:v>
                </c:pt>
                <c:pt idx="200">
                  <c:v>0.14285714285714274</c:v>
                </c:pt>
                <c:pt idx="201">
                  <c:v>0.14357142857142846</c:v>
                </c:pt>
                <c:pt idx="202">
                  <c:v>0.14428571428571416</c:v>
                </c:pt>
                <c:pt idx="203">
                  <c:v>0.14499999999999993</c:v>
                </c:pt>
                <c:pt idx="204">
                  <c:v>0.14571428571428566</c:v>
                </c:pt>
                <c:pt idx="205">
                  <c:v>0.14642857142857132</c:v>
                </c:pt>
                <c:pt idx="206">
                  <c:v>0.14714285714285708</c:v>
                </c:pt>
                <c:pt idx="207">
                  <c:v>0.14785714285714283</c:v>
                </c:pt>
                <c:pt idx="208">
                  <c:v>0.14857142857142852</c:v>
                </c:pt>
                <c:pt idx="209">
                  <c:v>0.14928571428571422</c:v>
                </c:pt>
              </c:numCache>
            </c:numRef>
          </c:xVal>
          <c:yVal>
            <c:numRef>
              <c:f>'Probability Curves'!$M$7:$M$216</c:f>
              <c:numCache>
                <c:formatCode>General</c:formatCode>
                <c:ptCount val="210"/>
                <c:pt idx="0">
                  <c:v>179994</c:v>
                </c:pt>
                <c:pt idx="1">
                  <c:v>51790</c:v>
                </c:pt>
                <c:pt idx="2">
                  <c:v>44805</c:v>
                </c:pt>
                <c:pt idx="3">
                  <c:v>37111</c:v>
                </c:pt>
                <c:pt idx="4">
                  <c:v>31808</c:v>
                </c:pt>
                <c:pt idx="5">
                  <c:v>30695</c:v>
                </c:pt>
                <c:pt idx="6">
                  <c:v>27248</c:v>
                </c:pt>
                <c:pt idx="7">
                  <c:v>22559</c:v>
                </c:pt>
                <c:pt idx="8">
                  <c:v>14409</c:v>
                </c:pt>
                <c:pt idx="9">
                  <c:v>11594</c:v>
                </c:pt>
                <c:pt idx="10">
                  <c:v>11006</c:v>
                </c:pt>
                <c:pt idx="11">
                  <c:v>10140</c:v>
                </c:pt>
                <c:pt idx="12">
                  <c:v>7182</c:v>
                </c:pt>
                <c:pt idx="13">
                  <c:v>6681</c:v>
                </c:pt>
                <c:pt idx="14">
                  <c:v>473</c:v>
                </c:pt>
                <c:pt idx="15">
                  <c:v>235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</c:numCache>
            </c:numRef>
          </c:yVal>
        </c:ser>
        <c:axId val="98271616"/>
        <c:axId val="98769920"/>
      </c:scatterChart>
      <c:valAx>
        <c:axId val="98271616"/>
        <c:scaling>
          <c:orientation val="minMax"/>
          <c:max val="2.0000000000000025E-2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Probability of Exceeding</a:t>
                </a:r>
              </a:p>
            </c:rich>
          </c:tx>
          <c:layout/>
        </c:title>
        <c:numFmt formatCode="0.00%" sourceLinked="0"/>
        <c:tickLblPos val="nextTo"/>
        <c:crossAx val="98769920"/>
        <c:crosses val="autoZero"/>
        <c:crossBetween val="midCat"/>
      </c:valAx>
      <c:valAx>
        <c:axId val="9876992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MW-Hours</a:t>
                </a:r>
              </a:p>
            </c:rich>
          </c:tx>
          <c:layout/>
        </c:title>
        <c:numFmt formatCode="General" sourceLinked="1"/>
        <c:tickLblPos val="nextTo"/>
        <c:crossAx val="98271616"/>
        <c:crosses val="autoZero"/>
        <c:crossBetween val="midCat"/>
        <c:majorUnit val="50000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'Hourly IPP'!$BB$2</c:f>
              <c:strCache>
                <c:ptCount val="1"/>
                <c:pt idx="0">
                  <c:v>Oct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IPP'!$BB$3:$BB$24</c:f>
              <c:numCache>
                <c:formatCode>General</c:formatCode>
                <c:ptCount val="22"/>
                <c:pt idx="0">
                  <c:v>2054</c:v>
                </c:pt>
                <c:pt idx="1">
                  <c:v>2030</c:v>
                </c:pt>
                <c:pt idx="2" formatCode="0">
                  <c:v>2030</c:v>
                </c:pt>
                <c:pt idx="3">
                  <c:v>1030</c:v>
                </c:pt>
                <c:pt idx="4">
                  <c:v>1030</c:v>
                </c:pt>
                <c:pt idx="5">
                  <c:v>1030</c:v>
                </c:pt>
                <c:pt idx="6">
                  <c:v>1030</c:v>
                </c:pt>
                <c:pt idx="7">
                  <c:v>1030</c:v>
                </c:pt>
                <c:pt idx="8">
                  <c:v>1030</c:v>
                </c:pt>
                <c:pt idx="9">
                  <c:v>1023</c:v>
                </c:pt>
                <c:pt idx="10">
                  <c:v>1015</c:v>
                </c:pt>
                <c:pt idx="11">
                  <c:v>923</c:v>
                </c:pt>
                <c:pt idx="12">
                  <c:v>843</c:v>
                </c:pt>
                <c:pt idx="13">
                  <c:v>742</c:v>
                </c:pt>
                <c:pt idx="14">
                  <c:v>736</c:v>
                </c:pt>
                <c:pt idx="15">
                  <c:v>736</c:v>
                </c:pt>
                <c:pt idx="16">
                  <c:v>659</c:v>
                </c:pt>
                <c:pt idx="17">
                  <c:v>555</c:v>
                </c:pt>
                <c:pt idx="18">
                  <c:v>555</c:v>
                </c:pt>
                <c:pt idx="19">
                  <c:v>524</c:v>
                </c:pt>
                <c:pt idx="20">
                  <c:v>416</c:v>
                </c:pt>
                <c:pt idx="21">
                  <c:v>224</c:v>
                </c:pt>
              </c:numCache>
            </c:numRef>
          </c:yVal>
        </c:ser>
        <c:ser>
          <c:idx val="1"/>
          <c:order val="1"/>
          <c:tx>
            <c:strRef>
              <c:f>'Hourly IPP'!$BC$2</c:f>
              <c:strCache>
                <c:ptCount val="1"/>
                <c:pt idx="0">
                  <c:v>Nov</c:v>
                </c:pt>
              </c:strCache>
            </c:strRef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IPP'!$BC$3:$BC$24</c:f>
              <c:numCache>
                <c:formatCode>General</c:formatCode>
                <c:ptCount val="22"/>
                <c:pt idx="0">
                  <c:v>6585</c:v>
                </c:pt>
                <c:pt idx="1">
                  <c:v>5585</c:v>
                </c:pt>
                <c:pt idx="2" formatCode="0">
                  <c:v>3585</c:v>
                </c:pt>
                <c:pt idx="3">
                  <c:v>3535</c:v>
                </c:pt>
                <c:pt idx="4">
                  <c:v>3461</c:v>
                </c:pt>
                <c:pt idx="5">
                  <c:v>3213</c:v>
                </c:pt>
                <c:pt idx="6">
                  <c:v>3068</c:v>
                </c:pt>
                <c:pt idx="7">
                  <c:v>2801</c:v>
                </c:pt>
                <c:pt idx="8">
                  <c:v>2583</c:v>
                </c:pt>
                <c:pt idx="9">
                  <c:v>2563</c:v>
                </c:pt>
                <c:pt idx="10">
                  <c:v>2563</c:v>
                </c:pt>
                <c:pt idx="11">
                  <c:v>2079</c:v>
                </c:pt>
                <c:pt idx="12">
                  <c:v>1933</c:v>
                </c:pt>
                <c:pt idx="13">
                  <c:v>1776</c:v>
                </c:pt>
                <c:pt idx="14">
                  <c:v>1449</c:v>
                </c:pt>
                <c:pt idx="15">
                  <c:v>1449</c:v>
                </c:pt>
                <c:pt idx="16">
                  <c:v>1449</c:v>
                </c:pt>
                <c:pt idx="17">
                  <c:v>1307</c:v>
                </c:pt>
                <c:pt idx="18">
                  <c:v>1036</c:v>
                </c:pt>
                <c:pt idx="19">
                  <c:v>766</c:v>
                </c:pt>
                <c:pt idx="20">
                  <c:v>223</c:v>
                </c:pt>
                <c:pt idx="21">
                  <c:v>0</c:v>
                </c:pt>
              </c:numCache>
            </c:numRef>
          </c:yVal>
        </c:ser>
        <c:ser>
          <c:idx val="2"/>
          <c:order val="2"/>
          <c:tx>
            <c:strRef>
              <c:f>'Hourly IPP'!$BD$2</c:f>
              <c:strCache>
                <c:ptCount val="1"/>
                <c:pt idx="0">
                  <c:v>Dec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IPP'!$BD$3:$BD$24</c:f>
              <c:numCache>
                <c:formatCode>General</c:formatCode>
                <c:ptCount val="22"/>
                <c:pt idx="0">
                  <c:v>6585</c:v>
                </c:pt>
                <c:pt idx="1">
                  <c:v>6585</c:v>
                </c:pt>
                <c:pt idx="2" formatCode="0">
                  <c:v>6585</c:v>
                </c:pt>
                <c:pt idx="3">
                  <c:v>4094.8</c:v>
                </c:pt>
                <c:pt idx="4">
                  <c:v>3585</c:v>
                </c:pt>
                <c:pt idx="5">
                  <c:v>3561</c:v>
                </c:pt>
                <c:pt idx="6">
                  <c:v>3535</c:v>
                </c:pt>
                <c:pt idx="7">
                  <c:v>3461</c:v>
                </c:pt>
                <c:pt idx="8">
                  <c:v>3352</c:v>
                </c:pt>
                <c:pt idx="9">
                  <c:v>3227</c:v>
                </c:pt>
                <c:pt idx="10">
                  <c:v>2955</c:v>
                </c:pt>
                <c:pt idx="11">
                  <c:v>2563</c:v>
                </c:pt>
                <c:pt idx="12">
                  <c:v>2513</c:v>
                </c:pt>
                <c:pt idx="13">
                  <c:v>2069</c:v>
                </c:pt>
                <c:pt idx="14">
                  <c:v>1933</c:v>
                </c:pt>
                <c:pt idx="15">
                  <c:v>1812</c:v>
                </c:pt>
                <c:pt idx="16">
                  <c:v>1449</c:v>
                </c:pt>
                <c:pt idx="17">
                  <c:v>1449</c:v>
                </c:pt>
                <c:pt idx="18">
                  <c:v>1340</c:v>
                </c:pt>
                <c:pt idx="19">
                  <c:v>954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</c:ser>
        <c:ser>
          <c:idx val="3"/>
          <c:order val="3"/>
          <c:tx>
            <c:strRef>
              <c:f>'Hourly IPP'!$BE$2</c:f>
              <c:strCache>
                <c:ptCount val="1"/>
                <c:pt idx="0">
                  <c:v>Jan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IPP'!$BE$3:$BE$24</c:f>
              <c:numCache>
                <c:formatCode>General</c:formatCode>
                <c:ptCount val="22"/>
                <c:pt idx="0">
                  <c:v>6585</c:v>
                </c:pt>
                <c:pt idx="1">
                  <c:v>6585</c:v>
                </c:pt>
                <c:pt idx="2" formatCode="0">
                  <c:v>6585</c:v>
                </c:pt>
                <c:pt idx="3">
                  <c:v>6585</c:v>
                </c:pt>
                <c:pt idx="4">
                  <c:v>5585</c:v>
                </c:pt>
                <c:pt idx="5">
                  <c:v>3905.3</c:v>
                </c:pt>
                <c:pt idx="6">
                  <c:v>3561</c:v>
                </c:pt>
                <c:pt idx="7">
                  <c:v>3514</c:v>
                </c:pt>
                <c:pt idx="8">
                  <c:v>3461</c:v>
                </c:pt>
                <c:pt idx="9">
                  <c:v>3426</c:v>
                </c:pt>
                <c:pt idx="10">
                  <c:v>2915</c:v>
                </c:pt>
                <c:pt idx="11">
                  <c:v>2563</c:v>
                </c:pt>
                <c:pt idx="12">
                  <c:v>1933</c:v>
                </c:pt>
                <c:pt idx="13">
                  <c:v>1741</c:v>
                </c:pt>
                <c:pt idx="14">
                  <c:v>1449</c:v>
                </c:pt>
                <c:pt idx="15">
                  <c:v>1263</c:v>
                </c:pt>
                <c:pt idx="16">
                  <c:v>648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</c:ser>
        <c:ser>
          <c:idx val="4"/>
          <c:order val="4"/>
          <c:tx>
            <c:strRef>
              <c:f>'Hourly IPP'!$BF$2</c:f>
              <c:strCache>
                <c:ptCount val="1"/>
                <c:pt idx="0">
                  <c:v>Feb</c:v>
                </c:pt>
              </c:strCache>
            </c:strRef>
          </c:tx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IPP'!$BF$3:$BF$24</c:f>
              <c:numCache>
                <c:formatCode>General</c:formatCode>
                <c:ptCount val="22"/>
                <c:pt idx="0">
                  <c:v>6585</c:v>
                </c:pt>
                <c:pt idx="1">
                  <c:v>6585</c:v>
                </c:pt>
                <c:pt idx="2" formatCode="0">
                  <c:v>4117.6000000000004</c:v>
                </c:pt>
                <c:pt idx="3">
                  <c:v>3585</c:v>
                </c:pt>
                <c:pt idx="4">
                  <c:v>3561</c:v>
                </c:pt>
                <c:pt idx="5">
                  <c:v>3531</c:v>
                </c:pt>
                <c:pt idx="6">
                  <c:v>3456</c:v>
                </c:pt>
                <c:pt idx="7">
                  <c:v>3213</c:v>
                </c:pt>
                <c:pt idx="8">
                  <c:v>3013</c:v>
                </c:pt>
                <c:pt idx="9">
                  <c:v>2868</c:v>
                </c:pt>
                <c:pt idx="10">
                  <c:v>2563</c:v>
                </c:pt>
                <c:pt idx="11">
                  <c:v>2079</c:v>
                </c:pt>
                <c:pt idx="12">
                  <c:v>1893</c:v>
                </c:pt>
                <c:pt idx="13">
                  <c:v>1449</c:v>
                </c:pt>
                <c:pt idx="14">
                  <c:v>1263</c:v>
                </c:pt>
                <c:pt idx="15">
                  <c:v>482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</c:ser>
        <c:ser>
          <c:idx val="5"/>
          <c:order val="5"/>
          <c:tx>
            <c:strRef>
              <c:f>'Hourly IPP'!$BG$2</c:f>
              <c:strCache>
                <c:ptCount val="1"/>
                <c:pt idx="0">
                  <c:v>Mar</c:v>
                </c:pt>
              </c:strCache>
            </c:strRef>
          </c:tx>
          <c:spPr>
            <a:ln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IPP'!$BG$3:$BG$24</c:f>
              <c:numCache>
                <c:formatCode>General</c:formatCode>
                <c:ptCount val="22"/>
                <c:pt idx="0">
                  <c:v>6585</c:v>
                </c:pt>
                <c:pt idx="1">
                  <c:v>6585</c:v>
                </c:pt>
                <c:pt idx="2" formatCode="0">
                  <c:v>3616.6</c:v>
                </c:pt>
                <c:pt idx="3">
                  <c:v>3561</c:v>
                </c:pt>
                <c:pt idx="4">
                  <c:v>3461</c:v>
                </c:pt>
                <c:pt idx="5">
                  <c:v>3452</c:v>
                </c:pt>
                <c:pt idx="6">
                  <c:v>3213</c:v>
                </c:pt>
                <c:pt idx="7">
                  <c:v>3203</c:v>
                </c:pt>
                <c:pt idx="8">
                  <c:v>2955</c:v>
                </c:pt>
                <c:pt idx="9">
                  <c:v>2839</c:v>
                </c:pt>
                <c:pt idx="10">
                  <c:v>2563</c:v>
                </c:pt>
                <c:pt idx="11">
                  <c:v>2315</c:v>
                </c:pt>
                <c:pt idx="12">
                  <c:v>1933</c:v>
                </c:pt>
                <c:pt idx="13">
                  <c:v>1517</c:v>
                </c:pt>
                <c:pt idx="14">
                  <c:v>1449</c:v>
                </c:pt>
                <c:pt idx="15">
                  <c:v>997</c:v>
                </c:pt>
                <c:pt idx="16">
                  <c:v>408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</c:ser>
        <c:ser>
          <c:idx val="6"/>
          <c:order val="6"/>
          <c:tx>
            <c:strRef>
              <c:f>'Hourly IPP'!$BH$2</c:f>
              <c:strCache>
                <c:ptCount val="1"/>
                <c:pt idx="0">
                  <c:v>Apr</c:v>
                </c:pt>
              </c:strCache>
            </c:strRef>
          </c:tx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IPP'!$BH$3:$BH$24</c:f>
              <c:numCache>
                <c:formatCode>General</c:formatCode>
                <c:ptCount val="22"/>
                <c:pt idx="0">
                  <c:v>6585</c:v>
                </c:pt>
                <c:pt idx="1">
                  <c:v>3476</c:v>
                </c:pt>
                <c:pt idx="2" formatCode="0">
                  <c:v>3300</c:v>
                </c:pt>
                <c:pt idx="3">
                  <c:v>2848</c:v>
                </c:pt>
                <c:pt idx="4">
                  <c:v>2583</c:v>
                </c:pt>
                <c:pt idx="5">
                  <c:v>2543</c:v>
                </c:pt>
                <c:pt idx="6">
                  <c:v>2086</c:v>
                </c:pt>
                <c:pt idx="7">
                  <c:v>1933</c:v>
                </c:pt>
                <c:pt idx="8">
                  <c:v>1933</c:v>
                </c:pt>
                <c:pt idx="9">
                  <c:v>1933</c:v>
                </c:pt>
                <c:pt idx="10">
                  <c:v>1449</c:v>
                </c:pt>
                <c:pt idx="11">
                  <c:v>985</c:v>
                </c:pt>
                <c:pt idx="12">
                  <c:v>427</c:v>
                </c:pt>
                <c:pt idx="13">
                  <c:v>233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</c:ser>
        <c:ser>
          <c:idx val="7"/>
          <c:order val="7"/>
          <c:tx>
            <c:strRef>
              <c:f>'Hourly IPP'!$BI$2</c:f>
              <c:strCache>
                <c:ptCount val="1"/>
                <c:pt idx="0">
                  <c:v>May</c:v>
                </c:pt>
              </c:strCache>
            </c:strRef>
          </c:tx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IPP'!$BI$3:$BI$24</c:f>
              <c:numCache>
                <c:formatCode>General</c:formatCode>
                <c:ptCount val="22"/>
                <c:pt idx="0">
                  <c:v>1933</c:v>
                </c:pt>
                <c:pt idx="1">
                  <c:v>1449</c:v>
                </c:pt>
                <c:pt idx="2" formatCode="0">
                  <c:v>1421</c:v>
                </c:pt>
                <c:pt idx="3">
                  <c:v>879</c:v>
                </c:pt>
                <c:pt idx="4">
                  <c:v>704</c:v>
                </c:pt>
                <c:pt idx="5">
                  <c:v>665</c:v>
                </c:pt>
                <c:pt idx="6">
                  <c:v>654</c:v>
                </c:pt>
                <c:pt idx="7">
                  <c:v>598</c:v>
                </c:pt>
                <c:pt idx="8">
                  <c:v>555</c:v>
                </c:pt>
                <c:pt idx="9">
                  <c:v>519</c:v>
                </c:pt>
                <c:pt idx="10">
                  <c:v>292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</c:ser>
        <c:ser>
          <c:idx val="8"/>
          <c:order val="8"/>
          <c:tx>
            <c:strRef>
              <c:f>'Hourly IPP'!$BJ$2</c:f>
              <c:strCache>
                <c:ptCount val="1"/>
                <c:pt idx="0">
                  <c:v>Jun</c:v>
                </c:pt>
              </c:strCache>
            </c:strRef>
          </c:tx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IPP'!$BJ$3:$BJ$24</c:f>
              <c:numCache>
                <c:formatCode>General</c:formatCode>
                <c:ptCount val="22"/>
                <c:pt idx="0">
                  <c:v>2030</c:v>
                </c:pt>
                <c:pt idx="1">
                  <c:v>1030</c:v>
                </c:pt>
                <c:pt idx="2" formatCode="0">
                  <c:v>1030</c:v>
                </c:pt>
                <c:pt idx="3">
                  <c:v>994</c:v>
                </c:pt>
                <c:pt idx="4">
                  <c:v>903</c:v>
                </c:pt>
                <c:pt idx="5">
                  <c:v>813</c:v>
                </c:pt>
                <c:pt idx="6">
                  <c:v>675</c:v>
                </c:pt>
                <c:pt idx="7">
                  <c:v>555</c:v>
                </c:pt>
                <c:pt idx="8">
                  <c:v>555</c:v>
                </c:pt>
                <c:pt idx="9">
                  <c:v>524</c:v>
                </c:pt>
                <c:pt idx="10">
                  <c:v>385</c:v>
                </c:pt>
                <c:pt idx="11">
                  <c:v>385</c:v>
                </c:pt>
                <c:pt idx="12">
                  <c:v>192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</c:ser>
        <c:ser>
          <c:idx val="9"/>
          <c:order val="9"/>
          <c:tx>
            <c:strRef>
              <c:f>'Hourly IPP'!$BK$2</c:f>
              <c:strCache>
                <c:ptCount val="1"/>
                <c:pt idx="0">
                  <c:v>Jul</c:v>
                </c:pt>
              </c:strCache>
            </c:strRef>
          </c:tx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IPP'!$BK$3:$BK$24</c:f>
              <c:numCache>
                <c:formatCode>General</c:formatCode>
                <c:ptCount val="22"/>
                <c:pt idx="0">
                  <c:v>1030</c:v>
                </c:pt>
                <c:pt idx="1">
                  <c:v>1030</c:v>
                </c:pt>
                <c:pt idx="2" formatCode="0">
                  <c:v>994</c:v>
                </c:pt>
                <c:pt idx="3">
                  <c:v>994</c:v>
                </c:pt>
                <c:pt idx="4">
                  <c:v>994</c:v>
                </c:pt>
                <c:pt idx="5">
                  <c:v>923</c:v>
                </c:pt>
                <c:pt idx="6">
                  <c:v>793</c:v>
                </c:pt>
                <c:pt idx="7">
                  <c:v>742</c:v>
                </c:pt>
                <c:pt idx="8">
                  <c:v>742</c:v>
                </c:pt>
                <c:pt idx="9">
                  <c:v>723</c:v>
                </c:pt>
                <c:pt idx="10">
                  <c:v>558</c:v>
                </c:pt>
                <c:pt idx="11">
                  <c:v>555</c:v>
                </c:pt>
                <c:pt idx="12">
                  <c:v>416</c:v>
                </c:pt>
                <c:pt idx="13">
                  <c:v>406</c:v>
                </c:pt>
                <c:pt idx="14">
                  <c:v>385</c:v>
                </c:pt>
                <c:pt idx="15">
                  <c:v>385</c:v>
                </c:pt>
                <c:pt idx="16">
                  <c:v>363</c:v>
                </c:pt>
                <c:pt idx="17">
                  <c:v>192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</c:ser>
        <c:ser>
          <c:idx val="10"/>
          <c:order val="10"/>
          <c:tx>
            <c:strRef>
              <c:f>'Hourly IPP'!$BL$2</c:f>
              <c:strCache>
                <c:ptCount val="1"/>
                <c:pt idx="0">
                  <c:v>Aug</c:v>
                </c:pt>
              </c:strCache>
            </c:strRef>
          </c:tx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IPP'!$BL$3:$BL$24</c:f>
              <c:numCache>
                <c:formatCode>General</c:formatCode>
                <c:ptCount val="22"/>
                <c:pt idx="0">
                  <c:v>2030</c:v>
                </c:pt>
                <c:pt idx="1">
                  <c:v>2030</c:v>
                </c:pt>
                <c:pt idx="2" formatCode="0">
                  <c:v>1030</c:v>
                </c:pt>
                <c:pt idx="3">
                  <c:v>1030</c:v>
                </c:pt>
                <c:pt idx="4">
                  <c:v>1030</c:v>
                </c:pt>
                <c:pt idx="5">
                  <c:v>1030</c:v>
                </c:pt>
                <c:pt idx="6">
                  <c:v>1030</c:v>
                </c:pt>
                <c:pt idx="7">
                  <c:v>1015</c:v>
                </c:pt>
                <c:pt idx="8">
                  <c:v>994</c:v>
                </c:pt>
                <c:pt idx="9">
                  <c:v>994</c:v>
                </c:pt>
                <c:pt idx="10">
                  <c:v>994</c:v>
                </c:pt>
                <c:pt idx="11">
                  <c:v>742</c:v>
                </c:pt>
                <c:pt idx="12">
                  <c:v>630</c:v>
                </c:pt>
                <c:pt idx="13">
                  <c:v>555</c:v>
                </c:pt>
                <c:pt idx="14">
                  <c:v>555</c:v>
                </c:pt>
                <c:pt idx="15">
                  <c:v>549</c:v>
                </c:pt>
                <c:pt idx="16">
                  <c:v>416</c:v>
                </c:pt>
                <c:pt idx="17">
                  <c:v>416</c:v>
                </c:pt>
                <c:pt idx="18">
                  <c:v>408</c:v>
                </c:pt>
                <c:pt idx="19">
                  <c:v>385</c:v>
                </c:pt>
                <c:pt idx="20">
                  <c:v>0</c:v>
                </c:pt>
                <c:pt idx="21">
                  <c:v>0</c:v>
                </c:pt>
              </c:numCache>
            </c:numRef>
          </c:yVal>
        </c:ser>
        <c:ser>
          <c:idx val="11"/>
          <c:order val="11"/>
          <c:tx>
            <c:strRef>
              <c:f>'Hourly IPP'!$BM$2</c:f>
              <c:strCache>
                <c:ptCount val="1"/>
                <c:pt idx="0">
                  <c:v>Sep</c:v>
                </c:pt>
              </c:strCache>
            </c:strRef>
          </c:tx>
          <c:marker>
            <c:symbol val="none"/>
          </c:marker>
          <c:xVal>
            <c:numRef>
              <c:f>'Hourly IPP'!$BA$3:$BA$24</c:f>
              <c:numCache>
                <c:formatCode>General</c:formatCode>
                <c:ptCount val="22"/>
                <c:pt idx="0">
                  <c:v>6.40040962621608E-4</c:v>
                </c:pt>
                <c:pt idx="1">
                  <c:v>7.1684587813620096E-2</c:v>
                </c:pt>
                <c:pt idx="2" formatCode="0.00">
                  <c:v>0.32130056323604744</c:v>
                </c:pt>
                <c:pt idx="3" formatCode="0.00">
                  <c:v>0.64132104454685124</c:v>
                </c:pt>
                <c:pt idx="4" formatCode="0.00">
                  <c:v>0.96134152585765464</c:v>
                </c:pt>
                <c:pt idx="5" formatCode="0.00">
                  <c:v>1.2813620071684584</c:v>
                </c:pt>
                <c:pt idx="6" formatCode="0.00">
                  <c:v>1.9214029697900672</c:v>
                </c:pt>
                <c:pt idx="7" formatCode="0.00">
                  <c:v>2.5614439324116738</c:v>
                </c:pt>
                <c:pt idx="8" formatCode="0.00">
                  <c:v>3.201484895033281</c:v>
                </c:pt>
                <c:pt idx="9" formatCode="0.00">
                  <c:v>3.8415258576548901</c:v>
                </c:pt>
                <c:pt idx="10" formatCode="0.00">
                  <c:v>6.4016897081413244</c:v>
                </c:pt>
                <c:pt idx="11" formatCode="0.00">
                  <c:v>12.802099334357404</c:v>
                </c:pt>
                <c:pt idx="12" formatCode="0.00">
                  <c:v>19.202508960573471</c:v>
                </c:pt>
                <c:pt idx="13" formatCode="0.00">
                  <c:v>25.602918586789553</c:v>
                </c:pt>
                <c:pt idx="14" formatCode="0.00">
                  <c:v>32.003328213005631</c:v>
                </c:pt>
                <c:pt idx="15" formatCode="0.00">
                  <c:v>38.403737839221712</c:v>
                </c:pt>
                <c:pt idx="16" formatCode="0.00">
                  <c:v>44.804147465437758</c:v>
                </c:pt>
                <c:pt idx="17" formatCode="0.00">
                  <c:v>51.204557091653854</c:v>
                </c:pt>
                <c:pt idx="18" formatCode="0.00">
                  <c:v>57.604966717869942</c:v>
                </c:pt>
                <c:pt idx="19" formatCode="0.00">
                  <c:v>64.005376344085974</c:v>
                </c:pt>
                <c:pt idx="20" formatCode="0.00">
                  <c:v>76.80619559651818</c:v>
                </c:pt>
                <c:pt idx="21" formatCode="0.00">
                  <c:v>89.607014848950328</c:v>
                </c:pt>
              </c:numCache>
            </c:numRef>
          </c:xVal>
          <c:yVal>
            <c:numRef>
              <c:f>'Hourly IPP'!$BM$3:$BM$24</c:f>
              <c:numCache>
                <c:formatCode>General</c:formatCode>
                <c:ptCount val="22"/>
                <c:pt idx="0">
                  <c:v>1030</c:v>
                </c:pt>
                <c:pt idx="1">
                  <c:v>1030</c:v>
                </c:pt>
                <c:pt idx="2" formatCode="0">
                  <c:v>1030</c:v>
                </c:pt>
                <c:pt idx="3">
                  <c:v>1015</c:v>
                </c:pt>
                <c:pt idx="4">
                  <c:v>994</c:v>
                </c:pt>
                <c:pt idx="5">
                  <c:v>994</c:v>
                </c:pt>
                <c:pt idx="6">
                  <c:v>994</c:v>
                </c:pt>
                <c:pt idx="7">
                  <c:v>994</c:v>
                </c:pt>
                <c:pt idx="8">
                  <c:v>958</c:v>
                </c:pt>
                <c:pt idx="9">
                  <c:v>859</c:v>
                </c:pt>
                <c:pt idx="10">
                  <c:v>742</c:v>
                </c:pt>
                <c:pt idx="11">
                  <c:v>663</c:v>
                </c:pt>
                <c:pt idx="12">
                  <c:v>555</c:v>
                </c:pt>
                <c:pt idx="13">
                  <c:v>555</c:v>
                </c:pt>
                <c:pt idx="14">
                  <c:v>555</c:v>
                </c:pt>
                <c:pt idx="15">
                  <c:v>524</c:v>
                </c:pt>
                <c:pt idx="16">
                  <c:v>416</c:v>
                </c:pt>
                <c:pt idx="17">
                  <c:v>416</c:v>
                </c:pt>
                <c:pt idx="18">
                  <c:v>416</c:v>
                </c:pt>
                <c:pt idx="19">
                  <c:v>385</c:v>
                </c:pt>
                <c:pt idx="20">
                  <c:v>122</c:v>
                </c:pt>
                <c:pt idx="21">
                  <c:v>0</c:v>
                </c:pt>
              </c:numCache>
            </c:numRef>
          </c:yVal>
        </c:ser>
        <c:axId val="107133184"/>
        <c:axId val="107143552"/>
      </c:scatterChart>
      <c:valAx>
        <c:axId val="1071331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Probability</a:t>
                </a:r>
              </a:p>
            </c:rich>
          </c:tx>
          <c:layout/>
        </c:title>
        <c:numFmt formatCode="General" sourceLinked="1"/>
        <c:tickLblPos val="nextTo"/>
        <c:crossAx val="107143552"/>
        <c:crosses val="autoZero"/>
        <c:crossBetween val="midCat"/>
      </c:valAx>
      <c:valAx>
        <c:axId val="10714355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MW-Hours</a:t>
                </a:r>
              </a:p>
            </c:rich>
          </c:tx>
          <c:layout/>
        </c:title>
        <c:numFmt formatCode="General" sourceLinked="1"/>
        <c:tickLblPos val="nextTo"/>
        <c:crossAx val="107133184"/>
        <c:crosses val="autoZero"/>
        <c:crossBetween val="midCat"/>
      </c:valAx>
    </c:plotArea>
    <c:legend>
      <c:legendPos val="r"/>
      <c:layout/>
    </c:legend>
    <c:plotVisOnly val="1"/>
  </c:chart>
  <c:txPr>
    <a:bodyPr/>
    <a:lstStyle/>
    <a:p>
      <a:pPr>
        <a:defRPr sz="20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7315984438115448"/>
          <c:y val="0.13792799241618248"/>
          <c:w val="0.7892608104838007"/>
          <c:h val="0.63332121831503263"/>
        </c:manualLayout>
      </c:layout>
      <c:scatterChart>
        <c:scatterStyle val="lineMarker"/>
        <c:ser>
          <c:idx val="0"/>
          <c:order val="0"/>
          <c:tx>
            <c:strRef>
              <c:f>'Probability Curves'!$N$6</c:f>
              <c:strCache>
                <c:ptCount val="1"/>
                <c:pt idx="0">
                  <c:v>Highest Hour</c:v>
                </c:pt>
              </c:strCache>
            </c:strRef>
          </c:tx>
          <c:marker>
            <c:symbol val="none"/>
          </c:marker>
          <c:xVal>
            <c:numRef>
              <c:f>'Probability Curves'!$L$7:$L$216</c:f>
              <c:numCache>
                <c:formatCode>0.00%</c:formatCode>
                <c:ptCount val="210"/>
                <c:pt idx="0">
                  <c:v>0</c:v>
                </c:pt>
                <c:pt idx="1">
                  <c:v>7.1428571428571472E-4</c:v>
                </c:pt>
                <c:pt idx="2">
                  <c:v>1.4285714285714294E-3</c:v>
                </c:pt>
                <c:pt idx="3">
                  <c:v>2.1428571428571456E-3</c:v>
                </c:pt>
                <c:pt idx="4">
                  <c:v>2.8571428571428589E-3</c:v>
                </c:pt>
                <c:pt idx="5">
                  <c:v>3.5714285714285731E-3</c:v>
                </c:pt>
                <c:pt idx="6">
                  <c:v>4.2857142857142903E-3</c:v>
                </c:pt>
                <c:pt idx="7">
                  <c:v>5.0000000000000036E-3</c:v>
                </c:pt>
                <c:pt idx="8">
                  <c:v>5.7142857142857143E-3</c:v>
                </c:pt>
                <c:pt idx="9">
                  <c:v>6.4285714285714328E-3</c:v>
                </c:pt>
                <c:pt idx="10">
                  <c:v>7.1428571428571461E-3</c:v>
                </c:pt>
                <c:pt idx="11">
                  <c:v>7.8571428571428577E-3</c:v>
                </c:pt>
                <c:pt idx="12">
                  <c:v>8.5714285714285736E-3</c:v>
                </c:pt>
                <c:pt idx="13">
                  <c:v>9.2857142857142947E-3</c:v>
                </c:pt>
                <c:pt idx="14">
                  <c:v>1.0000000000000005E-2</c:v>
                </c:pt>
                <c:pt idx="15">
                  <c:v>1.0714285714285721E-2</c:v>
                </c:pt>
                <c:pt idx="16">
                  <c:v>1.1428571428571442E-2</c:v>
                </c:pt>
                <c:pt idx="17">
                  <c:v>1.2142857142857158E-2</c:v>
                </c:pt>
                <c:pt idx="18">
                  <c:v>1.2857142857142848E-2</c:v>
                </c:pt>
                <c:pt idx="19">
                  <c:v>1.3571428571428571E-2</c:v>
                </c:pt>
                <c:pt idx="20">
                  <c:v>1.4285714285714285E-2</c:v>
                </c:pt>
                <c:pt idx="21">
                  <c:v>1.4999999999999998E-2</c:v>
                </c:pt>
                <c:pt idx="22">
                  <c:v>1.5714285714285729E-2</c:v>
                </c:pt>
                <c:pt idx="23">
                  <c:v>1.6428571428571445E-2</c:v>
                </c:pt>
                <c:pt idx="24">
                  <c:v>1.7142857142857165E-2</c:v>
                </c:pt>
                <c:pt idx="25">
                  <c:v>1.7857142857142856E-2</c:v>
                </c:pt>
                <c:pt idx="26">
                  <c:v>1.8571428571428582E-2</c:v>
                </c:pt>
                <c:pt idx="27">
                  <c:v>1.9285714285714312E-2</c:v>
                </c:pt>
                <c:pt idx="28">
                  <c:v>2.0000000000000011E-2</c:v>
                </c:pt>
                <c:pt idx="29">
                  <c:v>2.071428571428573E-2</c:v>
                </c:pt>
                <c:pt idx="30">
                  <c:v>2.142857142857146E-2</c:v>
                </c:pt>
                <c:pt idx="31">
                  <c:v>2.2142857142857159E-2</c:v>
                </c:pt>
                <c:pt idx="32">
                  <c:v>2.2857142857142895E-2</c:v>
                </c:pt>
                <c:pt idx="33">
                  <c:v>2.3571428571428601E-2</c:v>
                </c:pt>
                <c:pt idx="34">
                  <c:v>2.4285714285714344E-2</c:v>
                </c:pt>
                <c:pt idx="35">
                  <c:v>2.500000000000004E-2</c:v>
                </c:pt>
                <c:pt idx="36">
                  <c:v>2.5714285714285742E-2</c:v>
                </c:pt>
                <c:pt idx="37">
                  <c:v>2.6428571428571475E-2</c:v>
                </c:pt>
                <c:pt idx="38">
                  <c:v>2.7142857142857187E-2</c:v>
                </c:pt>
                <c:pt idx="39">
                  <c:v>2.7857142857142907E-2</c:v>
                </c:pt>
                <c:pt idx="40">
                  <c:v>2.8571428571428602E-2</c:v>
                </c:pt>
                <c:pt idx="41">
                  <c:v>2.9285714285714359E-2</c:v>
                </c:pt>
                <c:pt idx="42">
                  <c:v>3.0000000000000051E-2</c:v>
                </c:pt>
                <c:pt idx="43">
                  <c:v>3.0714285714285749E-2</c:v>
                </c:pt>
                <c:pt idx="44">
                  <c:v>3.1428571428571486E-2</c:v>
                </c:pt>
                <c:pt idx="45">
                  <c:v>3.2142857142857181E-2</c:v>
                </c:pt>
                <c:pt idx="46">
                  <c:v>3.2857142857142925E-2</c:v>
                </c:pt>
                <c:pt idx="47">
                  <c:v>3.3571428571428613E-2</c:v>
                </c:pt>
                <c:pt idx="48">
                  <c:v>3.4285714285714378E-2</c:v>
                </c:pt>
                <c:pt idx="49">
                  <c:v>3.5000000000000045E-2</c:v>
                </c:pt>
                <c:pt idx="50">
                  <c:v>3.5714285714285775E-2</c:v>
                </c:pt>
                <c:pt idx="51">
                  <c:v>3.6428571428571505E-2</c:v>
                </c:pt>
                <c:pt idx="52">
                  <c:v>3.71428571428572E-2</c:v>
                </c:pt>
                <c:pt idx="53">
                  <c:v>3.7857142857142943E-2</c:v>
                </c:pt>
                <c:pt idx="54">
                  <c:v>3.8571428571428631E-2</c:v>
                </c:pt>
                <c:pt idx="55">
                  <c:v>3.9285714285714389E-2</c:v>
                </c:pt>
                <c:pt idx="56">
                  <c:v>4.0000000000000063E-2</c:v>
                </c:pt>
                <c:pt idx="57">
                  <c:v>4.0714285714285793E-2</c:v>
                </c:pt>
                <c:pt idx="58">
                  <c:v>4.1428571428571488E-2</c:v>
                </c:pt>
                <c:pt idx="59">
                  <c:v>4.2142857142857204E-2</c:v>
                </c:pt>
                <c:pt idx="60">
                  <c:v>4.285714285714292E-2</c:v>
                </c:pt>
                <c:pt idx="61">
                  <c:v>4.3571428571428636E-2</c:v>
                </c:pt>
                <c:pt idx="62">
                  <c:v>4.4285714285714373E-2</c:v>
                </c:pt>
                <c:pt idx="63">
                  <c:v>4.5000000000000082E-2</c:v>
                </c:pt>
                <c:pt idx="64">
                  <c:v>4.5714285714285804E-2</c:v>
                </c:pt>
                <c:pt idx="65">
                  <c:v>4.64285714285715E-2</c:v>
                </c:pt>
                <c:pt idx="66">
                  <c:v>4.7142857142857222E-2</c:v>
                </c:pt>
                <c:pt idx="67">
                  <c:v>4.7857142857142931E-2</c:v>
                </c:pt>
                <c:pt idx="68">
                  <c:v>4.8571428571428654E-2</c:v>
                </c:pt>
                <c:pt idx="69">
                  <c:v>4.9285714285714363E-2</c:v>
                </c:pt>
                <c:pt idx="70">
                  <c:v>5.0000000000000093E-2</c:v>
                </c:pt>
                <c:pt idx="71">
                  <c:v>5.0714285714285823E-2</c:v>
                </c:pt>
                <c:pt idx="72">
                  <c:v>5.1428571428571511E-2</c:v>
                </c:pt>
                <c:pt idx="73">
                  <c:v>5.2142857142857227E-2</c:v>
                </c:pt>
                <c:pt idx="74">
                  <c:v>5.2857142857142977E-2</c:v>
                </c:pt>
                <c:pt idx="75">
                  <c:v>5.3571428571428673E-2</c:v>
                </c:pt>
                <c:pt idx="76">
                  <c:v>5.4285714285714382E-2</c:v>
                </c:pt>
                <c:pt idx="77">
                  <c:v>5.5000000000000104E-2</c:v>
                </c:pt>
                <c:pt idx="78">
                  <c:v>5.5714285714285813E-2</c:v>
                </c:pt>
                <c:pt idx="79">
                  <c:v>5.6428571428571515E-2</c:v>
                </c:pt>
                <c:pt idx="80">
                  <c:v>5.7142857142857238E-2</c:v>
                </c:pt>
                <c:pt idx="81">
                  <c:v>5.7857142857142989E-2</c:v>
                </c:pt>
                <c:pt idx="82">
                  <c:v>5.857142857142867E-2</c:v>
                </c:pt>
                <c:pt idx="83">
                  <c:v>5.9285714285714393E-2</c:v>
                </c:pt>
                <c:pt idx="84">
                  <c:v>6.0000000000000102E-2</c:v>
                </c:pt>
                <c:pt idx="85">
                  <c:v>6.0714285714285832E-2</c:v>
                </c:pt>
                <c:pt idx="86">
                  <c:v>6.1428571428571527E-2</c:v>
                </c:pt>
                <c:pt idx="87">
                  <c:v>6.2142857142857263E-2</c:v>
                </c:pt>
                <c:pt idx="88">
                  <c:v>6.2857142857142972E-2</c:v>
                </c:pt>
                <c:pt idx="89">
                  <c:v>6.3571428571428668E-2</c:v>
                </c:pt>
                <c:pt idx="90">
                  <c:v>6.428571428571439E-2</c:v>
                </c:pt>
                <c:pt idx="91">
                  <c:v>6.5000000000000099E-2</c:v>
                </c:pt>
                <c:pt idx="92">
                  <c:v>6.5714285714285794E-2</c:v>
                </c:pt>
                <c:pt idx="93">
                  <c:v>6.6428571428571503E-2</c:v>
                </c:pt>
                <c:pt idx="94">
                  <c:v>6.7142857142857212E-2</c:v>
                </c:pt>
                <c:pt idx="95">
                  <c:v>6.7857142857142921E-2</c:v>
                </c:pt>
                <c:pt idx="96">
                  <c:v>6.857142857142863E-2</c:v>
                </c:pt>
                <c:pt idx="97">
                  <c:v>6.9285714285714339E-2</c:v>
                </c:pt>
                <c:pt idx="98">
                  <c:v>7.000000000000009E-2</c:v>
                </c:pt>
                <c:pt idx="99">
                  <c:v>7.0714285714285813E-2</c:v>
                </c:pt>
                <c:pt idx="100">
                  <c:v>7.142857142857148E-2</c:v>
                </c:pt>
                <c:pt idx="101">
                  <c:v>7.2142857142857175E-2</c:v>
                </c:pt>
                <c:pt idx="102">
                  <c:v>7.2857142857142884E-2</c:v>
                </c:pt>
                <c:pt idx="103">
                  <c:v>7.3571428571428579E-2</c:v>
                </c:pt>
                <c:pt idx="104">
                  <c:v>7.4285714285714302E-2</c:v>
                </c:pt>
                <c:pt idx="105">
                  <c:v>7.5000000000000011E-2</c:v>
                </c:pt>
                <c:pt idx="106">
                  <c:v>7.5714285714285734E-2</c:v>
                </c:pt>
                <c:pt idx="107">
                  <c:v>7.6428571428571429E-2</c:v>
                </c:pt>
                <c:pt idx="108">
                  <c:v>7.7142857142857138E-2</c:v>
                </c:pt>
                <c:pt idx="109">
                  <c:v>7.7857142857142903E-2</c:v>
                </c:pt>
                <c:pt idx="110">
                  <c:v>7.8571428571428556E-2</c:v>
                </c:pt>
                <c:pt idx="111">
                  <c:v>7.9285714285714293E-2</c:v>
                </c:pt>
                <c:pt idx="112">
                  <c:v>8.0000000000000029E-2</c:v>
                </c:pt>
                <c:pt idx="113">
                  <c:v>8.0714285714285697E-2</c:v>
                </c:pt>
                <c:pt idx="114">
                  <c:v>8.142857142857135E-2</c:v>
                </c:pt>
                <c:pt idx="115">
                  <c:v>8.2142857142857142E-2</c:v>
                </c:pt>
                <c:pt idx="116">
                  <c:v>8.2857142857142907E-2</c:v>
                </c:pt>
                <c:pt idx="117">
                  <c:v>8.3571428571428671E-2</c:v>
                </c:pt>
                <c:pt idx="118">
                  <c:v>8.4285714285714144E-2</c:v>
                </c:pt>
                <c:pt idx="119">
                  <c:v>8.5000000000000006E-2</c:v>
                </c:pt>
                <c:pt idx="120">
                  <c:v>8.5714285714285646E-2</c:v>
                </c:pt>
                <c:pt idx="121">
                  <c:v>8.6428571428571313E-2</c:v>
                </c:pt>
                <c:pt idx="122">
                  <c:v>8.714285714285705E-2</c:v>
                </c:pt>
                <c:pt idx="123">
                  <c:v>8.7857142857142842E-2</c:v>
                </c:pt>
                <c:pt idx="124">
                  <c:v>8.857142857142862E-2</c:v>
                </c:pt>
                <c:pt idx="125">
                  <c:v>8.9285714285714121E-2</c:v>
                </c:pt>
                <c:pt idx="126">
                  <c:v>9.0000000000000024E-2</c:v>
                </c:pt>
                <c:pt idx="127">
                  <c:v>9.0714285714285608E-2</c:v>
                </c:pt>
                <c:pt idx="128">
                  <c:v>9.1428571428571262E-2</c:v>
                </c:pt>
                <c:pt idx="129">
                  <c:v>9.2142857142857026E-2</c:v>
                </c:pt>
                <c:pt idx="130">
                  <c:v>9.2857142857142763E-2</c:v>
                </c:pt>
                <c:pt idx="131">
                  <c:v>9.3571428571428583E-2</c:v>
                </c:pt>
                <c:pt idx="132">
                  <c:v>9.4285714285714139E-2</c:v>
                </c:pt>
                <c:pt idx="133">
                  <c:v>9.5000000000000015E-2</c:v>
                </c:pt>
                <c:pt idx="134">
                  <c:v>9.5714285714285627E-2</c:v>
                </c:pt>
                <c:pt idx="135">
                  <c:v>9.642857142857128E-2</c:v>
                </c:pt>
                <c:pt idx="136">
                  <c:v>9.7142857142857017E-2</c:v>
                </c:pt>
                <c:pt idx="137">
                  <c:v>9.7857142857142768E-2</c:v>
                </c:pt>
                <c:pt idx="138">
                  <c:v>9.8571428571428574E-2</c:v>
                </c:pt>
                <c:pt idx="139">
                  <c:v>9.9285714285714047E-2</c:v>
                </c:pt>
                <c:pt idx="140">
                  <c:v>9.9999999999999964E-2</c:v>
                </c:pt>
                <c:pt idx="141">
                  <c:v>0.10071428571428562</c:v>
                </c:pt>
                <c:pt idx="142">
                  <c:v>0.1014285714285713</c:v>
                </c:pt>
                <c:pt idx="143">
                  <c:v>0.10214285714285695</c:v>
                </c:pt>
                <c:pt idx="144">
                  <c:v>0.10285714285714265</c:v>
                </c:pt>
                <c:pt idx="145">
                  <c:v>0.10357142857142843</c:v>
                </c:pt>
                <c:pt idx="146">
                  <c:v>0.10428571428571418</c:v>
                </c:pt>
                <c:pt idx="147">
                  <c:v>0.10499999999999975</c:v>
                </c:pt>
                <c:pt idx="148">
                  <c:v>0.10571428571428559</c:v>
                </c:pt>
                <c:pt idx="149">
                  <c:v>0.1064285714285713</c:v>
                </c:pt>
                <c:pt idx="150">
                  <c:v>0.10714285714285691</c:v>
                </c:pt>
                <c:pt idx="151">
                  <c:v>0.10785714285714261</c:v>
                </c:pt>
                <c:pt idx="152">
                  <c:v>0.1085714285714284</c:v>
                </c:pt>
                <c:pt idx="153">
                  <c:v>0.10928571428571415</c:v>
                </c:pt>
                <c:pt idx="154">
                  <c:v>0.10999999999999975</c:v>
                </c:pt>
                <c:pt idx="155">
                  <c:v>0.11071428571428552</c:v>
                </c:pt>
                <c:pt idx="156">
                  <c:v>0.11142857142857122</c:v>
                </c:pt>
                <c:pt idx="157">
                  <c:v>0.11214285714285688</c:v>
                </c:pt>
                <c:pt idx="158">
                  <c:v>0.11285714285714255</c:v>
                </c:pt>
                <c:pt idx="159">
                  <c:v>0.11357142857142832</c:v>
                </c:pt>
                <c:pt idx="160">
                  <c:v>0.11428571428571407</c:v>
                </c:pt>
                <c:pt idx="161">
                  <c:v>0.11499999999999966</c:v>
                </c:pt>
                <c:pt idx="162">
                  <c:v>0.11571428571428551</c:v>
                </c:pt>
                <c:pt idx="163">
                  <c:v>0.1164285714285712</c:v>
                </c:pt>
                <c:pt idx="164">
                  <c:v>0.11714285714285684</c:v>
                </c:pt>
                <c:pt idx="165">
                  <c:v>0.11785714285714255</c:v>
                </c:pt>
                <c:pt idx="166">
                  <c:v>0.11857142857142826</c:v>
                </c:pt>
                <c:pt idx="167">
                  <c:v>0.11928571428571406</c:v>
                </c:pt>
                <c:pt idx="168">
                  <c:v>0.11999999999999968</c:v>
                </c:pt>
                <c:pt idx="169">
                  <c:v>0.1207142857142855</c:v>
                </c:pt>
                <c:pt idx="170">
                  <c:v>0.12142857142857118</c:v>
                </c:pt>
                <c:pt idx="171">
                  <c:v>0.1221428571428568</c:v>
                </c:pt>
                <c:pt idx="172">
                  <c:v>0.12285714285714251</c:v>
                </c:pt>
                <c:pt idx="173">
                  <c:v>0.12357142857142822</c:v>
                </c:pt>
                <c:pt idx="174">
                  <c:v>0.12428571428571404</c:v>
                </c:pt>
                <c:pt idx="175">
                  <c:v>0.12499999999999964</c:v>
                </c:pt>
                <c:pt idx="176">
                  <c:v>0.12571428571428547</c:v>
                </c:pt>
                <c:pt idx="177">
                  <c:v>0.12642857142857097</c:v>
                </c:pt>
                <c:pt idx="178">
                  <c:v>0.12714285714285681</c:v>
                </c:pt>
                <c:pt idx="179">
                  <c:v>0.12785714285714264</c:v>
                </c:pt>
                <c:pt idx="180">
                  <c:v>0.12857142857142836</c:v>
                </c:pt>
                <c:pt idx="181">
                  <c:v>0.12928571428571387</c:v>
                </c:pt>
                <c:pt idx="182">
                  <c:v>0.12999999999999981</c:v>
                </c:pt>
                <c:pt idx="183">
                  <c:v>0.13071428571428553</c:v>
                </c:pt>
                <c:pt idx="184">
                  <c:v>0.13142857142857112</c:v>
                </c:pt>
                <c:pt idx="185">
                  <c:v>0.1321428571428569</c:v>
                </c:pt>
                <c:pt idx="186">
                  <c:v>0.13285714285714276</c:v>
                </c:pt>
                <c:pt idx="187">
                  <c:v>0.13357142857142845</c:v>
                </c:pt>
                <c:pt idx="188">
                  <c:v>0.13428571428571393</c:v>
                </c:pt>
                <c:pt idx="189">
                  <c:v>0.13499999999999987</c:v>
                </c:pt>
                <c:pt idx="190">
                  <c:v>0.13571428571428562</c:v>
                </c:pt>
                <c:pt idx="191">
                  <c:v>0.13642857142857118</c:v>
                </c:pt>
                <c:pt idx="192">
                  <c:v>0.13714285714285693</c:v>
                </c:pt>
                <c:pt idx="193">
                  <c:v>0.13785714285714279</c:v>
                </c:pt>
                <c:pt idx="194">
                  <c:v>0.13857142857142851</c:v>
                </c:pt>
                <c:pt idx="195">
                  <c:v>0.1392857142857141</c:v>
                </c:pt>
                <c:pt idx="196">
                  <c:v>0.13999999999999999</c:v>
                </c:pt>
                <c:pt idx="197">
                  <c:v>0.14071428571428574</c:v>
                </c:pt>
                <c:pt idx="198">
                  <c:v>0.14142857142857118</c:v>
                </c:pt>
                <c:pt idx="199">
                  <c:v>0.14214285714285699</c:v>
                </c:pt>
                <c:pt idx="200">
                  <c:v>0.14285714285714288</c:v>
                </c:pt>
                <c:pt idx="201">
                  <c:v>0.14357142857142857</c:v>
                </c:pt>
                <c:pt idx="202">
                  <c:v>0.14428571428571416</c:v>
                </c:pt>
                <c:pt idx="203">
                  <c:v>0.14500000000000002</c:v>
                </c:pt>
                <c:pt idx="204">
                  <c:v>0.14571428571428577</c:v>
                </c:pt>
                <c:pt idx="205">
                  <c:v>0.14642857142857132</c:v>
                </c:pt>
                <c:pt idx="206">
                  <c:v>0.14714285714285716</c:v>
                </c:pt>
                <c:pt idx="207">
                  <c:v>0.14785714285714296</c:v>
                </c:pt>
                <c:pt idx="208">
                  <c:v>0.14857142857142869</c:v>
                </c:pt>
                <c:pt idx="209">
                  <c:v>0.14928571428571422</c:v>
                </c:pt>
              </c:numCache>
            </c:numRef>
          </c:xVal>
          <c:yVal>
            <c:numRef>
              <c:f>'Probability Curves'!$N$7:$N$216</c:f>
              <c:numCache>
                <c:formatCode>General</c:formatCode>
                <c:ptCount val="210"/>
                <c:pt idx="0">
                  <c:v>7800</c:v>
                </c:pt>
                <c:pt idx="1">
                  <c:v>5660</c:v>
                </c:pt>
                <c:pt idx="2">
                  <c:v>3583</c:v>
                </c:pt>
                <c:pt idx="3">
                  <c:v>2970</c:v>
                </c:pt>
                <c:pt idx="4">
                  <c:v>2460</c:v>
                </c:pt>
                <c:pt idx="5">
                  <c:v>2133</c:v>
                </c:pt>
                <c:pt idx="6">
                  <c:v>2125</c:v>
                </c:pt>
                <c:pt idx="7">
                  <c:v>1928</c:v>
                </c:pt>
                <c:pt idx="8">
                  <c:v>1592</c:v>
                </c:pt>
                <c:pt idx="9">
                  <c:v>1459</c:v>
                </c:pt>
                <c:pt idx="10">
                  <c:v>1414</c:v>
                </c:pt>
                <c:pt idx="11">
                  <c:v>1064</c:v>
                </c:pt>
                <c:pt idx="12">
                  <c:v>842</c:v>
                </c:pt>
                <c:pt idx="13">
                  <c:v>707</c:v>
                </c:pt>
                <c:pt idx="14">
                  <c:v>230</c:v>
                </c:pt>
                <c:pt idx="15">
                  <c:v>117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</c:numCache>
            </c:numRef>
          </c:yVal>
        </c:ser>
        <c:axId val="105905152"/>
        <c:axId val="105924480"/>
      </c:scatterChart>
      <c:valAx>
        <c:axId val="105905152"/>
        <c:scaling>
          <c:orientation val="minMax"/>
          <c:max val="2.0000000000000011E-2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Probability of Exceeding</a:t>
                </a:r>
              </a:p>
            </c:rich>
          </c:tx>
          <c:layout/>
        </c:title>
        <c:numFmt formatCode="0.0%" sourceLinked="0"/>
        <c:tickLblPos val="nextTo"/>
        <c:crossAx val="105924480"/>
        <c:crosses val="autoZero"/>
        <c:crossBetween val="midCat"/>
      </c:valAx>
      <c:valAx>
        <c:axId val="105924480"/>
        <c:scaling>
          <c:orientation val="minMax"/>
          <c:max val="10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MW</a:t>
                </a:r>
              </a:p>
            </c:rich>
          </c:tx>
          <c:layout/>
        </c:title>
        <c:numFmt formatCode="General" sourceLinked="1"/>
        <c:tickLblPos val="nextTo"/>
        <c:crossAx val="105905152"/>
        <c:crosses val="autoZero"/>
        <c:crossBetween val="midCat"/>
        <c:majorUnit val="2000"/>
      </c:valAx>
    </c:plotArea>
    <c:plotVisOnly val="1"/>
  </c:chart>
  <c:txPr>
    <a:bodyPr/>
    <a:lstStyle/>
    <a:p>
      <a:pPr>
        <a:defRPr sz="20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6283137505008136"/>
          <c:y val="0.12335851689424882"/>
          <c:w val="0.80679274903721065"/>
          <c:h val="0.71573371801592012"/>
        </c:manualLayout>
      </c:layout>
      <c:barChart>
        <c:barDir val="col"/>
        <c:grouping val="clustered"/>
        <c:ser>
          <c:idx val="0"/>
          <c:order val="0"/>
          <c:dPt>
            <c:idx val="12"/>
            <c:spPr>
              <a:solidFill>
                <a:schemeClr val="bg1">
                  <a:lumMod val="50000"/>
                </a:schemeClr>
              </a:solidFill>
            </c:spPr>
          </c:dPt>
          <c:cat>
            <c:strRef>
              <c:f>Sheet1!$I$3:$I$15</c:f>
              <c:strCache>
                <c:ptCount val="13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  <c:pt idx="12">
                  <c:v>Ann</c:v>
                </c:pt>
              </c:strCache>
            </c:strRef>
          </c:cat>
          <c:val>
            <c:numRef>
              <c:f>Sheet1!$J$3:$J$15</c:f>
              <c:numCache>
                <c:formatCode>0.000</c:formatCode>
                <c:ptCount val="13"/>
                <c:pt idx="0">
                  <c:v>7.1428571428571425E-2</c:v>
                </c:pt>
                <c:pt idx="1">
                  <c:v>0</c:v>
                </c:pt>
                <c:pt idx="2">
                  <c:v>0.42857142857142855</c:v>
                </c:pt>
                <c:pt idx="3">
                  <c:v>0.35714285714285754</c:v>
                </c:pt>
                <c:pt idx="4">
                  <c:v>0</c:v>
                </c:pt>
                <c:pt idx="5">
                  <c:v>7.1428571428571425E-2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0.14285714285714299</c:v>
                </c:pt>
                <c:pt idx="11">
                  <c:v>0</c:v>
                </c:pt>
                <c:pt idx="12">
                  <c:v>0.93</c:v>
                </c:pt>
              </c:numCache>
            </c:numRef>
          </c:val>
        </c:ser>
        <c:axId val="66599936"/>
        <c:axId val="66605824"/>
      </c:barChart>
      <c:catAx>
        <c:axId val="66599936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66605824"/>
        <c:crosses val="autoZero"/>
        <c:auto val="1"/>
        <c:lblAlgn val="ctr"/>
        <c:lblOffset val="100"/>
      </c:catAx>
      <c:valAx>
        <c:axId val="6660582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</c:title>
        <c:numFmt formatCode="0.0" sourceLinked="0"/>
        <c:tickLblPos val="nextTo"/>
        <c:crossAx val="66599936"/>
        <c:crosses val="autoZero"/>
        <c:crossBetween val="between"/>
        <c:majorUnit val="0.2"/>
      </c:valAx>
    </c:plotArea>
    <c:plotVisOnly val="1"/>
  </c:chart>
  <c:txPr>
    <a:bodyPr/>
    <a:lstStyle/>
    <a:p>
      <a:pPr>
        <a:defRPr sz="24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6283137505008136"/>
          <c:y val="0.12335851689424875"/>
          <c:w val="0.80679274903721032"/>
          <c:h val="0.71975839728894664"/>
        </c:manualLayout>
      </c:layout>
      <c:barChart>
        <c:barDir val="col"/>
        <c:grouping val="clustered"/>
        <c:ser>
          <c:idx val="0"/>
          <c:order val="0"/>
          <c:tx>
            <c:strRef>
              <c:f>Sheet1!$K$2</c:f>
              <c:strCache>
                <c:ptCount val="1"/>
                <c:pt idx="0">
                  <c:v>SRUP</c:v>
                </c:pt>
              </c:strCache>
            </c:strRef>
          </c:tx>
          <c:spPr>
            <a:solidFill>
              <a:srgbClr val="C00000"/>
            </a:solidFill>
          </c:spPr>
          <c:dPt>
            <c:idx val="12"/>
            <c:spPr>
              <a:solidFill>
                <a:schemeClr val="bg1">
                  <a:lumMod val="50000"/>
                </a:schemeClr>
              </a:solidFill>
            </c:spPr>
          </c:dPt>
          <c:cat>
            <c:strRef>
              <c:f>Sheet1!$I$3:$I$15</c:f>
              <c:strCache>
                <c:ptCount val="13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  <c:pt idx="12">
                  <c:v>Ann</c:v>
                </c:pt>
              </c:strCache>
            </c:strRef>
          </c:cat>
          <c:val>
            <c:numRef>
              <c:f>Sheet1!$K$3:$K$15</c:f>
              <c:numCache>
                <c:formatCode>0.000</c:formatCode>
                <c:ptCount val="13"/>
                <c:pt idx="0">
                  <c:v>0.14285714285714299</c:v>
                </c:pt>
                <c:pt idx="1">
                  <c:v>0</c:v>
                </c:pt>
                <c:pt idx="2">
                  <c:v>0.57142857142857195</c:v>
                </c:pt>
                <c:pt idx="3">
                  <c:v>0.35714285714285754</c:v>
                </c:pt>
                <c:pt idx="4">
                  <c:v>0</c:v>
                </c:pt>
                <c:pt idx="5">
                  <c:v>0.14285714285714299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0.42857142857142855</c:v>
                </c:pt>
                <c:pt idx="11">
                  <c:v>0</c:v>
                </c:pt>
                <c:pt idx="12">
                  <c:v>1.1000000000000001</c:v>
                </c:pt>
              </c:numCache>
            </c:numRef>
          </c:val>
        </c:ser>
        <c:axId val="85017344"/>
        <c:axId val="85018880"/>
      </c:barChart>
      <c:catAx>
        <c:axId val="85017344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85018880"/>
        <c:crosses val="autoZero"/>
        <c:auto val="1"/>
        <c:lblAlgn val="ctr"/>
        <c:lblOffset val="100"/>
      </c:catAx>
      <c:valAx>
        <c:axId val="850188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</c:title>
        <c:numFmt formatCode="0.0" sourceLinked="0"/>
        <c:tickLblPos val="nextTo"/>
        <c:crossAx val="85017344"/>
        <c:crosses val="autoZero"/>
        <c:crossBetween val="between"/>
      </c:valAx>
    </c:plotArea>
    <c:plotVisOnly val="1"/>
  </c:chart>
  <c:txPr>
    <a:bodyPr/>
    <a:lstStyle/>
    <a:p>
      <a:pPr>
        <a:defRPr sz="24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'All Markets'!$Q$32</c:f>
              <c:strCache>
                <c:ptCount val="1"/>
                <c:pt idx="0">
                  <c:v>Avg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'All Markets'!$O$33:$O$44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'All Markets'!$Q$33:$Q$44</c:f>
              <c:numCache>
                <c:formatCode>0</c:formatCode>
                <c:ptCount val="12"/>
                <c:pt idx="0">
                  <c:v>518.2714285714286</c:v>
                </c:pt>
                <c:pt idx="1">
                  <c:v>1365.633333333333</c:v>
                </c:pt>
                <c:pt idx="2">
                  <c:v>1469.9857142857145</c:v>
                </c:pt>
                <c:pt idx="3">
                  <c:v>780.9</c:v>
                </c:pt>
                <c:pt idx="4">
                  <c:v>730.19047619047615</c:v>
                </c:pt>
                <c:pt idx="5">
                  <c:v>531.69047619047615</c:v>
                </c:pt>
                <c:pt idx="6">
                  <c:v>247.96666666666664</c:v>
                </c:pt>
                <c:pt idx="7">
                  <c:v>44.733333333333341</c:v>
                </c:pt>
                <c:pt idx="8">
                  <c:v>108.26666666666668</c:v>
                </c:pt>
                <c:pt idx="9">
                  <c:v>277.09523809523802</c:v>
                </c:pt>
                <c:pt idx="10">
                  <c:v>590.29047619047628</c:v>
                </c:pt>
                <c:pt idx="11">
                  <c:v>425.86190476190467</c:v>
                </c:pt>
              </c:numCache>
            </c:numRef>
          </c:val>
        </c:ser>
        <c:ser>
          <c:idx val="1"/>
          <c:order val="1"/>
          <c:tx>
            <c:strRef>
              <c:f>'All Markets'!$R$32</c:f>
              <c:strCache>
                <c:ptCount val="1"/>
                <c:pt idx="0">
                  <c:v>90th  Percentile</c:v>
                </c:pt>
              </c:strCache>
            </c:strRef>
          </c:tx>
          <c:cat>
            <c:strRef>
              <c:f>'All Markets'!$O$33:$O$44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'All Markets'!$R$33:$R$44</c:f>
              <c:numCache>
                <c:formatCode>0</c:formatCode>
                <c:ptCount val="12"/>
                <c:pt idx="0">
                  <c:v>193.72857142857137</c:v>
                </c:pt>
                <c:pt idx="1">
                  <c:v>649.36666666666656</c:v>
                </c:pt>
                <c:pt idx="2">
                  <c:v>929.01428571428562</c:v>
                </c:pt>
                <c:pt idx="3">
                  <c:v>1166.0999999999999</c:v>
                </c:pt>
                <c:pt idx="4">
                  <c:v>1160.8095238095239</c:v>
                </c:pt>
                <c:pt idx="5">
                  <c:v>1074.3095238095239</c:v>
                </c:pt>
                <c:pt idx="6">
                  <c:v>501.0333333333333</c:v>
                </c:pt>
                <c:pt idx="7">
                  <c:v>117.26666666666668</c:v>
                </c:pt>
                <c:pt idx="8">
                  <c:v>71.73333333333332</c:v>
                </c:pt>
                <c:pt idx="9">
                  <c:v>259.90476190476204</c:v>
                </c:pt>
                <c:pt idx="10">
                  <c:v>343.70952380952389</c:v>
                </c:pt>
                <c:pt idx="11">
                  <c:v>144.13809523809522</c:v>
                </c:pt>
              </c:numCache>
            </c:numRef>
          </c:val>
        </c:ser>
        <c:overlap val="100"/>
        <c:axId val="85043456"/>
        <c:axId val="85053440"/>
      </c:barChart>
      <c:catAx>
        <c:axId val="85043456"/>
        <c:scaling>
          <c:orientation val="minMax"/>
        </c:scaling>
        <c:axPos val="b"/>
        <c:tickLblPos val="nextTo"/>
        <c:crossAx val="85053440"/>
        <c:crosses val="autoZero"/>
        <c:auto val="1"/>
        <c:lblAlgn val="ctr"/>
        <c:lblOffset val="100"/>
      </c:catAx>
      <c:valAx>
        <c:axId val="850534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MW-Months</a:t>
                </a:r>
              </a:p>
            </c:rich>
          </c:tx>
          <c:layout/>
        </c:title>
        <c:numFmt formatCode="0" sourceLinked="1"/>
        <c:tickLblPos val="nextTo"/>
        <c:crossAx val="850434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465230387868186"/>
          <c:y val="9.3392893196042936E-2"/>
          <c:w val="0.27174467774861488"/>
          <c:h val="0.18224873813850201"/>
        </c:manualLayout>
      </c:layout>
      <c:overlay val="1"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scatterChart>
        <c:scatterStyle val="lineMarker"/>
        <c:ser>
          <c:idx val="1"/>
          <c:order val="0"/>
          <c:tx>
            <c:strRef>
              <c:f>'All Markets'!$B$2</c:f>
              <c:strCache>
                <c:ptCount val="1"/>
                <c:pt idx="0">
                  <c:v>Oct</c:v>
                </c:pt>
              </c:strCache>
            </c:strRef>
          </c:tx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Markets'!$B$3:$B$212</c:f>
              <c:numCache>
                <c:formatCode>General</c:formatCode>
                <c:ptCount val="210"/>
                <c:pt idx="0">
                  <c:v>948</c:v>
                </c:pt>
                <c:pt idx="1">
                  <c:v>942</c:v>
                </c:pt>
                <c:pt idx="2">
                  <c:v>897</c:v>
                </c:pt>
                <c:pt idx="3">
                  <c:v>860</c:v>
                </c:pt>
                <c:pt idx="4">
                  <c:v>839</c:v>
                </c:pt>
                <c:pt idx="5">
                  <c:v>822</c:v>
                </c:pt>
                <c:pt idx="6">
                  <c:v>808</c:v>
                </c:pt>
                <c:pt idx="7">
                  <c:v>791</c:v>
                </c:pt>
                <c:pt idx="8">
                  <c:v>778</c:v>
                </c:pt>
                <c:pt idx="9">
                  <c:v>776</c:v>
                </c:pt>
                <c:pt idx="10">
                  <c:v>771</c:v>
                </c:pt>
                <c:pt idx="11">
                  <c:v>746</c:v>
                </c:pt>
                <c:pt idx="12">
                  <c:v>743</c:v>
                </c:pt>
                <c:pt idx="13">
                  <c:v>743</c:v>
                </c:pt>
                <c:pt idx="14">
                  <c:v>741</c:v>
                </c:pt>
                <c:pt idx="15">
                  <c:v>737</c:v>
                </c:pt>
                <c:pt idx="16">
                  <c:v>734</c:v>
                </c:pt>
                <c:pt idx="17">
                  <c:v>731</c:v>
                </c:pt>
                <c:pt idx="18">
                  <c:v>725</c:v>
                </c:pt>
                <c:pt idx="19">
                  <c:v>720</c:v>
                </c:pt>
                <c:pt idx="20">
                  <c:v>718</c:v>
                </c:pt>
                <c:pt idx="21">
                  <c:v>712</c:v>
                </c:pt>
                <c:pt idx="22">
                  <c:v>711</c:v>
                </c:pt>
                <c:pt idx="23">
                  <c:v>711</c:v>
                </c:pt>
                <c:pt idx="24">
                  <c:v>710</c:v>
                </c:pt>
                <c:pt idx="25">
                  <c:v>708</c:v>
                </c:pt>
                <c:pt idx="26">
                  <c:v>707</c:v>
                </c:pt>
                <c:pt idx="27">
                  <c:v>705</c:v>
                </c:pt>
                <c:pt idx="28">
                  <c:v>704</c:v>
                </c:pt>
                <c:pt idx="29">
                  <c:v>703</c:v>
                </c:pt>
                <c:pt idx="30">
                  <c:v>703</c:v>
                </c:pt>
                <c:pt idx="31">
                  <c:v>699</c:v>
                </c:pt>
                <c:pt idx="32">
                  <c:v>698</c:v>
                </c:pt>
                <c:pt idx="33">
                  <c:v>697</c:v>
                </c:pt>
                <c:pt idx="34">
                  <c:v>696</c:v>
                </c:pt>
                <c:pt idx="35">
                  <c:v>695</c:v>
                </c:pt>
                <c:pt idx="36">
                  <c:v>692</c:v>
                </c:pt>
                <c:pt idx="37">
                  <c:v>689</c:v>
                </c:pt>
                <c:pt idx="38">
                  <c:v>687</c:v>
                </c:pt>
                <c:pt idx="39">
                  <c:v>686</c:v>
                </c:pt>
                <c:pt idx="40">
                  <c:v>685</c:v>
                </c:pt>
                <c:pt idx="41">
                  <c:v>684</c:v>
                </c:pt>
                <c:pt idx="42">
                  <c:v>684</c:v>
                </c:pt>
                <c:pt idx="43">
                  <c:v>684</c:v>
                </c:pt>
                <c:pt idx="44">
                  <c:v>684</c:v>
                </c:pt>
                <c:pt idx="45">
                  <c:v>683</c:v>
                </c:pt>
                <c:pt idx="46">
                  <c:v>673</c:v>
                </c:pt>
                <c:pt idx="47">
                  <c:v>665</c:v>
                </c:pt>
                <c:pt idx="48">
                  <c:v>664</c:v>
                </c:pt>
                <c:pt idx="49">
                  <c:v>664</c:v>
                </c:pt>
                <c:pt idx="50">
                  <c:v>662</c:v>
                </c:pt>
                <c:pt idx="51">
                  <c:v>660</c:v>
                </c:pt>
                <c:pt idx="52">
                  <c:v>660</c:v>
                </c:pt>
                <c:pt idx="53">
                  <c:v>659</c:v>
                </c:pt>
                <c:pt idx="54">
                  <c:v>658</c:v>
                </c:pt>
                <c:pt idx="55">
                  <c:v>656</c:v>
                </c:pt>
                <c:pt idx="56">
                  <c:v>655</c:v>
                </c:pt>
                <c:pt idx="57">
                  <c:v>653</c:v>
                </c:pt>
                <c:pt idx="58">
                  <c:v>653</c:v>
                </c:pt>
                <c:pt idx="59">
                  <c:v>653</c:v>
                </c:pt>
                <c:pt idx="60">
                  <c:v>648</c:v>
                </c:pt>
                <c:pt idx="61">
                  <c:v>648</c:v>
                </c:pt>
                <c:pt idx="62">
                  <c:v>639</c:v>
                </c:pt>
                <c:pt idx="63">
                  <c:v>637</c:v>
                </c:pt>
                <c:pt idx="64">
                  <c:v>633</c:v>
                </c:pt>
                <c:pt idx="65">
                  <c:v>630</c:v>
                </c:pt>
                <c:pt idx="66">
                  <c:v>629</c:v>
                </c:pt>
                <c:pt idx="67">
                  <c:v>628</c:v>
                </c:pt>
                <c:pt idx="68">
                  <c:v>627</c:v>
                </c:pt>
                <c:pt idx="69">
                  <c:v>626</c:v>
                </c:pt>
                <c:pt idx="70">
                  <c:v>622</c:v>
                </c:pt>
                <c:pt idx="71">
                  <c:v>622</c:v>
                </c:pt>
                <c:pt idx="72">
                  <c:v>621</c:v>
                </c:pt>
                <c:pt idx="73">
                  <c:v>613</c:v>
                </c:pt>
                <c:pt idx="74">
                  <c:v>611</c:v>
                </c:pt>
                <c:pt idx="75">
                  <c:v>611</c:v>
                </c:pt>
                <c:pt idx="76">
                  <c:v>605</c:v>
                </c:pt>
                <c:pt idx="77">
                  <c:v>603</c:v>
                </c:pt>
                <c:pt idx="78">
                  <c:v>600</c:v>
                </c:pt>
                <c:pt idx="79">
                  <c:v>599</c:v>
                </c:pt>
                <c:pt idx="80">
                  <c:v>594</c:v>
                </c:pt>
                <c:pt idx="81">
                  <c:v>594</c:v>
                </c:pt>
                <c:pt idx="82">
                  <c:v>591</c:v>
                </c:pt>
                <c:pt idx="83">
                  <c:v>591</c:v>
                </c:pt>
                <c:pt idx="84">
                  <c:v>590</c:v>
                </c:pt>
                <c:pt idx="85">
                  <c:v>588</c:v>
                </c:pt>
                <c:pt idx="86">
                  <c:v>586</c:v>
                </c:pt>
                <c:pt idx="87">
                  <c:v>585</c:v>
                </c:pt>
                <c:pt idx="88">
                  <c:v>584</c:v>
                </c:pt>
                <c:pt idx="89">
                  <c:v>582</c:v>
                </c:pt>
                <c:pt idx="90">
                  <c:v>581</c:v>
                </c:pt>
                <c:pt idx="91">
                  <c:v>578</c:v>
                </c:pt>
                <c:pt idx="92">
                  <c:v>577</c:v>
                </c:pt>
                <c:pt idx="93">
                  <c:v>570</c:v>
                </c:pt>
                <c:pt idx="94">
                  <c:v>569</c:v>
                </c:pt>
                <c:pt idx="95">
                  <c:v>565</c:v>
                </c:pt>
                <c:pt idx="96">
                  <c:v>560</c:v>
                </c:pt>
                <c:pt idx="97">
                  <c:v>557</c:v>
                </c:pt>
                <c:pt idx="98">
                  <c:v>555</c:v>
                </c:pt>
                <c:pt idx="99">
                  <c:v>555</c:v>
                </c:pt>
                <c:pt idx="100">
                  <c:v>549</c:v>
                </c:pt>
                <c:pt idx="101">
                  <c:v>546</c:v>
                </c:pt>
                <c:pt idx="102">
                  <c:v>544</c:v>
                </c:pt>
                <c:pt idx="103">
                  <c:v>541</c:v>
                </c:pt>
                <c:pt idx="104">
                  <c:v>538</c:v>
                </c:pt>
                <c:pt idx="105">
                  <c:v>538</c:v>
                </c:pt>
                <c:pt idx="106">
                  <c:v>529</c:v>
                </c:pt>
                <c:pt idx="107">
                  <c:v>529</c:v>
                </c:pt>
                <c:pt idx="108">
                  <c:v>529</c:v>
                </c:pt>
                <c:pt idx="109">
                  <c:v>526</c:v>
                </c:pt>
                <c:pt idx="110">
                  <c:v>523</c:v>
                </c:pt>
                <c:pt idx="111">
                  <c:v>522</c:v>
                </c:pt>
                <c:pt idx="112">
                  <c:v>521</c:v>
                </c:pt>
                <c:pt idx="113">
                  <c:v>521</c:v>
                </c:pt>
                <c:pt idx="114">
                  <c:v>518</c:v>
                </c:pt>
                <c:pt idx="115">
                  <c:v>518</c:v>
                </c:pt>
                <c:pt idx="116">
                  <c:v>515</c:v>
                </c:pt>
                <c:pt idx="117">
                  <c:v>513</c:v>
                </c:pt>
                <c:pt idx="118">
                  <c:v>509</c:v>
                </c:pt>
                <c:pt idx="119">
                  <c:v>506</c:v>
                </c:pt>
                <c:pt idx="120">
                  <c:v>506</c:v>
                </c:pt>
                <c:pt idx="121">
                  <c:v>506</c:v>
                </c:pt>
                <c:pt idx="122">
                  <c:v>503</c:v>
                </c:pt>
                <c:pt idx="123">
                  <c:v>502</c:v>
                </c:pt>
                <c:pt idx="124">
                  <c:v>497</c:v>
                </c:pt>
                <c:pt idx="125">
                  <c:v>494</c:v>
                </c:pt>
                <c:pt idx="126">
                  <c:v>494</c:v>
                </c:pt>
                <c:pt idx="127">
                  <c:v>492</c:v>
                </c:pt>
                <c:pt idx="128">
                  <c:v>491</c:v>
                </c:pt>
                <c:pt idx="129">
                  <c:v>490</c:v>
                </c:pt>
                <c:pt idx="130">
                  <c:v>489</c:v>
                </c:pt>
                <c:pt idx="131">
                  <c:v>487</c:v>
                </c:pt>
                <c:pt idx="132">
                  <c:v>487</c:v>
                </c:pt>
                <c:pt idx="133">
                  <c:v>486</c:v>
                </c:pt>
                <c:pt idx="134">
                  <c:v>484</c:v>
                </c:pt>
                <c:pt idx="135">
                  <c:v>483</c:v>
                </c:pt>
                <c:pt idx="136">
                  <c:v>483</c:v>
                </c:pt>
                <c:pt idx="137">
                  <c:v>471</c:v>
                </c:pt>
                <c:pt idx="138">
                  <c:v>471</c:v>
                </c:pt>
                <c:pt idx="139">
                  <c:v>468</c:v>
                </c:pt>
                <c:pt idx="140">
                  <c:v>467</c:v>
                </c:pt>
                <c:pt idx="141">
                  <c:v>466</c:v>
                </c:pt>
                <c:pt idx="142">
                  <c:v>465</c:v>
                </c:pt>
                <c:pt idx="143">
                  <c:v>456</c:v>
                </c:pt>
                <c:pt idx="144">
                  <c:v>452</c:v>
                </c:pt>
                <c:pt idx="145">
                  <c:v>451</c:v>
                </c:pt>
                <c:pt idx="146">
                  <c:v>450</c:v>
                </c:pt>
                <c:pt idx="147">
                  <c:v>448</c:v>
                </c:pt>
                <c:pt idx="148">
                  <c:v>445</c:v>
                </c:pt>
                <c:pt idx="149">
                  <c:v>436</c:v>
                </c:pt>
                <c:pt idx="150">
                  <c:v>431</c:v>
                </c:pt>
                <c:pt idx="151">
                  <c:v>431</c:v>
                </c:pt>
                <c:pt idx="152">
                  <c:v>416</c:v>
                </c:pt>
                <c:pt idx="153">
                  <c:v>404</c:v>
                </c:pt>
                <c:pt idx="154">
                  <c:v>403</c:v>
                </c:pt>
                <c:pt idx="155">
                  <c:v>401</c:v>
                </c:pt>
                <c:pt idx="156">
                  <c:v>401</c:v>
                </c:pt>
                <c:pt idx="157">
                  <c:v>399</c:v>
                </c:pt>
                <c:pt idx="158">
                  <c:v>396</c:v>
                </c:pt>
                <c:pt idx="159">
                  <c:v>392</c:v>
                </c:pt>
                <c:pt idx="160">
                  <c:v>390</c:v>
                </c:pt>
                <c:pt idx="161">
                  <c:v>390</c:v>
                </c:pt>
                <c:pt idx="162">
                  <c:v>389</c:v>
                </c:pt>
                <c:pt idx="163">
                  <c:v>389</c:v>
                </c:pt>
                <c:pt idx="164">
                  <c:v>382</c:v>
                </c:pt>
                <c:pt idx="165">
                  <c:v>378</c:v>
                </c:pt>
                <c:pt idx="166">
                  <c:v>378</c:v>
                </c:pt>
                <c:pt idx="167">
                  <c:v>373</c:v>
                </c:pt>
                <c:pt idx="168">
                  <c:v>370</c:v>
                </c:pt>
                <c:pt idx="169">
                  <c:v>368</c:v>
                </c:pt>
                <c:pt idx="170">
                  <c:v>366</c:v>
                </c:pt>
                <c:pt idx="171">
                  <c:v>363</c:v>
                </c:pt>
                <c:pt idx="172">
                  <c:v>363</c:v>
                </c:pt>
                <c:pt idx="173">
                  <c:v>360</c:v>
                </c:pt>
                <c:pt idx="174">
                  <c:v>351</c:v>
                </c:pt>
                <c:pt idx="175">
                  <c:v>350</c:v>
                </c:pt>
                <c:pt idx="176">
                  <c:v>338</c:v>
                </c:pt>
                <c:pt idx="177">
                  <c:v>336</c:v>
                </c:pt>
                <c:pt idx="178">
                  <c:v>328</c:v>
                </c:pt>
                <c:pt idx="179">
                  <c:v>326</c:v>
                </c:pt>
                <c:pt idx="180">
                  <c:v>313</c:v>
                </c:pt>
                <c:pt idx="181">
                  <c:v>255</c:v>
                </c:pt>
                <c:pt idx="182">
                  <c:v>244</c:v>
                </c:pt>
                <c:pt idx="183">
                  <c:v>236</c:v>
                </c:pt>
                <c:pt idx="184">
                  <c:v>232</c:v>
                </c:pt>
                <c:pt idx="185">
                  <c:v>226</c:v>
                </c:pt>
                <c:pt idx="186">
                  <c:v>221</c:v>
                </c:pt>
                <c:pt idx="187">
                  <c:v>212</c:v>
                </c:pt>
                <c:pt idx="188">
                  <c:v>212</c:v>
                </c:pt>
                <c:pt idx="189">
                  <c:v>200</c:v>
                </c:pt>
                <c:pt idx="190">
                  <c:v>198</c:v>
                </c:pt>
                <c:pt idx="191">
                  <c:v>193</c:v>
                </c:pt>
                <c:pt idx="192">
                  <c:v>190</c:v>
                </c:pt>
                <c:pt idx="193">
                  <c:v>189</c:v>
                </c:pt>
                <c:pt idx="194">
                  <c:v>185</c:v>
                </c:pt>
                <c:pt idx="195">
                  <c:v>178</c:v>
                </c:pt>
                <c:pt idx="196">
                  <c:v>175</c:v>
                </c:pt>
                <c:pt idx="197">
                  <c:v>170</c:v>
                </c:pt>
                <c:pt idx="198">
                  <c:v>169</c:v>
                </c:pt>
                <c:pt idx="199">
                  <c:v>134</c:v>
                </c:pt>
                <c:pt idx="200">
                  <c:v>133</c:v>
                </c:pt>
                <c:pt idx="201">
                  <c:v>132</c:v>
                </c:pt>
                <c:pt idx="202">
                  <c:v>128</c:v>
                </c:pt>
                <c:pt idx="203">
                  <c:v>127</c:v>
                </c:pt>
                <c:pt idx="204">
                  <c:v>126</c:v>
                </c:pt>
                <c:pt idx="205">
                  <c:v>124</c:v>
                </c:pt>
                <c:pt idx="206">
                  <c:v>124</c:v>
                </c:pt>
                <c:pt idx="207">
                  <c:v>123</c:v>
                </c:pt>
                <c:pt idx="208">
                  <c:v>123</c:v>
                </c:pt>
                <c:pt idx="209">
                  <c:v>122</c:v>
                </c:pt>
              </c:numCache>
            </c:numRef>
          </c:yVal>
        </c:ser>
        <c:ser>
          <c:idx val="2"/>
          <c:order val="1"/>
          <c:tx>
            <c:strRef>
              <c:f>'All Markets'!$C$2</c:f>
              <c:strCache>
                <c:ptCount val="1"/>
                <c:pt idx="0">
                  <c:v>Nov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Markets'!$C$3:$C$212</c:f>
              <c:numCache>
                <c:formatCode>General</c:formatCode>
                <c:ptCount val="210"/>
                <c:pt idx="0">
                  <c:v>2946</c:v>
                </c:pt>
                <c:pt idx="1">
                  <c:v>2671</c:v>
                </c:pt>
                <c:pt idx="2">
                  <c:v>2573</c:v>
                </c:pt>
                <c:pt idx="3">
                  <c:v>2408</c:v>
                </c:pt>
                <c:pt idx="4">
                  <c:v>2275</c:v>
                </c:pt>
                <c:pt idx="5">
                  <c:v>2199</c:v>
                </c:pt>
                <c:pt idx="6">
                  <c:v>2189</c:v>
                </c:pt>
                <c:pt idx="7">
                  <c:v>2187</c:v>
                </c:pt>
                <c:pt idx="8">
                  <c:v>2136</c:v>
                </c:pt>
                <c:pt idx="9">
                  <c:v>2113</c:v>
                </c:pt>
                <c:pt idx="10">
                  <c:v>2106</c:v>
                </c:pt>
                <c:pt idx="11">
                  <c:v>2104</c:v>
                </c:pt>
                <c:pt idx="12">
                  <c:v>2082</c:v>
                </c:pt>
                <c:pt idx="13">
                  <c:v>2079</c:v>
                </c:pt>
                <c:pt idx="14">
                  <c:v>2077</c:v>
                </c:pt>
                <c:pt idx="15">
                  <c:v>2069</c:v>
                </c:pt>
                <c:pt idx="16">
                  <c:v>2069</c:v>
                </c:pt>
                <c:pt idx="17">
                  <c:v>2049</c:v>
                </c:pt>
                <c:pt idx="18">
                  <c:v>2048</c:v>
                </c:pt>
                <c:pt idx="19">
                  <c:v>2026</c:v>
                </c:pt>
                <c:pt idx="20">
                  <c:v>2016</c:v>
                </c:pt>
                <c:pt idx="21">
                  <c:v>2015</c:v>
                </c:pt>
                <c:pt idx="22">
                  <c:v>2000</c:v>
                </c:pt>
                <c:pt idx="23">
                  <c:v>1993</c:v>
                </c:pt>
                <c:pt idx="24">
                  <c:v>1991</c:v>
                </c:pt>
                <c:pt idx="25">
                  <c:v>1979</c:v>
                </c:pt>
                <c:pt idx="26">
                  <c:v>1968</c:v>
                </c:pt>
                <c:pt idx="27">
                  <c:v>1963</c:v>
                </c:pt>
                <c:pt idx="28">
                  <c:v>1959</c:v>
                </c:pt>
                <c:pt idx="29">
                  <c:v>1958</c:v>
                </c:pt>
                <c:pt idx="30">
                  <c:v>1946</c:v>
                </c:pt>
                <c:pt idx="31">
                  <c:v>1941</c:v>
                </c:pt>
                <c:pt idx="32">
                  <c:v>1940</c:v>
                </c:pt>
                <c:pt idx="33">
                  <c:v>1940</c:v>
                </c:pt>
                <c:pt idx="34">
                  <c:v>1935</c:v>
                </c:pt>
                <c:pt idx="35">
                  <c:v>1920</c:v>
                </c:pt>
                <c:pt idx="36">
                  <c:v>1913</c:v>
                </c:pt>
                <c:pt idx="37">
                  <c:v>1910</c:v>
                </c:pt>
                <c:pt idx="38">
                  <c:v>1910</c:v>
                </c:pt>
                <c:pt idx="39">
                  <c:v>1899</c:v>
                </c:pt>
                <c:pt idx="40">
                  <c:v>1897</c:v>
                </c:pt>
                <c:pt idx="41">
                  <c:v>1895</c:v>
                </c:pt>
                <c:pt idx="42">
                  <c:v>1892</c:v>
                </c:pt>
                <c:pt idx="43">
                  <c:v>1891</c:v>
                </c:pt>
                <c:pt idx="44">
                  <c:v>1880</c:v>
                </c:pt>
                <c:pt idx="45">
                  <c:v>1880</c:v>
                </c:pt>
                <c:pt idx="46">
                  <c:v>1873</c:v>
                </c:pt>
                <c:pt idx="47">
                  <c:v>1853</c:v>
                </c:pt>
                <c:pt idx="48">
                  <c:v>1847</c:v>
                </c:pt>
                <c:pt idx="49">
                  <c:v>1834</c:v>
                </c:pt>
                <c:pt idx="50">
                  <c:v>1816</c:v>
                </c:pt>
                <c:pt idx="51">
                  <c:v>1814</c:v>
                </c:pt>
                <c:pt idx="52">
                  <c:v>1803</c:v>
                </c:pt>
                <c:pt idx="53">
                  <c:v>1801</c:v>
                </c:pt>
                <c:pt idx="54">
                  <c:v>1784</c:v>
                </c:pt>
                <c:pt idx="55">
                  <c:v>1783</c:v>
                </c:pt>
                <c:pt idx="56">
                  <c:v>1775</c:v>
                </c:pt>
                <c:pt idx="57">
                  <c:v>1769</c:v>
                </c:pt>
                <c:pt idx="58">
                  <c:v>1764</c:v>
                </c:pt>
                <c:pt idx="59">
                  <c:v>1763</c:v>
                </c:pt>
                <c:pt idx="60">
                  <c:v>1761</c:v>
                </c:pt>
                <c:pt idx="61">
                  <c:v>1757</c:v>
                </c:pt>
                <c:pt idx="62">
                  <c:v>1753</c:v>
                </c:pt>
                <c:pt idx="63">
                  <c:v>1752</c:v>
                </c:pt>
                <c:pt idx="64">
                  <c:v>1746</c:v>
                </c:pt>
                <c:pt idx="65">
                  <c:v>1742</c:v>
                </c:pt>
                <c:pt idx="66">
                  <c:v>1740</c:v>
                </c:pt>
                <c:pt idx="67">
                  <c:v>1736</c:v>
                </c:pt>
                <c:pt idx="68">
                  <c:v>1734</c:v>
                </c:pt>
                <c:pt idx="69">
                  <c:v>1731</c:v>
                </c:pt>
                <c:pt idx="70">
                  <c:v>1728</c:v>
                </c:pt>
                <c:pt idx="71">
                  <c:v>1727</c:v>
                </c:pt>
                <c:pt idx="72">
                  <c:v>1722</c:v>
                </c:pt>
                <c:pt idx="73">
                  <c:v>1720</c:v>
                </c:pt>
                <c:pt idx="74">
                  <c:v>1703</c:v>
                </c:pt>
                <c:pt idx="75">
                  <c:v>1697</c:v>
                </c:pt>
                <c:pt idx="76">
                  <c:v>1692</c:v>
                </c:pt>
                <c:pt idx="77">
                  <c:v>1683</c:v>
                </c:pt>
                <c:pt idx="78">
                  <c:v>1677</c:v>
                </c:pt>
                <c:pt idx="79">
                  <c:v>1676</c:v>
                </c:pt>
                <c:pt idx="80">
                  <c:v>1672</c:v>
                </c:pt>
                <c:pt idx="81">
                  <c:v>1670</c:v>
                </c:pt>
                <c:pt idx="82">
                  <c:v>1669</c:v>
                </c:pt>
                <c:pt idx="83">
                  <c:v>1666</c:v>
                </c:pt>
                <c:pt idx="84">
                  <c:v>1663</c:v>
                </c:pt>
                <c:pt idx="85">
                  <c:v>1650</c:v>
                </c:pt>
                <c:pt idx="86">
                  <c:v>1649</c:v>
                </c:pt>
                <c:pt idx="87">
                  <c:v>1647</c:v>
                </c:pt>
                <c:pt idx="88">
                  <c:v>1645</c:v>
                </c:pt>
                <c:pt idx="89">
                  <c:v>1637</c:v>
                </c:pt>
                <c:pt idx="90">
                  <c:v>1636</c:v>
                </c:pt>
                <c:pt idx="91">
                  <c:v>1632</c:v>
                </c:pt>
                <c:pt idx="92">
                  <c:v>1630</c:v>
                </c:pt>
                <c:pt idx="93">
                  <c:v>1614</c:v>
                </c:pt>
                <c:pt idx="94">
                  <c:v>1607</c:v>
                </c:pt>
                <c:pt idx="95">
                  <c:v>1587</c:v>
                </c:pt>
                <c:pt idx="96">
                  <c:v>1586</c:v>
                </c:pt>
                <c:pt idx="97">
                  <c:v>1585</c:v>
                </c:pt>
                <c:pt idx="98">
                  <c:v>1570</c:v>
                </c:pt>
                <c:pt idx="99">
                  <c:v>1567</c:v>
                </c:pt>
                <c:pt idx="100">
                  <c:v>1560</c:v>
                </c:pt>
                <c:pt idx="101">
                  <c:v>1559</c:v>
                </c:pt>
                <c:pt idx="102">
                  <c:v>1557</c:v>
                </c:pt>
                <c:pt idx="103">
                  <c:v>1554</c:v>
                </c:pt>
                <c:pt idx="104">
                  <c:v>1550</c:v>
                </c:pt>
                <c:pt idx="105">
                  <c:v>1533</c:v>
                </c:pt>
                <c:pt idx="106">
                  <c:v>1529</c:v>
                </c:pt>
                <c:pt idx="107">
                  <c:v>1526</c:v>
                </c:pt>
                <c:pt idx="108">
                  <c:v>1513</c:v>
                </c:pt>
                <c:pt idx="109">
                  <c:v>1493</c:v>
                </c:pt>
                <c:pt idx="110">
                  <c:v>1475</c:v>
                </c:pt>
                <c:pt idx="111">
                  <c:v>1466</c:v>
                </c:pt>
                <c:pt idx="112">
                  <c:v>1456</c:v>
                </c:pt>
                <c:pt idx="113">
                  <c:v>1452</c:v>
                </c:pt>
                <c:pt idx="114">
                  <c:v>1447</c:v>
                </c:pt>
                <c:pt idx="115">
                  <c:v>1442</c:v>
                </c:pt>
                <c:pt idx="116">
                  <c:v>1441</c:v>
                </c:pt>
                <c:pt idx="117">
                  <c:v>1439</c:v>
                </c:pt>
                <c:pt idx="118">
                  <c:v>1435</c:v>
                </c:pt>
                <c:pt idx="119">
                  <c:v>1419</c:v>
                </c:pt>
                <c:pt idx="120">
                  <c:v>1419</c:v>
                </c:pt>
                <c:pt idx="121">
                  <c:v>1409</c:v>
                </c:pt>
                <c:pt idx="122">
                  <c:v>1408</c:v>
                </c:pt>
                <c:pt idx="123">
                  <c:v>1375</c:v>
                </c:pt>
                <c:pt idx="124">
                  <c:v>1364</c:v>
                </c:pt>
                <c:pt idx="125">
                  <c:v>1362</c:v>
                </c:pt>
                <c:pt idx="126">
                  <c:v>1338</c:v>
                </c:pt>
                <c:pt idx="127">
                  <c:v>1330</c:v>
                </c:pt>
                <c:pt idx="128">
                  <c:v>1327</c:v>
                </c:pt>
                <c:pt idx="129">
                  <c:v>1322</c:v>
                </c:pt>
                <c:pt idx="130">
                  <c:v>1318</c:v>
                </c:pt>
                <c:pt idx="131">
                  <c:v>1310</c:v>
                </c:pt>
                <c:pt idx="132">
                  <c:v>1286</c:v>
                </c:pt>
                <c:pt idx="133">
                  <c:v>1277</c:v>
                </c:pt>
                <c:pt idx="134">
                  <c:v>1269</c:v>
                </c:pt>
                <c:pt idx="135">
                  <c:v>1269</c:v>
                </c:pt>
                <c:pt idx="136">
                  <c:v>1237</c:v>
                </c:pt>
                <c:pt idx="137">
                  <c:v>1193</c:v>
                </c:pt>
                <c:pt idx="138">
                  <c:v>1190</c:v>
                </c:pt>
                <c:pt idx="139">
                  <c:v>1163</c:v>
                </c:pt>
                <c:pt idx="140">
                  <c:v>1160</c:v>
                </c:pt>
                <c:pt idx="141">
                  <c:v>1143</c:v>
                </c:pt>
                <c:pt idx="142">
                  <c:v>1143</c:v>
                </c:pt>
                <c:pt idx="143">
                  <c:v>1133</c:v>
                </c:pt>
                <c:pt idx="144">
                  <c:v>1131</c:v>
                </c:pt>
                <c:pt idx="145">
                  <c:v>1131</c:v>
                </c:pt>
                <c:pt idx="146">
                  <c:v>1111</c:v>
                </c:pt>
                <c:pt idx="147">
                  <c:v>1091</c:v>
                </c:pt>
                <c:pt idx="148">
                  <c:v>1082</c:v>
                </c:pt>
                <c:pt idx="149">
                  <c:v>1080</c:v>
                </c:pt>
                <c:pt idx="150">
                  <c:v>1072</c:v>
                </c:pt>
                <c:pt idx="151">
                  <c:v>1066</c:v>
                </c:pt>
                <c:pt idx="152">
                  <c:v>1066</c:v>
                </c:pt>
                <c:pt idx="153">
                  <c:v>1042</c:v>
                </c:pt>
                <c:pt idx="154">
                  <c:v>1026</c:v>
                </c:pt>
                <c:pt idx="155">
                  <c:v>1023</c:v>
                </c:pt>
                <c:pt idx="156">
                  <c:v>1000</c:v>
                </c:pt>
                <c:pt idx="157">
                  <c:v>999</c:v>
                </c:pt>
                <c:pt idx="158">
                  <c:v>999</c:v>
                </c:pt>
                <c:pt idx="159">
                  <c:v>996</c:v>
                </c:pt>
                <c:pt idx="160">
                  <c:v>995</c:v>
                </c:pt>
                <c:pt idx="161">
                  <c:v>926</c:v>
                </c:pt>
                <c:pt idx="162">
                  <c:v>909</c:v>
                </c:pt>
                <c:pt idx="163">
                  <c:v>894</c:v>
                </c:pt>
                <c:pt idx="164">
                  <c:v>850</c:v>
                </c:pt>
                <c:pt idx="165">
                  <c:v>815</c:v>
                </c:pt>
                <c:pt idx="166">
                  <c:v>796</c:v>
                </c:pt>
                <c:pt idx="167">
                  <c:v>788</c:v>
                </c:pt>
                <c:pt idx="168">
                  <c:v>777</c:v>
                </c:pt>
                <c:pt idx="169">
                  <c:v>740</c:v>
                </c:pt>
                <c:pt idx="170">
                  <c:v>703</c:v>
                </c:pt>
                <c:pt idx="171">
                  <c:v>686</c:v>
                </c:pt>
                <c:pt idx="172">
                  <c:v>686</c:v>
                </c:pt>
                <c:pt idx="173">
                  <c:v>681</c:v>
                </c:pt>
                <c:pt idx="174">
                  <c:v>659</c:v>
                </c:pt>
                <c:pt idx="175">
                  <c:v>655</c:v>
                </c:pt>
                <c:pt idx="176">
                  <c:v>604</c:v>
                </c:pt>
                <c:pt idx="177">
                  <c:v>569</c:v>
                </c:pt>
                <c:pt idx="178">
                  <c:v>557</c:v>
                </c:pt>
                <c:pt idx="179">
                  <c:v>506</c:v>
                </c:pt>
                <c:pt idx="180">
                  <c:v>464</c:v>
                </c:pt>
                <c:pt idx="181">
                  <c:v>442</c:v>
                </c:pt>
                <c:pt idx="182">
                  <c:v>441</c:v>
                </c:pt>
                <c:pt idx="183">
                  <c:v>418</c:v>
                </c:pt>
                <c:pt idx="184">
                  <c:v>415</c:v>
                </c:pt>
                <c:pt idx="185">
                  <c:v>351</c:v>
                </c:pt>
                <c:pt idx="186">
                  <c:v>331</c:v>
                </c:pt>
                <c:pt idx="187">
                  <c:v>307</c:v>
                </c:pt>
                <c:pt idx="188">
                  <c:v>228</c:v>
                </c:pt>
                <c:pt idx="189">
                  <c:v>227</c:v>
                </c:pt>
                <c:pt idx="190">
                  <c:v>224</c:v>
                </c:pt>
                <c:pt idx="191">
                  <c:v>219</c:v>
                </c:pt>
                <c:pt idx="192">
                  <c:v>213</c:v>
                </c:pt>
                <c:pt idx="193">
                  <c:v>210</c:v>
                </c:pt>
                <c:pt idx="194">
                  <c:v>200</c:v>
                </c:pt>
                <c:pt idx="195">
                  <c:v>198</c:v>
                </c:pt>
                <c:pt idx="196">
                  <c:v>184</c:v>
                </c:pt>
                <c:pt idx="197">
                  <c:v>183</c:v>
                </c:pt>
                <c:pt idx="198">
                  <c:v>182</c:v>
                </c:pt>
                <c:pt idx="199">
                  <c:v>182</c:v>
                </c:pt>
                <c:pt idx="200">
                  <c:v>176</c:v>
                </c:pt>
                <c:pt idx="201">
                  <c:v>175</c:v>
                </c:pt>
                <c:pt idx="202">
                  <c:v>174</c:v>
                </c:pt>
                <c:pt idx="203">
                  <c:v>173</c:v>
                </c:pt>
                <c:pt idx="204">
                  <c:v>172</c:v>
                </c:pt>
                <c:pt idx="205">
                  <c:v>167</c:v>
                </c:pt>
                <c:pt idx="206">
                  <c:v>164</c:v>
                </c:pt>
                <c:pt idx="207">
                  <c:v>164</c:v>
                </c:pt>
                <c:pt idx="208">
                  <c:v>162</c:v>
                </c:pt>
                <c:pt idx="209">
                  <c:v>160</c:v>
                </c:pt>
              </c:numCache>
            </c:numRef>
          </c:yVal>
        </c:ser>
        <c:ser>
          <c:idx val="3"/>
          <c:order val="2"/>
          <c:tx>
            <c:strRef>
              <c:f>'All Markets'!$D$2</c:f>
              <c:strCache>
                <c:ptCount val="1"/>
                <c:pt idx="0">
                  <c:v>Dec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Markets'!$D$3:$D$212</c:f>
              <c:numCache>
                <c:formatCode>General</c:formatCode>
                <c:ptCount val="210"/>
                <c:pt idx="0">
                  <c:v>3708</c:v>
                </c:pt>
                <c:pt idx="1">
                  <c:v>3465</c:v>
                </c:pt>
                <c:pt idx="2">
                  <c:v>3396</c:v>
                </c:pt>
                <c:pt idx="3">
                  <c:v>3023</c:v>
                </c:pt>
                <c:pt idx="4">
                  <c:v>2980</c:v>
                </c:pt>
                <c:pt idx="5">
                  <c:v>2953</c:v>
                </c:pt>
                <c:pt idx="6">
                  <c:v>2898</c:v>
                </c:pt>
                <c:pt idx="7">
                  <c:v>2870</c:v>
                </c:pt>
                <c:pt idx="8">
                  <c:v>2788</c:v>
                </c:pt>
                <c:pt idx="9">
                  <c:v>2743</c:v>
                </c:pt>
                <c:pt idx="10">
                  <c:v>2696</c:v>
                </c:pt>
                <c:pt idx="11">
                  <c:v>2686</c:v>
                </c:pt>
                <c:pt idx="12">
                  <c:v>2654</c:v>
                </c:pt>
                <c:pt idx="13">
                  <c:v>2647</c:v>
                </c:pt>
                <c:pt idx="14">
                  <c:v>2647</c:v>
                </c:pt>
                <c:pt idx="15">
                  <c:v>2631</c:v>
                </c:pt>
                <c:pt idx="16">
                  <c:v>2567</c:v>
                </c:pt>
                <c:pt idx="17">
                  <c:v>2554</c:v>
                </c:pt>
                <c:pt idx="18">
                  <c:v>2500</c:v>
                </c:pt>
                <c:pt idx="19">
                  <c:v>2407</c:v>
                </c:pt>
                <c:pt idx="20">
                  <c:v>2403</c:v>
                </c:pt>
                <c:pt idx="21">
                  <c:v>2399</c:v>
                </c:pt>
                <c:pt idx="22">
                  <c:v>2369</c:v>
                </c:pt>
                <c:pt idx="23">
                  <c:v>2302</c:v>
                </c:pt>
                <c:pt idx="24">
                  <c:v>2284</c:v>
                </c:pt>
                <c:pt idx="25">
                  <c:v>2282</c:v>
                </c:pt>
                <c:pt idx="26">
                  <c:v>2279</c:v>
                </c:pt>
                <c:pt idx="27">
                  <c:v>2277</c:v>
                </c:pt>
                <c:pt idx="28">
                  <c:v>2277</c:v>
                </c:pt>
                <c:pt idx="29">
                  <c:v>2271</c:v>
                </c:pt>
                <c:pt idx="30">
                  <c:v>2269</c:v>
                </c:pt>
                <c:pt idx="31">
                  <c:v>2266</c:v>
                </c:pt>
                <c:pt idx="32">
                  <c:v>2248</c:v>
                </c:pt>
                <c:pt idx="33">
                  <c:v>2241</c:v>
                </c:pt>
                <c:pt idx="34">
                  <c:v>2231</c:v>
                </c:pt>
                <c:pt idx="35">
                  <c:v>2215</c:v>
                </c:pt>
                <c:pt idx="36">
                  <c:v>2213</c:v>
                </c:pt>
                <c:pt idx="37">
                  <c:v>2212</c:v>
                </c:pt>
                <c:pt idx="38">
                  <c:v>2210</c:v>
                </c:pt>
                <c:pt idx="39">
                  <c:v>2207</c:v>
                </c:pt>
                <c:pt idx="40">
                  <c:v>2203</c:v>
                </c:pt>
                <c:pt idx="41">
                  <c:v>2200</c:v>
                </c:pt>
                <c:pt idx="42">
                  <c:v>2197</c:v>
                </c:pt>
                <c:pt idx="43">
                  <c:v>2183</c:v>
                </c:pt>
                <c:pt idx="44">
                  <c:v>2182</c:v>
                </c:pt>
                <c:pt idx="45">
                  <c:v>2178</c:v>
                </c:pt>
                <c:pt idx="46">
                  <c:v>2177</c:v>
                </c:pt>
                <c:pt idx="47">
                  <c:v>2169</c:v>
                </c:pt>
                <c:pt idx="48">
                  <c:v>2161</c:v>
                </c:pt>
                <c:pt idx="49">
                  <c:v>2154</c:v>
                </c:pt>
                <c:pt idx="50">
                  <c:v>2142</c:v>
                </c:pt>
                <c:pt idx="51">
                  <c:v>2138</c:v>
                </c:pt>
                <c:pt idx="52">
                  <c:v>2131</c:v>
                </c:pt>
                <c:pt idx="53">
                  <c:v>2114</c:v>
                </c:pt>
                <c:pt idx="54">
                  <c:v>2110</c:v>
                </c:pt>
                <c:pt idx="55">
                  <c:v>2107</c:v>
                </c:pt>
                <c:pt idx="56">
                  <c:v>2103</c:v>
                </c:pt>
                <c:pt idx="57">
                  <c:v>2089</c:v>
                </c:pt>
                <c:pt idx="58">
                  <c:v>2086</c:v>
                </c:pt>
                <c:pt idx="59">
                  <c:v>2068</c:v>
                </c:pt>
                <c:pt idx="60">
                  <c:v>2066</c:v>
                </c:pt>
                <c:pt idx="61">
                  <c:v>2061</c:v>
                </c:pt>
                <c:pt idx="62">
                  <c:v>2040</c:v>
                </c:pt>
                <c:pt idx="63">
                  <c:v>2036</c:v>
                </c:pt>
                <c:pt idx="64">
                  <c:v>2034</c:v>
                </c:pt>
                <c:pt idx="65">
                  <c:v>2018</c:v>
                </c:pt>
                <c:pt idx="66">
                  <c:v>2016</c:v>
                </c:pt>
                <c:pt idx="67">
                  <c:v>2013</c:v>
                </c:pt>
                <c:pt idx="68">
                  <c:v>2001</c:v>
                </c:pt>
                <c:pt idx="69">
                  <c:v>1981</c:v>
                </c:pt>
                <c:pt idx="70">
                  <c:v>1951</c:v>
                </c:pt>
                <c:pt idx="71">
                  <c:v>1946</c:v>
                </c:pt>
                <c:pt idx="72">
                  <c:v>1917</c:v>
                </c:pt>
                <c:pt idx="73">
                  <c:v>1913</c:v>
                </c:pt>
                <c:pt idx="74">
                  <c:v>1892</c:v>
                </c:pt>
                <c:pt idx="75">
                  <c:v>1891</c:v>
                </c:pt>
                <c:pt idx="76">
                  <c:v>1881</c:v>
                </c:pt>
                <c:pt idx="77">
                  <c:v>1878</c:v>
                </c:pt>
                <c:pt idx="78">
                  <c:v>1876</c:v>
                </c:pt>
                <c:pt idx="79">
                  <c:v>1871</c:v>
                </c:pt>
                <c:pt idx="80">
                  <c:v>1871</c:v>
                </c:pt>
                <c:pt idx="81">
                  <c:v>1840</c:v>
                </c:pt>
                <c:pt idx="82">
                  <c:v>1839</c:v>
                </c:pt>
                <c:pt idx="83">
                  <c:v>1833</c:v>
                </c:pt>
                <c:pt idx="84">
                  <c:v>1820</c:v>
                </c:pt>
                <c:pt idx="85">
                  <c:v>1818</c:v>
                </c:pt>
                <c:pt idx="86">
                  <c:v>1770</c:v>
                </c:pt>
                <c:pt idx="87">
                  <c:v>1756</c:v>
                </c:pt>
                <c:pt idx="88">
                  <c:v>1750</c:v>
                </c:pt>
                <c:pt idx="89">
                  <c:v>1743</c:v>
                </c:pt>
                <c:pt idx="90">
                  <c:v>1730</c:v>
                </c:pt>
                <c:pt idx="91">
                  <c:v>1719</c:v>
                </c:pt>
                <c:pt idx="92">
                  <c:v>1718</c:v>
                </c:pt>
                <c:pt idx="93">
                  <c:v>1705</c:v>
                </c:pt>
                <c:pt idx="94">
                  <c:v>1695</c:v>
                </c:pt>
                <c:pt idx="95">
                  <c:v>1689</c:v>
                </c:pt>
                <c:pt idx="96">
                  <c:v>1687</c:v>
                </c:pt>
                <c:pt idx="97">
                  <c:v>1674</c:v>
                </c:pt>
                <c:pt idx="98">
                  <c:v>1671</c:v>
                </c:pt>
                <c:pt idx="99">
                  <c:v>1658</c:v>
                </c:pt>
                <c:pt idx="100">
                  <c:v>1646</c:v>
                </c:pt>
                <c:pt idx="101">
                  <c:v>1634</c:v>
                </c:pt>
                <c:pt idx="102">
                  <c:v>1615</c:v>
                </c:pt>
                <c:pt idx="103">
                  <c:v>1608</c:v>
                </c:pt>
                <c:pt idx="104">
                  <c:v>1592</c:v>
                </c:pt>
                <c:pt idx="105">
                  <c:v>1585</c:v>
                </c:pt>
                <c:pt idx="106">
                  <c:v>1577</c:v>
                </c:pt>
                <c:pt idx="107">
                  <c:v>1570</c:v>
                </c:pt>
                <c:pt idx="108">
                  <c:v>1568</c:v>
                </c:pt>
                <c:pt idx="109">
                  <c:v>1566</c:v>
                </c:pt>
                <c:pt idx="110">
                  <c:v>1520</c:v>
                </c:pt>
                <c:pt idx="111">
                  <c:v>1516</c:v>
                </c:pt>
                <c:pt idx="112">
                  <c:v>1510</c:v>
                </c:pt>
                <c:pt idx="113">
                  <c:v>1510</c:v>
                </c:pt>
                <c:pt idx="114">
                  <c:v>1506</c:v>
                </c:pt>
                <c:pt idx="115">
                  <c:v>1506</c:v>
                </c:pt>
                <c:pt idx="116">
                  <c:v>1491</c:v>
                </c:pt>
                <c:pt idx="117">
                  <c:v>1489</c:v>
                </c:pt>
                <c:pt idx="118">
                  <c:v>1480</c:v>
                </c:pt>
                <c:pt idx="119">
                  <c:v>1475</c:v>
                </c:pt>
                <c:pt idx="120">
                  <c:v>1472</c:v>
                </c:pt>
                <c:pt idx="121">
                  <c:v>1450</c:v>
                </c:pt>
                <c:pt idx="122">
                  <c:v>1429</c:v>
                </c:pt>
                <c:pt idx="123">
                  <c:v>1426</c:v>
                </c:pt>
                <c:pt idx="124">
                  <c:v>1411</c:v>
                </c:pt>
                <c:pt idx="125">
                  <c:v>1407</c:v>
                </c:pt>
                <c:pt idx="126">
                  <c:v>1371</c:v>
                </c:pt>
                <c:pt idx="127">
                  <c:v>1366</c:v>
                </c:pt>
                <c:pt idx="128">
                  <c:v>1360</c:v>
                </c:pt>
                <c:pt idx="129">
                  <c:v>1346</c:v>
                </c:pt>
                <c:pt idx="130">
                  <c:v>1335</c:v>
                </c:pt>
                <c:pt idx="131">
                  <c:v>1317</c:v>
                </c:pt>
                <c:pt idx="132">
                  <c:v>1315</c:v>
                </c:pt>
                <c:pt idx="133">
                  <c:v>1288</c:v>
                </c:pt>
                <c:pt idx="134">
                  <c:v>1269</c:v>
                </c:pt>
                <c:pt idx="135">
                  <c:v>1268</c:v>
                </c:pt>
                <c:pt idx="136">
                  <c:v>1244</c:v>
                </c:pt>
                <c:pt idx="137">
                  <c:v>1230</c:v>
                </c:pt>
                <c:pt idx="138">
                  <c:v>1230</c:v>
                </c:pt>
                <c:pt idx="139">
                  <c:v>1228</c:v>
                </c:pt>
                <c:pt idx="140">
                  <c:v>1183</c:v>
                </c:pt>
                <c:pt idx="141">
                  <c:v>1131</c:v>
                </c:pt>
                <c:pt idx="142">
                  <c:v>1119</c:v>
                </c:pt>
                <c:pt idx="143">
                  <c:v>1108</c:v>
                </c:pt>
                <c:pt idx="144">
                  <c:v>1082</c:v>
                </c:pt>
                <c:pt idx="145">
                  <c:v>1081</c:v>
                </c:pt>
                <c:pt idx="146">
                  <c:v>1047</c:v>
                </c:pt>
                <c:pt idx="147">
                  <c:v>1037</c:v>
                </c:pt>
                <c:pt idx="148">
                  <c:v>1018</c:v>
                </c:pt>
                <c:pt idx="149">
                  <c:v>1011</c:v>
                </c:pt>
                <c:pt idx="150">
                  <c:v>959</c:v>
                </c:pt>
                <c:pt idx="151">
                  <c:v>943</c:v>
                </c:pt>
                <c:pt idx="152">
                  <c:v>902</c:v>
                </c:pt>
                <c:pt idx="153">
                  <c:v>895</c:v>
                </c:pt>
                <c:pt idx="154">
                  <c:v>872</c:v>
                </c:pt>
                <c:pt idx="155">
                  <c:v>869</c:v>
                </c:pt>
                <c:pt idx="156">
                  <c:v>860</c:v>
                </c:pt>
                <c:pt idx="157">
                  <c:v>859</c:v>
                </c:pt>
                <c:pt idx="158">
                  <c:v>848</c:v>
                </c:pt>
                <c:pt idx="159">
                  <c:v>813</c:v>
                </c:pt>
                <c:pt idx="160">
                  <c:v>806</c:v>
                </c:pt>
                <c:pt idx="161">
                  <c:v>806</c:v>
                </c:pt>
                <c:pt idx="162">
                  <c:v>799</c:v>
                </c:pt>
                <c:pt idx="163">
                  <c:v>792</c:v>
                </c:pt>
                <c:pt idx="164">
                  <c:v>650</c:v>
                </c:pt>
                <c:pt idx="165">
                  <c:v>563</c:v>
                </c:pt>
                <c:pt idx="166">
                  <c:v>514</c:v>
                </c:pt>
                <c:pt idx="167">
                  <c:v>502</c:v>
                </c:pt>
                <c:pt idx="168">
                  <c:v>453</c:v>
                </c:pt>
                <c:pt idx="169">
                  <c:v>409</c:v>
                </c:pt>
                <c:pt idx="170">
                  <c:v>407</c:v>
                </c:pt>
                <c:pt idx="171">
                  <c:v>404</c:v>
                </c:pt>
                <c:pt idx="172">
                  <c:v>399</c:v>
                </c:pt>
                <c:pt idx="173">
                  <c:v>376</c:v>
                </c:pt>
                <c:pt idx="174">
                  <c:v>372</c:v>
                </c:pt>
                <c:pt idx="175">
                  <c:v>366</c:v>
                </c:pt>
                <c:pt idx="176">
                  <c:v>350</c:v>
                </c:pt>
                <c:pt idx="177">
                  <c:v>340</c:v>
                </c:pt>
                <c:pt idx="178">
                  <c:v>308</c:v>
                </c:pt>
                <c:pt idx="179">
                  <c:v>307</c:v>
                </c:pt>
                <c:pt idx="180">
                  <c:v>279</c:v>
                </c:pt>
                <c:pt idx="181">
                  <c:v>246</c:v>
                </c:pt>
                <c:pt idx="182">
                  <c:v>200</c:v>
                </c:pt>
                <c:pt idx="183">
                  <c:v>194</c:v>
                </c:pt>
                <c:pt idx="184">
                  <c:v>163</c:v>
                </c:pt>
                <c:pt idx="185">
                  <c:v>159</c:v>
                </c:pt>
                <c:pt idx="186">
                  <c:v>116</c:v>
                </c:pt>
                <c:pt idx="187">
                  <c:v>110</c:v>
                </c:pt>
                <c:pt idx="188">
                  <c:v>74</c:v>
                </c:pt>
                <c:pt idx="189">
                  <c:v>69</c:v>
                </c:pt>
                <c:pt idx="190">
                  <c:v>55</c:v>
                </c:pt>
                <c:pt idx="191">
                  <c:v>54</c:v>
                </c:pt>
                <c:pt idx="192">
                  <c:v>52</c:v>
                </c:pt>
                <c:pt idx="193">
                  <c:v>44</c:v>
                </c:pt>
                <c:pt idx="194">
                  <c:v>39</c:v>
                </c:pt>
                <c:pt idx="195">
                  <c:v>29</c:v>
                </c:pt>
                <c:pt idx="196">
                  <c:v>27</c:v>
                </c:pt>
                <c:pt idx="197">
                  <c:v>22</c:v>
                </c:pt>
                <c:pt idx="198">
                  <c:v>11</c:v>
                </c:pt>
                <c:pt idx="199">
                  <c:v>10</c:v>
                </c:pt>
                <c:pt idx="200">
                  <c:v>8</c:v>
                </c:pt>
                <c:pt idx="201">
                  <c:v>6</c:v>
                </c:pt>
                <c:pt idx="202">
                  <c:v>5</c:v>
                </c:pt>
                <c:pt idx="203">
                  <c:v>3</c:v>
                </c:pt>
                <c:pt idx="204">
                  <c:v>2</c:v>
                </c:pt>
                <c:pt idx="205">
                  <c:v>2</c:v>
                </c:pt>
                <c:pt idx="206">
                  <c:v>2</c:v>
                </c:pt>
                <c:pt idx="207">
                  <c:v>2</c:v>
                </c:pt>
                <c:pt idx="208">
                  <c:v>0</c:v>
                </c:pt>
                <c:pt idx="209">
                  <c:v>0</c:v>
                </c:pt>
              </c:numCache>
            </c:numRef>
          </c:yVal>
        </c:ser>
        <c:ser>
          <c:idx val="4"/>
          <c:order val="3"/>
          <c:tx>
            <c:strRef>
              <c:f>'All Markets'!$E$2</c:f>
              <c:strCache>
                <c:ptCount val="1"/>
                <c:pt idx="0">
                  <c:v>Jan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Markets'!$E$3:$E$212</c:f>
              <c:numCache>
                <c:formatCode>General</c:formatCode>
                <c:ptCount val="210"/>
                <c:pt idx="0">
                  <c:v>4429</c:v>
                </c:pt>
                <c:pt idx="1">
                  <c:v>4274</c:v>
                </c:pt>
                <c:pt idx="2">
                  <c:v>4129</c:v>
                </c:pt>
                <c:pt idx="3">
                  <c:v>3709</c:v>
                </c:pt>
                <c:pt idx="4">
                  <c:v>3484</c:v>
                </c:pt>
                <c:pt idx="5">
                  <c:v>3423</c:v>
                </c:pt>
                <c:pt idx="6">
                  <c:v>2864</c:v>
                </c:pt>
                <c:pt idx="7">
                  <c:v>2708</c:v>
                </c:pt>
                <c:pt idx="8">
                  <c:v>2671</c:v>
                </c:pt>
                <c:pt idx="9">
                  <c:v>2470</c:v>
                </c:pt>
                <c:pt idx="10">
                  <c:v>2268</c:v>
                </c:pt>
                <c:pt idx="11">
                  <c:v>2180</c:v>
                </c:pt>
                <c:pt idx="12">
                  <c:v>2107</c:v>
                </c:pt>
                <c:pt idx="13">
                  <c:v>2095</c:v>
                </c:pt>
                <c:pt idx="14">
                  <c:v>2084</c:v>
                </c:pt>
                <c:pt idx="15">
                  <c:v>2054</c:v>
                </c:pt>
                <c:pt idx="16">
                  <c:v>2026</c:v>
                </c:pt>
                <c:pt idx="17">
                  <c:v>2017</c:v>
                </c:pt>
                <c:pt idx="18">
                  <c:v>2011</c:v>
                </c:pt>
                <c:pt idx="19">
                  <c:v>1954</c:v>
                </c:pt>
                <c:pt idx="20">
                  <c:v>1949</c:v>
                </c:pt>
                <c:pt idx="21">
                  <c:v>1947</c:v>
                </c:pt>
                <c:pt idx="22">
                  <c:v>1935</c:v>
                </c:pt>
                <c:pt idx="23">
                  <c:v>1907</c:v>
                </c:pt>
                <c:pt idx="24">
                  <c:v>1902</c:v>
                </c:pt>
                <c:pt idx="25">
                  <c:v>1884</c:v>
                </c:pt>
                <c:pt idx="26">
                  <c:v>1875</c:v>
                </c:pt>
                <c:pt idx="27">
                  <c:v>1863</c:v>
                </c:pt>
                <c:pt idx="28">
                  <c:v>1845</c:v>
                </c:pt>
                <c:pt idx="29">
                  <c:v>1842</c:v>
                </c:pt>
                <c:pt idx="30">
                  <c:v>1842</c:v>
                </c:pt>
                <c:pt idx="31">
                  <c:v>1799</c:v>
                </c:pt>
                <c:pt idx="32">
                  <c:v>1782</c:v>
                </c:pt>
                <c:pt idx="33">
                  <c:v>1756</c:v>
                </c:pt>
                <c:pt idx="34">
                  <c:v>1735</c:v>
                </c:pt>
                <c:pt idx="35">
                  <c:v>1720</c:v>
                </c:pt>
                <c:pt idx="36">
                  <c:v>1695</c:v>
                </c:pt>
                <c:pt idx="37">
                  <c:v>1668</c:v>
                </c:pt>
                <c:pt idx="38">
                  <c:v>1646</c:v>
                </c:pt>
                <c:pt idx="39">
                  <c:v>1625</c:v>
                </c:pt>
                <c:pt idx="40">
                  <c:v>1624</c:v>
                </c:pt>
                <c:pt idx="41">
                  <c:v>1592</c:v>
                </c:pt>
                <c:pt idx="42">
                  <c:v>1579</c:v>
                </c:pt>
                <c:pt idx="43">
                  <c:v>1546</c:v>
                </c:pt>
                <c:pt idx="44">
                  <c:v>1533</c:v>
                </c:pt>
                <c:pt idx="45">
                  <c:v>1522</c:v>
                </c:pt>
                <c:pt idx="46">
                  <c:v>1519</c:v>
                </c:pt>
                <c:pt idx="47">
                  <c:v>1501</c:v>
                </c:pt>
                <c:pt idx="48">
                  <c:v>1492</c:v>
                </c:pt>
                <c:pt idx="49">
                  <c:v>1489</c:v>
                </c:pt>
                <c:pt idx="50">
                  <c:v>1470</c:v>
                </c:pt>
                <c:pt idx="51">
                  <c:v>1455</c:v>
                </c:pt>
                <c:pt idx="52">
                  <c:v>1448</c:v>
                </c:pt>
                <c:pt idx="53">
                  <c:v>1448</c:v>
                </c:pt>
                <c:pt idx="54">
                  <c:v>1413</c:v>
                </c:pt>
                <c:pt idx="55">
                  <c:v>1411</c:v>
                </c:pt>
                <c:pt idx="56">
                  <c:v>1410</c:v>
                </c:pt>
                <c:pt idx="57">
                  <c:v>1369</c:v>
                </c:pt>
                <c:pt idx="58">
                  <c:v>1367</c:v>
                </c:pt>
                <c:pt idx="59">
                  <c:v>1367</c:v>
                </c:pt>
                <c:pt idx="60">
                  <c:v>1358</c:v>
                </c:pt>
                <c:pt idx="61">
                  <c:v>1340</c:v>
                </c:pt>
                <c:pt idx="62">
                  <c:v>1304</c:v>
                </c:pt>
                <c:pt idx="63">
                  <c:v>1299</c:v>
                </c:pt>
                <c:pt idx="64">
                  <c:v>1280</c:v>
                </c:pt>
                <c:pt idx="65">
                  <c:v>1245</c:v>
                </c:pt>
                <c:pt idx="66">
                  <c:v>1244</c:v>
                </c:pt>
                <c:pt idx="67">
                  <c:v>1232</c:v>
                </c:pt>
                <c:pt idx="68">
                  <c:v>1232</c:v>
                </c:pt>
                <c:pt idx="69">
                  <c:v>1179</c:v>
                </c:pt>
                <c:pt idx="70">
                  <c:v>1149</c:v>
                </c:pt>
                <c:pt idx="71">
                  <c:v>1148</c:v>
                </c:pt>
                <c:pt idx="72">
                  <c:v>1087</c:v>
                </c:pt>
                <c:pt idx="73">
                  <c:v>1082</c:v>
                </c:pt>
                <c:pt idx="74">
                  <c:v>1079</c:v>
                </c:pt>
                <c:pt idx="75">
                  <c:v>1076</c:v>
                </c:pt>
                <c:pt idx="76">
                  <c:v>1071</c:v>
                </c:pt>
                <c:pt idx="77">
                  <c:v>1064</c:v>
                </c:pt>
                <c:pt idx="78">
                  <c:v>1047</c:v>
                </c:pt>
                <c:pt idx="79">
                  <c:v>1044</c:v>
                </c:pt>
                <c:pt idx="80">
                  <c:v>965</c:v>
                </c:pt>
                <c:pt idx="81">
                  <c:v>959</c:v>
                </c:pt>
                <c:pt idx="82">
                  <c:v>939</c:v>
                </c:pt>
                <c:pt idx="83">
                  <c:v>916</c:v>
                </c:pt>
                <c:pt idx="84">
                  <c:v>900</c:v>
                </c:pt>
                <c:pt idx="85">
                  <c:v>854</c:v>
                </c:pt>
                <c:pt idx="86">
                  <c:v>846</c:v>
                </c:pt>
                <c:pt idx="87">
                  <c:v>845</c:v>
                </c:pt>
                <c:pt idx="88">
                  <c:v>804</c:v>
                </c:pt>
                <c:pt idx="89">
                  <c:v>769</c:v>
                </c:pt>
                <c:pt idx="90">
                  <c:v>641</c:v>
                </c:pt>
                <c:pt idx="91">
                  <c:v>564</c:v>
                </c:pt>
                <c:pt idx="92">
                  <c:v>507</c:v>
                </c:pt>
                <c:pt idx="93">
                  <c:v>482</c:v>
                </c:pt>
                <c:pt idx="94">
                  <c:v>476</c:v>
                </c:pt>
                <c:pt idx="95">
                  <c:v>469</c:v>
                </c:pt>
                <c:pt idx="96">
                  <c:v>458</c:v>
                </c:pt>
                <c:pt idx="97">
                  <c:v>441</c:v>
                </c:pt>
                <c:pt idx="98">
                  <c:v>405</c:v>
                </c:pt>
                <c:pt idx="99">
                  <c:v>404</c:v>
                </c:pt>
                <c:pt idx="100">
                  <c:v>403</c:v>
                </c:pt>
                <c:pt idx="101">
                  <c:v>385</c:v>
                </c:pt>
                <c:pt idx="102">
                  <c:v>373</c:v>
                </c:pt>
                <c:pt idx="103">
                  <c:v>370</c:v>
                </c:pt>
                <c:pt idx="104">
                  <c:v>338</c:v>
                </c:pt>
                <c:pt idx="105">
                  <c:v>302</c:v>
                </c:pt>
                <c:pt idx="106">
                  <c:v>249</c:v>
                </c:pt>
                <c:pt idx="107">
                  <c:v>217</c:v>
                </c:pt>
                <c:pt idx="108">
                  <c:v>184</c:v>
                </c:pt>
                <c:pt idx="109">
                  <c:v>167</c:v>
                </c:pt>
                <c:pt idx="110">
                  <c:v>147</c:v>
                </c:pt>
                <c:pt idx="111">
                  <c:v>137</c:v>
                </c:pt>
                <c:pt idx="112">
                  <c:v>134</c:v>
                </c:pt>
                <c:pt idx="113">
                  <c:v>134</c:v>
                </c:pt>
                <c:pt idx="114">
                  <c:v>130</c:v>
                </c:pt>
                <c:pt idx="115">
                  <c:v>118</c:v>
                </c:pt>
                <c:pt idx="116">
                  <c:v>116</c:v>
                </c:pt>
                <c:pt idx="117">
                  <c:v>111</c:v>
                </c:pt>
                <c:pt idx="118">
                  <c:v>107</c:v>
                </c:pt>
                <c:pt idx="119">
                  <c:v>106</c:v>
                </c:pt>
                <c:pt idx="120">
                  <c:v>106</c:v>
                </c:pt>
                <c:pt idx="121">
                  <c:v>98</c:v>
                </c:pt>
                <c:pt idx="122">
                  <c:v>97</c:v>
                </c:pt>
                <c:pt idx="123">
                  <c:v>85</c:v>
                </c:pt>
                <c:pt idx="124">
                  <c:v>85</c:v>
                </c:pt>
                <c:pt idx="125">
                  <c:v>78</c:v>
                </c:pt>
                <c:pt idx="126">
                  <c:v>77</c:v>
                </c:pt>
                <c:pt idx="127">
                  <c:v>74</c:v>
                </c:pt>
                <c:pt idx="128">
                  <c:v>71</c:v>
                </c:pt>
                <c:pt idx="129">
                  <c:v>70</c:v>
                </c:pt>
                <c:pt idx="130">
                  <c:v>68</c:v>
                </c:pt>
                <c:pt idx="131">
                  <c:v>56</c:v>
                </c:pt>
                <c:pt idx="132">
                  <c:v>49</c:v>
                </c:pt>
                <c:pt idx="133">
                  <c:v>48</c:v>
                </c:pt>
                <c:pt idx="134">
                  <c:v>48</c:v>
                </c:pt>
                <c:pt idx="135">
                  <c:v>46</c:v>
                </c:pt>
                <c:pt idx="136">
                  <c:v>43</c:v>
                </c:pt>
                <c:pt idx="137">
                  <c:v>38</c:v>
                </c:pt>
                <c:pt idx="138">
                  <c:v>37</c:v>
                </c:pt>
                <c:pt idx="139">
                  <c:v>36</c:v>
                </c:pt>
                <c:pt idx="140">
                  <c:v>32</c:v>
                </c:pt>
                <c:pt idx="141">
                  <c:v>31</c:v>
                </c:pt>
                <c:pt idx="142">
                  <c:v>30</c:v>
                </c:pt>
                <c:pt idx="143">
                  <c:v>29</c:v>
                </c:pt>
                <c:pt idx="144">
                  <c:v>29</c:v>
                </c:pt>
                <c:pt idx="145">
                  <c:v>26</c:v>
                </c:pt>
                <c:pt idx="146">
                  <c:v>25</c:v>
                </c:pt>
                <c:pt idx="147">
                  <c:v>23</c:v>
                </c:pt>
                <c:pt idx="148">
                  <c:v>23</c:v>
                </c:pt>
                <c:pt idx="149">
                  <c:v>17</c:v>
                </c:pt>
                <c:pt idx="150">
                  <c:v>16</c:v>
                </c:pt>
                <c:pt idx="151">
                  <c:v>16</c:v>
                </c:pt>
                <c:pt idx="152">
                  <c:v>15</c:v>
                </c:pt>
                <c:pt idx="153">
                  <c:v>15</c:v>
                </c:pt>
                <c:pt idx="154">
                  <c:v>14</c:v>
                </c:pt>
                <c:pt idx="155">
                  <c:v>14</c:v>
                </c:pt>
                <c:pt idx="156">
                  <c:v>12</c:v>
                </c:pt>
                <c:pt idx="157">
                  <c:v>12</c:v>
                </c:pt>
                <c:pt idx="158">
                  <c:v>12</c:v>
                </c:pt>
                <c:pt idx="159">
                  <c:v>10</c:v>
                </c:pt>
                <c:pt idx="160">
                  <c:v>10</c:v>
                </c:pt>
                <c:pt idx="161">
                  <c:v>10</c:v>
                </c:pt>
                <c:pt idx="162">
                  <c:v>7</c:v>
                </c:pt>
                <c:pt idx="163">
                  <c:v>7</c:v>
                </c:pt>
                <c:pt idx="164">
                  <c:v>7</c:v>
                </c:pt>
                <c:pt idx="165">
                  <c:v>7</c:v>
                </c:pt>
                <c:pt idx="166">
                  <c:v>7</c:v>
                </c:pt>
                <c:pt idx="167">
                  <c:v>6</c:v>
                </c:pt>
                <c:pt idx="168">
                  <c:v>6</c:v>
                </c:pt>
                <c:pt idx="169">
                  <c:v>6</c:v>
                </c:pt>
                <c:pt idx="170">
                  <c:v>5</c:v>
                </c:pt>
                <c:pt idx="171">
                  <c:v>5</c:v>
                </c:pt>
                <c:pt idx="172">
                  <c:v>4</c:v>
                </c:pt>
                <c:pt idx="173">
                  <c:v>4</c:v>
                </c:pt>
                <c:pt idx="174">
                  <c:v>3</c:v>
                </c:pt>
                <c:pt idx="175">
                  <c:v>3</c:v>
                </c:pt>
                <c:pt idx="176">
                  <c:v>3</c:v>
                </c:pt>
                <c:pt idx="177">
                  <c:v>2</c:v>
                </c:pt>
                <c:pt idx="178">
                  <c:v>2</c:v>
                </c:pt>
                <c:pt idx="179">
                  <c:v>2</c:v>
                </c:pt>
                <c:pt idx="180">
                  <c:v>2</c:v>
                </c:pt>
                <c:pt idx="181">
                  <c:v>2</c:v>
                </c:pt>
                <c:pt idx="182">
                  <c:v>2</c:v>
                </c:pt>
                <c:pt idx="183">
                  <c:v>1</c:v>
                </c:pt>
                <c:pt idx="184">
                  <c:v>1</c:v>
                </c:pt>
                <c:pt idx="185">
                  <c:v>1</c:v>
                </c:pt>
                <c:pt idx="186">
                  <c:v>1</c:v>
                </c:pt>
                <c:pt idx="187">
                  <c:v>1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</c:numCache>
            </c:numRef>
          </c:yVal>
        </c:ser>
        <c:ser>
          <c:idx val="5"/>
          <c:order val="4"/>
          <c:tx>
            <c:strRef>
              <c:f>'All Markets'!$F$2</c:f>
              <c:strCache>
                <c:ptCount val="1"/>
                <c:pt idx="0">
                  <c:v>Feb</c:v>
                </c:pt>
              </c:strCache>
            </c:strRef>
          </c:tx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Markets'!$F$3:$F$212</c:f>
              <c:numCache>
                <c:formatCode>General</c:formatCode>
                <c:ptCount val="210"/>
                <c:pt idx="0">
                  <c:v>3075</c:v>
                </c:pt>
                <c:pt idx="1">
                  <c:v>2929</c:v>
                </c:pt>
                <c:pt idx="2">
                  <c:v>2916</c:v>
                </c:pt>
                <c:pt idx="3">
                  <c:v>2906</c:v>
                </c:pt>
                <c:pt idx="4">
                  <c:v>2884</c:v>
                </c:pt>
                <c:pt idx="5">
                  <c:v>2842</c:v>
                </c:pt>
                <c:pt idx="6">
                  <c:v>2638</c:v>
                </c:pt>
                <c:pt idx="7">
                  <c:v>2555</c:v>
                </c:pt>
                <c:pt idx="8">
                  <c:v>2483</c:v>
                </c:pt>
                <c:pt idx="9">
                  <c:v>2341</c:v>
                </c:pt>
                <c:pt idx="10">
                  <c:v>2204</c:v>
                </c:pt>
                <c:pt idx="11">
                  <c:v>2133</c:v>
                </c:pt>
                <c:pt idx="12">
                  <c:v>2127</c:v>
                </c:pt>
                <c:pt idx="13">
                  <c:v>2088</c:v>
                </c:pt>
                <c:pt idx="14">
                  <c:v>2084</c:v>
                </c:pt>
                <c:pt idx="15">
                  <c:v>2083</c:v>
                </c:pt>
                <c:pt idx="16">
                  <c:v>2056</c:v>
                </c:pt>
                <c:pt idx="17">
                  <c:v>2033</c:v>
                </c:pt>
                <c:pt idx="18">
                  <c:v>2024</c:v>
                </c:pt>
                <c:pt idx="19">
                  <c:v>2012</c:v>
                </c:pt>
                <c:pt idx="20">
                  <c:v>1942</c:v>
                </c:pt>
                <c:pt idx="21">
                  <c:v>1891</c:v>
                </c:pt>
                <c:pt idx="22">
                  <c:v>1877</c:v>
                </c:pt>
                <c:pt idx="23">
                  <c:v>1870</c:v>
                </c:pt>
                <c:pt idx="24">
                  <c:v>1866</c:v>
                </c:pt>
                <c:pt idx="25">
                  <c:v>1823</c:v>
                </c:pt>
                <c:pt idx="26">
                  <c:v>1823</c:v>
                </c:pt>
                <c:pt idx="27">
                  <c:v>1820</c:v>
                </c:pt>
                <c:pt idx="28">
                  <c:v>1819</c:v>
                </c:pt>
                <c:pt idx="29">
                  <c:v>1808</c:v>
                </c:pt>
                <c:pt idx="30">
                  <c:v>1801</c:v>
                </c:pt>
                <c:pt idx="31">
                  <c:v>1791</c:v>
                </c:pt>
                <c:pt idx="32">
                  <c:v>1790</c:v>
                </c:pt>
                <c:pt idx="33">
                  <c:v>1783</c:v>
                </c:pt>
                <c:pt idx="34">
                  <c:v>1767</c:v>
                </c:pt>
                <c:pt idx="35">
                  <c:v>1758</c:v>
                </c:pt>
                <c:pt idx="36">
                  <c:v>1732</c:v>
                </c:pt>
                <c:pt idx="37">
                  <c:v>1702</c:v>
                </c:pt>
                <c:pt idx="38">
                  <c:v>1701</c:v>
                </c:pt>
                <c:pt idx="39">
                  <c:v>1693</c:v>
                </c:pt>
                <c:pt idx="40">
                  <c:v>1690</c:v>
                </c:pt>
                <c:pt idx="41">
                  <c:v>1663</c:v>
                </c:pt>
                <c:pt idx="42">
                  <c:v>1658</c:v>
                </c:pt>
                <c:pt idx="43">
                  <c:v>1656</c:v>
                </c:pt>
                <c:pt idx="44">
                  <c:v>1655</c:v>
                </c:pt>
                <c:pt idx="45">
                  <c:v>1640</c:v>
                </c:pt>
                <c:pt idx="46">
                  <c:v>1625</c:v>
                </c:pt>
                <c:pt idx="47">
                  <c:v>1581</c:v>
                </c:pt>
                <c:pt idx="48">
                  <c:v>1581</c:v>
                </c:pt>
                <c:pt idx="49">
                  <c:v>1572</c:v>
                </c:pt>
                <c:pt idx="50">
                  <c:v>1562</c:v>
                </c:pt>
                <c:pt idx="51">
                  <c:v>1551</c:v>
                </c:pt>
                <c:pt idx="52">
                  <c:v>1542</c:v>
                </c:pt>
                <c:pt idx="53">
                  <c:v>1541</c:v>
                </c:pt>
                <c:pt idx="54">
                  <c:v>1508</c:v>
                </c:pt>
                <c:pt idx="55">
                  <c:v>1477</c:v>
                </c:pt>
                <c:pt idx="56">
                  <c:v>1431</c:v>
                </c:pt>
                <c:pt idx="57">
                  <c:v>1430</c:v>
                </c:pt>
                <c:pt idx="58">
                  <c:v>1421</c:v>
                </c:pt>
                <c:pt idx="59">
                  <c:v>1418</c:v>
                </c:pt>
                <c:pt idx="60">
                  <c:v>1352</c:v>
                </c:pt>
                <c:pt idx="61">
                  <c:v>1324</c:v>
                </c:pt>
                <c:pt idx="62">
                  <c:v>1321</c:v>
                </c:pt>
                <c:pt idx="63">
                  <c:v>1312</c:v>
                </c:pt>
                <c:pt idx="64">
                  <c:v>1290</c:v>
                </c:pt>
                <c:pt idx="65">
                  <c:v>1289</c:v>
                </c:pt>
                <c:pt idx="66">
                  <c:v>1249</c:v>
                </c:pt>
                <c:pt idx="67">
                  <c:v>1238</c:v>
                </c:pt>
                <c:pt idx="68">
                  <c:v>1170</c:v>
                </c:pt>
                <c:pt idx="69">
                  <c:v>1074</c:v>
                </c:pt>
                <c:pt idx="70">
                  <c:v>1035</c:v>
                </c:pt>
                <c:pt idx="71">
                  <c:v>984</c:v>
                </c:pt>
                <c:pt idx="72">
                  <c:v>983</c:v>
                </c:pt>
                <c:pt idx="73">
                  <c:v>983</c:v>
                </c:pt>
                <c:pt idx="74">
                  <c:v>951</c:v>
                </c:pt>
                <c:pt idx="75">
                  <c:v>896</c:v>
                </c:pt>
                <c:pt idx="76">
                  <c:v>836</c:v>
                </c:pt>
                <c:pt idx="77">
                  <c:v>800</c:v>
                </c:pt>
                <c:pt idx="78">
                  <c:v>770</c:v>
                </c:pt>
                <c:pt idx="79">
                  <c:v>729</c:v>
                </c:pt>
                <c:pt idx="80">
                  <c:v>660</c:v>
                </c:pt>
                <c:pt idx="81">
                  <c:v>634</c:v>
                </c:pt>
                <c:pt idx="82">
                  <c:v>625</c:v>
                </c:pt>
                <c:pt idx="83">
                  <c:v>624</c:v>
                </c:pt>
                <c:pt idx="84">
                  <c:v>571</c:v>
                </c:pt>
                <c:pt idx="85">
                  <c:v>568</c:v>
                </c:pt>
                <c:pt idx="86">
                  <c:v>520</c:v>
                </c:pt>
                <c:pt idx="87">
                  <c:v>490</c:v>
                </c:pt>
                <c:pt idx="88">
                  <c:v>484</c:v>
                </c:pt>
                <c:pt idx="89">
                  <c:v>464</c:v>
                </c:pt>
                <c:pt idx="90">
                  <c:v>446</c:v>
                </c:pt>
                <c:pt idx="91">
                  <c:v>430</c:v>
                </c:pt>
                <c:pt idx="92">
                  <c:v>414</c:v>
                </c:pt>
                <c:pt idx="93">
                  <c:v>404</c:v>
                </c:pt>
                <c:pt idx="94">
                  <c:v>385</c:v>
                </c:pt>
                <c:pt idx="95">
                  <c:v>372</c:v>
                </c:pt>
                <c:pt idx="96">
                  <c:v>365</c:v>
                </c:pt>
                <c:pt idx="97">
                  <c:v>364</c:v>
                </c:pt>
                <c:pt idx="98">
                  <c:v>358</c:v>
                </c:pt>
                <c:pt idx="99">
                  <c:v>342</c:v>
                </c:pt>
                <c:pt idx="100">
                  <c:v>322</c:v>
                </c:pt>
                <c:pt idx="101">
                  <c:v>321</c:v>
                </c:pt>
                <c:pt idx="102">
                  <c:v>307</c:v>
                </c:pt>
                <c:pt idx="103">
                  <c:v>301</c:v>
                </c:pt>
                <c:pt idx="104">
                  <c:v>300</c:v>
                </c:pt>
                <c:pt idx="105">
                  <c:v>296</c:v>
                </c:pt>
                <c:pt idx="106">
                  <c:v>276</c:v>
                </c:pt>
                <c:pt idx="107">
                  <c:v>274</c:v>
                </c:pt>
                <c:pt idx="108">
                  <c:v>249</c:v>
                </c:pt>
                <c:pt idx="109">
                  <c:v>243</c:v>
                </c:pt>
                <c:pt idx="110">
                  <c:v>232</c:v>
                </c:pt>
                <c:pt idx="111">
                  <c:v>232</c:v>
                </c:pt>
                <c:pt idx="112">
                  <c:v>228</c:v>
                </c:pt>
                <c:pt idx="113">
                  <c:v>205</c:v>
                </c:pt>
                <c:pt idx="114">
                  <c:v>198</c:v>
                </c:pt>
                <c:pt idx="115">
                  <c:v>175</c:v>
                </c:pt>
                <c:pt idx="116">
                  <c:v>171</c:v>
                </c:pt>
                <c:pt idx="117">
                  <c:v>162</c:v>
                </c:pt>
                <c:pt idx="118">
                  <c:v>157</c:v>
                </c:pt>
                <c:pt idx="119">
                  <c:v>154</c:v>
                </c:pt>
                <c:pt idx="120">
                  <c:v>125</c:v>
                </c:pt>
                <c:pt idx="121">
                  <c:v>114</c:v>
                </c:pt>
                <c:pt idx="122">
                  <c:v>111</c:v>
                </c:pt>
                <c:pt idx="123">
                  <c:v>103</c:v>
                </c:pt>
                <c:pt idx="124">
                  <c:v>97</c:v>
                </c:pt>
                <c:pt idx="125">
                  <c:v>85</c:v>
                </c:pt>
                <c:pt idx="126">
                  <c:v>83</c:v>
                </c:pt>
                <c:pt idx="127">
                  <c:v>83</c:v>
                </c:pt>
                <c:pt idx="128">
                  <c:v>82</c:v>
                </c:pt>
                <c:pt idx="129">
                  <c:v>82</c:v>
                </c:pt>
                <c:pt idx="130">
                  <c:v>81</c:v>
                </c:pt>
                <c:pt idx="131">
                  <c:v>74</c:v>
                </c:pt>
                <c:pt idx="132">
                  <c:v>66</c:v>
                </c:pt>
                <c:pt idx="133">
                  <c:v>61</c:v>
                </c:pt>
                <c:pt idx="134">
                  <c:v>58</c:v>
                </c:pt>
                <c:pt idx="135">
                  <c:v>53</c:v>
                </c:pt>
                <c:pt idx="136">
                  <c:v>39</c:v>
                </c:pt>
                <c:pt idx="137">
                  <c:v>38</c:v>
                </c:pt>
                <c:pt idx="138">
                  <c:v>38</c:v>
                </c:pt>
                <c:pt idx="139">
                  <c:v>37</c:v>
                </c:pt>
                <c:pt idx="140">
                  <c:v>33</c:v>
                </c:pt>
                <c:pt idx="141">
                  <c:v>28</c:v>
                </c:pt>
                <c:pt idx="142">
                  <c:v>27</c:v>
                </c:pt>
                <c:pt idx="143">
                  <c:v>21</c:v>
                </c:pt>
                <c:pt idx="144">
                  <c:v>20</c:v>
                </c:pt>
                <c:pt idx="145">
                  <c:v>19</c:v>
                </c:pt>
                <c:pt idx="146">
                  <c:v>18</c:v>
                </c:pt>
                <c:pt idx="147">
                  <c:v>15</c:v>
                </c:pt>
                <c:pt idx="148">
                  <c:v>14</c:v>
                </c:pt>
                <c:pt idx="149">
                  <c:v>11</c:v>
                </c:pt>
                <c:pt idx="150">
                  <c:v>6</c:v>
                </c:pt>
                <c:pt idx="151">
                  <c:v>6</c:v>
                </c:pt>
                <c:pt idx="152">
                  <c:v>6</c:v>
                </c:pt>
                <c:pt idx="153">
                  <c:v>5</c:v>
                </c:pt>
                <c:pt idx="154">
                  <c:v>5</c:v>
                </c:pt>
                <c:pt idx="155">
                  <c:v>3</c:v>
                </c:pt>
                <c:pt idx="156">
                  <c:v>3</c:v>
                </c:pt>
                <c:pt idx="157">
                  <c:v>3</c:v>
                </c:pt>
                <c:pt idx="158">
                  <c:v>3</c:v>
                </c:pt>
                <c:pt idx="159">
                  <c:v>2</c:v>
                </c:pt>
                <c:pt idx="160">
                  <c:v>1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</c:numCache>
            </c:numRef>
          </c:yVal>
        </c:ser>
        <c:ser>
          <c:idx val="6"/>
          <c:order val="5"/>
          <c:tx>
            <c:strRef>
              <c:f>'All Markets'!$G$2</c:f>
              <c:strCache>
                <c:ptCount val="1"/>
                <c:pt idx="0">
                  <c:v>Mar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Markets'!$G$3:$G$212</c:f>
              <c:numCache>
                <c:formatCode>General</c:formatCode>
                <c:ptCount val="210"/>
                <c:pt idx="0">
                  <c:v>2617</c:v>
                </c:pt>
                <c:pt idx="1">
                  <c:v>2313</c:v>
                </c:pt>
                <c:pt idx="2">
                  <c:v>2295</c:v>
                </c:pt>
                <c:pt idx="3">
                  <c:v>2044</c:v>
                </c:pt>
                <c:pt idx="4">
                  <c:v>1970</c:v>
                </c:pt>
                <c:pt idx="5">
                  <c:v>1928</c:v>
                </c:pt>
                <c:pt idx="6">
                  <c:v>1915</c:v>
                </c:pt>
                <c:pt idx="7">
                  <c:v>1886</c:v>
                </c:pt>
                <c:pt idx="8">
                  <c:v>1880</c:v>
                </c:pt>
                <c:pt idx="9">
                  <c:v>1856</c:v>
                </c:pt>
                <c:pt idx="10">
                  <c:v>1778</c:v>
                </c:pt>
                <c:pt idx="11">
                  <c:v>1757</c:v>
                </c:pt>
                <c:pt idx="12">
                  <c:v>1728</c:v>
                </c:pt>
                <c:pt idx="13">
                  <c:v>1704</c:v>
                </c:pt>
                <c:pt idx="14">
                  <c:v>1685</c:v>
                </c:pt>
                <c:pt idx="15">
                  <c:v>1668</c:v>
                </c:pt>
                <c:pt idx="16">
                  <c:v>1665</c:v>
                </c:pt>
                <c:pt idx="17">
                  <c:v>1646</c:v>
                </c:pt>
                <c:pt idx="18">
                  <c:v>1634</c:v>
                </c:pt>
                <c:pt idx="19">
                  <c:v>1621</c:v>
                </c:pt>
                <c:pt idx="20">
                  <c:v>1616</c:v>
                </c:pt>
                <c:pt idx="21">
                  <c:v>1606</c:v>
                </c:pt>
                <c:pt idx="22">
                  <c:v>1606</c:v>
                </c:pt>
                <c:pt idx="23">
                  <c:v>1572</c:v>
                </c:pt>
                <c:pt idx="24">
                  <c:v>1548</c:v>
                </c:pt>
                <c:pt idx="25">
                  <c:v>1516</c:v>
                </c:pt>
                <c:pt idx="26">
                  <c:v>1500</c:v>
                </c:pt>
                <c:pt idx="27">
                  <c:v>1441</c:v>
                </c:pt>
                <c:pt idx="28">
                  <c:v>1438</c:v>
                </c:pt>
                <c:pt idx="29">
                  <c:v>1437</c:v>
                </c:pt>
                <c:pt idx="30">
                  <c:v>1430</c:v>
                </c:pt>
                <c:pt idx="31">
                  <c:v>1423</c:v>
                </c:pt>
                <c:pt idx="32">
                  <c:v>1405</c:v>
                </c:pt>
                <c:pt idx="33">
                  <c:v>1399</c:v>
                </c:pt>
                <c:pt idx="34">
                  <c:v>1396</c:v>
                </c:pt>
                <c:pt idx="35">
                  <c:v>1394</c:v>
                </c:pt>
                <c:pt idx="36">
                  <c:v>1389</c:v>
                </c:pt>
                <c:pt idx="37">
                  <c:v>1385</c:v>
                </c:pt>
                <c:pt idx="38">
                  <c:v>1379</c:v>
                </c:pt>
                <c:pt idx="39">
                  <c:v>1374</c:v>
                </c:pt>
                <c:pt idx="40">
                  <c:v>1366</c:v>
                </c:pt>
                <c:pt idx="41">
                  <c:v>1338</c:v>
                </c:pt>
                <c:pt idx="42">
                  <c:v>1330</c:v>
                </c:pt>
                <c:pt idx="43">
                  <c:v>1324</c:v>
                </c:pt>
                <c:pt idx="44">
                  <c:v>1312</c:v>
                </c:pt>
                <c:pt idx="45">
                  <c:v>1296</c:v>
                </c:pt>
                <c:pt idx="46">
                  <c:v>1294</c:v>
                </c:pt>
                <c:pt idx="47">
                  <c:v>1287</c:v>
                </c:pt>
                <c:pt idx="48">
                  <c:v>1154</c:v>
                </c:pt>
                <c:pt idx="49">
                  <c:v>1112</c:v>
                </c:pt>
                <c:pt idx="50">
                  <c:v>1071</c:v>
                </c:pt>
                <c:pt idx="51">
                  <c:v>1033</c:v>
                </c:pt>
                <c:pt idx="52">
                  <c:v>986</c:v>
                </c:pt>
                <c:pt idx="53">
                  <c:v>982</c:v>
                </c:pt>
                <c:pt idx="54">
                  <c:v>957</c:v>
                </c:pt>
                <c:pt idx="55">
                  <c:v>954</c:v>
                </c:pt>
                <c:pt idx="56">
                  <c:v>895</c:v>
                </c:pt>
                <c:pt idx="57">
                  <c:v>891</c:v>
                </c:pt>
                <c:pt idx="58">
                  <c:v>845</c:v>
                </c:pt>
                <c:pt idx="59">
                  <c:v>831</c:v>
                </c:pt>
                <c:pt idx="60">
                  <c:v>806</c:v>
                </c:pt>
                <c:pt idx="61">
                  <c:v>802</c:v>
                </c:pt>
                <c:pt idx="62">
                  <c:v>792</c:v>
                </c:pt>
                <c:pt idx="63">
                  <c:v>781</c:v>
                </c:pt>
                <c:pt idx="64">
                  <c:v>780</c:v>
                </c:pt>
                <c:pt idx="65">
                  <c:v>772</c:v>
                </c:pt>
                <c:pt idx="66">
                  <c:v>764</c:v>
                </c:pt>
                <c:pt idx="67">
                  <c:v>740</c:v>
                </c:pt>
                <c:pt idx="68">
                  <c:v>714</c:v>
                </c:pt>
                <c:pt idx="69">
                  <c:v>700</c:v>
                </c:pt>
                <c:pt idx="70">
                  <c:v>669</c:v>
                </c:pt>
                <c:pt idx="71">
                  <c:v>644</c:v>
                </c:pt>
                <c:pt idx="72">
                  <c:v>622</c:v>
                </c:pt>
                <c:pt idx="73">
                  <c:v>587</c:v>
                </c:pt>
                <c:pt idx="74">
                  <c:v>553</c:v>
                </c:pt>
                <c:pt idx="75">
                  <c:v>552</c:v>
                </c:pt>
                <c:pt idx="76">
                  <c:v>510</c:v>
                </c:pt>
                <c:pt idx="77">
                  <c:v>489</c:v>
                </c:pt>
                <c:pt idx="78">
                  <c:v>476</c:v>
                </c:pt>
                <c:pt idx="79">
                  <c:v>425</c:v>
                </c:pt>
                <c:pt idx="80">
                  <c:v>417</c:v>
                </c:pt>
                <c:pt idx="81">
                  <c:v>370</c:v>
                </c:pt>
                <c:pt idx="82">
                  <c:v>360</c:v>
                </c:pt>
                <c:pt idx="83">
                  <c:v>356</c:v>
                </c:pt>
                <c:pt idx="84">
                  <c:v>345</c:v>
                </c:pt>
                <c:pt idx="85">
                  <c:v>336</c:v>
                </c:pt>
                <c:pt idx="86">
                  <c:v>332</c:v>
                </c:pt>
                <c:pt idx="87">
                  <c:v>316</c:v>
                </c:pt>
                <c:pt idx="88">
                  <c:v>289</c:v>
                </c:pt>
                <c:pt idx="89">
                  <c:v>242</c:v>
                </c:pt>
                <c:pt idx="90">
                  <c:v>226</c:v>
                </c:pt>
                <c:pt idx="91">
                  <c:v>222</c:v>
                </c:pt>
                <c:pt idx="92">
                  <c:v>217</c:v>
                </c:pt>
                <c:pt idx="93">
                  <c:v>195</c:v>
                </c:pt>
                <c:pt idx="94">
                  <c:v>194</c:v>
                </c:pt>
                <c:pt idx="95">
                  <c:v>191</c:v>
                </c:pt>
                <c:pt idx="96">
                  <c:v>190</c:v>
                </c:pt>
                <c:pt idx="97">
                  <c:v>187</c:v>
                </c:pt>
                <c:pt idx="98">
                  <c:v>185</c:v>
                </c:pt>
                <c:pt idx="99">
                  <c:v>180</c:v>
                </c:pt>
                <c:pt idx="100">
                  <c:v>173</c:v>
                </c:pt>
                <c:pt idx="101">
                  <c:v>171</c:v>
                </c:pt>
                <c:pt idx="102">
                  <c:v>161</c:v>
                </c:pt>
                <c:pt idx="103">
                  <c:v>159</c:v>
                </c:pt>
                <c:pt idx="104">
                  <c:v>135</c:v>
                </c:pt>
                <c:pt idx="105">
                  <c:v>132</c:v>
                </c:pt>
                <c:pt idx="106">
                  <c:v>128</c:v>
                </c:pt>
                <c:pt idx="107">
                  <c:v>120</c:v>
                </c:pt>
                <c:pt idx="108">
                  <c:v>118</c:v>
                </c:pt>
                <c:pt idx="109">
                  <c:v>117</c:v>
                </c:pt>
                <c:pt idx="110">
                  <c:v>113</c:v>
                </c:pt>
                <c:pt idx="111">
                  <c:v>111</c:v>
                </c:pt>
                <c:pt idx="112">
                  <c:v>108</c:v>
                </c:pt>
                <c:pt idx="113">
                  <c:v>104</c:v>
                </c:pt>
                <c:pt idx="114">
                  <c:v>99</c:v>
                </c:pt>
                <c:pt idx="115">
                  <c:v>98</c:v>
                </c:pt>
                <c:pt idx="116">
                  <c:v>95</c:v>
                </c:pt>
                <c:pt idx="117">
                  <c:v>94</c:v>
                </c:pt>
                <c:pt idx="118">
                  <c:v>92</c:v>
                </c:pt>
                <c:pt idx="119">
                  <c:v>91</c:v>
                </c:pt>
                <c:pt idx="120">
                  <c:v>90</c:v>
                </c:pt>
                <c:pt idx="121">
                  <c:v>88</c:v>
                </c:pt>
                <c:pt idx="122">
                  <c:v>83</c:v>
                </c:pt>
                <c:pt idx="123">
                  <c:v>82</c:v>
                </c:pt>
                <c:pt idx="124">
                  <c:v>71</c:v>
                </c:pt>
                <c:pt idx="125">
                  <c:v>66</c:v>
                </c:pt>
                <c:pt idx="126">
                  <c:v>61</c:v>
                </c:pt>
                <c:pt idx="127">
                  <c:v>57</c:v>
                </c:pt>
                <c:pt idx="128">
                  <c:v>52</c:v>
                </c:pt>
                <c:pt idx="129">
                  <c:v>52</c:v>
                </c:pt>
                <c:pt idx="130">
                  <c:v>50</c:v>
                </c:pt>
                <c:pt idx="131">
                  <c:v>47</c:v>
                </c:pt>
                <c:pt idx="132">
                  <c:v>46</c:v>
                </c:pt>
                <c:pt idx="133">
                  <c:v>42</c:v>
                </c:pt>
                <c:pt idx="134">
                  <c:v>38</c:v>
                </c:pt>
                <c:pt idx="135">
                  <c:v>36</c:v>
                </c:pt>
                <c:pt idx="136">
                  <c:v>36</c:v>
                </c:pt>
                <c:pt idx="137">
                  <c:v>35</c:v>
                </c:pt>
                <c:pt idx="138">
                  <c:v>32</c:v>
                </c:pt>
                <c:pt idx="139">
                  <c:v>32</c:v>
                </c:pt>
                <c:pt idx="140">
                  <c:v>30</c:v>
                </c:pt>
                <c:pt idx="141">
                  <c:v>26</c:v>
                </c:pt>
                <c:pt idx="142">
                  <c:v>25</c:v>
                </c:pt>
                <c:pt idx="143">
                  <c:v>25</c:v>
                </c:pt>
                <c:pt idx="144">
                  <c:v>31</c:v>
                </c:pt>
                <c:pt idx="145">
                  <c:v>24</c:v>
                </c:pt>
                <c:pt idx="146">
                  <c:v>24</c:v>
                </c:pt>
                <c:pt idx="147">
                  <c:v>24</c:v>
                </c:pt>
                <c:pt idx="148">
                  <c:v>21</c:v>
                </c:pt>
                <c:pt idx="149">
                  <c:v>20</c:v>
                </c:pt>
                <c:pt idx="150">
                  <c:v>20</c:v>
                </c:pt>
                <c:pt idx="151">
                  <c:v>19</c:v>
                </c:pt>
                <c:pt idx="152">
                  <c:v>17</c:v>
                </c:pt>
                <c:pt idx="153">
                  <c:v>16</c:v>
                </c:pt>
                <c:pt idx="154">
                  <c:v>15</c:v>
                </c:pt>
                <c:pt idx="155">
                  <c:v>15</c:v>
                </c:pt>
                <c:pt idx="156">
                  <c:v>15</c:v>
                </c:pt>
                <c:pt idx="157">
                  <c:v>15</c:v>
                </c:pt>
                <c:pt idx="158">
                  <c:v>14</c:v>
                </c:pt>
                <c:pt idx="159">
                  <c:v>13</c:v>
                </c:pt>
                <c:pt idx="160">
                  <c:v>12</c:v>
                </c:pt>
                <c:pt idx="161">
                  <c:v>12</c:v>
                </c:pt>
                <c:pt idx="162">
                  <c:v>11</c:v>
                </c:pt>
                <c:pt idx="163">
                  <c:v>11</c:v>
                </c:pt>
                <c:pt idx="164">
                  <c:v>11</c:v>
                </c:pt>
                <c:pt idx="165">
                  <c:v>10</c:v>
                </c:pt>
                <c:pt idx="166">
                  <c:v>7</c:v>
                </c:pt>
                <c:pt idx="167">
                  <c:v>5</c:v>
                </c:pt>
                <c:pt idx="168">
                  <c:v>5</c:v>
                </c:pt>
                <c:pt idx="169">
                  <c:v>4</c:v>
                </c:pt>
                <c:pt idx="170">
                  <c:v>3</c:v>
                </c:pt>
                <c:pt idx="171">
                  <c:v>3</c:v>
                </c:pt>
                <c:pt idx="172">
                  <c:v>3</c:v>
                </c:pt>
                <c:pt idx="173">
                  <c:v>2</c:v>
                </c:pt>
                <c:pt idx="174">
                  <c:v>1</c:v>
                </c:pt>
                <c:pt idx="175">
                  <c:v>1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</c:numCache>
            </c:numRef>
          </c:yVal>
        </c:ser>
        <c:ser>
          <c:idx val="7"/>
          <c:order val="6"/>
          <c:tx>
            <c:strRef>
              <c:f>'All Markets'!$H$2</c:f>
              <c:strCache>
                <c:ptCount val="1"/>
                <c:pt idx="0">
                  <c:v>Apr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Markets'!$H$3:$H$212</c:f>
              <c:numCache>
                <c:formatCode>General</c:formatCode>
                <c:ptCount val="210"/>
                <c:pt idx="0">
                  <c:v>2362</c:v>
                </c:pt>
                <c:pt idx="1">
                  <c:v>2062</c:v>
                </c:pt>
                <c:pt idx="2">
                  <c:v>2019</c:v>
                </c:pt>
                <c:pt idx="3">
                  <c:v>1806</c:v>
                </c:pt>
                <c:pt idx="4">
                  <c:v>1651</c:v>
                </c:pt>
                <c:pt idx="5">
                  <c:v>1551</c:v>
                </c:pt>
                <c:pt idx="6">
                  <c:v>1484</c:v>
                </c:pt>
                <c:pt idx="7">
                  <c:v>1459</c:v>
                </c:pt>
                <c:pt idx="8">
                  <c:v>1434</c:v>
                </c:pt>
                <c:pt idx="9">
                  <c:v>1304</c:v>
                </c:pt>
                <c:pt idx="10">
                  <c:v>1297</c:v>
                </c:pt>
                <c:pt idx="11">
                  <c:v>1213</c:v>
                </c:pt>
                <c:pt idx="12">
                  <c:v>1135</c:v>
                </c:pt>
                <c:pt idx="13">
                  <c:v>1037</c:v>
                </c:pt>
                <c:pt idx="14">
                  <c:v>979</c:v>
                </c:pt>
                <c:pt idx="15">
                  <c:v>976</c:v>
                </c:pt>
                <c:pt idx="16">
                  <c:v>890</c:v>
                </c:pt>
                <c:pt idx="17">
                  <c:v>842</c:v>
                </c:pt>
                <c:pt idx="18">
                  <c:v>823</c:v>
                </c:pt>
                <c:pt idx="19">
                  <c:v>798</c:v>
                </c:pt>
                <c:pt idx="20">
                  <c:v>776</c:v>
                </c:pt>
                <c:pt idx="21">
                  <c:v>749</c:v>
                </c:pt>
                <c:pt idx="22">
                  <c:v>724</c:v>
                </c:pt>
                <c:pt idx="23">
                  <c:v>704</c:v>
                </c:pt>
                <c:pt idx="24">
                  <c:v>702</c:v>
                </c:pt>
                <c:pt idx="25">
                  <c:v>700</c:v>
                </c:pt>
                <c:pt idx="26">
                  <c:v>681</c:v>
                </c:pt>
                <c:pt idx="27">
                  <c:v>681</c:v>
                </c:pt>
                <c:pt idx="28">
                  <c:v>669</c:v>
                </c:pt>
                <c:pt idx="29">
                  <c:v>667</c:v>
                </c:pt>
                <c:pt idx="30">
                  <c:v>650</c:v>
                </c:pt>
                <c:pt idx="31">
                  <c:v>627</c:v>
                </c:pt>
                <c:pt idx="32">
                  <c:v>605</c:v>
                </c:pt>
                <c:pt idx="33">
                  <c:v>563</c:v>
                </c:pt>
                <c:pt idx="34">
                  <c:v>553</c:v>
                </c:pt>
                <c:pt idx="35">
                  <c:v>517</c:v>
                </c:pt>
                <c:pt idx="36">
                  <c:v>516</c:v>
                </c:pt>
                <c:pt idx="37">
                  <c:v>508</c:v>
                </c:pt>
                <c:pt idx="38">
                  <c:v>500</c:v>
                </c:pt>
                <c:pt idx="39">
                  <c:v>442</c:v>
                </c:pt>
                <c:pt idx="40">
                  <c:v>391</c:v>
                </c:pt>
                <c:pt idx="41">
                  <c:v>371</c:v>
                </c:pt>
                <c:pt idx="42">
                  <c:v>364</c:v>
                </c:pt>
                <c:pt idx="43">
                  <c:v>332</c:v>
                </c:pt>
                <c:pt idx="44">
                  <c:v>307</c:v>
                </c:pt>
                <c:pt idx="45">
                  <c:v>305</c:v>
                </c:pt>
                <c:pt idx="46">
                  <c:v>293</c:v>
                </c:pt>
                <c:pt idx="47">
                  <c:v>283</c:v>
                </c:pt>
                <c:pt idx="48">
                  <c:v>274</c:v>
                </c:pt>
                <c:pt idx="49">
                  <c:v>273</c:v>
                </c:pt>
                <c:pt idx="50">
                  <c:v>267</c:v>
                </c:pt>
                <c:pt idx="51">
                  <c:v>266</c:v>
                </c:pt>
                <c:pt idx="52">
                  <c:v>238</c:v>
                </c:pt>
                <c:pt idx="53">
                  <c:v>218</c:v>
                </c:pt>
                <c:pt idx="54">
                  <c:v>218</c:v>
                </c:pt>
                <c:pt idx="55">
                  <c:v>206</c:v>
                </c:pt>
                <c:pt idx="56">
                  <c:v>197</c:v>
                </c:pt>
                <c:pt idx="57">
                  <c:v>196</c:v>
                </c:pt>
                <c:pt idx="58">
                  <c:v>193</c:v>
                </c:pt>
                <c:pt idx="59">
                  <c:v>193</c:v>
                </c:pt>
                <c:pt idx="60">
                  <c:v>177</c:v>
                </c:pt>
                <c:pt idx="61">
                  <c:v>176</c:v>
                </c:pt>
                <c:pt idx="62">
                  <c:v>176</c:v>
                </c:pt>
                <c:pt idx="63">
                  <c:v>174</c:v>
                </c:pt>
                <c:pt idx="64">
                  <c:v>172</c:v>
                </c:pt>
                <c:pt idx="65">
                  <c:v>167</c:v>
                </c:pt>
                <c:pt idx="66">
                  <c:v>163</c:v>
                </c:pt>
                <c:pt idx="67">
                  <c:v>162</c:v>
                </c:pt>
                <c:pt idx="68">
                  <c:v>153</c:v>
                </c:pt>
                <c:pt idx="69">
                  <c:v>149</c:v>
                </c:pt>
                <c:pt idx="70">
                  <c:v>148</c:v>
                </c:pt>
                <c:pt idx="71">
                  <c:v>141</c:v>
                </c:pt>
                <c:pt idx="72">
                  <c:v>129</c:v>
                </c:pt>
                <c:pt idx="73">
                  <c:v>128</c:v>
                </c:pt>
                <c:pt idx="74">
                  <c:v>123</c:v>
                </c:pt>
                <c:pt idx="75">
                  <c:v>122</c:v>
                </c:pt>
                <c:pt idx="76">
                  <c:v>120</c:v>
                </c:pt>
                <c:pt idx="77">
                  <c:v>115</c:v>
                </c:pt>
                <c:pt idx="78">
                  <c:v>114</c:v>
                </c:pt>
                <c:pt idx="79">
                  <c:v>113</c:v>
                </c:pt>
                <c:pt idx="80">
                  <c:v>111</c:v>
                </c:pt>
                <c:pt idx="81">
                  <c:v>110</c:v>
                </c:pt>
                <c:pt idx="82">
                  <c:v>109</c:v>
                </c:pt>
                <c:pt idx="83">
                  <c:v>108</c:v>
                </c:pt>
                <c:pt idx="84">
                  <c:v>103</c:v>
                </c:pt>
                <c:pt idx="85">
                  <c:v>96</c:v>
                </c:pt>
                <c:pt idx="86">
                  <c:v>96</c:v>
                </c:pt>
                <c:pt idx="87">
                  <c:v>96</c:v>
                </c:pt>
                <c:pt idx="88">
                  <c:v>85</c:v>
                </c:pt>
                <c:pt idx="89">
                  <c:v>83</c:v>
                </c:pt>
                <c:pt idx="90">
                  <c:v>80</c:v>
                </c:pt>
                <c:pt idx="91">
                  <c:v>75</c:v>
                </c:pt>
                <c:pt idx="92">
                  <c:v>75</c:v>
                </c:pt>
                <c:pt idx="93">
                  <c:v>74</c:v>
                </c:pt>
                <c:pt idx="94">
                  <c:v>73</c:v>
                </c:pt>
                <c:pt idx="95">
                  <c:v>73</c:v>
                </c:pt>
                <c:pt idx="96">
                  <c:v>72</c:v>
                </c:pt>
                <c:pt idx="97">
                  <c:v>72</c:v>
                </c:pt>
                <c:pt idx="98">
                  <c:v>71</c:v>
                </c:pt>
                <c:pt idx="99">
                  <c:v>70</c:v>
                </c:pt>
                <c:pt idx="100">
                  <c:v>70</c:v>
                </c:pt>
                <c:pt idx="101">
                  <c:v>69</c:v>
                </c:pt>
                <c:pt idx="102">
                  <c:v>68</c:v>
                </c:pt>
                <c:pt idx="103">
                  <c:v>59</c:v>
                </c:pt>
                <c:pt idx="104">
                  <c:v>56</c:v>
                </c:pt>
                <c:pt idx="105">
                  <c:v>54</c:v>
                </c:pt>
                <c:pt idx="106">
                  <c:v>52</c:v>
                </c:pt>
                <c:pt idx="107">
                  <c:v>52</c:v>
                </c:pt>
                <c:pt idx="108">
                  <c:v>51</c:v>
                </c:pt>
                <c:pt idx="109">
                  <c:v>51</c:v>
                </c:pt>
                <c:pt idx="110">
                  <c:v>50</c:v>
                </c:pt>
                <c:pt idx="111">
                  <c:v>48</c:v>
                </c:pt>
                <c:pt idx="112">
                  <c:v>46</c:v>
                </c:pt>
                <c:pt idx="113">
                  <c:v>46</c:v>
                </c:pt>
                <c:pt idx="114">
                  <c:v>44</c:v>
                </c:pt>
                <c:pt idx="115">
                  <c:v>41</c:v>
                </c:pt>
                <c:pt idx="116">
                  <c:v>41</c:v>
                </c:pt>
                <c:pt idx="117">
                  <c:v>40</c:v>
                </c:pt>
                <c:pt idx="118">
                  <c:v>40</c:v>
                </c:pt>
                <c:pt idx="119">
                  <c:v>40</c:v>
                </c:pt>
                <c:pt idx="120">
                  <c:v>40</c:v>
                </c:pt>
                <c:pt idx="121">
                  <c:v>40</c:v>
                </c:pt>
                <c:pt idx="122">
                  <c:v>40</c:v>
                </c:pt>
                <c:pt idx="123">
                  <c:v>40</c:v>
                </c:pt>
                <c:pt idx="124">
                  <c:v>39</c:v>
                </c:pt>
                <c:pt idx="125">
                  <c:v>38</c:v>
                </c:pt>
                <c:pt idx="126">
                  <c:v>38</c:v>
                </c:pt>
                <c:pt idx="127">
                  <c:v>38</c:v>
                </c:pt>
                <c:pt idx="128">
                  <c:v>37</c:v>
                </c:pt>
                <c:pt idx="129">
                  <c:v>37</c:v>
                </c:pt>
                <c:pt idx="130">
                  <c:v>37</c:v>
                </c:pt>
                <c:pt idx="131">
                  <c:v>36</c:v>
                </c:pt>
                <c:pt idx="132">
                  <c:v>34</c:v>
                </c:pt>
                <c:pt idx="133">
                  <c:v>34</c:v>
                </c:pt>
                <c:pt idx="134">
                  <c:v>33</c:v>
                </c:pt>
                <c:pt idx="135">
                  <c:v>32</c:v>
                </c:pt>
                <c:pt idx="136">
                  <c:v>30</c:v>
                </c:pt>
                <c:pt idx="137">
                  <c:v>30</c:v>
                </c:pt>
                <c:pt idx="138">
                  <c:v>30</c:v>
                </c:pt>
                <c:pt idx="139">
                  <c:v>27</c:v>
                </c:pt>
                <c:pt idx="140">
                  <c:v>26</c:v>
                </c:pt>
                <c:pt idx="141">
                  <c:v>25</c:v>
                </c:pt>
                <c:pt idx="142">
                  <c:v>25</c:v>
                </c:pt>
                <c:pt idx="143">
                  <c:v>25</c:v>
                </c:pt>
                <c:pt idx="144">
                  <c:v>22</c:v>
                </c:pt>
                <c:pt idx="145">
                  <c:v>20</c:v>
                </c:pt>
                <c:pt idx="146">
                  <c:v>19</c:v>
                </c:pt>
                <c:pt idx="147">
                  <c:v>19</c:v>
                </c:pt>
                <c:pt idx="148">
                  <c:v>19</c:v>
                </c:pt>
                <c:pt idx="149">
                  <c:v>19</c:v>
                </c:pt>
                <c:pt idx="150">
                  <c:v>19</c:v>
                </c:pt>
                <c:pt idx="151">
                  <c:v>15</c:v>
                </c:pt>
                <c:pt idx="152">
                  <c:v>14</c:v>
                </c:pt>
                <c:pt idx="153">
                  <c:v>13</c:v>
                </c:pt>
                <c:pt idx="154">
                  <c:v>13</c:v>
                </c:pt>
                <c:pt idx="155">
                  <c:v>12</c:v>
                </c:pt>
                <c:pt idx="156">
                  <c:v>12</c:v>
                </c:pt>
                <c:pt idx="157">
                  <c:v>12</c:v>
                </c:pt>
                <c:pt idx="158">
                  <c:v>11</c:v>
                </c:pt>
                <c:pt idx="159">
                  <c:v>11</c:v>
                </c:pt>
                <c:pt idx="160">
                  <c:v>11</c:v>
                </c:pt>
                <c:pt idx="161">
                  <c:v>11</c:v>
                </c:pt>
                <c:pt idx="162">
                  <c:v>10</c:v>
                </c:pt>
                <c:pt idx="163">
                  <c:v>10</c:v>
                </c:pt>
                <c:pt idx="164">
                  <c:v>10</c:v>
                </c:pt>
                <c:pt idx="165">
                  <c:v>9</c:v>
                </c:pt>
                <c:pt idx="166">
                  <c:v>8</c:v>
                </c:pt>
                <c:pt idx="167">
                  <c:v>8</c:v>
                </c:pt>
                <c:pt idx="168">
                  <c:v>8</c:v>
                </c:pt>
                <c:pt idx="169">
                  <c:v>7</c:v>
                </c:pt>
                <c:pt idx="170">
                  <c:v>7</c:v>
                </c:pt>
                <c:pt idx="171">
                  <c:v>7</c:v>
                </c:pt>
                <c:pt idx="172">
                  <c:v>6</c:v>
                </c:pt>
                <c:pt idx="173">
                  <c:v>6</c:v>
                </c:pt>
                <c:pt idx="174">
                  <c:v>6</c:v>
                </c:pt>
                <c:pt idx="175">
                  <c:v>6</c:v>
                </c:pt>
                <c:pt idx="176">
                  <c:v>6</c:v>
                </c:pt>
                <c:pt idx="177">
                  <c:v>6</c:v>
                </c:pt>
                <c:pt idx="178">
                  <c:v>6</c:v>
                </c:pt>
                <c:pt idx="179">
                  <c:v>6</c:v>
                </c:pt>
                <c:pt idx="180">
                  <c:v>6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4</c:v>
                </c:pt>
                <c:pt idx="205">
                  <c:v>4</c:v>
                </c:pt>
                <c:pt idx="206">
                  <c:v>4</c:v>
                </c:pt>
                <c:pt idx="207">
                  <c:v>4</c:v>
                </c:pt>
                <c:pt idx="208">
                  <c:v>4</c:v>
                </c:pt>
                <c:pt idx="209">
                  <c:v>4</c:v>
                </c:pt>
              </c:numCache>
            </c:numRef>
          </c:yVal>
        </c:ser>
        <c:ser>
          <c:idx val="8"/>
          <c:order val="7"/>
          <c:tx>
            <c:strRef>
              <c:f>'All Markets'!$I$2</c:f>
              <c:strCache>
                <c:ptCount val="1"/>
                <c:pt idx="0">
                  <c:v>May</c:v>
                </c:pt>
              </c:strCache>
            </c:strRef>
          </c:tx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Markets'!$I$3:$I$212</c:f>
              <c:numCache>
                <c:formatCode>General</c:formatCode>
                <c:ptCount val="210"/>
                <c:pt idx="0">
                  <c:v>560</c:v>
                </c:pt>
                <c:pt idx="1">
                  <c:v>496</c:v>
                </c:pt>
                <c:pt idx="2">
                  <c:v>440</c:v>
                </c:pt>
                <c:pt idx="3">
                  <c:v>285</c:v>
                </c:pt>
                <c:pt idx="4">
                  <c:v>279</c:v>
                </c:pt>
                <c:pt idx="5">
                  <c:v>279</c:v>
                </c:pt>
                <c:pt idx="6">
                  <c:v>272</c:v>
                </c:pt>
                <c:pt idx="7">
                  <c:v>251</c:v>
                </c:pt>
                <c:pt idx="8">
                  <c:v>243</c:v>
                </c:pt>
                <c:pt idx="9">
                  <c:v>236</c:v>
                </c:pt>
                <c:pt idx="10">
                  <c:v>236</c:v>
                </c:pt>
                <c:pt idx="11">
                  <c:v>234</c:v>
                </c:pt>
                <c:pt idx="12">
                  <c:v>227</c:v>
                </c:pt>
                <c:pt idx="13">
                  <c:v>218</c:v>
                </c:pt>
                <c:pt idx="14">
                  <c:v>176</c:v>
                </c:pt>
                <c:pt idx="15">
                  <c:v>173</c:v>
                </c:pt>
                <c:pt idx="16">
                  <c:v>168</c:v>
                </c:pt>
                <c:pt idx="17">
                  <c:v>167</c:v>
                </c:pt>
                <c:pt idx="18">
                  <c:v>167</c:v>
                </c:pt>
                <c:pt idx="19">
                  <c:v>165</c:v>
                </c:pt>
                <c:pt idx="20">
                  <c:v>162</c:v>
                </c:pt>
                <c:pt idx="21">
                  <c:v>162</c:v>
                </c:pt>
                <c:pt idx="22">
                  <c:v>161</c:v>
                </c:pt>
                <c:pt idx="23">
                  <c:v>158</c:v>
                </c:pt>
                <c:pt idx="24">
                  <c:v>157</c:v>
                </c:pt>
                <c:pt idx="25">
                  <c:v>154</c:v>
                </c:pt>
                <c:pt idx="26">
                  <c:v>147</c:v>
                </c:pt>
                <c:pt idx="27">
                  <c:v>147</c:v>
                </c:pt>
                <c:pt idx="28">
                  <c:v>146</c:v>
                </c:pt>
                <c:pt idx="29">
                  <c:v>145</c:v>
                </c:pt>
                <c:pt idx="30">
                  <c:v>144</c:v>
                </c:pt>
                <c:pt idx="31">
                  <c:v>140</c:v>
                </c:pt>
                <c:pt idx="32">
                  <c:v>130</c:v>
                </c:pt>
                <c:pt idx="33">
                  <c:v>127</c:v>
                </c:pt>
                <c:pt idx="34">
                  <c:v>124</c:v>
                </c:pt>
                <c:pt idx="35">
                  <c:v>117</c:v>
                </c:pt>
                <c:pt idx="36">
                  <c:v>114</c:v>
                </c:pt>
                <c:pt idx="37">
                  <c:v>111</c:v>
                </c:pt>
                <c:pt idx="38">
                  <c:v>76</c:v>
                </c:pt>
                <c:pt idx="39">
                  <c:v>75</c:v>
                </c:pt>
                <c:pt idx="40">
                  <c:v>74</c:v>
                </c:pt>
                <c:pt idx="41">
                  <c:v>52</c:v>
                </c:pt>
                <c:pt idx="42">
                  <c:v>49</c:v>
                </c:pt>
                <c:pt idx="43">
                  <c:v>49</c:v>
                </c:pt>
                <c:pt idx="44">
                  <c:v>49</c:v>
                </c:pt>
                <c:pt idx="45">
                  <c:v>49</c:v>
                </c:pt>
                <c:pt idx="46">
                  <c:v>48</c:v>
                </c:pt>
                <c:pt idx="47">
                  <c:v>39</c:v>
                </c:pt>
                <c:pt idx="48">
                  <c:v>39</c:v>
                </c:pt>
                <c:pt idx="49">
                  <c:v>38</c:v>
                </c:pt>
                <c:pt idx="50">
                  <c:v>37</c:v>
                </c:pt>
                <c:pt idx="51">
                  <c:v>37</c:v>
                </c:pt>
                <c:pt idx="52">
                  <c:v>36</c:v>
                </c:pt>
                <c:pt idx="53">
                  <c:v>36</c:v>
                </c:pt>
                <c:pt idx="54">
                  <c:v>35</c:v>
                </c:pt>
                <c:pt idx="55">
                  <c:v>34</c:v>
                </c:pt>
                <c:pt idx="56">
                  <c:v>34</c:v>
                </c:pt>
                <c:pt idx="57">
                  <c:v>33</c:v>
                </c:pt>
                <c:pt idx="58">
                  <c:v>33</c:v>
                </c:pt>
                <c:pt idx="59">
                  <c:v>32</c:v>
                </c:pt>
                <c:pt idx="60">
                  <c:v>32</c:v>
                </c:pt>
                <c:pt idx="61">
                  <c:v>32</c:v>
                </c:pt>
                <c:pt idx="62">
                  <c:v>30</c:v>
                </c:pt>
                <c:pt idx="63">
                  <c:v>30</c:v>
                </c:pt>
                <c:pt idx="64">
                  <c:v>29</c:v>
                </c:pt>
                <c:pt idx="65">
                  <c:v>23</c:v>
                </c:pt>
                <c:pt idx="66">
                  <c:v>22</c:v>
                </c:pt>
                <c:pt idx="67">
                  <c:v>22</c:v>
                </c:pt>
                <c:pt idx="68">
                  <c:v>22</c:v>
                </c:pt>
                <c:pt idx="69">
                  <c:v>22</c:v>
                </c:pt>
                <c:pt idx="70">
                  <c:v>21</c:v>
                </c:pt>
                <c:pt idx="71">
                  <c:v>19</c:v>
                </c:pt>
                <c:pt idx="72">
                  <c:v>19</c:v>
                </c:pt>
                <c:pt idx="73">
                  <c:v>18</c:v>
                </c:pt>
                <c:pt idx="74">
                  <c:v>18</c:v>
                </c:pt>
                <c:pt idx="75">
                  <c:v>17</c:v>
                </c:pt>
                <c:pt idx="76">
                  <c:v>17</c:v>
                </c:pt>
                <c:pt idx="77">
                  <c:v>14</c:v>
                </c:pt>
                <c:pt idx="78">
                  <c:v>14</c:v>
                </c:pt>
                <c:pt idx="79">
                  <c:v>14</c:v>
                </c:pt>
                <c:pt idx="80">
                  <c:v>10</c:v>
                </c:pt>
                <c:pt idx="81">
                  <c:v>10</c:v>
                </c:pt>
                <c:pt idx="82">
                  <c:v>10</c:v>
                </c:pt>
                <c:pt idx="83">
                  <c:v>7</c:v>
                </c:pt>
                <c:pt idx="84">
                  <c:v>7</c:v>
                </c:pt>
                <c:pt idx="85">
                  <c:v>7</c:v>
                </c:pt>
                <c:pt idx="86">
                  <c:v>6</c:v>
                </c:pt>
                <c:pt idx="87">
                  <c:v>6</c:v>
                </c:pt>
                <c:pt idx="88">
                  <c:v>6</c:v>
                </c:pt>
                <c:pt idx="89">
                  <c:v>6</c:v>
                </c:pt>
                <c:pt idx="90">
                  <c:v>6</c:v>
                </c:pt>
                <c:pt idx="91">
                  <c:v>6</c:v>
                </c:pt>
                <c:pt idx="92">
                  <c:v>6</c:v>
                </c:pt>
                <c:pt idx="93">
                  <c:v>5</c:v>
                </c:pt>
                <c:pt idx="94">
                  <c:v>5</c:v>
                </c:pt>
                <c:pt idx="95">
                  <c:v>4</c:v>
                </c:pt>
                <c:pt idx="96">
                  <c:v>4</c:v>
                </c:pt>
                <c:pt idx="97">
                  <c:v>4</c:v>
                </c:pt>
                <c:pt idx="98">
                  <c:v>4</c:v>
                </c:pt>
                <c:pt idx="99">
                  <c:v>4</c:v>
                </c:pt>
                <c:pt idx="100">
                  <c:v>4</c:v>
                </c:pt>
                <c:pt idx="101">
                  <c:v>3</c:v>
                </c:pt>
                <c:pt idx="102">
                  <c:v>3</c:v>
                </c:pt>
                <c:pt idx="103">
                  <c:v>3</c:v>
                </c:pt>
                <c:pt idx="104">
                  <c:v>3</c:v>
                </c:pt>
                <c:pt idx="105">
                  <c:v>3</c:v>
                </c:pt>
                <c:pt idx="106">
                  <c:v>3</c:v>
                </c:pt>
                <c:pt idx="107">
                  <c:v>1</c:v>
                </c:pt>
                <c:pt idx="108">
                  <c:v>1</c:v>
                </c:pt>
                <c:pt idx="109">
                  <c:v>1</c:v>
                </c:pt>
                <c:pt idx="110">
                  <c:v>1</c:v>
                </c:pt>
                <c:pt idx="111">
                  <c:v>1</c:v>
                </c:pt>
                <c:pt idx="112">
                  <c:v>1</c:v>
                </c:pt>
                <c:pt idx="113">
                  <c:v>1</c:v>
                </c:pt>
                <c:pt idx="114">
                  <c:v>1</c:v>
                </c:pt>
                <c:pt idx="115">
                  <c:v>1</c:v>
                </c:pt>
                <c:pt idx="116">
                  <c:v>1</c:v>
                </c:pt>
                <c:pt idx="117">
                  <c:v>1</c:v>
                </c:pt>
                <c:pt idx="118">
                  <c:v>1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</c:numCache>
            </c:numRef>
          </c:yVal>
        </c:ser>
        <c:ser>
          <c:idx val="9"/>
          <c:order val="8"/>
          <c:tx>
            <c:strRef>
              <c:f>'All Markets'!$J$2</c:f>
              <c:strCache>
                <c:ptCount val="1"/>
                <c:pt idx="0">
                  <c:v>Jun</c:v>
                </c:pt>
              </c:strCache>
            </c:strRef>
          </c:tx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Markets'!$J$3:$J$212</c:f>
              <c:numCache>
                <c:formatCode>General</c:formatCode>
                <c:ptCount val="210"/>
                <c:pt idx="0">
                  <c:v>725</c:v>
                </c:pt>
                <c:pt idx="1">
                  <c:v>678</c:v>
                </c:pt>
                <c:pt idx="2">
                  <c:v>670</c:v>
                </c:pt>
                <c:pt idx="3">
                  <c:v>638</c:v>
                </c:pt>
                <c:pt idx="4">
                  <c:v>634</c:v>
                </c:pt>
                <c:pt idx="5">
                  <c:v>609</c:v>
                </c:pt>
                <c:pt idx="6">
                  <c:v>558</c:v>
                </c:pt>
                <c:pt idx="7">
                  <c:v>525</c:v>
                </c:pt>
                <c:pt idx="8">
                  <c:v>497</c:v>
                </c:pt>
                <c:pt idx="9">
                  <c:v>312</c:v>
                </c:pt>
                <c:pt idx="10">
                  <c:v>310</c:v>
                </c:pt>
                <c:pt idx="11">
                  <c:v>298</c:v>
                </c:pt>
                <c:pt idx="12">
                  <c:v>275</c:v>
                </c:pt>
                <c:pt idx="13">
                  <c:v>274</c:v>
                </c:pt>
                <c:pt idx="14">
                  <c:v>266</c:v>
                </c:pt>
                <c:pt idx="15">
                  <c:v>249</c:v>
                </c:pt>
                <c:pt idx="16">
                  <c:v>244</c:v>
                </c:pt>
                <c:pt idx="17">
                  <c:v>239</c:v>
                </c:pt>
                <c:pt idx="18">
                  <c:v>194</c:v>
                </c:pt>
                <c:pt idx="19">
                  <c:v>189</c:v>
                </c:pt>
                <c:pt idx="20">
                  <c:v>189</c:v>
                </c:pt>
                <c:pt idx="21">
                  <c:v>180</c:v>
                </c:pt>
                <c:pt idx="22">
                  <c:v>179</c:v>
                </c:pt>
                <c:pt idx="23">
                  <c:v>178</c:v>
                </c:pt>
                <c:pt idx="24">
                  <c:v>170</c:v>
                </c:pt>
                <c:pt idx="25">
                  <c:v>168</c:v>
                </c:pt>
                <c:pt idx="26">
                  <c:v>157</c:v>
                </c:pt>
                <c:pt idx="27">
                  <c:v>156</c:v>
                </c:pt>
                <c:pt idx="28">
                  <c:v>154</c:v>
                </c:pt>
                <c:pt idx="29">
                  <c:v>150</c:v>
                </c:pt>
                <c:pt idx="30">
                  <c:v>148</c:v>
                </c:pt>
                <c:pt idx="31">
                  <c:v>143</c:v>
                </c:pt>
                <c:pt idx="32">
                  <c:v>138</c:v>
                </c:pt>
                <c:pt idx="33">
                  <c:v>136</c:v>
                </c:pt>
                <c:pt idx="34">
                  <c:v>136</c:v>
                </c:pt>
                <c:pt idx="35">
                  <c:v>134</c:v>
                </c:pt>
                <c:pt idx="36">
                  <c:v>132</c:v>
                </c:pt>
                <c:pt idx="37">
                  <c:v>131</c:v>
                </c:pt>
                <c:pt idx="38">
                  <c:v>131</c:v>
                </c:pt>
                <c:pt idx="39">
                  <c:v>131</c:v>
                </c:pt>
                <c:pt idx="40">
                  <c:v>131</c:v>
                </c:pt>
                <c:pt idx="41">
                  <c:v>130</c:v>
                </c:pt>
                <c:pt idx="42">
                  <c:v>130</c:v>
                </c:pt>
                <c:pt idx="43">
                  <c:v>129</c:v>
                </c:pt>
                <c:pt idx="44">
                  <c:v>129</c:v>
                </c:pt>
                <c:pt idx="45">
                  <c:v>128</c:v>
                </c:pt>
                <c:pt idx="46">
                  <c:v>127</c:v>
                </c:pt>
                <c:pt idx="47">
                  <c:v>126</c:v>
                </c:pt>
                <c:pt idx="48">
                  <c:v>122</c:v>
                </c:pt>
                <c:pt idx="49">
                  <c:v>122</c:v>
                </c:pt>
                <c:pt idx="50">
                  <c:v>121</c:v>
                </c:pt>
                <c:pt idx="51">
                  <c:v>121</c:v>
                </c:pt>
                <c:pt idx="52">
                  <c:v>121</c:v>
                </c:pt>
                <c:pt idx="53">
                  <c:v>120</c:v>
                </c:pt>
                <c:pt idx="54">
                  <c:v>120</c:v>
                </c:pt>
                <c:pt idx="55">
                  <c:v>119</c:v>
                </c:pt>
                <c:pt idx="56">
                  <c:v>119</c:v>
                </c:pt>
                <c:pt idx="57">
                  <c:v>118</c:v>
                </c:pt>
                <c:pt idx="58">
                  <c:v>116</c:v>
                </c:pt>
                <c:pt idx="59">
                  <c:v>116</c:v>
                </c:pt>
                <c:pt idx="60">
                  <c:v>116</c:v>
                </c:pt>
                <c:pt idx="61">
                  <c:v>114</c:v>
                </c:pt>
                <c:pt idx="62">
                  <c:v>113</c:v>
                </c:pt>
                <c:pt idx="63">
                  <c:v>111</c:v>
                </c:pt>
                <c:pt idx="64">
                  <c:v>111</c:v>
                </c:pt>
                <c:pt idx="65">
                  <c:v>107</c:v>
                </c:pt>
                <c:pt idx="66">
                  <c:v>106</c:v>
                </c:pt>
                <c:pt idx="67">
                  <c:v>106</c:v>
                </c:pt>
                <c:pt idx="68">
                  <c:v>106</c:v>
                </c:pt>
                <c:pt idx="69">
                  <c:v>104</c:v>
                </c:pt>
                <c:pt idx="70">
                  <c:v>103</c:v>
                </c:pt>
                <c:pt idx="71">
                  <c:v>102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99</c:v>
                </c:pt>
                <c:pt idx="76">
                  <c:v>98</c:v>
                </c:pt>
                <c:pt idx="77">
                  <c:v>98</c:v>
                </c:pt>
                <c:pt idx="78">
                  <c:v>97</c:v>
                </c:pt>
                <c:pt idx="79">
                  <c:v>96</c:v>
                </c:pt>
                <c:pt idx="80">
                  <c:v>95</c:v>
                </c:pt>
                <c:pt idx="81">
                  <c:v>94</c:v>
                </c:pt>
                <c:pt idx="82">
                  <c:v>90</c:v>
                </c:pt>
                <c:pt idx="83">
                  <c:v>90</c:v>
                </c:pt>
                <c:pt idx="84">
                  <c:v>87</c:v>
                </c:pt>
                <c:pt idx="85">
                  <c:v>82</c:v>
                </c:pt>
                <c:pt idx="86">
                  <c:v>81</c:v>
                </c:pt>
                <c:pt idx="87">
                  <c:v>81</c:v>
                </c:pt>
                <c:pt idx="88">
                  <c:v>80</c:v>
                </c:pt>
                <c:pt idx="89">
                  <c:v>80</c:v>
                </c:pt>
                <c:pt idx="90">
                  <c:v>80</c:v>
                </c:pt>
                <c:pt idx="91">
                  <c:v>79</c:v>
                </c:pt>
                <c:pt idx="92">
                  <c:v>79</c:v>
                </c:pt>
                <c:pt idx="93">
                  <c:v>79</c:v>
                </c:pt>
                <c:pt idx="94">
                  <c:v>78</c:v>
                </c:pt>
                <c:pt idx="95">
                  <c:v>78</c:v>
                </c:pt>
                <c:pt idx="96">
                  <c:v>77</c:v>
                </c:pt>
                <c:pt idx="97">
                  <c:v>77</c:v>
                </c:pt>
                <c:pt idx="98">
                  <c:v>77</c:v>
                </c:pt>
                <c:pt idx="99">
                  <c:v>76</c:v>
                </c:pt>
                <c:pt idx="100">
                  <c:v>71</c:v>
                </c:pt>
                <c:pt idx="101">
                  <c:v>71</c:v>
                </c:pt>
                <c:pt idx="102">
                  <c:v>66</c:v>
                </c:pt>
                <c:pt idx="103">
                  <c:v>66</c:v>
                </c:pt>
                <c:pt idx="104">
                  <c:v>65</c:v>
                </c:pt>
                <c:pt idx="105">
                  <c:v>65</c:v>
                </c:pt>
                <c:pt idx="106">
                  <c:v>65</c:v>
                </c:pt>
                <c:pt idx="107">
                  <c:v>64</c:v>
                </c:pt>
                <c:pt idx="108">
                  <c:v>63</c:v>
                </c:pt>
                <c:pt idx="109">
                  <c:v>62</c:v>
                </c:pt>
                <c:pt idx="110">
                  <c:v>61</c:v>
                </c:pt>
                <c:pt idx="111">
                  <c:v>61</c:v>
                </c:pt>
                <c:pt idx="112">
                  <c:v>60</c:v>
                </c:pt>
                <c:pt idx="113">
                  <c:v>60</c:v>
                </c:pt>
                <c:pt idx="114">
                  <c:v>60</c:v>
                </c:pt>
                <c:pt idx="115">
                  <c:v>60</c:v>
                </c:pt>
                <c:pt idx="116">
                  <c:v>59</c:v>
                </c:pt>
                <c:pt idx="117">
                  <c:v>59</c:v>
                </c:pt>
                <c:pt idx="118">
                  <c:v>59</c:v>
                </c:pt>
                <c:pt idx="119">
                  <c:v>58</c:v>
                </c:pt>
                <c:pt idx="120">
                  <c:v>58</c:v>
                </c:pt>
                <c:pt idx="121">
                  <c:v>57</c:v>
                </c:pt>
                <c:pt idx="122">
                  <c:v>57</c:v>
                </c:pt>
                <c:pt idx="123">
                  <c:v>57</c:v>
                </c:pt>
                <c:pt idx="124">
                  <c:v>57</c:v>
                </c:pt>
                <c:pt idx="125">
                  <c:v>56</c:v>
                </c:pt>
                <c:pt idx="126">
                  <c:v>55</c:v>
                </c:pt>
                <c:pt idx="127">
                  <c:v>55</c:v>
                </c:pt>
                <c:pt idx="128">
                  <c:v>55</c:v>
                </c:pt>
                <c:pt idx="129">
                  <c:v>55</c:v>
                </c:pt>
                <c:pt idx="130">
                  <c:v>52</c:v>
                </c:pt>
                <c:pt idx="131">
                  <c:v>48</c:v>
                </c:pt>
                <c:pt idx="132">
                  <c:v>47</c:v>
                </c:pt>
                <c:pt idx="133">
                  <c:v>47</c:v>
                </c:pt>
                <c:pt idx="134">
                  <c:v>45</c:v>
                </c:pt>
                <c:pt idx="135">
                  <c:v>45</c:v>
                </c:pt>
                <c:pt idx="136">
                  <c:v>45</c:v>
                </c:pt>
                <c:pt idx="137">
                  <c:v>44</c:v>
                </c:pt>
                <c:pt idx="138">
                  <c:v>44</c:v>
                </c:pt>
                <c:pt idx="139">
                  <c:v>44</c:v>
                </c:pt>
                <c:pt idx="140">
                  <c:v>44</c:v>
                </c:pt>
                <c:pt idx="141">
                  <c:v>44</c:v>
                </c:pt>
                <c:pt idx="142">
                  <c:v>44</c:v>
                </c:pt>
                <c:pt idx="143">
                  <c:v>44</c:v>
                </c:pt>
                <c:pt idx="144">
                  <c:v>44</c:v>
                </c:pt>
                <c:pt idx="145">
                  <c:v>43</c:v>
                </c:pt>
                <c:pt idx="146">
                  <c:v>43</c:v>
                </c:pt>
                <c:pt idx="147">
                  <c:v>43</c:v>
                </c:pt>
                <c:pt idx="148">
                  <c:v>43</c:v>
                </c:pt>
                <c:pt idx="149">
                  <c:v>43</c:v>
                </c:pt>
                <c:pt idx="150">
                  <c:v>43</c:v>
                </c:pt>
                <c:pt idx="151">
                  <c:v>43</c:v>
                </c:pt>
                <c:pt idx="152">
                  <c:v>43</c:v>
                </c:pt>
                <c:pt idx="153">
                  <c:v>43</c:v>
                </c:pt>
                <c:pt idx="154">
                  <c:v>42</c:v>
                </c:pt>
                <c:pt idx="155">
                  <c:v>42</c:v>
                </c:pt>
                <c:pt idx="156">
                  <c:v>42</c:v>
                </c:pt>
                <c:pt idx="157">
                  <c:v>42</c:v>
                </c:pt>
                <c:pt idx="158">
                  <c:v>41</c:v>
                </c:pt>
                <c:pt idx="159">
                  <c:v>41</c:v>
                </c:pt>
                <c:pt idx="160">
                  <c:v>41</c:v>
                </c:pt>
                <c:pt idx="161">
                  <c:v>40</c:v>
                </c:pt>
                <c:pt idx="162">
                  <c:v>40</c:v>
                </c:pt>
                <c:pt idx="163">
                  <c:v>40</c:v>
                </c:pt>
                <c:pt idx="164">
                  <c:v>40</c:v>
                </c:pt>
                <c:pt idx="165">
                  <c:v>40</c:v>
                </c:pt>
                <c:pt idx="166">
                  <c:v>40</c:v>
                </c:pt>
                <c:pt idx="167">
                  <c:v>40</c:v>
                </c:pt>
                <c:pt idx="168">
                  <c:v>40</c:v>
                </c:pt>
                <c:pt idx="169">
                  <c:v>40</c:v>
                </c:pt>
                <c:pt idx="170">
                  <c:v>40</c:v>
                </c:pt>
                <c:pt idx="171">
                  <c:v>40</c:v>
                </c:pt>
                <c:pt idx="172">
                  <c:v>40</c:v>
                </c:pt>
                <c:pt idx="173">
                  <c:v>40</c:v>
                </c:pt>
                <c:pt idx="174">
                  <c:v>40</c:v>
                </c:pt>
                <c:pt idx="175">
                  <c:v>40</c:v>
                </c:pt>
                <c:pt idx="176">
                  <c:v>40</c:v>
                </c:pt>
                <c:pt idx="177">
                  <c:v>40</c:v>
                </c:pt>
                <c:pt idx="178">
                  <c:v>40</c:v>
                </c:pt>
                <c:pt idx="179">
                  <c:v>40</c:v>
                </c:pt>
                <c:pt idx="180">
                  <c:v>40</c:v>
                </c:pt>
                <c:pt idx="181">
                  <c:v>40</c:v>
                </c:pt>
                <c:pt idx="182">
                  <c:v>40</c:v>
                </c:pt>
                <c:pt idx="183">
                  <c:v>40</c:v>
                </c:pt>
                <c:pt idx="184">
                  <c:v>40</c:v>
                </c:pt>
                <c:pt idx="185">
                  <c:v>40</c:v>
                </c:pt>
                <c:pt idx="186">
                  <c:v>40</c:v>
                </c:pt>
                <c:pt idx="187">
                  <c:v>40</c:v>
                </c:pt>
                <c:pt idx="188">
                  <c:v>40</c:v>
                </c:pt>
                <c:pt idx="189">
                  <c:v>40</c:v>
                </c:pt>
                <c:pt idx="190">
                  <c:v>40</c:v>
                </c:pt>
                <c:pt idx="191">
                  <c:v>40</c:v>
                </c:pt>
                <c:pt idx="192">
                  <c:v>40</c:v>
                </c:pt>
                <c:pt idx="193">
                  <c:v>40</c:v>
                </c:pt>
                <c:pt idx="194">
                  <c:v>40</c:v>
                </c:pt>
                <c:pt idx="195">
                  <c:v>40</c:v>
                </c:pt>
                <c:pt idx="196">
                  <c:v>40</c:v>
                </c:pt>
                <c:pt idx="197">
                  <c:v>40</c:v>
                </c:pt>
                <c:pt idx="198">
                  <c:v>40</c:v>
                </c:pt>
                <c:pt idx="199">
                  <c:v>40</c:v>
                </c:pt>
                <c:pt idx="200">
                  <c:v>40</c:v>
                </c:pt>
                <c:pt idx="201">
                  <c:v>40</c:v>
                </c:pt>
                <c:pt idx="202">
                  <c:v>39</c:v>
                </c:pt>
                <c:pt idx="203">
                  <c:v>39</c:v>
                </c:pt>
                <c:pt idx="204">
                  <c:v>39</c:v>
                </c:pt>
                <c:pt idx="205">
                  <c:v>39</c:v>
                </c:pt>
                <c:pt idx="206">
                  <c:v>39</c:v>
                </c:pt>
                <c:pt idx="207">
                  <c:v>37</c:v>
                </c:pt>
                <c:pt idx="208">
                  <c:v>37</c:v>
                </c:pt>
                <c:pt idx="209">
                  <c:v>34</c:v>
                </c:pt>
              </c:numCache>
            </c:numRef>
          </c:yVal>
        </c:ser>
        <c:ser>
          <c:idx val="10"/>
          <c:order val="9"/>
          <c:tx>
            <c:strRef>
              <c:f>'All Markets'!$K$2</c:f>
              <c:strCache>
                <c:ptCount val="1"/>
                <c:pt idx="0">
                  <c:v>Jul</c:v>
                </c:pt>
              </c:strCache>
            </c:strRef>
          </c:tx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Markets'!$K$3:$K$212</c:f>
              <c:numCache>
                <c:formatCode>General</c:formatCode>
                <c:ptCount val="210"/>
                <c:pt idx="0">
                  <c:v>857</c:v>
                </c:pt>
                <c:pt idx="1">
                  <c:v>778</c:v>
                </c:pt>
                <c:pt idx="2">
                  <c:v>760</c:v>
                </c:pt>
                <c:pt idx="3">
                  <c:v>706</c:v>
                </c:pt>
                <c:pt idx="4">
                  <c:v>683</c:v>
                </c:pt>
                <c:pt idx="5">
                  <c:v>677</c:v>
                </c:pt>
                <c:pt idx="6">
                  <c:v>646</c:v>
                </c:pt>
                <c:pt idx="7">
                  <c:v>644</c:v>
                </c:pt>
                <c:pt idx="8">
                  <c:v>637</c:v>
                </c:pt>
                <c:pt idx="9">
                  <c:v>617</c:v>
                </c:pt>
                <c:pt idx="10">
                  <c:v>611</c:v>
                </c:pt>
                <c:pt idx="11">
                  <c:v>607</c:v>
                </c:pt>
                <c:pt idx="12">
                  <c:v>574</c:v>
                </c:pt>
                <c:pt idx="13">
                  <c:v>567</c:v>
                </c:pt>
                <c:pt idx="14">
                  <c:v>566</c:v>
                </c:pt>
                <c:pt idx="15">
                  <c:v>561</c:v>
                </c:pt>
                <c:pt idx="16">
                  <c:v>548</c:v>
                </c:pt>
                <c:pt idx="17">
                  <c:v>546</c:v>
                </c:pt>
                <c:pt idx="18">
                  <c:v>545</c:v>
                </c:pt>
                <c:pt idx="19">
                  <c:v>543</c:v>
                </c:pt>
                <c:pt idx="20">
                  <c:v>540</c:v>
                </c:pt>
                <c:pt idx="21">
                  <c:v>537</c:v>
                </c:pt>
                <c:pt idx="22">
                  <c:v>536</c:v>
                </c:pt>
                <c:pt idx="23">
                  <c:v>514</c:v>
                </c:pt>
                <c:pt idx="24">
                  <c:v>513</c:v>
                </c:pt>
                <c:pt idx="25">
                  <c:v>509</c:v>
                </c:pt>
                <c:pt idx="26">
                  <c:v>508</c:v>
                </c:pt>
                <c:pt idx="27">
                  <c:v>505</c:v>
                </c:pt>
                <c:pt idx="28">
                  <c:v>503</c:v>
                </c:pt>
                <c:pt idx="29">
                  <c:v>499</c:v>
                </c:pt>
                <c:pt idx="30">
                  <c:v>498</c:v>
                </c:pt>
                <c:pt idx="31">
                  <c:v>494</c:v>
                </c:pt>
                <c:pt idx="32">
                  <c:v>485</c:v>
                </c:pt>
                <c:pt idx="33">
                  <c:v>484</c:v>
                </c:pt>
                <c:pt idx="34">
                  <c:v>473</c:v>
                </c:pt>
                <c:pt idx="35">
                  <c:v>473</c:v>
                </c:pt>
                <c:pt idx="36">
                  <c:v>470</c:v>
                </c:pt>
                <c:pt idx="37">
                  <c:v>468</c:v>
                </c:pt>
                <c:pt idx="38">
                  <c:v>466</c:v>
                </c:pt>
                <c:pt idx="39">
                  <c:v>466</c:v>
                </c:pt>
                <c:pt idx="40">
                  <c:v>463</c:v>
                </c:pt>
                <c:pt idx="41">
                  <c:v>462</c:v>
                </c:pt>
                <c:pt idx="42">
                  <c:v>462</c:v>
                </c:pt>
                <c:pt idx="43">
                  <c:v>456</c:v>
                </c:pt>
                <c:pt idx="44">
                  <c:v>453</c:v>
                </c:pt>
                <c:pt idx="45">
                  <c:v>452</c:v>
                </c:pt>
                <c:pt idx="46">
                  <c:v>445</c:v>
                </c:pt>
                <c:pt idx="47">
                  <c:v>426</c:v>
                </c:pt>
                <c:pt idx="48">
                  <c:v>426</c:v>
                </c:pt>
                <c:pt idx="49">
                  <c:v>423</c:v>
                </c:pt>
                <c:pt idx="50">
                  <c:v>420</c:v>
                </c:pt>
                <c:pt idx="51">
                  <c:v>417</c:v>
                </c:pt>
                <c:pt idx="52">
                  <c:v>414</c:v>
                </c:pt>
                <c:pt idx="53">
                  <c:v>410</c:v>
                </c:pt>
                <c:pt idx="54">
                  <c:v>405</c:v>
                </c:pt>
                <c:pt idx="55">
                  <c:v>402</c:v>
                </c:pt>
                <c:pt idx="56">
                  <c:v>399</c:v>
                </c:pt>
                <c:pt idx="57">
                  <c:v>396</c:v>
                </c:pt>
                <c:pt idx="58">
                  <c:v>396</c:v>
                </c:pt>
                <c:pt idx="59">
                  <c:v>391</c:v>
                </c:pt>
                <c:pt idx="60">
                  <c:v>389</c:v>
                </c:pt>
                <c:pt idx="61">
                  <c:v>385</c:v>
                </c:pt>
                <c:pt idx="62">
                  <c:v>380</c:v>
                </c:pt>
                <c:pt idx="63">
                  <c:v>379</c:v>
                </c:pt>
                <c:pt idx="64">
                  <c:v>368</c:v>
                </c:pt>
                <c:pt idx="65">
                  <c:v>362</c:v>
                </c:pt>
                <c:pt idx="66">
                  <c:v>358</c:v>
                </c:pt>
                <c:pt idx="67">
                  <c:v>354</c:v>
                </c:pt>
                <c:pt idx="68">
                  <c:v>347</c:v>
                </c:pt>
                <c:pt idx="69">
                  <c:v>346</c:v>
                </c:pt>
                <c:pt idx="70">
                  <c:v>346</c:v>
                </c:pt>
                <c:pt idx="71">
                  <c:v>346</c:v>
                </c:pt>
                <c:pt idx="72">
                  <c:v>339</c:v>
                </c:pt>
                <c:pt idx="73">
                  <c:v>337</c:v>
                </c:pt>
                <c:pt idx="74">
                  <c:v>336</c:v>
                </c:pt>
                <c:pt idx="75">
                  <c:v>334</c:v>
                </c:pt>
                <c:pt idx="76">
                  <c:v>333</c:v>
                </c:pt>
                <c:pt idx="77">
                  <c:v>332</c:v>
                </c:pt>
                <c:pt idx="78">
                  <c:v>331</c:v>
                </c:pt>
                <c:pt idx="79">
                  <c:v>329</c:v>
                </c:pt>
                <c:pt idx="80">
                  <c:v>327</c:v>
                </c:pt>
                <c:pt idx="81">
                  <c:v>319</c:v>
                </c:pt>
                <c:pt idx="82">
                  <c:v>318</c:v>
                </c:pt>
                <c:pt idx="83">
                  <c:v>314</c:v>
                </c:pt>
                <c:pt idx="84">
                  <c:v>293</c:v>
                </c:pt>
                <c:pt idx="85">
                  <c:v>288</c:v>
                </c:pt>
                <c:pt idx="86">
                  <c:v>281</c:v>
                </c:pt>
                <c:pt idx="87">
                  <c:v>278</c:v>
                </c:pt>
                <c:pt idx="88">
                  <c:v>258</c:v>
                </c:pt>
                <c:pt idx="89">
                  <c:v>252</c:v>
                </c:pt>
                <c:pt idx="90">
                  <c:v>252</c:v>
                </c:pt>
                <c:pt idx="91">
                  <c:v>245</c:v>
                </c:pt>
                <c:pt idx="92">
                  <c:v>242</c:v>
                </c:pt>
                <c:pt idx="93">
                  <c:v>234</c:v>
                </c:pt>
                <c:pt idx="94">
                  <c:v>230</c:v>
                </c:pt>
                <c:pt idx="95">
                  <c:v>219</c:v>
                </c:pt>
                <c:pt idx="96">
                  <c:v>209</c:v>
                </c:pt>
                <c:pt idx="97">
                  <c:v>209</c:v>
                </c:pt>
                <c:pt idx="98">
                  <c:v>206</c:v>
                </c:pt>
                <c:pt idx="99">
                  <c:v>205</c:v>
                </c:pt>
                <c:pt idx="100">
                  <c:v>198</c:v>
                </c:pt>
                <c:pt idx="101">
                  <c:v>196</c:v>
                </c:pt>
                <c:pt idx="102">
                  <c:v>191</c:v>
                </c:pt>
                <c:pt idx="103">
                  <c:v>191</c:v>
                </c:pt>
                <c:pt idx="104">
                  <c:v>190</c:v>
                </c:pt>
                <c:pt idx="105">
                  <c:v>182</c:v>
                </c:pt>
                <c:pt idx="106">
                  <c:v>180</c:v>
                </c:pt>
                <c:pt idx="107">
                  <c:v>179</c:v>
                </c:pt>
                <c:pt idx="108">
                  <c:v>178</c:v>
                </c:pt>
                <c:pt idx="109">
                  <c:v>177</c:v>
                </c:pt>
                <c:pt idx="110">
                  <c:v>176</c:v>
                </c:pt>
                <c:pt idx="111">
                  <c:v>176</c:v>
                </c:pt>
                <c:pt idx="112">
                  <c:v>175</c:v>
                </c:pt>
                <c:pt idx="113">
                  <c:v>175</c:v>
                </c:pt>
                <c:pt idx="114">
                  <c:v>174</c:v>
                </c:pt>
                <c:pt idx="115">
                  <c:v>171</c:v>
                </c:pt>
                <c:pt idx="116">
                  <c:v>171</c:v>
                </c:pt>
                <c:pt idx="117">
                  <c:v>168</c:v>
                </c:pt>
                <c:pt idx="118">
                  <c:v>167</c:v>
                </c:pt>
                <c:pt idx="119">
                  <c:v>166</c:v>
                </c:pt>
                <c:pt idx="120">
                  <c:v>164</c:v>
                </c:pt>
                <c:pt idx="121">
                  <c:v>164</c:v>
                </c:pt>
                <c:pt idx="122">
                  <c:v>164</c:v>
                </c:pt>
                <c:pt idx="123">
                  <c:v>164</c:v>
                </c:pt>
                <c:pt idx="124">
                  <c:v>163</c:v>
                </c:pt>
                <c:pt idx="125">
                  <c:v>162</c:v>
                </c:pt>
                <c:pt idx="126">
                  <c:v>161</c:v>
                </c:pt>
                <c:pt idx="127">
                  <c:v>159</c:v>
                </c:pt>
                <c:pt idx="128">
                  <c:v>158</c:v>
                </c:pt>
                <c:pt idx="129">
                  <c:v>158</c:v>
                </c:pt>
                <c:pt idx="130">
                  <c:v>157</c:v>
                </c:pt>
                <c:pt idx="131">
                  <c:v>156</c:v>
                </c:pt>
                <c:pt idx="132">
                  <c:v>155</c:v>
                </c:pt>
                <c:pt idx="133">
                  <c:v>153</c:v>
                </c:pt>
                <c:pt idx="134">
                  <c:v>153</c:v>
                </c:pt>
                <c:pt idx="135">
                  <c:v>153</c:v>
                </c:pt>
                <c:pt idx="136">
                  <c:v>146</c:v>
                </c:pt>
                <c:pt idx="137">
                  <c:v>145</c:v>
                </c:pt>
                <c:pt idx="138">
                  <c:v>144</c:v>
                </c:pt>
                <c:pt idx="139">
                  <c:v>144</c:v>
                </c:pt>
                <c:pt idx="140">
                  <c:v>141</c:v>
                </c:pt>
                <c:pt idx="141">
                  <c:v>141</c:v>
                </c:pt>
                <c:pt idx="142">
                  <c:v>141</c:v>
                </c:pt>
                <c:pt idx="143">
                  <c:v>140</c:v>
                </c:pt>
                <c:pt idx="144">
                  <c:v>140</c:v>
                </c:pt>
                <c:pt idx="145">
                  <c:v>140</c:v>
                </c:pt>
                <c:pt idx="146">
                  <c:v>138</c:v>
                </c:pt>
                <c:pt idx="147">
                  <c:v>138</c:v>
                </c:pt>
                <c:pt idx="148">
                  <c:v>136</c:v>
                </c:pt>
                <c:pt idx="149">
                  <c:v>136</c:v>
                </c:pt>
                <c:pt idx="150">
                  <c:v>135</c:v>
                </c:pt>
                <c:pt idx="151">
                  <c:v>134</c:v>
                </c:pt>
                <c:pt idx="152">
                  <c:v>134</c:v>
                </c:pt>
                <c:pt idx="153">
                  <c:v>134</c:v>
                </c:pt>
                <c:pt idx="154">
                  <c:v>134</c:v>
                </c:pt>
                <c:pt idx="155">
                  <c:v>133</c:v>
                </c:pt>
                <c:pt idx="156">
                  <c:v>132</c:v>
                </c:pt>
                <c:pt idx="157">
                  <c:v>132</c:v>
                </c:pt>
                <c:pt idx="158">
                  <c:v>132</c:v>
                </c:pt>
                <c:pt idx="159">
                  <c:v>131</c:v>
                </c:pt>
                <c:pt idx="160">
                  <c:v>130</c:v>
                </c:pt>
                <c:pt idx="161">
                  <c:v>129</c:v>
                </c:pt>
                <c:pt idx="162">
                  <c:v>129</c:v>
                </c:pt>
                <c:pt idx="163">
                  <c:v>128</c:v>
                </c:pt>
                <c:pt idx="164">
                  <c:v>127</c:v>
                </c:pt>
                <c:pt idx="165">
                  <c:v>126</c:v>
                </c:pt>
                <c:pt idx="166">
                  <c:v>124</c:v>
                </c:pt>
                <c:pt idx="167">
                  <c:v>124</c:v>
                </c:pt>
                <c:pt idx="168">
                  <c:v>124</c:v>
                </c:pt>
                <c:pt idx="169">
                  <c:v>124</c:v>
                </c:pt>
                <c:pt idx="170">
                  <c:v>122</c:v>
                </c:pt>
                <c:pt idx="171">
                  <c:v>122</c:v>
                </c:pt>
                <c:pt idx="172">
                  <c:v>120</c:v>
                </c:pt>
                <c:pt idx="173">
                  <c:v>119</c:v>
                </c:pt>
                <c:pt idx="174">
                  <c:v>118</c:v>
                </c:pt>
                <c:pt idx="175">
                  <c:v>118</c:v>
                </c:pt>
                <c:pt idx="176">
                  <c:v>117</c:v>
                </c:pt>
                <c:pt idx="177">
                  <c:v>117</c:v>
                </c:pt>
                <c:pt idx="178">
                  <c:v>116</c:v>
                </c:pt>
                <c:pt idx="179">
                  <c:v>115</c:v>
                </c:pt>
                <c:pt idx="180">
                  <c:v>114</c:v>
                </c:pt>
                <c:pt idx="181">
                  <c:v>113</c:v>
                </c:pt>
                <c:pt idx="182">
                  <c:v>113</c:v>
                </c:pt>
                <c:pt idx="183">
                  <c:v>112</c:v>
                </c:pt>
                <c:pt idx="184">
                  <c:v>112</c:v>
                </c:pt>
                <c:pt idx="185">
                  <c:v>112</c:v>
                </c:pt>
                <c:pt idx="186">
                  <c:v>109</c:v>
                </c:pt>
                <c:pt idx="187">
                  <c:v>106</c:v>
                </c:pt>
                <c:pt idx="188">
                  <c:v>106</c:v>
                </c:pt>
                <c:pt idx="189">
                  <c:v>105</c:v>
                </c:pt>
                <c:pt idx="190">
                  <c:v>105</c:v>
                </c:pt>
                <c:pt idx="191">
                  <c:v>104</c:v>
                </c:pt>
                <c:pt idx="192">
                  <c:v>101</c:v>
                </c:pt>
                <c:pt idx="193">
                  <c:v>101</c:v>
                </c:pt>
                <c:pt idx="194">
                  <c:v>101</c:v>
                </c:pt>
                <c:pt idx="195">
                  <c:v>100</c:v>
                </c:pt>
                <c:pt idx="196">
                  <c:v>99</c:v>
                </c:pt>
                <c:pt idx="197">
                  <c:v>98</c:v>
                </c:pt>
                <c:pt idx="198">
                  <c:v>97</c:v>
                </c:pt>
                <c:pt idx="199">
                  <c:v>97</c:v>
                </c:pt>
                <c:pt idx="200">
                  <c:v>94</c:v>
                </c:pt>
                <c:pt idx="201">
                  <c:v>94</c:v>
                </c:pt>
                <c:pt idx="202">
                  <c:v>92</c:v>
                </c:pt>
                <c:pt idx="203">
                  <c:v>90</c:v>
                </c:pt>
                <c:pt idx="204">
                  <c:v>89</c:v>
                </c:pt>
                <c:pt idx="205">
                  <c:v>86</c:v>
                </c:pt>
                <c:pt idx="206">
                  <c:v>82</c:v>
                </c:pt>
                <c:pt idx="207">
                  <c:v>81</c:v>
                </c:pt>
                <c:pt idx="208">
                  <c:v>81</c:v>
                </c:pt>
                <c:pt idx="209">
                  <c:v>79</c:v>
                </c:pt>
              </c:numCache>
            </c:numRef>
          </c:yVal>
        </c:ser>
        <c:ser>
          <c:idx val="11"/>
          <c:order val="10"/>
          <c:tx>
            <c:strRef>
              <c:f>'All Markets'!$L$2</c:f>
              <c:strCache>
                <c:ptCount val="1"/>
                <c:pt idx="0">
                  <c:v>Aug</c:v>
                </c:pt>
              </c:strCache>
            </c:strRef>
          </c:tx>
          <c:spPr>
            <a:ln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Markets'!$L$3:$L$212</c:f>
              <c:numCache>
                <c:formatCode>General</c:formatCode>
                <c:ptCount val="210"/>
                <c:pt idx="0">
                  <c:v>1292</c:v>
                </c:pt>
                <c:pt idx="1">
                  <c:v>1239</c:v>
                </c:pt>
                <c:pt idx="2">
                  <c:v>1192</c:v>
                </c:pt>
                <c:pt idx="3">
                  <c:v>1180</c:v>
                </c:pt>
                <c:pt idx="4">
                  <c:v>1179</c:v>
                </c:pt>
                <c:pt idx="5">
                  <c:v>1111</c:v>
                </c:pt>
                <c:pt idx="6">
                  <c:v>1084</c:v>
                </c:pt>
                <c:pt idx="7">
                  <c:v>1070</c:v>
                </c:pt>
                <c:pt idx="8">
                  <c:v>1044</c:v>
                </c:pt>
                <c:pt idx="9">
                  <c:v>1044</c:v>
                </c:pt>
                <c:pt idx="10">
                  <c:v>1043</c:v>
                </c:pt>
                <c:pt idx="11">
                  <c:v>1027</c:v>
                </c:pt>
                <c:pt idx="12">
                  <c:v>1027</c:v>
                </c:pt>
                <c:pt idx="13">
                  <c:v>994</c:v>
                </c:pt>
                <c:pt idx="14">
                  <c:v>971</c:v>
                </c:pt>
                <c:pt idx="15">
                  <c:v>961</c:v>
                </c:pt>
                <c:pt idx="16">
                  <c:v>953</c:v>
                </c:pt>
                <c:pt idx="17">
                  <c:v>951</c:v>
                </c:pt>
                <c:pt idx="18">
                  <c:v>950</c:v>
                </c:pt>
                <c:pt idx="19">
                  <c:v>948</c:v>
                </c:pt>
                <c:pt idx="20">
                  <c:v>937</c:v>
                </c:pt>
                <c:pt idx="21">
                  <c:v>934</c:v>
                </c:pt>
                <c:pt idx="22">
                  <c:v>923</c:v>
                </c:pt>
                <c:pt idx="23">
                  <c:v>919</c:v>
                </c:pt>
                <c:pt idx="24">
                  <c:v>919</c:v>
                </c:pt>
                <c:pt idx="25">
                  <c:v>898</c:v>
                </c:pt>
                <c:pt idx="26">
                  <c:v>895</c:v>
                </c:pt>
                <c:pt idx="27">
                  <c:v>885</c:v>
                </c:pt>
                <c:pt idx="28">
                  <c:v>883</c:v>
                </c:pt>
                <c:pt idx="29">
                  <c:v>878</c:v>
                </c:pt>
                <c:pt idx="30">
                  <c:v>865</c:v>
                </c:pt>
                <c:pt idx="31">
                  <c:v>862</c:v>
                </c:pt>
                <c:pt idx="32">
                  <c:v>857</c:v>
                </c:pt>
                <c:pt idx="33">
                  <c:v>855</c:v>
                </c:pt>
                <c:pt idx="34">
                  <c:v>843</c:v>
                </c:pt>
                <c:pt idx="35">
                  <c:v>843</c:v>
                </c:pt>
                <c:pt idx="36">
                  <c:v>842</c:v>
                </c:pt>
                <c:pt idx="37">
                  <c:v>839</c:v>
                </c:pt>
                <c:pt idx="38">
                  <c:v>839</c:v>
                </c:pt>
                <c:pt idx="39">
                  <c:v>838</c:v>
                </c:pt>
                <c:pt idx="40">
                  <c:v>835</c:v>
                </c:pt>
                <c:pt idx="41">
                  <c:v>824</c:v>
                </c:pt>
                <c:pt idx="42">
                  <c:v>822</c:v>
                </c:pt>
                <c:pt idx="43">
                  <c:v>811</c:v>
                </c:pt>
                <c:pt idx="44">
                  <c:v>811</c:v>
                </c:pt>
                <c:pt idx="45">
                  <c:v>807</c:v>
                </c:pt>
                <c:pt idx="46">
                  <c:v>806</c:v>
                </c:pt>
                <c:pt idx="47">
                  <c:v>806</c:v>
                </c:pt>
                <c:pt idx="48">
                  <c:v>804</c:v>
                </c:pt>
                <c:pt idx="49">
                  <c:v>803</c:v>
                </c:pt>
                <c:pt idx="50">
                  <c:v>802</c:v>
                </c:pt>
                <c:pt idx="51">
                  <c:v>796</c:v>
                </c:pt>
                <c:pt idx="52">
                  <c:v>789</c:v>
                </c:pt>
                <c:pt idx="53">
                  <c:v>786</c:v>
                </c:pt>
                <c:pt idx="54">
                  <c:v>786</c:v>
                </c:pt>
                <c:pt idx="55">
                  <c:v>783</c:v>
                </c:pt>
                <c:pt idx="56">
                  <c:v>772</c:v>
                </c:pt>
                <c:pt idx="57">
                  <c:v>755</c:v>
                </c:pt>
                <c:pt idx="58">
                  <c:v>752</c:v>
                </c:pt>
                <c:pt idx="59">
                  <c:v>749</c:v>
                </c:pt>
                <c:pt idx="60">
                  <c:v>746</c:v>
                </c:pt>
                <c:pt idx="61">
                  <c:v>746</c:v>
                </c:pt>
                <c:pt idx="62">
                  <c:v>742</c:v>
                </c:pt>
                <c:pt idx="63">
                  <c:v>739</c:v>
                </c:pt>
                <c:pt idx="64">
                  <c:v>739</c:v>
                </c:pt>
                <c:pt idx="65">
                  <c:v>738</c:v>
                </c:pt>
                <c:pt idx="66">
                  <c:v>735</c:v>
                </c:pt>
                <c:pt idx="67">
                  <c:v>732</c:v>
                </c:pt>
                <c:pt idx="68">
                  <c:v>731</c:v>
                </c:pt>
                <c:pt idx="69">
                  <c:v>728</c:v>
                </c:pt>
                <c:pt idx="70">
                  <c:v>723</c:v>
                </c:pt>
                <c:pt idx="71">
                  <c:v>720</c:v>
                </c:pt>
                <c:pt idx="72">
                  <c:v>718</c:v>
                </c:pt>
                <c:pt idx="73">
                  <c:v>716</c:v>
                </c:pt>
                <c:pt idx="74">
                  <c:v>715</c:v>
                </c:pt>
                <c:pt idx="75">
                  <c:v>713</c:v>
                </c:pt>
                <c:pt idx="76">
                  <c:v>712</c:v>
                </c:pt>
                <c:pt idx="77">
                  <c:v>708</c:v>
                </c:pt>
                <c:pt idx="78">
                  <c:v>683</c:v>
                </c:pt>
                <c:pt idx="79">
                  <c:v>682</c:v>
                </c:pt>
                <c:pt idx="80">
                  <c:v>682</c:v>
                </c:pt>
                <c:pt idx="81">
                  <c:v>680</c:v>
                </c:pt>
                <c:pt idx="82">
                  <c:v>676</c:v>
                </c:pt>
                <c:pt idx="83">
                  <c:v>675</c:v>
                </c:pt>
                <c:pt idx="84">
                  <c:v>673</c:v>
                </c:pt>
                <c:pt idx="85">
                  <c:v>671</c:v>
                </c:pt>
                <c:pt idx="86">
                  <c:v>671</c:v>
                </c:pt>
                <c:pt idx="87">
                  <c:v>669</c:v>
                </c:pt>
                <c:pt idx="88">
                  <c:v>668</c:v>
                </c:pt>
                <c:pt idx="89">
                  <c:v>667</c:v>
                </c:pt>
                <c:pt idx="90">
                  <c:v>665</c:v>
                </c:pt>
                <c:pt idx="91">
                  <c:v>664</c:v>
                </c:pt>
                <c:pt idx="92">
                  <c:v>662</c:v>
                </c:pt>
                <c:pt idx="93">
                  <c:v>659</c:v>
                </c:pt>
                <c:pt idx="94">
                  <c:v>658</c:v>
                </c:pt>
                <c:pt idx="95">
                  <c:v>657</c:v>
                </c:pt>
                <c:pt idx="96">
                  <c:v>649</c:v>
                </c:pt>
                <c:pt idx="97">
                  <c:v>649</c:v>
                </c:pt>
                <c:pt idx="98">
                  <c:v>649</c:v>
                </c:pt>
                <c:pt idx="99">
                  <c:v>647</c:v>
                </c:pt>
                <c:pt idx="100">
                  <c:v>639</c:v>
                </c:pt>
                <c:pt idx="101">
                  <c:v>626</c:v>
                </c:pt>
                <c:pt idx="102">
                  <c:v>626</c:v>
                </c:pt>
                <c:pt idx="103">
                  <c:v>625</c:v>
                </c:pt>
                <c:pt idx="104">
                  <c:v>622</c:v>
                </c:pt>
                <c:pt idx="105">
                  <c:v>619</c:v>
                </c:pt>
                <c:pt idx="106">
                  <c:v>613</c:v>
                </c:pt>
                <c:pt idx="107">
                  <c:v>607</c:v>
                </c:pt>
                <c:pt idx="108">
                  <c:v>603</c:v>
                </c:pt>
                <c:pt idx="109">
                  <c:v>596</c:v>
                </c:pt>
                <c:pt idx="110">
                  <c:v>594</c:v>
                </c:pt>
                <c:pt idx="111">
                  <c:v>590</c:v>
                </c:pt>
                <c:pt idx="112">
                  <c:v>585</c:v>
                </c:pt>
                <c:pt idx="113">
                  <c:v>582</c:v>
                </c:pt>
                <c:pt idx="114">
                  <c:v>580</c:v>
                </c:pt>
                <c:pt idx="115">
                  <c:v>573</c:v>
                </c:pt>
                <c:pt idx="116">
                  <c:v>571</c:v>
                </c:pt>
                <c:pt idx="117">
                  <c:v>568</c:v>
                </c:pt>
                <c:pt idx="118">
                  <c:v>566</c:v>
                </c:pt>
                <c:pt idx="119">
                  <c:v>560</c:v>
                </c:pt>
                <c:pt idx="120">
                  <c:v>550</c:v>
                </c:pt>
                <c:pt idx="121">
                  <c:v>548</c:v>
                </c:pt>
                <c:pt idx="122">
                  <c:v>547</c:v>
                </c:pt>
                <c:pt idx="123">
                  <c:v>543</c:v>
                </c:pt>
                <c:pt idx="124">
                  <c:v>520</c:v>
                </c:pt>
                <c:pt idx="125">
                  <c:v>518</c:v>
                </c:pt>
                <c:pt idx="126">
                  <c:v>515</c:v>
                </c:pt>
                <c:pt idx="127">
                  <c:v>511</c:v>
                </c:pt>
                <c:pt idx="128">
                  <c:v>510</c:v>
                </c:pt>
                <c:pt idx="129">
                  <c:v>510</c:v>
                </c:pt>
                <c:pt idx="130">
                  <c:v>504</c:v>
                </c:pt>
                <c:pt idx="131">
                  <c:v>504</c:v>
                </c:pt>
                <c:pt idx="132">
                  <c:v>502</c:v>
                </c:pt>
                <c:pt idx="133">
                  <c:v>496</c:v>
                </c:pt>
                <c:pt idx="134">
                  <c:v>487</c:v>
                </c:pt>
                <c:pt idx="135">
                  <c:v>481</c:v>
                </c:pt>
                <c:pt idx="136">
                  <c:v>480</c:v>
                </c:pt>
                <c:pt idx="137">
                  <c:v>475</c:v>
                </c:pt>
                <c:pt idx="138">
                  <c:v>465</c:v>
                </c:pt>
                <c:pt idx="139">
                  <c:v>439</c:v>
                </c:pt>
                <c:pt idx="140">
                  <c:v>424</c:v>
                </c:pt>
                <c:pt idx="141">
                  <c:v>406</c:v>
                </c:pt>
                <c:pt idx="142">
                  <c:v>405</c:v>
                </c:pt>
                <c:pt idx="143">
                  <c:v>404</c:v>
                </c:pt>
                <c:pt idx="144">
                  <c:v>393</c:v>
                </c:pt>
                <c:pt idx="145">
                  <c:v>393</c:v>
                </c:pt>
                <c:pt idx="146">
                  <c:v>388</c:v>
                </c:pt>
                <c:pt idx="147">
                  <c:v>386</c:v>
                </c:pt>
                <c:pt idx="148">
                  <c:v>380</c:v>
                </c:pt>
                <c:pt idx="149">
                  <c:v>376</c:v>
                </c:pt>
                <c:pt idx="150">
                  <c:v>368</c:v>
                </c:pt>
                <c:pt idx="151">
                  <c:v>365</c:v>
                </c:pt>
                <c:pt idx="152">
                  <c:v>359</c:v>
                </c:pt>
                <c:pt idx="153">
                  <c:v>358</c:v>
                </c:pt>
                <c:pt idx="154">
                  <c:v>348</c:v>
                </c:pt>
                <c:pt idx="155">
                  <c:v>346</c:v>
                </c:pt>
                <c:pt idx="156">
                  <c:v>340</c:v>
                </c:pt>
                <c:pt idx="157">
                  <c:v>328</c:v>
                </c:pt>
                <c:pt idx="158">
                  <c:v>327</c:v>
                </c:pt>
                <c:pt idx="159">
                  <c:v>318</c:v>
                </c:pt>
                <c:pt idx="160">
                  <c:v>315</c:v>
                </c:pt>
                <c:pt idx="161">
                  <c:v>312</c:v>
                </c:pt>
                <c:pt idx="162">
                  <c:v>311</c:v>
                </c:pt>
                <c:pt idx="163">
                  <c:v>308</c:v>
                </c:pt>
                <c:pt idx="164">
                  <c:v>306</c:v>
                </c:pt>
                <c:pt idx="165">
                  <c:v>299</c:v>
                </c:pt>
                <c:pt idx="166">
                  <c:v>298</c:v>
                </c:pt>
                <c:pt idx="167">
                  <c:v>298</c:v>
                </c:pt>
                <c:pt idx="168">
                  <c:v>297</c:v>
                </c:pt>
                <c:pt idx="169">
                  <c:v>294</c:v>
                </c:pt>
                <c:pt idx="170">
                  <c:v>289</c:v>
                </c:pt>
                <c:pt idx="171">
                  <c:v>283</c:v>
                </c:pt>
                <c:pt idx="172">
                  <c:v>282</c:v>
                </c:pt>
                <c:pt idx="173">
                  <c:v>281</c:v>
                </c:pt>
                <c:pt idx="174">
                  <c:v>275</c:v>
                </c:pt>
                <c:pt idx="175">
                  <c:v>275</c:v>
                </c:pt>
                <c:pt idx="176">
                  <c:v>274</c:v>
                </c:pt>
                <c:pt idx="177">
                  <c:v>272</c:v>
                </c:pt>
                <c:pt idx="178">
                  <c:v>270</c:v>
                </c:pt>
                <c:pt idx="179">
                  <c:v>268</c:v>
                </c:pt>
                <c:pt idx="180">
                  <c:v>265</c:v>
                </c:pt>
                <c:pt idx="181">
                  <c:v>264</c:v>
                </c:pt>
                <c:pt idx="182">
                  <c:v>262</c:v>
                </c:pt>
                <c:pt idx="183">
                  <c:v>261</c:v>
                </c:pt>
                <c:pt idx="184">
                  <c:v>260</c:v>
                </c:pt>
                <c:pt idx="185">
                  <c:v>259</c:v>
                </c:pt>
                <c:pt idx="186">
                  <c:v>258</c:v>
                </c:pt>
                <c:pt idx="187">
                  <c:v>254</c:v>
                </c:pt>
                <c:pt idx="188">
                  <c:v>253</c:v>
                </c:pt>
                <c:pt idx="189">
                  <c:v>249</c:v>
                </c:pt>
                <c:pt idx="190">
                  <c:v>244</c:v>
                </c:pt>
                <c:pt idx="191">
                  <c:v>237</c:v>
                </c:pt>
                <c:pt idx="192">
                  <c:v>236</c:v>
                </c:pt>
                <c:pt idx="193">
                  <c:v>233</c:v>
                </c:pt>
                <c:pt idx="194">
                  <c:v>230</c:v>
                </c:pt>
                <c:pt idx="195">
                  <c:v>228</c:v>
                </c:pt>
                <c:pt idx="196">
                  <c:v>228</c:v>
                </c:pt>
                <c:pt idx="197">
                  <c:v>224</c:v>
                </c:pt>
                <c:pt idx="198">
                  <c:v>183</c:v>
                </c:pt>
                <c:pt idx="199">
                  <c:v>168</c:v>
                </c:pt>
                <c:pt idx="200">
                  <c:v>165</c:v>
                </c:pt>
                <c:pt idx="201">
                  <c:v>154</c:v>
                </c:pt>
                <c:pt idx="202">
                  <c:v>154</c:v>
                </c:pt>
                <c:pt idx="203">
                  <c:v>152</c:v>
                </c:pt>
                <c:pt idx="204">
                  <c:v>149</c:v>
                </c:pt>
                <c:pt idx="205">
                  <c:v>148</c:v>
                </c:pt>
                <c:pt idx="206">
                  <c:v>138</c:v>
                </c:pt>
                <c:pt idx="207">
                  <c:v>126</c:v>
                </c:pt>
                <c:pt idx="208">
                  <c:v>125</c:v>
                </c:pt>
                <c:pt idx="209">
                  <c:v>115</c:v>
                </c:pt>
              </c:numCache>
            </c:numRef>
          </c:yVal>
        </c:ser>
        <c:ser>
          <c:idx val="12"/>
          <c:order val="11"/>
          <c:tx>
            <c:strRef>
              <c:f>'All Markets'!$M$2</c:f>
              <c:strCache>
                <c:ptCount val="1"/>
                <c:pt idx="0">
                  <c:v>Sep</c:v>
                </c:pt>
              </c:strCache>
            </c:strRef>
          </c:tx>
          <c:marker>
            <c:symbol val="none"/>
          </c:marker>
          <c:xVal>
            <c:numRef>
              <c:f>'All Markets'!$A$3:$A$212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1.9047619047619063E-2</c:v>
                </c:pt>
                <c:pt idx="5">
                  <c:v>2.3809523809523812E-2</c:v>
                </c:pt>
                <c:pt idx="6">
                  <c:v>2.8571428571428588E-2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4.2857142857142885E-2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8.095238095238097E-2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0.10476190476190478</c:v>
                </c:pt>
                <c:pt idx="23">
                  <c:v>0.10952380952380956</c:v>
                </c:pt>
                <c:pt idx="24">
                  <c:v>0.11428571428571428</c:v>
                </c:pt>
                <c:pt idx="25">
                  <c:v>0.11904761904761904</c:v>
                </c:pt>
                <c:pt idx="26">
                  <c:v>0.12380952380952372</c:v>
                </c:pt>
                <c:pt idx="27">
                  <c:v>0.12857142857142861</c:v>
                </c:pt>
                <c:pt idx="28">
                  <c:v>0.13333333333333339</c:v>
                </c:pt>
                <c:pt idx="29">
                  <c:v>0.13809523809523824</c:v>
                </c:pt>
                <c:pt idx="30">
                  <c:v>0.14285714285714296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0.15714285714285728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0.1714285714285714</c:v>
                </c:pt>
                <c:pt idx="37">
                  <c:v>0.17619047619047634</c:v>
                </c:pt>
                <c:pt idx="38">
                  <c:v>0.1809523809523812</c:v>
                </c:pt>
                <c:pt idx="39">
                  <c:v>0.18571428571428594</c:v>
                </c:pt>
                <c:pt idx="40">
                  <c:v>0.19047619047619074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0.20476190476190498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0.2238095238095239</c:v>
                </c:pt>
                <c:pt idx="48">
                  <c:v>0.22857142857142884</c:v>
                </c:pt>
                <c:pt idx="49">
                  <c:v>0.23333333333333361</c:v>
                </c:pt>
                <c:pt idx="50">
                  <c:v>0.23809523809523847</c:v>
                </c:pt>
                <c:pt idx="51">
                  <c:v>0.24285714285714324</c:v>
                </c:pt>
                <c:pt idx="52">
                  <c:v>0.24761904761904791</c:v>
                </c:pt>
                <c:pt idx="53">
                  <c:v>0.25238095238095287</c:v>
                </c:pt>
                <c:pt idx="54">
                  <c:v>0.25714285714285751</c:v>
                </c:pt>
                <c:pt idx="55">
                  <c:v>0.26190476190476247</c:v>
                </c:pt>
                <c:pt idx="56">
                  <c:v>0.266666666666667</c:v>
                </c:pt>
                <c:pt idx="57">
                  <c:v>0.27142857142857185</c:v>
                </c:pt>
                <c:pt idx="58">
                  <c:v>0.27619047619047632</c:v>
                </c:pt>
                <c:pt idx="59">
                  <c:v>0.28095238095238123</c:v>
                </c:pt>
                <c:pt idx="60">
                  <c:v>0.28571428571428598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0.30000000000000021</c:v>
                </c:pt>
                <c:pt idx="64">
                  <c:v>0.30476190476190484</c:v>
                </c:pt>
                <c:pt idx="65">
                  <c:v>0.30952380952380987</c:v>
                </c:pt>
                <c:pt idx="66">
                  <c:v>0.31428571428571445</c:v>
                </c:pt>
                <c:pt idx="67">
                  <c:v>0.31904761904761925</c:v>
                </c:pt>
                <c:pt idx="68">
                  <c:v>0.32380952380952405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0.34761904761904766</c:v>
                </c:pt>
                <c:pt idx="74">
                  <c:v>0.35238095238095263</c:v>
                </c:pt>
                <c:pt idx="75">
                  <c:v>0.35714285714285726</c:v>
                </c:pt>
                <c:pt idx="76">
                  <c:v>0.36190476190476228</c:v>
                </c:pt>
                <c:pt idx="77">
                  <c:v>0.36666666666666675</c:v>
                </c:pt>
                <c:pt idx="78">
                  <c:v>0.37142857142857155</c:v>
                </c:pt>
                <c:pt idx="79">
                  <c:v>0.37619047619047613</c:v>
                </c:pt>
                <c:pt idx="80">
                  <c:v>0.38095238095238093</c:v>
                </c:pt>
                <c:pt idx="81">
                  <c:v>0.38571428571428579</c:v>
                </c:pt>
                <c:pt idx="82">
                  <c:v>0.39047619047619031</c:v>
                </c:pt>
                <c:pt idx="83">
                  <c:v>0.39523809523809511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</c:v>
                </c:pt>
                <c:pt idx="87">
                  <c:v>0.41428571428571392</c:v>
                </c:pt>
                <c:pt idx="88">
                  <c:v>0.41904761904761884</c:v>
                </c:pt>
                <c:pt idx="89">
                  <c:v>0.42380952380952364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0.45238095238095216</c:v>
                </c:pt>
                <c:pt idx="96">
                  <c:v>0.45714285714285691</c:v>
                </c:pt>
                <c:pt idx="97">
                  <c:v>0.46190476190476176</c:v>
                </c:pt>
                <c:pt idx="98">
                  <c:v>0.46666666666666634</c:v>
                </c:pt>
                <c:pt idx="99">
                  <c:v>0.47142857142857103</c:v>
                </c:pt>
                <c:pt idx="100">
                  <c:v>0.47619047619047578</c:v>
                </c:pt>
                <c:pt idx="101">
                  <c:v>0.48095238095238052</c:v>
                </c:pt>
                <c:pt idx="102">
                  <c:v>0.48571428571428538</c:v>
                </c:pt>
                <c:pt idx="103">
                  <c:v>0.49047619047618984</c:v>
                </c:pt>
                <c:pt idx="104">
                  <c:v>0.49523809523809476</c:v>
                </c:pt>
                <c:pt idx="105">
                  <c:v>0.49999999999999967</c:v>
                </c:pt>
                <c:pt idx="106">
                  <c:v>0.50476190476190375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0.52380952380952339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0.54285714285714171</c:v>
                </c:pt>
                <c:pt idx="115">
                  <c:v>0.54761904761904712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0.56190476190476069</c:v>
                </c:pt>
                <c:pt idx="119">
                  <c:v>0.56666666666666576</c:v>
                </c:pt>
                <c:pt idx="120">
                  <c:v>0.57142857142857095</c:v>
                </c:pt>
                <c:pt idx="121">
                  <c:v>0.57619047619047603</c:v>
                </c:pt>
                <c:pt idx="122">
                  <c:v>0.58095238095237933</c:v>
                </c:pt>
                <c:pt idx="123">
                  <c:v>0.5857142857142843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0.60952380952380891</c:v>
                </c:pt>
                <c:pt idx="129">
                  <c:v>0.61428571428571355</c:v>
                </c:pt>
                <c:pt idx="130">
                  <c:v>0.61904761904761829</c:v>
                </c:pt>
                <c:pt idx="131">
                  <c:v>0.62380952380952304</c:v>
                </c:pt>
                <c:pt idx="132">
                  <c:v>0.62857142857142789</c:v>
                </c:pt>
                <c:pt idx="133">
                  <c:v>0.63333333333333253</c:v>
                </c:pt>
                <c:pt idx="134">
                  <c:v>0.63809523809523738</c:v>
                </c:pt>
                <c:pt idx="135">
                  <c:v>0.64285714285714168</c:v>
                </c:pt>
                <c:pt idx="136">
                  <c:v>0.64761904761904698</c:v>
                </c:pt>
                <c:pt idx="137">
                  <c:v>0.65238095238095151</c:v>
                </c:pt>
                <c:pt idx="138">
                  <c:v>0.65714285714285625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0.67142857142857093</c:v>
                </c:pt>
                <c:pt idx="142">
                  <c:v>0.67619047619047601</c:v>
                </c:pt>
                <c:pt idx="143">
                  <c:v>0.6809523809523792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0.69523809523809421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0.70952380952380845</c:v>
                </c:pt>
                <c:pt idx="150">
                  <c:v>0.71428571428571319</c:v>
                </c:pt>
                <c:pt idx="151">
                  <c:v>0.7190476190476176</c:v>
                </c:pt>
                <c:pt idx="152">
                  <c:v>0.72380952380952279</c:v>
                </c:pt>
                <c:pt idx="153">
                  <c:v>0.72857142857142743</c:v>
                </c:pt>
                <c:pt idx="154">
                  <c:v>0.73333333333333184</c:v>
                </c:pt>
                <c:pt idx="155">
                  <c:v>0.73809523809523703</c:v>
                </c:pt>
                <c:pt idx="156">
                  <c:v>0.74285714285714133</c:v>
                </c:pt>
                <c:pt idx="157">
                  <c:v>0.74761904761904674</c:v>
                </c:pt>
                <c:pt idx="158">
                  <c:v>0.75238095238095082</c:v>
                </c:pt>
                <c:pt idx="159">
                  <c:v>0.75714285714285601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0.77142857142857024</c:v>
                </c:pt>
                <c:pt idx="163">
                  <c:v>0.77619047619047554</c:v>
                </c:pt>
                <c:pt idx="164">
                  <c:v>0.78095238095237896</c:v>
                </c:pt>
                <c:pt idx="165">
                  <c:v>0.7857142857142837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0.80476190476190268</c:v>
                </c:pt>
                <c:pt idx="170">
                  <c:v>0.80952380952380809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0.82380952380952233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0.83809523809523656</c:v>
                </c:pt>
                <c:pt idx="177">
                  <c:v>0.84285714285714097</c:v>
                </c:pt>
                <c:pt idx="178">
                  <c:v>0.84761904761904605</c:v>
                </c:pt>
                <c:pt idx="179">
                  <c:v>0.85238095238095068</c:v>
                </c:pt>
                <c:pt idx="180">
                  <c:v>0.85714285714285554</c:v>
                </c:pt>
                <c:pt idx="181">
                  <c:v>0.86190476190475962</c:v>
                </c:pt>
                <c:pt idx="182">
                  <c:v>0.8666666666666647</c:v>
                </c:pt>
                <c:pt idx="183">
                  <c:v>0.87142857142856978</c:v>
                </c:pt>
                <c:pt idx="184">
                  <c:v>0.87619047619047508</c:v>
                </c:pt>
                <c:pt idx="185">
                  <c:v>0.88095238095237838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0.8952380952380935</c:v>
                </c:pt>
                <c:pt idx="189">
                  <c:v>0.89999999999999791</c:v>
                </c:pt>
                <c:pt idx="190">
                  <c:v>0.90476190476190232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0.93809523809523621</c:v>
                </c:pt>
                <c:pt idx="198">
                  <c:v>0.94285714285714051</c:v>
                </c:pt>
                <c:pt idx="199">
                  <c:v>0.94761904761904592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0.97142857142856942</c:v>
                </c:pt>
                <c:pt idx="205">
                  <c:v>0.97619047619047461</c:v>
                </c:pt>
                <c:pt idx="206">
                  <c:v>0.98095238095237824</c:v>
                </c:pt>
                <c:pt idx="207">
                  <c:v>0.98571428571428299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'All Markets'!$M$3:$M$212</c:f>
              <c:numCache>
                <c:formatCode>General</c:formatCode>
                <c:ptCount val="210"/>
                <c:pt idx="0">
                  <c:v>764</c:v>
                </c:pt>
                <c:pt idx="1">
                  <c:v>712</c:v>
                </c:pt>
                <c:pt idx="2">
                  <c:v>687</c:v>
                </c:pt>
                <c:pt idx="3">
                  <c:v>683</c:v>
                </c:pt>
                <c:pt idx="4">
                  <c:v>683</c:v>
                </c:pt>
                <c:pt idx="5">
                  <c:v>669</c:v>
                </c:pt>
                <c:pt idx="6">
                  <c:v>662</c:v>
                </c:pt>
                <c:pt idx="7">
                  <c:v>649</c:v>
                </c:pt>
                <c:pt idx="8">
                  <c:v>638</c:v>
                </c:pt>
                <c:pt idx="9">
                  <c:v>637</c:v>
                </c:pt>
                <c:pt idx="10">
                  <c:v>633</c:v>
                </c:pt>
                <c:pt idx="11">
                  <c:v>623</c:v>
                </c:pt>
                <c:pt idx="12">
                  <c:v>619</c:v>
                </c:pt>
                <c:pt idx="13">
                  <c:v>615</c:v>
                </c:pt>
                <c:pt idx="14">
                  <c:v>612</c:v>
                </c:pt>
                <c:pt idx="15">
                  <c:v>607</c:v>
                </c:pt>
                <c:pt idx="16">
                  <c:v>587</c:v>
                </c:pt>
                <c:pt idx="17">
                  <c:v>586</c:v>
                </c:pt>
                <c:pt idx="18">
                  <c:v>583</c:v>
                </c:pt>
                <c:pt idx="19">
                  <c:v>577</c:v>
                </c:pt>
                <c:pt idx="20">
                  <c:v>574</c:v>
                </c:pt>
                <c:pt idx="21">
                  <c:v>570</c:v>
                </c:pt>
                <c:pt idx="22">
                  <c:v>565</c:v>
                </c:pt>
                <c:pt idx="23">
                  <c:v>564</c:v>
                </c:pt>
                <c:pt idx="24">
                  <c:v>562</c:v>
                </c:pt>
                <c:pt idx="25">
                  <c:v>560</c:v>
                </c:pt>
                <c:pt idx="26">
                  <c:v>559</c:v>
                </c:pt>
                <c:pt idx="27">
                  <c:v>556</c:v>
                </c:pt>
                <c:pt idx="28">
                  <c:v>555</c:v>
                </c:pt>
                <c:pt idx="29">
                  <c:v>544</c:v>
                </c:pt>
                <c:pt idx="30">
                  <c:v>543</c:v>
                </c:pt>
                <c:pt idx="31">
                  <c:v>542</c:v>
                </c:pt>
                <c:pt idx="32">
                  <c:v>541</c:v>
                </c:pt>
                <c:pt idx="33">
                  <c:v>539</c:v>
                </c:pt>
                <c:pt idx="34">
                  <c:v>539</c:v>
                </c:pt>
                <c:pt idx="35">
                  <c:v>538</c:v>
                </c:pt>
                <c:pt idx="36">
                  <c:v>538</c:v>
                </c:pt>
                <c:pt idx="37">
                  <c:v>536</c:v>
                </c:pt>
                <c:pt idx="38">
                  <c:v>532</c:v>
                </c:pt>
                <c:pt idx="39">
                  <c:v>529</c:v>
                </c:pt>
                <c:pt idx="40">
                  <c:v>524</c:v>
                </c:pt>
                <c:pt idx="41">
                  <c:v>523</c:v>
                </c:pt>
                <c:pt idx="42">
                  <c:v>518</c:v>
                </c:pt>
                <c:pt idx="43">
                  <c:v>518</c:v>
                </c:pt>
                <c:pt idx="44">
                  <c:v>518</c:v>
                </c:pt>
                <c:pt idx="45">
                  <c:v>514</c:v>
                </c:pt>
                <c:pt idx="46">
                  <c:v>512</c:v>
                </c:pt>
                <c:pt idx="47">
                  <c:v>510</c:v>
                </c:pt>
                <c:pt idx="48">
                  <c:v>506</c:v>
                </c:pt>
                <c:pt idx="49">
                  <c:v>505</c:v>
                </c:pt>
                <c:pt idx="50">
                  <c:v>504</c:v>
                </c:pt>
                <c:pt idx="51">
                  <c:v>502</c:v>
                </c:pt>
                <c:pt idx="52">
                  <c:v>502</c:v>
                </c:pt>
                <c:pt idx="53">
                  <c:v>502</c:v>
                </c:pt>
                <c:pt idx="54">
                  <c:v>501</c:v>
                </c:pt>
                <c:pt idx="55">
                  <c:v>501</c:v>
                </c:pt>
                <c:pt idx="56">
                  <c:v>497</c:v>
                </c:pt>
                <c:pt idx="57">
                  <c:v>494</c:v>
                </c:pt>
                <c:pt idx="58">
                  <c:v>494</c:v>
                </c:pt>
                <c:pt idx="59">
                  <c:v>494</c:v>
                </c:pt>
                <c:pt idx="60">
                  <c:v>494</c:v>
                </c:pt>
                <c:pt idx="61">
                  <c:v>493</c:v>
                </c:pt>
                <c:pt idx="62">
                  <c:v>493</c:v>
                </c:pt>
                <c:pt idx="63">
                  <c:v>492</c:v>
                </c:pt>
                <c:pt idx="64">
                  <c:v>491</c:v>
                </c:pt>
                <c:pt idx="65">
                  <c:v>488</c:v>
                </c:pt>
                <c:pt idx="66">
                  <c:v>486</c:v>
                </c:pt>
                <c:pt idx="67">
                  <c:v>485</c:v>
                </c:pt>
                <c:pt idx="68">
                  <c:v>485</c:v>
                </c:pt>
                <c:pt idx="69">
                  <c:v>483</c:v>
                </c:pt>
                <c:pt idx="70">
                  <c:v>482</c:v>
                </c:pt>
                <c:pt idx="71">
                  <c:v>478</c:v>
                </c:pt>
                <c:pt idx="72">
                  <c:v>477</c:v>
                </c:pt>
                <c:pt idx="73">
                  <c:v>476</c:v>
                </c:pt>
                <c:pt idx="74">
                  <c:v>476</c:v>
                </c:pt>
                <c:pt idx="75">
                  <c:v>475</c:v>
                </c:pt>
                <c:pt idx="76">
                  <c:v>475</c:v>
                </c:pt>
                <c:pt idx="77">
                  <c:v>475</c:v>
                </c:pt>
                <c:pt idx="78">
                  <c:v>474</c:v>
                </c:pt>
                <c:pt idx="79">
                  <c:v>474</c:v>
                </c:pt>
                <c:pt idx="80">
                  <c:v>472</c:v>
                </c:pt>
                <c:pt idx="81">
                  <c:v>470</c:v>
                </c:pt>
                <c:pt idx="82">
                  <c:v>470</c:v>
                </c:pt>
                <c:pt idx="83">
                  <c:v>469</c:v>
                </c:pt>
                <c:pt idx="84">
                  <c:v>468</c:v>
                </c:pt>
                <c:pt idx="85">
                  <c:v>468</c:v>
                </c:pt>
                <c:pt idx="86">
                  <c:v>467</c:v>
                </c:pt>
                <c:pt idx="87">
                  <c:v>465</c:v>
                </c:pt>
                <c:pt idx="88">
                  <c:v>464</c:v>
                </c:pt>
                <c:pt idx="89">
                  <c:v>462</c:v>
                </c:pt>
                <c:pt idx="90">
                  <c:v>462</c:v>
                </c:pt>
                <c:pt idx="91">
                  <c:v>460</c:v>
                </c:pt>
                <c:pt idx="92">
                  <c:v>459</c:v>
                </c:pt>
                <c:pt idx="93">
                  <c:v>459</c:v>
                </c:pt>
                <c:pt idx="94">
                  <c:v>459</c:v>
                </c:pt>
                <c:pt idx="95">
                  <c:v>456</c:v>
                </c:pt>
                <c:pt idx="96">
                  <c:v>455</c:v>
                </c:pt>
                <c:pt idx="97">
                  <c:v>454</c:v>
                </c:pt>
                <c:pt idx="98">
                  <c:v>452</c:v>
                </c:pt>
                <c:pt idx="99">
                  <c:v>451</c:v>
                </c:pt>
                <c:pt idx="100">
                  <c:v>445</c:v>
                </c:pt>
                <c:pt idx="101">
                  <c:v>443</c:v>
                </c:pt>
                <c:pt idx="102">
                  <c:v>442</c:v>
                </c:pt>
                <c:pt idx="103">
                  <c:v>441</c:v>
                </c:pt>
                <c:pt idx="104">
                  <c:v>439</c:v>
                </c:pt>
                <c:pt idx="105">
                  <c:v>438</c:v>
                </c:pt>
                <c:pt idx="106">
                  <c:v>437</c:v>
                </c:pt>
                <c:pt idx="107">
                  <c:v>434</c:v>
                </c:pt>
                <c:pt idx="108">
                  <c:v>434</c:v>
                </c:pt>
                <c:pt idx="109">
                  <c:v>431</c:v>
                </c:pt>
                <c:pt idx="110">
                  <c:v>428</c:v>
                </c:pt>
                <c:pt idx="111">
                  <c:v>426</c:v>
                </c:pt>
                <c:pt idx="112">
                  <c:v>426</c:v>
                </c:pt>
                <c:pt idx="113">
                  <c:v>425</c:v>
                </c:pt>
                <c:pt idx="114">
                  <c:v>418</c:v>
                </c:pt>
                <c:pt idx="115">
                  <c:v>417</c:v>
                </c:pt>
                <c:pt idx="116">
                  <c:v>416</c:v>
                </c:pt>
                <c:pt idx="117">
                  <c:v>415</c:v>
                </c:pt>
                <c:pt idx="118">
                  <c:v>415</c:v>
                </c:pt>
                <c:pt idx="119">
                  <c:v>414</c:v>
                </c:pt>
                <c:pt idx="120">
                  <c:v>413</c:v>
                </c:pt>
                <c:pt idx="121">
                  <c:v>411</c:v>
                </c:pt>
                <c:pt idx="122">
                  <c:v>411</c:v>
                </c:pt>
                <c:pt idx="123">
                  <c:v>408</c:v>
                </c:pt>
                <c:pt idx="124">
                  <c:v>403</c:v>
                </c:pt>
                <c:pt idx="125">
                  <c:v>403</c:v>
                </c:pt>
                <c:pt idx="126">
                  <c:v>400</c:v>
                </c:pt>
                <c:pt idx="127">
                  <c:v>397</c:v>
                </c:pt>
                <c:pt idx="128">
                  <c:v>395</c:v>
                </c:pt>
                <c:pt idx="129">
                  <c:v>393</c:v>
                </c:pt>
                <c:pt idx="130">
                  <c:v>393</c:v>
                </c:pt>
                <c:pt idx="131">
                  <c:v>389</c:v>
                </c:pt>
                <c:pt idx="132">
                  <c:v>388</c:v>
                </c:pt>
                <c:pt idx="133">
                  <c:v>388</c:v>
                </c:pt>
                <c:pt idx="134">
                  <c:v>386</c:v>
                </c:pt>
                <c:pt idx="135">
                  <c:v>386</c:v>
                </c:pt>
                <c:pt idx="136">
                  <c:v>385</c:v>
                </c:pt>
                <c:pt idx="137">
                  <c:v>380</c:v>
                </c:pt>
                <c:pt idx="138">
                  <c:v>377</c:v>
                </c:pt>
                <c:pt idx="139">
                  <c:v>376</c:v>
                </c:pt>
                <c:pt idx="140">
                  <c:v>375</c:v>
                </c:pt>
                <c:pt idx="141">
                  <c:v>374</c:v>
                </c:pt>
                <c:pt idx="142">
                  <c:v>374</c:v>
                </c:pt>
                <c:pt idx="143">
                  <c:v>373</c:v>
                </c:pt>
                <c:pt idx="144">
                  <c:v>372</c:v>
                </c:pt>
                <c:pt idx="145">
                  <c:v>370</c:v>
                </c:pt>
                <c:pt idx="146">
                  <c:v>368</c:v>
                </c:pt>
                <c:pt idx="147">
                  <c:v>368</c:v>
                </c:pt>
                <c:pt idx="148">
                  <c:v>365</c:v>
                </c:pt>
                <c:pt idx="149">
                  <c:v>364</c:v>
                </c:pt>
                <c:pt idx="150">
                  <c:v>363</c:v>
                </c:pt>
                <c:pt idx="151">
                  <c:v>363</c:v>
                </c:pt>
                <c:pt idx="152">
                  <c:v>361</c:v>
                </c:pt>
                <c:pt idx="153">
                  <c:v>359</c:v>
                </c:pt>
                <c:pt idx="154">
                  <c:v>357</c:v>
                </c:pt>
                <c:pt idx="155">
                  <c:v>355</c:v>
                </c:pt>
                <c:pt idx="156">
                  <c:v>352</c:v>
                </c:pt>
                <c:pt idx="157">
                  <c:v>347</c:v>
                </c:pt>
                <c:pt idx="158">
                  <c:v>347</c:v>
                </c:pt>
                <c:pt idx="159">
                  <c:v>346</c:v>
                </c:pt>
                <c:pt idx="160">
                  <c:v>343</c:v>
                </c:pt>
                <c:pt idx="161">
                  <c:v>342</c:v>
                </c:pt>
                <c:pt idx="162">
                  <c:v>342</c:v>
                </c:pt>
                <c:pt idx="163">
                  <c:v>339</c:v>
                </c:pt>
                <c:pt idx="164">
                  <c:v>339</c:v>
                </c:pt>
                <c:pt idx="165">
                  <c:v>339</c:v>
                </c:pt>
                <c:pt idx="166">
                  <c:v>338</c:v>
                </c:pt>
                <c:pt idx="167">
                  <c:v>334</c:v>
                </c:pt>
                <c:pt idx="168">
                  <c:v>331</c:v>
                </c:pt>
                <c:pt idx="169">
                  <c:v>329</c:v>
                </c:pt>
                <c:pt idx="170">
                  <c:v>326</c:v>
                </c:pt>
                <c:pt idx="171">
                  <c:v>325</c:v>
                </c:pt>
                <c:pt idx="172">
                  <c:v>325</c:v>
                </c:pt>
                <c:pt idx="173">
                  <c:v>322</c:v>
                </c:pt>
                <c:pt idx="174">
                  <c:v>314</c:v>
                </c:pt>
                <c:pt idx="175">
                  <c:v>312</c:v>
                </c:pt>
                <c:pt idx="176">
                  <c:v>306</c:v>
                </c:pt>
                <c:pt idx="177">
                  <c:v>305</c:v>
                </c:pt>
                <c:pt idx="178">
                  <c:v>305</c:v>
                </c:pt>
                <c:pt idx="179">
                  <c:v>302</c:v>
                </c:pt>
                <c:pt idx="180">
                  <c:v>288</c:v>
                </c:pt>
                <c:pt idx="181">
                  <c:v>287</c:v>
                </c:pt>
                <c:pt idx="182">
                  <c:v>285</c:v>
                </c:pt>
                <c:pt idx="183">
                  <c:v>271</c:v>
                </c:pt>
                <c:pt idx="184">
                  <c:v>269</c:v>
                </c:pt>
                <c:pt idx="185">
                  <c:v>266</c:v>
                </c:pt>
                <c:pt idx="186">
                  <c:v>261</c:v>
                </c:pt>
                <c:pt idx="187">
                  <c:v>259</c:v>
                </c:pt>
                <c:pt idx="188">
                  <c:v>256</c:v>
                </c:pt>
                <c:pt idx="189">
                  <c:v>247</c:v>
                </c:pt>
                <c:pt idx="190">
                  <c:v>242</c:v>
                </c:pt>
                <c:pt idx="191">
                  <c:v>239</c:v>
                </c:pt>
                <c:pt idx="192">
                  <c:v>220</c:v>
                </c:pt>
                <c:pt idx="193">
                  <c:v>220</c:v>
                </c:pt>
                <c:pt idx="194">
                  <c:v>218</c:v>
                </c:pt>
                <c:pt idx="195">
                  <c:v>211</c:v>
                </c:pt>
                <c:pt idx="196">
                  <c:v>203</c:v>
                </c:pt>
                <c:pt idx="197">
                  <c:v>186</c:v>
                </c:pt>
                <c:pt idx="198">
                  <c:v>185</c:v>
                </c:pt>
                <c:pt idx="199">
                  <c:v>175</c:v>
                </c:pt>
                <c:pt idx="200">
                  <c:v>171</c:v>
                </c:pt>
                <c:pt idx="201">
                  <c:v>165</c:v>
                </c:pt>
                <c:pt idx="202">
                  <c:v>163</c:v>
                </c:pt>
                <c:pt idx="203">
                  <c:v>160</c:v>
                </c:pt>
                <c:pt idx="204">
                  <c:v>160</c:v>
                </c:pt>
                <c:pt idx="205">
                  <c:v>157</c:v>
                </c:pt>
                <c:pt idx="206">
                  <c:v>150</c:v>
                </c:pt>
                <c:pt idx="207">
                  <c:v>148</c:v>
                </c:pt>
                <c:pt idx="208">
                  <c:v>144</c:v>
                </c:pt>
                <c:pt idx="209">
                  <c:v>143</c:v>
                </c:pt>
              </c:numCache>
            </c:numRef>
          </c:yVal>
        </c:ser>
        <c:axId val="106566784"/>
        <c:axId val="106568704"/>
      </c:scatterChart>
      <c:valAx>
        <c:axId val="106566784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Probability of Exceeding</a:t>
                </a:r>
              </a:p>
            </c:rich>
          </c:tx>
          <c:layout/>
        </c:title>
        <c:numFmt formatCode="0%" sourceLinked="0"/>
        <c:tickLblPos val="nextTo"/>
        <c:crossAx val="106568704"/>
        <c:crosses val="autoZero"/>
        <c:crossBetween val="midCat"/>
      </c:valAx>
      <c:valAx>
        <c:axId val="10656870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MW-months</a:t>
                </a:r>
              </a:p>
            </c:rich>
          </c:tx>
          <c:layout/>
        </c:title>
        <c:numFmt formatCode="General" sourceLinked="1"/>
        <c:tickLblPos val="nextTo"/>
        <c:crossAx val="106566784"/>
        <c:crosses val="autoZero"/>
        <c:crossBetween val="midCat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'Borrowed Hydro'!$Q$32</c:f>
              <c:strCache>
                <c:ptCount val="1"/>
                <c:pt idx="0">
                  <c:v>Avg</c:v>
                </c:pt>
              </c:strCache>
            </c:strRef>
          </c:tx>
          <c:cat>
            <c:strRef>
              <c:f>'Borrowed Hydro'!$O$33:$O$44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'Borrowed Hydro'!$P$33:$P$44</c:f>
              <c:numCache>
                <c:formatCode>0.0</c:formatCode>
                <c:ptCount val="12"/>
                <c:pt idx="0">
                  <c:v>58.1</c:v>
                </c:pt>
                <c:pt idx="1">
                  <c:v>5.7</c:v>
                </c:pt>
                <c:pt idx="2">
                  <c:v>13.8</c:v>
                </c:pt>
                <c:pt idx="3">
                  <c:v>1.9000000000000001</c:v>
                </c:pt>
                <c:pt idx="4">
                  <c:v>2.4</c:v>
                </c:pt>
                <c:pt idx="5">
                  <c:v>1</c:v>
                </c:pt>
                <c:pt idx="6">
                  <c:v>1.9000000000000001</c:v>
                </c:pt>
                <c:pt idx="7">
                  <c:v>0</c:v>
                </c:pt>
                <c:pt idx="8">
                  <c:v>8.1</c:v>
                </c:pt>
                <c:pt idx="9">
                  <c:v>40.5</c:v>
                </c:pt>
                <c:pt idx="10">
                  <c:v>87.1</c:v>
                </c:pt>
                <c:pt idx="11">
                  <c:v>79</c:v>
                </c:pt>
              </c:numCache>
            </c:numRef>
          </c:val>
        </c:ser>
        <c:axId val="91273856"/>
        <c:axId val="91275648"/>
      </c:barChart>
      <c:catAx>
        <c:axId val="91273856"/>
        <c:scaling>
          <c:orientation val="minMax"/>
        </c:scaling>
        <c:axPos val="b"/>
        <c:tickLblPos val="nextTo"/>
        <c:crossAx val="91275648"/>
        <c:crosses val="autoZero"/>
        <c:auto val="1"/>
        <c:lblAlgn val="ctr"/>
        <c:lblOffset val="100"/>
      </c:catAx>
      <c:valAx>
        <c:axId val="9127564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</c:title>
        <c:numFmt formatCode="0" sourceLinked="0"/>
        <c:tickLblPos val="nextTo"/>
        <c:crossAx val="9127385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'Borrowed Hydro'!$Q$32</c:f>
              <c:strCache>
                <c:ptCount val="1"/>
                <c:pt idx="0">
                  <c:v>Avg</c:v>
                </c:pt>
              </c:strCache>
            </c:strRef>
          </c:tx>
          <c:cat>
            <c:strRef>
              <c:f>'Borrowed Hydro'!$O$33:$O$44</c:f>
              <c:strCache>
                <c:ptCount val="12"/>
                <c:pt idx="0">
                  <c:v>Oct</c:v>
                </c:pt>
                <c:pt idx="1">
                  <c:v>Nov</c:v>
                </c:pt>
                <c:pt idx="2">
                  <c:v>Dec</c:v>
                </c:pt>
                <c:pt idx="3">
                  <c:v>Jan</c:v>
                </c:pt>
                <c:pt idx="4">
                  <c:v>Feb</c:v>
                </c:pt>
                <c:pt idx="5">
                  <c:v>Mar</c:v>
                </c:pt>
                <c:pt idx="6">
                  <c:v>Apr</c:v>
                </c:pt>
                <c:pt idx="7">
                  <c:v>May</c:v>
                </c:pt>
                <c:pt idx="8">
                  <c:v>Jun</c:v>
                </c:pt>
                <c:pt idx="9">
                  <c:v>Jul</c:v>
                </c:pt>
                <c:pt idx="10">
                  <c:v>Aug</c:v>
                </c:pt>
                <c:pt idx="11">
                  <c:v>Sep</c:v>
                </c:pt>
              </c:strCache>
            </c:strRef>
          </c:cat>
          <c:val>
            <c:numRef>
              <c:f>'Borrowed Hydro'!$Q$33:$Q$44</c:f>
              <c:numCache>
                <c:formatCode>0</c:formatCode>
                <c:ptCount val="12"/>
                <c:pt idx="0">
                  <c:v>6163.0761904761903</c:v>
                </c:pt>
                <c:pt idx="1">
                  <c:v>237.17619047619038</c:v>
                </c:pt>
                <c:pt idx="2">
                  <c:v>1370.9619047619051</c:v>
                </c:pt>
                <c:pt idx="3">
                  <c:v>1544.1571428571419</c:v>
                </c:pt>
                <c:pt idx="4">
                  <c:v>329.17142857142858</c:v>
                </c:pt>
                <c:pt idx="5">
                  <c:v>437.28571428571405</c:v>
                </c:pt>
                <c:pt idx="6">
                  <c:v>167.1238095238094</c:v>
                </c:pt>
                <c:pt idx="7">
                  <c:v>0</c:v>
                </c:pt>
                <c:pt idx="8">
                  <c:v>12187.676190476182</c:v>
                </c:pt>
                <c:pt idx="9">
                  <c:v>35357.728571428604</c:v>
                </c:pt>
                <c:pt idx="10">
                  <c:v>48835.08095238098</c:v>
                </c:pt>
                <c:pt idx="11">
                  <c:v>3528.4904761904772</c:v>
                </c:pt>
              </c:numCache>
            </c:numRef>
          </c:val>
        </c:ser>
        <c:axId val="91308032"/>
        <c:axId val="91309568"/>
      </c:barChart>
      <c:catAx>
        <c:axId val="91308032"/>
        <c:scaling>
          <c:orientation val="minMax"/>
        </c:scaling>
        <c:axPos val="b"/>
        <c:tickLblPos val="nextTo"/>
        <c:crossAx val="91309568"/>
        <c:crosses val="autoZero"/>
        <c:auto val="1"/>
        <c:lblAlgn val="ctr"/>
        <c:lblOffset val="100"/>
      </c:catAx>
      <c:valAx>
        <c:axId val="9130956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MW-hours</a:t>
                </a:r>
              </a:p>
            </c:rich>
          </c:tx>
          <c:layout/>
        </c:title>
        <c:numFmt formatCode="0" sourceLinked="1"/>
        <c:tickLblPos val="nextTo"/>
        <c:crossAx val="9130803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scatterChart>
        <c:scatterStyle val="lineMarker"/>
        <c:ser>
          <c:idx val="1"/>
          <c:order val="0"/>
          <c:tx>
            <c:strRef>
              <c:f>'Borrowed Hydro'!$B$2</c:f>
              <c:strCache>
                <c:ptCount val="1"/>
                <c:pt idx="0">
                  <c:v>Oct</c:v>
                </c:pt>
              </c:strCache>
            </c:strRef>
          </c:tx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Hydro'!$B$3:$B$186</c:f>
              <c:numCache>
                <c:formatCode>General</c:formatCode>
                <c:ptCount val="184"/>
                <c:pt idx="0">
                  <c:v>219222</c:v>
                </c:pt>
                <c:pt idx="1">
                  <c:v>97783</c:v>
                </c:pt>
                <c:pt idx="2">
                  <c:v>55465</c:v>
                </c:pt>
                <c:pt idx="3">
                  <c:v>45130</c:v>
                </c:pt>
                <c:pt idx="4">
                  <c:v>36886</c:v>
                </c:pt>
                <c:pt idx="5">
                  <c:v>32821</c:v>
                </c:pt>
                <c:pt idx="6">
                  <c:v>30906</c:v>
                </c:pt>
                <c:pt idx="7">
                  <c:v>30199</c:v>
                </c:pt>
                <c:pt idx="8">
                  <c:v>28178</c:v>
                </c:pt>
                <c:pt idx="9">
                  <c:v>24272</c:v>
                </c:pt>
                <c:pt idx="10">
                  <c:v>22903</c:v>
                </c:pt>
                <c:pt idx="11">
                  <c:v>22901</c:v>
                </c:pt>
                <c:pt idx="12">
                  <c:v>20986</c:v>
                </c:pt>
                <c:pt idx="13">
                  <c:v>20924</c:v>
                </c:pt>
                <c:pt idx="14">
                  <c:v>20885</c:v>
                </c:pt>
                <c:pt idx="15">
                  <c:v>20285</c:v>
                </c:pt>
                <c:pt idx="16">
                  <c:v>20239</c:v>
                </c:pt>
                <c:pt idx="17">
                  <c:v>19317</c:v>
                </c:pt>
                <c:pt idx="18">
                  <c:v>18045</c:v>
                </c:pt>
                <c:pt idx="19">
                  <c:v>18007</c:v>
                </c:pt>
                <c:pt idx="20">
                  <c:v>17938</c:v>
                </c:pt>
                <c:pt idx="21">
                  <c:v>17890</c:v>
                </c:pt>
                <c:pt idx="22">
                  <c:v>16049</c:v>
                </c:pt>
                <c:pt idx="23">
                  <c:v>14911</c:v>
                </c:pt>
                <c:pt idx="24">
                  <c:v>14385</c:v>
                </c:pt>
                <c:pt idx="25">
                  <c:v>13988</c:v>
                </c:pt>
                <c:pt idx="26">
                  <c:v>13552</c:v>
                </c:pt>
                <c:pt idx="27">
                  <c:v>11983</c:v>
                </c:pt>
                <c:pt idx="28">
                  <c:v>10704</c:v>
                </c:pt>
                <c:pt idx="29">
                  <c:v>10540</c:v>
                </c:pt>
                <c:pt idx="30">
                  <c:v>10492</c:v>
                </c:pt>
                <c:pt idx="31">
                  <c:v>10393</c:v>
                </c:pt>
                <c:pt idx="32">
                  <c:v>9793</c:v>
                </c:pt>
                <c:pt idx="33">
                  <c:v>9725</c:v>
                </c:pt>
                <c:pt idx="34">
                  <c:v>9625</c:v>
                </c:pt>
                <c:pt idx="35">
                  <c:v>9312</c:v>
                </c:pt>
                <c:pt idx="36">
                  <c:v>9127</c:v>
                </c:pt>
                <c:pt idx="37">
                  <c:v>8291</c:v>
                </c:pt>
                <c:pt idx="38">
                  <c:v>8278</c:v>
                </c:pt>
                <c:pt idx="39">
                  <c:v>8115</c:v>
                </c:pt>
                <c:pt idx="40">
                  <c:v>8036</c:v>
                </c:pt>
                <c:pt idx="41">
                  <c:v>7937</c:v>
                </c:pt>
                <c:pt idx="42">
                  <c:v>7667</c:v>
                </c:pt>
                <c:pt idx="43">
                  <c:v>7421</c:v>
                </c:pt>
                <c:pt idx="44">
                  <c:v>7040</c:v>
                </c:pt>
                <c:pt idx="45">
                  <c:v>7040</c:v>
                </c:pt>
                <c:pt idx="46">
                  <c:v>6924</c:v>
                </c:pt>
                <c:pt idx="47">
                  <c:v>6887</c:v>
                </c:pt>
                <c:pt idx="48">
                  <c:v>6879</c:v>
                </c:pt>
                <c:pt idx="49">
                  <c:v>6734</c:v>
                </c:pt>
                <c:pt idx="50">
                  <c:v>6591</c:v>
                </c:pt>
                <c:pt idx="51">
                  <c:v>6565</c:v>
                </c:pt>
                <c:pt idx="52">
                  <c:v>6502</c:v>
                </c:pt>
                <c:pt idx="53">
                  <c:v>6374</c:v>
                </c:pt>
                <c:pt idx="54">
                  <c:v>6328</c:v>
                </c:pt>
                <c:pt idx="55">
                  <c:v>5992</c:v>
                </c:pt>
                <c:pt idx="56">
                  <c:v>5962</c:v>
                </c:pt>
                <c:pt idx="57">
                  <c:v>5898</c:v>
                </c:pt>
                <c:pt idx="58">
                  <c:v>5860</c:v>
                </c:pt>
                <c:pt idx="59">
                  <c:v>5822</c:v>
                </c:pt>
                <c:pt idx="60">
                  <c:v>5701</c:v>
                </c:pt>
                <c:pt idx="61">
                  <c:v>5405</c:v>
                </c:pt>
                <c:pt idx="62">
                  <c:v>5343</c:v>
                </c:pt>
                <c:pt idx="63">
                  <c:v>5292</c:v>
                </c:pt>
                <c:pt idx="64">
                  <c:v>5193</c:v>
                </c:pt>
                <c:pt idx="65">
                  <c:v>5135</c:v>
                </c:pt>
                <c:pt idx="66">
                  <c:v>5057</c:v>
                </c:pt>
                <c:pt idx="67">
                  <c:v>4867</c:v>
                </c:pt>
                <c:pt idx="68">
                  <c:v>4855</c:v>
                </c:pt>
                <c:pt idx="69">
                  <c:v>4760</c:v>
                </c:pt>
                <c:pt idx="70">
                  <c:v>4655</c:v>
                </c:pt>
                <c:pt idx="71">
                  <c:v>4440</c:v>
                </c:pt>
                <c:pt idx="72">
                  <c:v>4215</c:v>
                </c:pt>
                <c:pt idx="73">
                  <c:v>4155</c:v>
                </c:pt>
                <c:pt idx="74">
                  <c:v>3907</c:v>
                </c:pt>
                <c:pt idx="75">
                  <c:v>3670</c:v>
                </c:pt>
                <c:pt idx="76">
                  <c:v>3505</c:v>
                </c:pt>
                <c:pt idx="77">
                  <c:v>2924</c:v>
                </c:pt>
                <c:pt idx="78">
                  <c:v>2531</c:v>
                </c:pt>
                <c:pt idx="79">
                  <c:v>1909</c:v>
                </c:pt>
                <c:pt idx="80">
                  <c:v>1845</c:v>
                </c:pt>
                <c:pt idx="81">
                  <c:v>1554</c:v>
                </c:pt>
                <c:pt idx="82">
                  <c:v>1440</c:v>
                </c:pt>
                <c:pt idx="83">
                  <c:v>1355</c:v>
                </c:pt>
                <c:pt idx="84">
                  <c:v>1349</c:v>
                </c:pt>
                <c:pt idx="85">
                  <c:v>1196</c:v>
                </c:pt>
                <c:pt idx="86">
                  <c:v>1191</c:v>
                </c:pt>
                <c:pt idx="87">
                  <c:v>1173</c:v>
                </c:pt>
                <c:pt idx="88">
                  <c:v>1028</c:v>
                </c:pt>
                <c:pt idx="89">
                  <c:v>875</c:v>
                </c:pt>
                <c:pt idx="90">
                  <c:v>866</c:v>
                </c:pt>
                <c:pt idx="91">
                  <c:v>866</c:v>
                </c:pt>
                <c:pt idx="92">
                  <c:v>866</c:v>
                </c:pt>
                <c:pt idx="93">
                  <c:v>838</c:v>
                </c:pt>
                <c:pt idx="94">
                  <c:v>837</c:v>
                </c:pt>
                <c:pt idx="95">
                  <c:v>778</c:v>
                </c:pt>
                <c:pt idx="96">
                  <c:v>778</c:v>
                </c:pt>
                <c:pt idx="97">
                  <c:v>749</c:v>
                </c:pt>
                <c:pt idx="98">
                  <c:v>672</c:v>
                </c:pt>
                <c:pt idx="99">
                  <c:v>633</c:v>
                </c:pt>
                <c:pt idx="100">
                  <c:v>633</c:v>
                </c:pt>
                <c:pt idx="101">
                  <c:v>630</c:v>
                </c:pt>
                <c:pt idx="102">
                  <c:v>618</c:v>
                </c:pt>
                <c:pt idx="103">
                  <c:v>599</c:v>
                </c:pt>
                <c:pt idx="104">
                  <c:v>599</c:v>
                </c:pt>
                <c:pt idx="105">
                  <c:v>586</c:v>
                </c:pt>
                <c:pt idx="106">
                  <c:v>543</c:v>
                </c:pt>
                <c:pt idx="107">
                  <c:v>465</c:v>
                </c:pt>
                <c:pt idx="108">
                  <c:v>462</c:v>
                </c:pt>
                <c:pt idx="109">
                  <c:v>462</c:v>
                </c:pt>
                <c:pt idx="110">
                  <c:v>459</c:v>
                </c:pt>
                <c:pt idx="111">
                  <c:v>459</c:v>
                </c:pt>
                <c:pt idx="112">
                  <c:v>459</c:v>
                </c:pt>
                <c:pt idx="113">
                  <c:v>424</c:v>
                </c:pt>
                <c:pt idx="114">
                  <c:v>423</c:v>
                </c:pt>
                <c:pt idx="115">
                  <c:v>419</c:v>
                </c:pt>
                <c:pt idx="116">
                  <c:v>408</c:v>
                </c:pt>
                <c:pt idx="117">
                  <c:v>408</c:v>
                </c:pt>
                <c:pt idx="118">
                  <c:v>396</c:v>
                </c:pt>
                <c:pt idx="119">
                  <c:v>396</c:v>
                </c:pt>
                <c:pt idx="120">
                  <c:v>394</c:v>
                </c:pt>
                <c:pt idx="121">
                  <c:v>346</c:v>
                </c:pt>
                <c:pt idx="122">
                  <c:v>346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</c:numCache>
            </c:numRef>
          </c:yVal>
        </c:ser>
        <c:ser>
          <c:idx val="2"/>
          <c:order val="1"/>
          <c:tx>
            <c:strRef>
              <c:f>'Borrowed Hydro'!$C$2</c:f>
              <c:strCache>
                <c:ptCount val="1"/>
                <c:pt idx="0">
                  <c:v>Nov</c:v>
                </c:pt>
              </c:strCache>
            </c:strRef>
          </c:tx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Hydro'!$C$3:$C$186</c:f>
              <c:numCache>
                <c:formatCode>General</c:formatCode>
                <c:ptCount val="184"/>
                <c:pt idx="0">
                  <c:v>5918</c:v>
                </c:pt>
                <c:pt idx="1">
                  <c:v>5855</c:v>
                </c:pt>
                <c:pt idx="2">
                  <c:v>5565</c:v>
                </c:pt>
                <c:pt idx="3">
                  <c:v>4972</c:v>
                </c:pt>
                <c:pt idx="4">
                  <c:v>4955</c:v>
                </c:pt>
                <c:pt idx="5">
                  <c:v>4365</c:v>
                </c:pt>
                <c:pt idx="6">
                  <c:v>4166</c:v>
                </c:pt>
                <c:pt idx="7">
                  <c:v>3965</c:v>
                </c:pt>
                <c:pt idx="8">
                  <c:v>3965</c:v>
                </c:pt>
                <c:pt idx="9">
                  <c:v>2557</c:v>
                </c:pt>
                <c:pt idx="10">
                  <c:v>1226</c:v>
                </c:pt>
                <c:pt idx="11">
                  <c:v>1226</c:v>
                </c:pt>
                <c:pt idx="12">
                  <c:v>1072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</c:numCache>
            </c:numRef>
          </c:yVal>
        </c:ser>
        <c:ser>
          <c:idx val="3"/>
          <c:order val="2"/>
          <c:tx>
            <c:strRef>
              <c:f>'Borrowed Hydro'!$D$2</c:f>
              <c:strCache>
                <c:ptCount val="1"/>
                <c:pt idx="0">
                  <c:v>Dec</c:v>
                </c:pt>
              </c:strCache>
            </c:strRef>
          </c:tx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Hydro'!$D$3:$D$186</c:f>
              <c:numCache>
                <c:formatCode>General</c:formatCode>
                <c:ptCount val="184"/>
                <c:pt idx="0">
                  <c:v>71589</c:v>
                </c:pt>
                <c:pt idx="1">
                  <c:v>71324</c:v>
                </c:pt>
                <c:pt idx="2">
                  <c:v>67495</c:v>
                </c:pt>
                <c:pt idx="3">
                  <c:v>15935</c:v>
                </c:pt>
                <c:pt idx="4">
                  <c:v>10032</c:v>
                </c:pt>
                <c:pt idx="5">
                  <c:v>7778</c:v>
                </c:pt>
                <c:pt idx="6">
                  <c:v>7333</c:v>
                </c:pt>
                <c:pt idx="7">
                  <c:v>6804</c:v>
                </c:pt>
                <c:pt idx="8">
                  <c:v>5892</c:v>
                </c:pt>
                <c:pt idx="9">
                  <c:v>3952</c:v>
                </c:pt>
                <c:pt idx="10">
                  <c:v>3383</c:v>
                </c:pt>
                <c:pt idx="11">
                  <c:v>2559</c:v>
                </c:pt>
                <c:pt idx="12">
                  <c:v>1159</c:v>
                </c:pt>
                <c:pt idx="13">
                  <c:v>1124</c:v>
                </c:pt>
                <c:pt idx="14">
                  <c:v>1027</c:v>
                </c:pt>
                <c:pt idx="15">
                  <c:v>988</c:v>
                </c:pt>
                <c:pt idx="16">
                  <c:v>927</c:v>
                </c:pt>
                <c:pt idx="17">
                  <c:v>927</c:v>
                </c:pt>
                <c:pt idx="18">
                  <c:v>906</c:v>
                </c:pt>
                <c:pt idx="19">
                  <c:v>772</c:v>
                </c:pt>
                <c:pt idx="20">
                  <c:v>770</c:v>
                </c:pt>
                <c:pt idx="21">
                  <c:v>692</c:v>
                </c:pt>
                <c:pt idx="22">
                  <c:v>692</c:v>
                </c:pt>
                <c:pt idx="23">
                  <c:v>692</c:v>
                </c:pt>
                <c:pt idx="24">
                  <c:v>589</c:v>
                </c:pt>
                <c:pt idx="25">
                  <c:v>589</c:v>
                </c:pt>
                <c:pt idx="26">
                  <c:v>537</c:v>
                </c:pt>
                <c:pt idx="27">
                  <c:v>503</c:v>
                </c:pt>
                <c:pt idx="28">
                  <c:v>503</c:v>
                </c:pt>
                <c:pt idx="29">
                  <c:v>429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</c:numCache>
            </c:numRef>
          </c:yVal>
        </c:ser>
        <c:ser>
          <c:idx val="4"/>
          <c:order val="3"/>
          <c:tx>
            <c:strRef>
              <c:f>'Borrowed Hydro'!$E$2</c:f>
              <c:strCache>
                <c:ptCount val="1"/>
                <c:pt idx="0">
                  <c:v>Jan</c:v>
                </c:pt>
              </c:strCache>
            </c:strRef>
          </c:tx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Hydro'!$E$3:$E$186</c:f>
              <c:numCache>
                <c:formatCode>General</c:formatCode>
                <c:ptCount val="184"/>
                <c:pt idx="0">
                  <c:v>125425</c:v>
                </c:pt>
                <c:pt idx="1">
                  <c:v>108374</c:v>
                </c:pt>
                <c:pt idx="2">
                  <c:v>76040</c:v>
                </c:pt>
                <c:pt idx="3">
                  <c:v>9517</c:v>
                </c:pt>
                <c:pt idx="4">
                  <c:v>4917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</c:numCache>
            </c:numRef>
          </c:yVal>
        </c:ser>
        <c:ser>
          <c:idx val="5"/>
          <c:order val="4"/>
          <c:tx>
            <c:strRef>
              <c:f>'Borrowed Hydro'!$F$2</c:f>
              <c:strCache>
                <c:ptCount val="1"/>
                <c:pt idx="0">
                  <c:v>Feb</c:v>
                </c:pt>
              </c:strCache>
            </c:strRef>
          </c:tx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Hydro'!$F$3:$F$186</c:f>
              <c:numCache>
                <c:formatCode>General</c:formatCode>
                <c:ptCount val="184"/>
                <c:pt idx="0">
                  <c:v>23828</c:v>
                </c:pt>
                <c:pt idx="1">
                  <c:v>23492</c:v>
                </c:pt>
                <c:pt idx="2">
                  <c:v>10665</c:v>
                </c:pt>
                <c:pt idx="3">
                  <c:v>5661</c:v>
                </c:pt>
                <c:pt idx="4">
                  <c:v>3347</c:v>
                </c:pt>
                <c:pt idx="5">
                  <c:v>2133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</c:numCache>
            </c:numRef>
          </c:yVal>
        </c:ser>
        <c:ser>
          <c:idx val="6"/>
          <c:order val="5"/>
          <c:tx>
            <c:strRef>
              <c:f>'Borrowed Hydro'!$G$2</c:f>
              <c:strCache>
                <c:ptCount val="1"/>
                <c:pt idx="0">
                  <c:v>Mar</c:v>
                </c:pt>
              </c:strCache>
            </c:strRef>
          </c:tx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Hydro'!$G$3:$G$186</c:f>
              <c:numCache>
                <c:formatCode>General</c:formatCode>
                <c:ptCount val="184"/>
                <c:pt idx="0">
                  <c:v>40782</c:v>
                </c:pt>
                <c:pt idx="1">
                  <c:v>37491</c:v>
                </c:pt>
                <c:pt idx="2">
                  <c:v>13557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</c:numCache>
            </c:numRef>
          </c:yVal>
        </c:ser>
        <c:ser>
          <c:idx val="7"/>
          <c:order val="6"/>
          <c:tx>
            <c:strRef>
              <c:f>'Borrowed Hydro'!$H$2</c:f>
              <c:strCache>
                <c:ptCount val="1"/>
                <c:pt idx="0">
                  <c:v>Apr</c:v>
                </c:pt>
              </c:strCache>
            </c:strRef>
          </c:tx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Hydro'!$H$3:$H$186</c:f>
              <c:numCache>
                <c:formatCode>General</c:formatCode>
                <c:ptCount val="184"/>
                <c:pt idx="0">
                  <c:v>15531</c:v>
                </c:pt>
                <c:pt idx="1">
                  <c:v>12446</c:v>
                </c:pt>
                <c:pt idx="2">
                  <c:v>5719</c:v>
                </c:pt>
                <c:pt idx="3">
                  <c:v>700</c:v>
                </c:pt>
                <c:pt idx="4">
                  <c:v>700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</c:numCache>
            </c:numRef>
          </c:yVal>
        </c:ser>
        <c:ser>
          <c:idx val="8"/>
          <c:order val="7"/>
          <c:tx>
            <c:strRef>
              <c:f>'Borrowed Hydro'!$I$2</c:f>
              <c:strCache>
                <c:ptCount val="1"/>
                <c:pt idx="0">
                  <c:v>May</c:v>
                </c:pt>
              </c:strCache>
            </c:strRef>
          </c:tx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Hydro'!$I$3:$I$186</c:f>
              <c:numCache>
                <c:formatCode>General</c:formatCode>
                <c:ptCount val="18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</c:numCache>
            </c:numRef>
          </c:yVal>
        </c:ser>
        <c:ser>
          <c:idx val="9"/>
          <c:order val="8"/>
          <c:tx>
            <c:strRef>
              <c:f>'Borrowed Hydro'!$J$2</c:f>
              <c:strCache>
                <c:ptCount val="1"/>
                <c:pt idx="0">
                  <c:v>Jun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Hydro'!$J$3:$J$186</c:f>
              <c:numCache>
                <c:formatCode>General</c:formatCode>
                <c:ptCount val="184"/>
                <c:pt idx="0">
                  <c:v>322793</c:v>
                </c:pt>
                <c:pt idx="1">
                  <c:v>312948</c:v>
                </c:pt>
                <c:pt idx="2">
                  <c:v>302963</c:v>
                </c:pt>
                <c:pt idx="3">
                  <c:v>254922</c:v>
                </c:pt>
                <c:pt idx="4">
                  <c:v>242422</c:v>
                </c:pt>
                <c:pt idx="5">
                  <c:v>227471</c:v>
                </c:pt>
                <c:pt idx="6">
                  <c:v>203668</c:v>
                </c:pt>
                <c:pt idx="7">
                  <c:v>203291</c:v>
                </c:pt>
                <c:pt idx="8">
                  <c:v>196213</c:v>
                </c:pt>
                <c:pt idx="9">
                  <c:v>80697</c:v>
                </c:pt>
                <c:pt idx="10">
                  <c:v>79133</c:v>
                </c:pt>
                <c:pt idx="11">
                  <c:v>77486</c:v>
                </c:pt>
                <c:pt idx="12">
                  <c:v>16813</c:v>
                </c:pt>
                <c:pt idx="13">
                  <c:v>11656</c:v>
                </c:pt>
                <c:pt idx="14">
                  <c:v>9707</c:v>
                </c:pt>
                <c:pt idx="15">
                  <c:v>7472</c:v>
                </c:pt>
                <c:pt idx="16">
                  <c:v>5169</c:v>
                </c:pt>
                <c:pt idx="17">
                  <c:v>4588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</c:numCache>
            </c:numRef>
          </c:yVal>
        </c:ser>
        <c:ser>
          <c:idx val="10"/>
          <c:order val="9"/>
          <c:tx>
            <c:strRef>
              <c:f>'Borrowed Hydro'!$K$2</c:f>
              <c:strCache>
                <c:ptCount val="1"/>
                <c:pt idx="0">
                  <c:v>Jul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Hydro'!$K$3:$K$186</c:f>
              <c:numCache>
                <c:formatCode>General</c:formatCode>
                <c:ptCount val="184"/>
                <c:pt idx="0">
                  <c:v>413520</c:v>
                </c:pt>
                <c:pt idx="1">
                  <c:v>363256</c:v>
                </c:pt>
                <c:pt idx="2">
                  <c:v>360665</c:v>
                </c:pt>
                <c:pt idx="3">
                  <c:v>214140</c:v>
                </c:pt>
                <c:pt idx="4">
                  <c:v>208144</c:v>
                </c:pt>
                <c:pt idx="5">
                  <c:v>202796</c:v>
                </c:pt>
                <c:pt idx="6">
                  <c:v>193858</c:v>
                </c:pt>
                <c:pt idx="7">
                  <c:v>181286</c:v>
                </c:pt>
                <c:pt idx="8">
                  <c:v>178952</c:v>
                </c:pt>
                <c:pt idx="9">
                  <c:v>177620</c:v>
                </c:pt>
                <c:pt idx="10">
                  <c:v>172544</c:v>
                </c:pt>
                <c:pt idx="11">
                  <c:v>156458</c:v>
                </c:pt>
                <c:pt idx="12">
                  <c:v>147945</c:v>
                </c:pt>
                <c:pt idx="13">
                  <c:v>147346</c:v>
                </c:pt>
                <c:pt idx="14">
                  <c:v>137748</c:v>
                </c:pt>
                <c:pt idx="15">
                  <c:v>132732</c:v>
                </c:pt>
                <c:pt idx="16">
                  <c:v>131495</c:v>
                </c:pt>
                <c:pt idx="17">
                  <c:v>131216</c:v>
                </c:pt>
                <c:pt idx="18">
                  <c:v>129130</c:v>
                </c:pt>
                <c:pt idx="19">
                  <c:v>128819</c:v>
                </c:pt>
                <c:pt idx="20">
                  <c:v>122756</c:v>
                </c:pt>
                <c:pt idx="21">
                  <c:v>122563</c:v>
                </c:pt>
                <c:pt idx="22">
                  <c:v>121857</c:v>
                </c:pt>
                <c:pt idx="23">
                  <c:v>121808</c:v>
                </c:pt>
                <c:pt idx="24">
                  <c:v>121529</c:v>
                </c:pt>
                <c:pt idx="25">
                  <c:v>103551</c:v>
                </c:pt>
                <c:pt idx="26">
                  <c:v>102387</c:v>
                </c:pt>
                <c:pt idx="27">
                  <c:v>100595</c:v>
                </c:pt>
                <c:pt idx="28">
                  <c:v>98316</c:v>
                </c:pt>
                <c:pt idx="29">
                  <c:v>96095</c:v>
                </c:pt>
                <c:pt idx="30">
                  <c:v>96077</c:v>
                </c:pt>
                <c:pt idx="31">
                  <c:v>95592</c:v>
                </c:pt>
                <c:pt idx="32">
                  <c:v>93274</c:v>
                </c:pt>
                <c:pt idx="33">
                  <c:v>88311</c:v>
                </c:pt>
                <c:pt idx="34">
                  <c:v>88095</c:v>
                </c:pt>
                <c:pt idx="35">
                  <c:v>84426</c:v>
                </c:pt>
                <c:pt idx="36">
                  <c:v>82435</c:v>
                </c:pt>
                <c:pt idx="37">
                  <c:v>81246</c:v>
                </c:pt>
                <c:pt idx="38">
                  <c:v>80356</c:v>
                </c:pt>
                <c:pt idx="39">
                  <c:v>79120</c:v>
                </c:pt>
                <c:pt idx="40">
                  <c:v>77719</c:v>
                </c:pt>
                <c:pt idx="41">
                  <c:v>76194</c:v>
                </c:pt>
                <c:pt idx="42">
                  <c:v>75170</c:v>
                </c:pt>
                <c:pt idx="43">
                  <c:v>73947</c:v>
                </c:pt>
                <c:pt idx="44">
                  <c:v>73481</c:v>
                </c:pt>
                <c:pt idx="45">
                  <c:v>69230</c:v>
                </c:pt>
                <c:pt idx="46">
                  <c:v>68438</c:v>
                </c:pt>
                <c:pt idx="47">
                  <c:v>66399</c:v>
                </c:pt>
                <c:pt idx="48">
                  <c:v>66044</c:v>
                </c:pt>
                <c:pt idx="49">
                  <c:v>64062</c:v>
                </c:pt>
                <c:pt idx="50">
                  <c:v>60335</c:v>
                </c:pt>
                <c:pt idx="51">
                  <c:v>59974</c:v>
                </c:pt>
                <c:pt idx="52">
                  <c:v>56464</c:v>
                </c:pt>
                <c:pt idx="53">
                  <c:v>47652</c:v>
                </c:pt>
                <c:pt idx="54">
                  <c:v>47346</c:v>
                </c:pt>
                <c:pt idx="55">
                  <c:v>44903</c:v>
                </c:pt>
                <c:pt idx="56">
                  <c:v>41776</c:v>
                </c:pt>
                <c:pt idx="57">
                  <c:v>39391</c:v>
                </c:pt>
                <c:pt idx="58">
                  <c:v>36094</c:v>
                </c:pt>
                <c:pt idx="59">
                  <c:v>35994</c:v>
                </c:pt>
                <c:pt idx="60">
                  <c:v>34566</c:v>
                </c:pt>
                <c:pt idx="61">
                  <c:v>33458</c:v>
                </c:pt>
                <c:pt idx="62">
                  <c:v>30534</c:v>
                </c:pt>
                <c:pt idx="63">
                  <c:v>29424</c:v>
                </c:pt>
                <c:pt idx="64">
                  <c:v>26275</c:v>
                </c:pt>
                <c:pt idx="65">
                  <c:v>25743</c:v>
                </c:pt>
                <c:pt idx="66">
                  <c:v>25103</c:v>
                </c:pt>
                <c:pt idx="67">
                  <c:v>23776</c:v>
                </c:pt>
                <c:pt idx="68">
                  <c:v>23342</c:v>
                </c:pt>
                <c:pt idx="69">
                  <c:v>18876</c:v>
                </c:pt>
                <c:pt idx="70">
                  <c:v>17422</c:v>
                </c:pt>
                <c:pt idx="71">
                  <c:v>17380</c:v>
                </c:pt>
                <c:pt idx="72">
                  <c:v>15862</c:v>
                </c:pt>
                <c:pt idx="73">
                  <c:v>14201</c:v>
                </c:pt>
                <c:pt idx="74">
                  <c:v>6621</c:v>
                </c:pt>
                <c:pt idx="75">
                  <c:v>1661</c:v>
                </c:pt>
                <c:pt idx="76">
                  <c:v>1620</c:v>
                </c:pt>
                <c:pt idx="77">
                  <c:v>1354</c:v>
                </c:pt>
                <c:pt idx="78">
                  <c:v>1349</c:v>
                </c:pt>
                <c:pt idx="79">
                  <c:v>1349</c:v>
                </c:pt>
                <c:pt idx="80">
                  <c:v>1346</c:v>
                </c:pt>
                <c:pt idx="81">
                  <c:v>786</c:v>
                </c:pt>
                <c:pt idx="82">
                  <c:v>769</c:v>
                </c:pt>
                <c:pt idx="83">
                  <c:v>760</c:v>
                </c:pt>
                <c:pt idx="84">
                  <c:v>496</c:v>
                </c:pt>
                <c:pt idx="85">
                  <c:v>378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</c:numCache>
            </c:numRef>
          </c:yVal>
        </c:ser>
        <c:ser>
          <c:idx val="11"/>
          <c:order val="10"/>
          <c:tx>
            <c:strRef>
              <c:f>'Borrowed Hydro'!$L$2</c:f>
              <c:strCache>
                <c:ptCount val="1"/>
                <c:pt idx="0">
                  <c:v>Aug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Hydro'!$L$3:$L$186</c:f>
              <c:numCache>
                <c:formatCode>General</c:formatCode>
                <c:ptCount val="184"/>
                <c:pt idx="0">
                  <c:v>527508</c:v>
                </c:pt>
                <c:pt idx="1">
                  <c:v>437322</c:v>
                </c:pt>
                <c:pt idx="2">
                  <c:v>384923</c:v>
                </c:pt>
                <c:pt idx="3">
                  <c:v>348415</c:v>
                </c:pt>
                <c:pt idx="4">
                  <c:v>335326</c:v>
                </c:pt>
                <c:pt idx="5">
                  <c:v>305684</c:v>
                </c:pt>
                <c:pt idx="6">
                  <c:v>286296</c:v>
                </c:pt>
                <c:pt idx="7">
                  <c:v>280856</c:v>
                </c:pt>
                <c:pt idx="8">
                  <c:v>264834</c:v>
                </c:pt>
                <c:pt idx="9">
                  <c:v>264479</c:v>
                </c:pt>
                <c:pt idx="10">
                  <c:v>255928</c:v>
                </c:pt>
                <c:pt idx="11">
                  <c:v>249923</c:v>
                </c:pt>
                <c:pt idx="12">
                  <c:v>247579</c:v>
                </c:pt>
                <c:pt idx="13">
                  <c:v>210798</c:v>
                </c:pt>
                <c:pt idx="14">
                  <c:v>208440</c:v>
                </c:pt>
                <c:pt idx="15">
                  <c:v>207779</c:v>
                </c:pt>
                <c:pt idx="16">
                  <c:v>204989</c:v>
                </c:pt>
                <c:pt idx="17">
                  <c:v>176175</c:v>
                </c:pt>
                <c:pt idx="18">
                  <c:v>161607</c:v>
                </c:pt>
                <c:pt idx="19">
                  <c:v>156881</c:v>
                </c:pt>
                <c:pt idx="20">
                  <c:v>128860</c:v>
                </c:pt>
                <c:pt idx="21">
                  <c:v>120179</c:v>
                </c:pt>
                <c:pt idx="22">
                  <c:v>118652</c:v>
                </c:pt>
                <c:pt idx="23">
                  <c:v>109982</c:v>
                </c:pt>
                <c:pt idx="24">
                  <c:v>102636</c:v>
                </c:pt>
                <c:pt idx="25">
                  <c:v>98212</c:v>
                </c:pt>
                <c:pt idx="26">
                  <c:v>96011</c:v>
                </c:pt>
                <c:pt idx="27">
                  <c:v>94083</c:v>
                </c:pt>
                <c:pt idx="28">
                  <c:v>93713</c:v>
                </c:pt>
                <c:pt idx="29">
                  <c:v>93496</c:v>
                </c:pt>
                <c:pt idx="30">
                  <c:v>93445</c:v>
                </c:pt>
                <c:pt idx="31">
                  <c:v>92846</c:v>
                </c:pt>
                <c:pt idx="32">
                  <c:v>92560</c:v>
                </c:pt>
                <c:pt idx="33">
                  <c:v>92101</c:v>
                </c:pt>
                <c:pt idx="34">
                  <c:v>89694</c:v>
                </c:pt>
                <c:pt idx="35">
                  <c:v>88163</c:v>
                </c:pt>
                <c:pt idx="36">
                  <c:v>85406</c:v>
                </c:pt>
                <c:pt idx="37">
                  <c:v>83579</c:v>
                </c:pt>
                <c:pt idx="38">
                  <c:v>78488</c:v>
                </c:pt>
                <c:pt idx="39">
                  <c:v>76685</c:v>
                </c:pt>
                <c:pt idx="40">
                  <c:v>75768</c:v>
                </c:pt>
                <c:pt idx="41">
                  <c:v>74894</c:v>
                </c:pt>
                <c:pt idx="42">
                  <c:v>73447</c:v>
                </c:pt>
                <c:pt idx="43">
                  <c:v>71362</c:v>
                </c:pt>
                <c:pt idx="44">
                  <c:v>70690</c:v>
                </c:pt>
                <c:pt idx="45">
                  <c:v>70191</c:v>
                </c:pt>
                <c:pt idx="46">
                  <c:v>63920</c:v>
                </c:pt>
                <c:pt idx="47">
                  <c:v>61589</c:v>
                </c:pt>
                <c:pt idx="48">
                  <c:v>54566</c:v>
                </c:pt>
                <c:pt idx="49">
                  <c:v>52350</c:v>
                </c:pt>
                <c:pt idx="50">
                  <c:v>50202</c:v>
                </c:pt>
                <c:pt idx="51">
                  <c:v>43277</c:v>
                </c:pt>
                <c:pt idx="52">
                  <c:v>42717</c:v>
                </c:pt>
                <c:pt idx="53">
                  <c:v>41119</c:v>
                </c:pt>
                <c:pt idx="54">
                  <c:v>40819</c:v>
                </c:pt>
                <c:pt idx="55">
                  <c:v>39904</c:v>
                </c:pt>
                <c:pt idx="56">
                  <c:v>38829</c:v>
                </c:pt>
                <c:pt idx="57">
                  <c:v>37249</c:v>
                </c:pt>
                <c:pt idx="58">
                  <c:v>35643</c:v>
                </c:pt>
                <c:pt idx="59">
                  <c:v>34868</c:v>
                </c:pt>
                <c:pt idx="60">
                  <c:v>34846</c:v>
                </c:pt>
                <c:pt idx="61">
                  <c:v>33272</c:v>
                </c:pt>
                <c:pt idx="62">
                  <c:v>31990</c:v>
                </c:pt>
                <c:pt idx="63">
                  <c:v>31378</c:v>
                </c:pt>
                <c:pt idx="64">
                  <c:v>30441</c:v>
                </c:pt>
                <c:pt idx="65">
                  <c:v>29025</c:v>
                </c:pt>
                <c:pt idx="66">
                  <c:v>28134</c:v>
                </c:pt>
                <c:pt idx="67">
                  <c:v>26760</c:v>
                </c:pt>
                <c:pt idx="68">
                  <c:v>26021</c:v>
                </c:pt>
                <c:pt idx="69">
                  <c:v>25676</c:v>
                </c:pt>
                <c:pt idx="70">
                  <c:v>24881</c:v>
                </c:pt>
                <c:pt idx="71">
                  <c:v>24534</c:v>
                </c:pt>
                <c:pt idx="72">
                  <c:v>24469</c:v>
                </c:pt>
                <c:pt idx="73">
                  <c:v>24392</c:v>
                </c:pt>
                <c:pt idx="74">
                  <c:v>24019</c:v>
                </c:pt>
                <c:pt idx="75">
                  <c:v>22614</c:v>
                </c:pt>
                <c:pt idx="76">
                  <c:v>22160</c:v>
                </c:pt>
                <c:pt idx="77">
                  <c:v>21916</c:v>
                </c:pt>
                <c:pt idx="78">
                  <c:v>20865</c:v>
                </c:pt>
                <c:pt idx="79">
                  <c:v>20779</c:v>
                </c:pt>
                <c:pt idx="80">
                  <c:v>20669</c:v>
                </c:pt>
                <c:pt idx="81">
                  <c:v>20255</c:v>
                </c:pt>
                <c:pt idx="82">
                  <c:v>20224</c:v>
                </c:pt>
                <c:pt idx="83">
                  <c:v>20020</c:v>
                </c:pt>
                <c:pt idx="84">
                  <c:v>19998</c:v>
                </c:pt>
                <c:pt idx="85">
                  <c:v>19862</c:v>
                </c:pt>
                <c:pt idx="86">
                  <c:v>19336</c:v>
                </c:pt>
                <c:pt idx="87">
                  <c:v>19313</c:v>
                </c:pt>
                <c:pt idx="88">
                  <c:v>19236</c:v>
                </c:pt>
                <c:pt idx="89">
                  <c:v>18718</c:v>
                </c:pt>
                <c:pt idx="90">
                  <c:v>18608</c:v>
                </c:pt>
                <c:pt idx="91">
                  <c:v>18306</c:v>
                </c:pt>
                <c:pt idx="92">
                  <c:v>18293</c:v>
                </c:pt>
                <c:pt idx="93">
                  <c:v>18278</c:v>
                </c:pt>
                <c:pt idx="94">
                  <c:v>18242</c:v>
                </c:pt>
                <c:pt idx="95">
                  <c:v>18228</c:v>
                </c:pt>
                <c:pt idx="96">
                  <c:v>17676</c:v>
                </c:pt>
                <c:pt idx="97">
                  <c:v>17650</c:v>
                </c:pt>
                <c:pt idx="98">
                  <c:v>17100</c:v>
                </c:pt>
                <c:pt idx="99">
                  <c:v>16808</c:v>
                </c:pt>
                <c:pt idx="100">
                  <c:v>16619</c:v>
                </c:pt>
                <c:pt idx="101">
                  <c:v>16559</c:v>
                </c:pt>
                <c:pt idx="102">
                  <c:v>16380</c:v>
                </c:pt>
                <c:pt idx="103">
                  <c:v>16219</c:v>
                </c:pt>
                <c:pt idx="104">
                  <c:v>16190</c:v>
                </c:pt>
                <c:pt idx="105">
                  <c:v>15919</c:v>
                </c:pt>
                <c:pt idx="106">
                  <c:v>15712</c:v>
                </c:pt>
                <c:pt idx="107">
                  <c:v>15548</c:v>
                </c:pt>
                <c:pt idx="108">
                  <c:v>14977</c:v>
                </c:pt>
                <c:pt idx="109">
                  <c:v>14832</c:v>
                </c:pt>
                <c:pt idx="110">
                  <c:v>14563</c:v>
                </c:pt>
                <c:pt idx="111">
                  <c:v>14440</c:v>
                </c:pt>
                <c:pt idx="112">
                  <c:v>14106</c:v>
                </c:pt>
                <c:pt idx="113">
                  <c:v>13991</c:v>
                </c:pt>
                <c:pt idx="114">
                  <c:v>13973</c:v>
                </c:pt>
                <c:pt idx="115">
                  <c:v>13540</c:v>
                </c:pt>
                <c:pt idx="116">
                  <c:v>13288</c:v>
                </c:pt>
                <c:pt idx="117">
                  <c:v>13257</c:v>
                </c:pt>
                <c:pt idx="118">
                  <c:v>12888</c:v>
                </c:pt>
                <c:pt idx="119">
                  <c:v>12323</c:v>
                </c:pt>
                <c:pt idx="120">
                  <c:v>12219</c:v>
                </c:pt>
                <c:pt idx="121">
                  <c:v>12110</c:v>
                </c:pt>
                <c:pt idx="122">
                  <c:v>11962</c:v>
                </c:pt>
                <c:pt idx="123">
                  <c:v>11961</c:v>
                </c:pt>
                <c:pt idx="124">
                  <c:v>11625</c:v>
                </c:pt>
                <c:pt idx="125">
                  <c:v>11599</c:v>
                </c:pt>
                <c:pt idx="126">
                  <c:v>11590</c:v>
                </c:pt>
                <c:pt idx="127">
                  <c:v>11549</c:v>
                </c:pt>
                <c:pt idx="128">
                  <c:v>11268</c:v>
                </c:pt>
                <c:pt idx="129">
                  <c:v>11261</c:v>
                </c:pt>
                <c:pt idx="130">
                  <c:v>11161</c:v>
                </c:pt>
                <c:pt idx="131">
                  <c:v>10961</c:v>
                </c:pt>
                <c:pt idx="132">
                  <c:v>10876</c:v>
                </c:pt>
                <c:pt idx="133">
                  <c:v>10862</c:v>
                </c:pt>
                <c:pt idx="134">
                  <c:v>10852</c:v>
                </c:pt>
                <c:pt idx="135">
                  <c:v>10726</c:v>
                </c:pt>
                <c:pt idx="136">
                  <c:v>10593</c:v>
                </c:pt>
                <c:pt idx="137">
                  <c:v>10517</c:v>
                </c:pt>
                <c:pt idx="138">
                  <c:v>10384</c:v>
                </c:pt>
                <c:pt idx="139">
                  <c:v>10383</c:v>
                </c:pt>
                <c:pt idx="140">
                  <c:v>10113</c:v>
                </c:pt>
                <c:pt idx="141">
                  <c:v>9795</c:v>
                </c:pt>
                <c:pt idx="142">
                  <c:v>9505</c:v>
                </c:pt>
                <c:pt idx="143">
                  <c:v>9371</c:v>
                </c:pt>
                <c:pt idx="144">
                  <c:v>9292</c:v>
                </c:pt>
                <c:pt idx="145">
                  <c:v>9285</c:v>
                </c:pt>
                <c:pt idx="146">
                  <c:v>9023</c:v>
                </c:pt>
                <c:pt idx="147">
                  <c:v>8909</c:v>
                </c:pt>
                <c:pt idx="148">
                  <c:v>8895</c:v>
                </c:pt>
                <c:pt idx="149">
                  <c:v>8807</c:v>
                </c:pt>
                <c:pt idx="150">
                  <c:v>8733</c:v>
                </c:pt>
                <c:pt idx="151">
                  <c:v>8716</c:v>
                </c:pt>
                <c:pt idx="152">
                  <c:v>8694</c:v>
                </c:pt>
                <c:pt idx="153">
                  <c:v>8407</c:v>
                </c:pt>
                <c:pt idx="154">
                  <c:v>8403</c:v>
                </c:pt>
                <c:pt idx="155">
                  <c:v>8382</c:v>
                </c:pt>
                <c:pt idx="156">
                  <c:v>8369</c:v>
                </c:pt>
                <c:pt idx="157">
                  <c:v>8295</c:v>
                </c:pt>
                <c:pt idx="158">
                  <c:v>7974</c:v>
                </c:pt>
                <c:pt idx="159">
                  <c:v>7960</c:v>
                </c:pt>
                <c:pt idx="160">
                  <c:v>7893</c:v>
                </c:pt>
                <c:pt idx="161">
                  <c:v>7855</c:v>
                </c:pt>
                <c:pt idx="162">
                  <c:v>7563</c:v>
                </c:pt>
                <c:pt idx="163">
                  <c:v>7032</c:v>
                </c:pt>
                <c:pt idx="164">
                  <c:v>6982</c:v>
                </c:pt>
                <c:pt idx="165">
                  <c:v>6844</c:v>
                </c:pt>
                <c:pt idx="166">
                  <c:v>6686</c:v>
                </c:pt>
                <c:pt idx="167">
                  <c:v>6623</c:v>
                </c:pt>
                <c:pt idx="168">
                  <c:v>6470</c:v>
                </c:pt>
                <c:pt idx="169">
                  <c:v>6040</c:v>
                </c:pt>
                <c:pt idx="170">
                  <c:v>6038</c:v>
                </c:pt>
                <c:pt idx="171">
                  <c:v>5972</c:v>
                </c:pt>
                <c:pt idx="172">
                  <c:v>5912</c:v>
                </c:pt>
                <c:pt idx="173">
                  <c:v>5406</c:v>
                </c:pt>
                <c:pt idx="174">
                  <c:v>5049</c:v>
                </c:pt>
                <c:pt idx="175">
                  <c:v>4882</c:v>
                </c:pt>
                <c:pt idx="176">
                  <c:v>4760</c:v>
                </c:pt>
                <c:pt idx="177">
                  <c:v>4743</c:v>
                </c:pt>
                <c:pt idx="178">
                  <c:v>4313</c:v>
                </c:pt>
                <c:pt idx="179">
                  <c:v>4112</c:v>
                </c:pt>
                <c:pt idx="180">
                  <c:v>4080</c:v>
                </c:pt>
                <c:pt idx="181">
                  <c:v>3773</c:v>
                </c:pt>
                <c:pt idx="182">
                  <c:v>3625</c:v>
                </c:pt>
                <c:pt idx="183">
                  <c:v>3074</c:v>
                </c:pt>
              </c:numCache>
            </c:numRef>
          </c:yVal>
        </c:ser>
        <c:ser>
          <c:idx val="12"/>
          <c:order val="11"/>
          <c:tx>
            <c:strRef>
              <c:f>'Borrowed Hydro'!$M$2</c:f>
              <c:strCache>
                <c:ptCount val="1"/>
                <c:pt idx="0">
                  <c:v>Sep</c:v>
                </c:pt>
              </c:strCache>
            </c:strRef>
          </c:tx>
          <c:marker>
            <c:symbol val="none"/>
          </c:marker>
          <c:xVal>
            <c:numRef>
              <c:f>'Borrowed Hydro'!$A$3:$A$212</c:f>
              <c:numCache>
                <c:formatCode>0.00%</c:formatCode>
                <c:ptCount val="210"/>
                <c:pt idx="0">
                  <c:v>0</c:v>
                </c:pt>
                <c:pt idx="1">
                  <c:v>4.7619047619047623E-3</c:v>
                </c:pt>
                <c:pt idx="2">
                  <c:v>9.5238095238095247E-3</c:v>
                </c:pt>
                <c:pt idx="3">
                  <c:v>1.4285714285714287E-2</c:v>
                </c:pt>
                <c:pt idx="4">
                  <c:v>1.9047619047619067E-2</c:v>
                </c:pt>
                <c:pt idx="5">
                  <c:v>2.3809523809523812E-2</c:v>
                </c:pt>
                <c:pt idx="6">
                  <c:v>2.8571428571428591E-2</c:v>
                </c:pt>
                <c:pt idx="7">
                  <c:v>3.333333333333334E-2</c:v>
                </c:pt>
                <c:pt idx="8">
                  <c:v>3.8095238095238099E-2</c:v>
                </c:pt>
                <c:pt idx="9">
                  <c:v>4.2857142857142899E-2</c:v>
                </c:pt>
                <c:pt idx="10">
                  <c:v>4.7619047619047623E-2</c:v>
                </c:pt>
                <c:pt idx="11">
                  <c:v>5.2380952380952375E-2</c:v>
                </c:pt>
                <c:pt idx="12">
                  <c:v>5.7142857142857127E-2</c:v>
                </c:pt>
                <c:pt idx="13">
                  <c:v>6.1904761904761893E-2</c:v>
                </c:pt>
                <c:pt idx="14">
                  <c:v>6.666666666666668E-2</c:v>
                </c:pt>
                <c:pt idx="15">
                  <c:v>7.1428571428571411E-2</c:v>
                </c:pt>
                <c:pt idx="16">
                  <c:v>7.6190476190476183E-2</c:v>
                </c:pt>
                <c:pt idx="17">
                  <c:v>8.0952380952380998E-2</c:v>
                </c:pt>
                <c:pt idx="18">
                  <c:v>8.5714285714285701E-2</c:v>
                </c:pt>
                <c:pt idx="19">
                  <c:v>9.0476190476190446E-2</c:v>
                </c:pt>
                <c:pt idx="20">
                  <c:v>9.5238095238095247E-2</c:v>
                </c:pt>
                <c:pt idx="21">
                  <c:v>0.10000000000000003</c:v>
                </c:pt>
                <c:pt idx="22">
                  <c:v>0.10476190476190481</c:v>
                </c:pt>
                <c:pt idx="23">
                  <c:v>0.10952380952380958</c:v>
                </c:pt>
                <c:pt idx="24">
                  <c:v>0.1142857142857143</c:v>
                </c:pt>
                <c:pt idx="25">
                  <c:v>0.11904761904761905</c:v>
                </c:pt>
                <c:pt idx="26">
                  <c:v>0.1238095238095237</c:v>
                </c:pt>
                <c:pt idx="27">
                  <c:v>0.12857142857142864</c:v>
                </c:pt>
                <c:pt idx="28">
                  <c:v>0.13333333333333341</c:v>
                </c:pt>
                <c:pt idx="29">
                  <c:v>0.13809523809523827</c:v>
                </c:pt>
                <c:pt idx="30">
                  <c:v>0.14285714285714299</c:v>
                </c:pt>
                <c:pt idx="31">
                  <c:v>0.14761904761904771</c:v>
                </c:pt>
                <c:pt idx="32">
                  <c:v>0.15238095238095239</c:v>
                </c:pt>
                <c:pt idx="33">
                  <c:v>0.15714285714285731</c:v>
                </c:pt>
                <c:pt idx="34">
                  <c:v>0.16190476190476188</c:v>
                </c:pt>
                <c:pt idx="35">
                  <c:v>0.16666666666666669</c:v>
                </c:pt>
                <c:pt idx="36">
                  <c:v>0.17142857142857137</c:v>
                </c:pt>
                <c:pt idx="37">
                  <c:v>0.17619047619047637</c:v>
                </c:pt>
                <c:pt idx="38">
                  <c:v>0.18095238095238125</c:v>
                </c:pt>
                <c:pt idx="39">
                  <c:v>0.18571428571428597</c:v>
                </c:pt>
                <c:pt idx="40">
                  <c:v>0.19047619047619077</c:v>
                </c:pt>
                <c:pt idx="41">
                  <c:v>0.1952380952380954</c:v>
                </c:pt>
                <c:pt idx="42">
                  <c:v>0.20000000000000021</c:v>
                </c:pt>
                <c:pt idx="43">
                  <c:v>0.20476190476190501</c:v>
                </c:pt>
                <c:pt idx="44">
                  <c:v>0.2095238095238097</c:v>
                </c:pt>
                <c:pt idx="45">
                  <c:v>0.21428571428571438</c:v>
                </c:pt>
                <c:pt idx="46">
                  <c:v>0.21904761904761921</c:v>
                </c:pt>
                <c:pt idx="47">
                  <c:v>0.22380952380952387</c:v>
                </c:pt>
                <c:pt idx="48">
                  <c:v>0.22857142857142887</c:v>
                </c:pt>
                <c:pt idx="49">
                  <c:v>0.23333333333333364</c:v>
                </c:pt>
                <c:pt idx="50">
                  <c:v>0.23809523809523853</c:v>
                </c:pt>
                <c:pt idx="51">
                  <c:v>0.24285714285714327</c:v>
                </c:pt>
                <c:pt idx="52">
                  <c:v>0.24761904761904791</c:v>
                </c:pt>
                <c:pt idx="53">
                  <c:v>0.25238095238095293</c:v>
                </c:pt>
                <c:pt idx="54">
                  <c:v>0.25714285714285756</c:v>
                </c:pt>
                <c:pt idx="55">
                  <c:v>0.26190476190476258</c:v>
                </c:pt>
                <c:pt idx="56">
                  <c:v>0.26666666666666705</c:v>
                </c:pt>
                <c:pt idx="57">
                  <c:v>0.27142857142857191</c:v>
                </c:pt>
                <c:pt idx="58">
                  <c:v>0.27619047619047632</c:v>
                </c:pt>
                <c:pt idx="59">
                  <c:v>0.28095238095238134</c:v>
                </c:pt>
                <c:pt idx="60">
                  <c:v>0.28571428571428603</c:v>
                </c:pt>
                <c:pt idx="61">
                  <c:v>0.29047619047619055</c:v>
                </c:pt>
                <c:pt idx="62">
                  <c:v>0.2952380952380953</c:v>
                </c:pt>
                <c:pt idx="63">
                  <c:v>0.30000000000000027</c:v>
                </c:pt>
                <c:pt idx="64">
                  <c:v>0.30476190476190484</c:v>
                </c:pt>
                <c:pt idx="65">
                  <c:v>0.30952380952380992</c:v>
                </c:pt>
                <c:pt idx="66">
                  <c:v>0.3142857142857145</c:v>
                </c:pt>
                <c:pt idx="67">
                  <c:v>0.31904761904761936</c:v>
                </c:pt>
                <c:pt idx="68">
                  <c:v>0.32380952380952416</c:v>
                </c:pt>
                <c:pt idx="69">
                  <c:v>0.32857142857142851</c:v>
                </c:pt>
                <c:pt idx="70">
                  <c:v>0.33333333333333331</c:v>
                </c:pt>
                <c:pt idx="71">
                  <c:v>0.338095238095238</c:v>
                </c:pt>
                <c:pt idx="72">
                  <c:v>0.3428571428571428</c:v>
                </c:pt>
                <c:pt idx="73">
                  <c:v>0.34761904761904772</c:v>
                </c:pt>
                <c:pt idx="74">
                  <c:v>0.35238095238095279</c:v>
                </c:pt>
                <c:pt idx="75">
                  <c:v>0.35714285714285737</c:v>
                </c:pt>
                <c:pt idx="76">
                  <c:v>0.36190476190476245</c:v>
                </c:pt>
                <c:pt idx="77">
                  <c:v>0.36666666666666686</c:v>
                </c:pt>
                <c:pt idx="78">
                  <c:v>0.37142857142857166</c:v>
                </c:pt>
                <c:pt idx="79">
                  <c:v>0.37619047619047624</c:v>
                </c:pt>
                <c:pt idx="80">
                  <c:v>0.38095238095238104</c:v>
                </c:pt>
                <c:pt idx="81">
                  <c:v>0.38571428571428595</c:v>
                </c:pt>
                <c:pt idx="82">
                  <c:v>0.39047619047619031</c:v>
                </c:pt>
                <c:pt idx="83">
                  <c:v>0.39523809523809517</c:v>
                </c:pt>
                <c:pt idx="84">
                  <c:v>0.40000000000000008</c:v>
                </c:pt>
                <c:pt idx="85">
                  <c:v>0.40476190476190443</c:v>
                </c:pt>
                <c:pt idx="86">
                  <c:v>0.40952380952380946</c:v>
                </c:pt>
                <c:pt idx="87">
                  <c:v>0.41428571428571392</c:v>
                </c:pt>
                <c:pt idx="88">
                  <c:v>0.41904761904761889</c:v>
                </c:pt>
                <c:pt idx="89">
                  <c:v>0.42380952380952375</c:v>
                </c:pt>
                <c:pt idx="90">
                  <c:v>0.42857142857142816</c:v>
                </c:pt>
                <c:pt idx="91">
                  <c:v>0.4333333333333329</c:v>
                </c:pt>
                <c:pt idx="92">
                  <c:v>0.43809523809523765</c:v>
                </c:pt>
                <c:pt idx="93">
                  <c:v>0.44285714285714239</c:v>
                </c:pt>
                <c:pt idx="94">
                  <c:v>0.44761904761904731</c:v>
                </c:pt>
                <c:pt idx="95">
                  <c:v>0.45238095238095227</c:v>
                </c:pt>
                <c:pt idx="96">
                  <c:v>0.45714285714285696</c:v>
                </c:pt>
                <c:pt idx="97">
                  <c:v>0.46190476190476193</c:v>
                </c:pt>
                <c:pt idx="98">
                  <c:v>0.4666666666666664</c:v>
                </c:pt>
                <c:pt idx="99">
                  <c:v>0.47142857142857114</c:v>
                </c:pt>
                <c:pt idx="100">
                  <c:v>0.47619047619047583</c:v>
                </c:pt>
                <c:pt idx="101">
                  <c:v>0.48095238095238058</c:v>
                </c:pt>
                <c:pt idx="102">
                  <c:v>0.48571428571428543</c:v>
                </c:pt>
                <c:pt idx="103">
                  <c:v>0.49047619047618984</c:v>
                </c:pt>
                <c:pt idx="104">
                  <c:v>0.49523809523809481</c:v>
                </c:pt>
                <c:pt idx="105">
                  <c:v>0.49999999999999978</c:v>
                </c:pt>
                <c:pt idx="106">
                  <c:v>0.50476190476190352</c:v>
                </c:pt>
                <c:pt idx="107">
                  <c:v>0.50952380952380882</c:v>
                </c:pt>
                <c:pt idx="108">
                  <c:v>0.51428571428571368</c:v>
                </c:pt>
                <c:pt idx="109">
                  <c:v>0.51904761904761831</c:v>
                </c:pt>
                <c:pt idx="110">
                  <c:v>0.5238095238095235</c:v>
                </c:pt>
                <c:pt idx="111">
                  <c:v>0.5285714285714278</c:v>
                </c:pt>
                <c:pt idx="112">
                  <c:v>0.53333333333333255</c:v>
                </c:pt>
                <c:pt idx="113">
                  <c:v>0.53809523809523763</c:v>
                </c:pt>
                <c:pt idx="114">
                  <c:v>0.54285714285714159</c:v>
                </c:pt>
                <c:pt idx="115">
                  <c:v>0.54761904761904723</c:v>
                </c:pt>
                <c:pt idx="116">
                  <c:v>0.55238095238095153</c:v>
                </c:pt>
                <c:pt idx="117">
                  <c:v>0.55714285714285661</c:v>
                </c:pt>
                <c:pt idx="118">
                  <c:v>0.56190476190476057</c:v>
                </c:pt>
                <c:pt idx="119">
                  <c:v>0.56666666666666576</c:v>
                </c:pt>
                <c:pt idx="120">
                  <c:v>0.57142857142857106</c:v>
                </c:pt>
                <c:pt idx="121">
                  <c:v>0.57619047619047625</c:v>
                </c:pt>
                <c:pt idx="122">
                  <c:v>0.58095238095237911</c:v>
                </c:pt>
                <c:pt idx="123">
                  <c:v>0.58571428571428419</c:v>
                </c:pt>
                <c:pt idx="124">
                  <c:v>0.59047619047618949</c:v>
                </c:pt>
                <c:pt idx="125">
                  <c:v>0.59523809523809423</c:v>
                </c:pt>
                <c:pt idx="126">
                  <c:v>0.59999999999999898</c:v>
                </c:pt>
                <c:pt idx="127">
                  <c:v>0.6047619047619035</c:v>
                </c:pt>
                <c:pt idx="128">
                  <c:v>0.60952380952380902</c:v>
                </c:pt>
                <c:pt idx="129">
                  <c:v>0.61428571428571366</c:v>
                </c:pt>
                <c:pt idx="130">
                  <c:v>0.6190476190476184</c:v>
                </c:pt>
                <c:pt idx="131">
                  <c:v>0.62380952380952315</c:v>
                </c:pt>
                <c:pt idx="132">
                  <c:v>0.628571428571428</c:v>
                </c:pt>
                <c:pt idx="133">
                  <c:v>0.63333333333333264</c:v>
                </c:pt>
                <c:pt idx="134">
                  <c:v>0.6380952380952376</c:v>
                </c:pt>
                <c:pt idx="135">
                  <c:v>0.64285714285714168</c:v>
                </c:pt>
                <c:pt idx="136">
                  <c:v>0.64761904761904721</c:v>
                </c:pt>
                <c:pt idx="137">
                  <c:v>0.65238095238095162</c:v>
                </c:pt>
                <c:pt idx="138">
                  <c:v>0.65714285714285636</c:v>
                </c:pt>
                <c:pt idx="139">
                  <c:v>0.66190476190476066</c:v>
                </c:pt>
                <c:pt idx="140">
                  <c:v>0.66666666666666563</c:v>
                </c:pt>
                <c:pt idx="141">
                  <c:v>0.67142857142857115</c:v>
                </c:pt>
                <c:pt idx="142">
                  <c:v>0.67619047619047634</c:v>
                </c:pt>
                <c:pt idx="143">
                  <c:v>0.68095238095237909</c:v>
                </c:pt>
                <c:pt idx="144">
                  <c:v>0.68571428571428439</c:v>
                </c:pt>
                <c:pt idx="145">
                  <c:v>0.69047619047618913</c:v>
                </c:pt>
                <c:pt idx="146">
                  <c:v>0.69523809523809432</c:v>
                </c:pt>
                <c:pt idx="147">
                  <c:v>0.69999999999999862</c:v>
                </c:pt>
                <c:pt idx="148">
                  <c:v>0.70476190476190337</c:v>
                </c:pt>
                <c:pt idx="149">
                  <c:v>0.70952380952380856</c:v>
                </c:pt>
                <c:pt idx="150">
                  <c:v>0.7142857142857133</c:v>
                </c:pt>
                <c:pt idx="151">
                  <c:v>0.7190476190476176</c:v>
                </c:pt>
                <c:pt idx="152">
                  <c:v>0.7238095238095229</c:v>
                </c:pt>
                <c:pt idx="153">
                  <c:v>0.72857142857142754</c:v>
                </c:pt>
                <c:pt idx="154">
                  <c:v>0.73333333333333184</c:v>
                </c:pt>
                <c:pt idx="155">
                  <c:v>0.73809523809523714</c:v>
                </c:pt>
                <c:pt idx="156">
                  <c:v>0.74285714285714133</c:v>
                </c:pt>
                <c:pt idx="157">
                  <c:v>0.74761904761904685</c:v>
                </c:pt>
                <c:pt idx="158">
                  <c:v>0.75238095238095082</c:v>
                </c:pt>
                <c:pt idx="159">
                  <c:v>0.75714285714285612</c:v>
                </c:pt>
                <c:pt idx="160">
                  <c:v>0.76190476190476031</c:v>
                </c:pt>
                <c:pt idx="161">
                  <c:v>0.76666666666666505</c:v>
                </c:pt>
                <c:pt idx="162">
                  <c:v>0.77142857142857046</c:v>
                </c:pt>
                <c:pt idx="163">
                  <c:v>0.77619047619047588</c:v>
                </c:pt>
                <c:pt idx="164">
                  <c:v>0.78095238095237884</c:v>
                </c:pt>
                <c:pt idx="165">
                  <c:v>0.78571428571428359</c:v>
                </c:pt>
                <c:pt idx="166">
                  <c:v>0.79047619047618878</c:v>
                </c:pt>
                <c:pt idx="167">
                  <c:v>0.79523809523809363</c:v>
                </c:pt>
                <c:pt idx="168">
                  <c:v>0.7999999999999986</c:v>
                </c:pt>
                <c:pt idx="169">
                  <c:v>0.80476190476190257</c:v>
                </c:pt>
                <c:pt idx="170">
                  <c:v>0.8095238095238082</c:v>
                </c:pt>
                <c:pt idx="171">
                  <c:v>0.81428571428571261</c:v>
                </c:pt>
                <c:pt idx="172">
                  <c:v>0.81904761904761725</c:v>
                </c:pt>
                <c:pt idx="173">
                  <c:v>0.82380952380952244</c:v>
                </c:pt>
                <c:pt idx="174">
                  <c:v>0.82857142857142674</c:v>
                </c:pt>
                <c:pt idx="175">
                  <c:v>0.83333333333333171</c:v>
                </c:pt>
                <c:pt idx="176">
                  <c:v>0.83809523809523678</c:v>
                </c:pt>
                <c:pt idx="177">
                  <c:v>0.84285714285714097</c:v>
                </c:pt>
                <c:pt idx="178">
                  <c:v>0.84761904761904616</c:v>
                </c:pt>
                <c:pt idx="179">
                  <c:v>0.85238095238095068</c:v>
                </c:pt>
                <c:pt idx="180">
                  <c:v>0.85714285714285565</c:v>
                </c:pt>
                <c:pt idx="181">
                  <c:v>0.86190476190475951</c:v>
                </c:pt>
                <c:pt idx="182">
                  <c:v>0.8666666666666647</c:v>
                </c:pt>
                <c:pt idx="183">
                  <c:v>0.87142857142856989</c:v>
                </c:pt>
                <c:pt idx="184">
                  <c:v>0.87619047619047541</c:v>
                </c:pt>
                <c:pt idx="185">
                  <c:v>0.88095238095237827</c:v>
                </c:pt>
                <c:pt idx="186">
                  <c:v>0.88571428571428357</c:v>
                </c:pt>
                <c:pt idx="187">
                  <c:v>0.89047619047618842</c:v>
                </c:pt>
                <c:pt idx="188">
                  <c:v>0.89523809523809361</c:v>
                </c:pt>
                <c:pt idx="189">
                  <c:v>0.89999999999999791</c:v>
                </c:pt>
                <c:pt idx="190">
                  <c:v>0.90476190476190221</c:v>
                </c:pt>
                <c:pt idx="191">
                  <c:v>0.90952380952380762</c:v>
                </c:pt>
                <c:pt idx="192">
                  <c:v>0.91428571428571215</c:v>
                </c:pt>
                <c:pt idx="193">
                  <c:v>0.91904761904761689</c:v>
                </c:pt>
                <c:pt idx="194">
                  <c:v>0.92380952380952164</c:v>
                </c:pt>
                <c:pt idx="195">
                  <c:v>0.9285714285714266</c:v>
                </c:pt>
                <c:pt idx="196">
                  <c:v>0.93333333333333113</c:v>
                </c:pt>
                <c:pt idx="197">
                  <c:v>0.93809523809523632</c:v>
                </c:pt>
                <c:pt idx="198">
                  <c:v>0.94285714285714051</c:v>
                </c:pt>
                <c:pt idx="199">
                  <c:v>0.94761904761904603</c:v>
                </c:pt>
                <c:pt idx="200">
                  <c:v>0.95238095238095011</c:v>
                </c:pt>
                <c:pt idx="201">
                  <c:v>0.95714285714285485</c:v>
                </c:pt>
                <c:pt idx="202">
                  <c:v>0.96190476190475949</c:v>
                </c:pt>
                <c:pt idx="203">
                  <c:v>0.96666666666666434</c:v>
                </c:pt>
                <c:pt idx="204">
                  <c:v>0.97142857142856953</c:v>
                </c:pt>
                <c:pt idx="205">
                  <c:v>0.97619047619047483</c:v>
                </c:pt>
                <c:pt idx="206">
                  <c:v>0.98095238095237802</c:v>
                </c:pt>
                <c:pt idx="207">
                  <c:v>0.98571428571428288</c:v>
                </c:pt>
                <c:pt idx="208">
                  <c:v>0.99047619047618807</c:v>
                </c:pt>
                <c:pt idx="209">
                  <c:v>0.99523809523809281</c:v>
                </c:pt>
              </c:numCache>
            </c:numRef>
          </c:xVal>
          <c:yVal>
            <c:numRef>
              <c:f>'Borrowed Hydro'!$M$3:$M$186</c:f>
              <c:numCache>
                <c:formatCode>General</c:formatCode>
                <c:ptCount val="184"/>
                <c:pt idx="0">
                  <c:v>51590</c:v>
                </c:pt>
                <c:pt idx="1">
                  <c:v>45128</c:v>
                </c:pt>
                <c:pt idx="2">
                  <c:v>32543</c:v>
                </c:pt>
                <c:pt idx="3">
                  <c:v>29141</c:v>
                </c:pt>
                <c:pt idx="4">
                  <c:v>26968</c:v>
                </c:pt>
                <c:pt idx="5">
                  <c:v>26105</c:v>
                </c:pt>
                <c:pt idx="6">
                  <c:v>18095</c:v>
                </c:pt>
                <c:pt idx="7">
                  <c:v>16391</c:v>
                </c:pt>
                <c:pt idx="8">
                  <c:v>12552</c:v>
                </c:pt>
                <c:pt idx="9">
                  <c:v>10382</c:v>
                </c:pt>
                <c:pt idx="10">
                  <c:v>9912</c:v>
                </c:pt>
                <c:pt idx="11">
                  <c:v>9009</c:v>
                </c:pt>
                <c:pt idx="12">
                  <c:v>8597</c:v>
                </c:pt>
                <c:pt idx="13">
                  <c:v>8455</c:v>
                </c:pt>
                <c:pt idx="14">
                  <c:v>8453</c:v>
                </c:pt>
                <c:pt idx="15">
                  <c:v>7981</c:v>
                </c:pt>
                <c:pt idx="16">
                  <c:v>7950</c:v>
                </c:pt>
                <c:pt idx="17">
                  <c:v>7948</c:v>
                </c:pt>
                <c:pt idx="18">
                  <c:v>7890</c:v>
                </c:pt>
                <c:pt idx="19">
                  <c:v>7414</c:v>
                </c:pt>
                <c:pt idx="20">
                  <c:v>7029</c:v>
                </c:pt>
                <c:pt idx="21">
                  <c:v>6968</c:v>
                </c:pt>
                <c:pt idx="22">
                  <c:v>6748</c:v>
                </c:pt>
                <c:pt idx="23">
                  <c:v>6727</c:v>
                </c:pt>
                <c:pt idx="24">
                  <c:v>6551</c:v>
                </c:pt>
                <c:pt idx="25">
                  <c:v>6382</c:v>
                </c:pt>
                <c:pt idx="26">
                  <c:v>6364</c:v>
                </c:pt>
                <c:pt idx="27">
                  <c:v>6364</c:v>
                </c:pt>
                <c:pt idx="28">
                  <c:v>6204</c:v>
                </c:pt>
                <c:pt idx="29">
                  <c:v>6149</c:v>
                </c:pt>
                <c:pt idx="30">
                  <c:v>6112</c:v>
                </c:pt>
                <c:pt idx="31">
                  <c:v>6072</c:v>
                </c:pt>
                <c:pt idx="32">
                  <c:v>5758</c:v>
                </c:pt>
                <c:pt idx="33">
                  <c:v>5383</c:v>
                </c:pt>
                <c:pt idx="34">
                  <c:v>5359</c:v>
                </c:pt>
                <c:pt idx="35">
                  <c:v>5144</c:v>
                </c:pt>
                <c:pt idx="36">
                  <c:v>4956</c:v>
                </c:pt>
                <c:pt idx="37">
                  <c:v>4814</c:v>
                </c:pt>
                <c:pt idx="38">
                  <c:v>4792</c:v>
                </c:pt>
                <c:pt idx="39">
                  <c:v>4789</c:v>
                </c:pt>
                <c:pt idx="40">
                  <c:v>4725</c:v>
                </c:pt>
                <c:pt idx="41">
                  <c:v>4694</c:v>
                </c:pt>
                <c:pt idx="42">
                  <c:v>4644</c:v>
                </c:pt>
                <c:pt idx="43">
                  <c:v>4493</c:v>
                </c:pt>
                <c:pt idx="44">
                  <c:v>4049</c:v>
                </c:pt>
                <c:pt idx="45">
                  <c:v>4028</c:v>
                </c:pt>
                <c:pt idx="46">
                  <c:v>3996</c:v>
                </c:pt>
                <c:pt idx="47">
                  <c:v>3962</c:v>
                </c:pt>
                <c:pt idx="48">
                  <c:v>3962</c:v>
                </c:pt>
                <c:pt idx="49">
                  <c:v>3920</c:v>
                </c:pt>
                <c:pt idx="50">
                  <c:v>3911</c:v>
                </c:pt>
                <c:pt idx="51">
                  <c:v>3906</c:v>
                </c:pt>
                <c:pt idx="52">
                  <c:v>3854</c:v>
                </c:pt>
                <c:pt idx="53">
                  <c:v>3854</c:v>
                </c:pt>
                <c:pt idx="54">
                  <c:v>3747</c:v>
                </c:pt>
                <c:pt idx="55">
                  <c:v>3727</c:v>
                </c:pt>
                <c:pt idx="56">
                  <c:v>3722</c:v>
                </c:pt>
                <c:pt idx="57">
                  <c:v>3703</c:v>
                </c:pt>
                <c:pt idx="58">
                  <c:v>3703</c:v>
                </c:pt>
                <c:pt idx="59">
                  <c:v>3656</c:v>
                </c:pt>
                <c:pt idx="60">
                  <c:v>3653</c:v>
                </c:pt>
                <c:pt idx="61">
                  <c:v>3647</c:v>
                </c:pt>
                <c:pt idx="62">
                  <c:v>3635</c:v>
                </c:pt>
                <c:pt idx="63">
                  <c:v>3550</c:v>
                </c:pt>
                <c:pt idx="64">
                  <c:v>3503</c:v>
                </c:pt>
                <c:pt idx="65">
                  <c:v>3385</c:v>
                </c:pt>
                <c:pt idx="66">
                  <c:v>3385</c:v>
                </c:pt>
                <c:pt idx="67">
                  <c:v>3301</c:v>
                </c:pt>
                <c:pt idx="68">
                  <c:v>3210</c:v>
                </c:pt>
                <c:pt idx="69">
                  <c:v>3170</c:v>
                </c:pt>
                <c:pt idx="70">
                  <c:v>3120</c:v>
                </c:pt>
                <c:pt idx="71">
                  <c:v>2997</c:v>
                </c:pt>
                <c:pt idx="72">
                  <c:v>2997</c:v>
                </c:pt>
                <c:pt idx="73">
                  <c:v>2969</c:v>
                </c:pt>
                <c:pt idx="74">
                  <c:v>2952</c:v>
                </c:pt>
                <c:pt idx="75">
                  <c:v>2937</c:v>
                </c:pt>
                <c:pt idx="76">
                  <c:v>2913</c:v>
                </c:pt>
                <c:pt idx="77">
                  <c:v>2889</c:v>
                </c:pt>
                <c:pt idx="78">
                  <c:v>2850</c:v>
                </c:pt>
                <c:pt idx="79">
                  <c:v>2706</c:v>
                </c:pt>
                <c:pt idx="80">
                  <c:v>2703</c:v>
                </c:pt>
                <c:pt idx="81">
                  <c:v>2627</c:v>
                </c:pt>
                <c:pt idx="82">
                  <c:v>2563</c:v>
                </c:pt>
                <c:pt idx="83">
                  <c:v>2470</c:v>
                </c:pt>
                <c:pt idx="84">
                  <c:v>2419</c:v>
                </c:pt>
                <c:pt idx="85">
                  <c:v>2375</c:v>
                </c:pt>
                <c:pt idx="86">
                  <c:v>2373</c:v>
                </c:pt>
                <c:pt idx="87">
                  <c:v>2348</c:v>
                </c:pt>
                <c:pt idx="88">
                  <c:v>2339</c:v>
                </c:pt>
                <c:pt idx="89">
                  <c:v>2325</c:v>
                </c:pt>
                <c:pt idx="90">
                  <c:v>2270</c:v>
                </c:pt>
                <c:pt idx="91">
                  <c:v>2188</c:v>
                </c:pt>
                <c:pt idx="92">
                  <c:v>2169</c:v>
                </c:pt>
                <c:pt idx="93">
                  <c:v>2151</c:v>
                </c:pt>
                <c:pt idx="94">
                  <c:v>2133</c:v>
                </c:pt>
                <c:pt idx="95">
                  <c:v>2133</c:v>
                </c:pt>
                <c:pt idx="96">
                  <c:v>2122</c:v>
                </c:pt>
                <c:pt idx="97">
                  <c:v>2118</c:v>
                </c:pt>
                <c:pt idx="98">
                  <c:v>2046</c:v>
                </c:pt>
                <c:pt idx="99">
                  <c:v>2046</c:v>
                </c:pt>
                <c:pt idx="100">
                  <c:v>1983</c:v>
                </c:pt>
                <c:pt idx="101">
                  <c:v>1981</c:v>
                </c:pt>
                <c:pt idx="102">
                  <c:v>1949</c:v>
                </c:pt>
                <c:pt idx="103">
                  <c:v>1939</c:v>
                </c:pt>
                <c:pt idx="104">
                  <c:v>1936</c:v>
                </c:pt>
                <c:pt idx="105">
                  <c:v>1844</c:v>
                </c:pt>
                <c:pt idx="106">
                  <c:v>1766</c:v>
                </c:pt>
                <c:pt idx="107">
                  <c:v>1747</c:v>
                </c:pt>
                <c:pt idx="108">
                  <c:v>1682</c:v>
                </c:pt>
                <c:pt idx="109">
                  <c:v>1660</c:v>
                </c:pt>
                <c:pt idx="110">
                  <c:v>1659</c:v>
                </c:pt>
                <c:pt idx="111">
                  <c:v>1658</c:v>
                </c:pt>
                <c:pt idx="112">
                  <c:v>1651</c:v>
                </c:pt>
                <c:pt idx="113">
                  <c:v>1650</c:v>
                </c:pt>
                <c:pt idx="114">
                  <c:v>1637</c:v>
                </c:pt>
                <c:pt idx="115">
                  <c:v>1637</c:v>
                </c:pt>
                <c:pt idx="116">
                  <c:v>1637</c:v>
                </c:pt>
                <c:pt idx="117">
                  <c:v>1635</c:v>
                </c:pt>
                <c:pt idx="118">
                  <c:v>1635</c:v>
                </c:pt>
                <c:pt idx="119">
                  <c:v>1596</c:v>
                </c:pt>
                <c:pt idx="120">
                  <c:v>1541</c:v>
                </c:pt>
                <c:pt idx="121">
                  <c:v>1530</c:v>
                </c:pt>
                <c:pt idx="122">
                  <c:v>1530</c:v>
                </c:pt>
                <c:pt idx="123">
                  <c:v>1429</c:v>
                </c:pt>
                <c:pt idx="124">
                  <c:v>1415</c:v>
                </c:pt>
                <c:pt idx="125">
                  <c:v>1415</c:v>
                </c:pt>
                <c:pt idx="126">
                  <c:v>1371</c:v>
                </c:pt>
                <c:pt idx="127">
                  <c:v>1320</c:v>
                </c:pt>
                <c:pt idx="128">
                  <c:v>1256</c:v>
                </c:pt>
                <c:pt idx="129">
                  <c:v>1256</c:v>
                </c:pt>
                <c:pt idx="130">
                  <c:v>1252</c:v>
                </c:pt>
                <c:pt idx="131">
                  <c:v>1153</c:v>
                </c:pt>
                <c:pt idx="132">
                  <c:v>1152</c:v>
                </c:pt>
                <c:pt idx="133">
                  <c:v>1150</c:v>
                </c:pt>
                <c:pt idx="134">
                  <c:v>1137</c:v>
                </c:pt>
                <c:pt idx="135">
                  <c:v>1120</c:v>
                </c:pt>
                <c:pt idx="136">
                  <c:v>1113</c:v>
                </c:pt>
                <c:pt idx="137">
                  <c:v>1102</c:v>
                </c:pt>
                <c:pt idx="138">
                  <c:v>1079</c:v>
                </c:pt>
                <c:pt idx="139">
                  <c:v>1068</c:v>
                </c:pt>
                <c:pt idx="140">
                  <c:v>1031</c:v>
                </c:pt>
                <c:pt idx="141">
                  <c:v>1031</c:v>
                </c:pt>
                <c:pt idx="142">
                  <c:v>1030</c:v>
                </c:pt>
                <c:pt idx="143">
                  <c:v>956</c:v>
                </c:pt>
                <c:pt idx="144">
                  <c:v>936</c:v>
                </c:pt>
                <c:pt idx="145">
                  <c:v>916</c:v>
                </c:pt>
                <c:pt idx="146">
                  <c:v>823</c:v>
                </c:pt>
                <c:pt idx="147">
                  <c:v>810</c:v>
                </c:pt>
                <c:pt idx="148">
                  <c:v>810</c:v>
                </c:pt>
                <c:pt idx="149">
                  <c:v>761</c:v>
                </c:pt>
                <c:pt idx="150">
                  <c:v>761</c:v>
                </c:pt>
                <c:pt idx="151">
                  <c:v>741</c:v>
                </c:pt>
                <c:pt idx="152">
                  <c:v>735</c:v>
                </c:pt>
                <c:pt idx="153">
                  <c:v>733</c:v>
                </c:pt>
                <c:pt idx="154">
                  <c:v>676</c:v>
                </c:pt>
                <c:pt idx="155">
                  <c:v>676</c:v>
                </c:pt>
                <c:pt idx="156">
                  <c:v>676</c:v>
                </c:pt>
                <c:pt idx="157">
                  <c:v>665</c:v>
                </c:pt>
                <c:pt idx="158">
                  <c:v>620</c:v>
                </c:pt>
                <c:pt idx="159">
                  <c:v>608</c:v>
                </c:pt>
                <c:pt idx="160">
                  <c:v>608</c:v>
                </c:pt>
                <c:pt idx="161">
                  <c:v>582</c:v>
                </c:pt>
                <c:pt idx="162">
                  <c:v>582</c:v>
                </c:pt>
                <c:pt idx="163">
                  <c:v>508</c:v>
                </c:pt>
                <c:pt idx="164">
                  <c:v>472</c:v>
                </c:pt>
                <c:pt idx="165">
                  <c:v>445</c:v>
                </c:pt>
                <c:pt idx="166">
                  <c:v>408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</c:numCache>
            </c:numRef>
          </c:yVal>
        </c:ser>
        <c:axId val="106833792"/>
        <c:axId val="106840064"/>
      </c:scatterChart>
      <c:valAx>
        <c:axId val="106833792"/>
        <c:scaling>
          <c:orientation val="minMax"/>
          <c:max val="0.8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Probability of Exceeding</a:t>
                </a:r>
              </a:p>
            </c:rich>
          </c:tx>
          <c:layout/>
        </c:title>
        <c:numFmt formatCode="0%" sourceLinked="0"/>
        <c:tickLblPos val="nextTo"/>
        <c:crossAx val="106840064"/>
        <c:crosses val="autoZero"/>
        <c:crossBetween val="midCat"/>
      </c:valAx>
      <c:valAx>
        <c:axId val="1068400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MW-hours</a:t>
                </a:r>
              </a:p>
            </c:rich>
          </c:tx>
          <c:layout/>
        </c:title>
        <c:numFmt formatCode="General" sourceLinked="1"/>
        <c:tickLblPos val="nextTo"/>
        <c:crossAx val="106833792"/>
        <c:crosses val="autoZero"/>
        <c:crossBetween val="midCat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0.18519</cdr:x>
      <cdr:y>0.07692</cdr:y>
    </cdr:from>
    <cdr:to>
      <cdr:x>0.55556</cdr:x>
      <cdr:y>0.15385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24000" y="381000"/>
          <a:ext cx="3048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smtClean="0"/>
            <a:t>Oct-Apr Max ~ 6,600 MW/Hour</a:t>
          </a:r>
          <a:endParaRPr lang="en-US" sz="1600" dirty="0"/>
        </a:p>
      </cdr:txBody>
    </cdr:sp>
  </cdr:relSizeAnchor>
  <cdr:relSizeAnchor xmlns:cdr="http://schemas.openxmlformats.org/drawingml/2006/chartDrawing">
    <cdr:from>
      <cdr:x>0.58333</cdr:x>
      <cdr:y>0.50769</cdr:y>
    </cdr:from>
    <cdr:to>
      <cdr:x>0.98148</cdr:x>
      <cdr:y>0.58462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800601" y="2514589"/>
          <a:ext cx="3276588" cy="3810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onstantia"/>
            </a:defRPr>
          </a:lvl1pPr>
          <a:lvl2pPr marL="457200" indent="0">
            <a:defRPr sz="1100">
              <a:latin typeface="Constantia"/>
            </a:defRPr>
          </a:lvl2pPr>
          <a:lvl3pPr marL="914400" indent="0">
            <a:defRPr sz="1100">
              <a:latin typeface="Constantia"/>
            </a:defRPr>
          </a:lvl3pPr>
          <a:lvl4pPr marL="1371600" indent="0">
            <a:defRPr sz="1100">
              <a:latin typeface="Constantia"/>
            </a:defRPr>
          </a:lvl4pPr>
          <a:lvl5pPr marL="1828800" indent="0">
            <a:defRPr sz="1100">
              <a:latin typeface="Constantia"/>
            </a:defRPr>
          </a:lvl5pPr>
          <a:lvl6pPr marL="2286000" indent="0">
            <a:defRPr sz="1100">
              <a:latin typeface="Constantia"/>
            </a:defRPr>
          </a:lvl6pPr>
          <a:lvl7pPr marL="2743200" indent="0">
            <a:defRPr sz="1100">
              <a:latin typeface="Constantia"/>
            </a:defRPr>
          </a:lvl7pPr>
          <a:lvl8pPr marL="3200400" indent="0">
            <a:defRPr sz="1100">
              <a:latin typeface="Constantia"/>
            </a:defRPr>
          </a:lvl8pPr>
          <a:lvl9pPr marL="3657600" indent="0">
            <a:defRPr sz="1100">
              <a:latin typeface="Constantia"/>
            </a:defRPr>
          </a:lvl9pPr>
        </a:lstStyle>
        <a:p xmlns:a="http://schemas.openxmlformats.org/drawingml/2006/main">
          <a:r>
            <a:rPr lang="en-US" sz="1600" dirty="0" smtClean="0"/>
            <a:t>May-Sep Max = 2,000 MW/Hour</a:t>
          </a:r>
          <a:endParaRPr lang="en-US" sz="16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0.30357</cdr:x>
      <cdr:y>0.04688</cdr:y>
    </cdr:from>
    <cdr:to>
      <cdr:x>0.80357</cdr:x>
      <cdr:y>0.1875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90800" y="228600"/>
          <a:ext cx="42672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Oct-Apr Max ~ 6,600 MW/Hour</a:t>
          </a:r>
        </a:p>
        <a:p xmlns:a="http://schemas.openxmlformats.org/drawingml/2006/main">
          <a:r>
            <a:rPr lang="en-US" sz="1800" dirty="0" smtClean="0"/>
            <a:t>May-Sep Max = 2,000 MW/Hour</a:t>
          </a:r>
          <a:endParaRPr lang="en-US" sz="18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0.17544</cdr:x>
      <cdr:y>0.18462</cdr:y>
    </cdr:from>
    <cdr:to>
      <cdr:x>0.25439</cdr:x>
      <cdr:y>0.27692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24000" y="914400"/>
          <a:ext cx="685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 smtClean="0">
              <a:solidFill>
                <a:srgbClr val="FF0000"/>
              </a:solidFill>
            </a:rPr>
            <a:t>Aug</a:t>
          </a:r>
          <a:endParaRPr lang="en-US" sz="20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0.39474</cdr:x>
      <cdr:y>0.67692</cdr:y>
    </cdr:from>
    <cdr:to>
      <cdr:x>0.47368</cdr:x>
      <cdr:y>0.76923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429000" y="3352800"/>
          <a:ext cx="685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onstantia"/>
            </a:defRPr>
          </a:lvl1pPr>
          <a:lvl2pPr marL="457200" indent="0">
            <a:defRPr sz="1100">
              <a:latin typeface="Constantia"/>
            </a:defRPr>
          </a:lvl2pPr>
          <a:lvl3pPr marL="914400" indent="0">
            <a:defRPr sz="1100">
              <a:latin typeface="Constantia"/>
            </a:defRPr>
          </a:lvl3pPr>
          <a:lvl4pPr marL="1371600" indent="0">
            <a:defRPr sz="1100">
              <a:latin typeface="Constantia"/>
            </a:defRPr>
          </a:lvl4pPr>
          <a:lvl5pPr marL="1828800" indent="0">
            <a:defRPr sz="1100">
              <a:latin typeface="Constantia"/>
            </a:defRPr>
          </a:lvl5pPr>
          <a:lvl6pPr marL="2286000" indent="0">
            <a:defRPr sz="1100">
              <a:latin typeface="Constantia"/>
            </a:defRPr>
          </a:lvl6pPr>
          <a:lvl7pPr marL="2743200" indent="0">
            <a:defRPr sz="1100">
              <a:latin typeface="Constantia"/>
            </a:defRPr>
          </a:lvl7pPr>
          <a:lvl8pPr marL="3200400" indent="0">
            <a:defRPr sz="1100">
              <a:latin typeface="Constantia"/>
            </a:defRPr>
          </a:lvl8pPr>
          <a:lvl9pPr marL="3657600" indent="0">
            <a:defRPr sz="1100">
              <a:latin typeface="Constantia"/>
            </a:defRPr>
          </a:lvl9pPr>
        </a:lstStyle>
        <a:p xmlns:a="http://schemas.openxmlformats.org/drawingml/2006/main">
          <a:r>
            <a:rPr lang="en-US" sz="2000" dirty="0" smtClean="0">
              <a:solidFill>
                <a:schemeClr val="tx1"/>
              </a:solidFill>
            </a:rPr>
            <a:t>Jul</a:t>
          </a:r>
          <a:endParaRPr lang="en-US" sz="20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0.21053</cdr:x>
      <cdr:y>0.69231</cdr:y>
    </cdr:from>
    <cdr:to>
      <cdr:x>0.28947</cdr:x>
      <cdr:y>0.78462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828800" y="3429000"/>
          <a:ext cx="685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onstantia"/>
            </a:defRPr>
          </a:lvl1pPr>
          <a:lvl2pPr marL="457200" indent="0">
            <a:defRPr sz="1100">
              <a:latin typeface="Constantia"/>
            </a:defRPr>
          </a:lvl2pPr>
          <a:lvl3pPr marL="914400" indent="0">
            <a:defRPr sz="1100">
              <a:latin typeface="Constantia"/>
            </a:defRPr>
          </a:lvl3pPr>
          <a:lvl4pPr marL="1371600" indent="0">
            <a:defRPr sz="1100">
              <a:latin typeface="Constantia"/>
            </a:defRPr>
          </a:lvl4pPr>
          <a:lvl5pPr marL="1828800" indent="0">
            <a:defRPr sz="1100">
              <a:latin typeface="Constantia"/>
            </a:defRPr>
          </a:lvl5pPr>
          <a:lvl6pPr marL="2286000" indent="0">
            <a:defRPr sz="1100">
              <a:latin typeface="Constantia"/>
            </a:defRPr>
          </a:lvl6pPr>
          <a:lvl7pPr marL="2743200" indent="0">
            <a:defRPr sz="1100">
              <a:latin typeface="Constantia"/>
            </a:defRPr>
          </a:lvl7pPr>
          <a:lvl8pPr marL="3200400" indent="0">
            <a:defRPr sz="1100">
              <a:latin typeface="Constantia"/>
            </a:defRPr>
          </a:lvl8pPr>
          <a:lvl9pPr marL="3657600" indent="0">
            <a:defRPr sz="1100">
              <a:latin typeface="Constantia"/>
            </a:defRPr>
          </a:lvl9pPr>
        </a:lstStyle>
        <a:p xmlns:a="http://schemas.openxmlformats.org/drawingml/2006/main">
          <a:r>
            <a:rPr lang="en-US" sz="2000" dirty="0" smtClean="0">
              <a:solidFill>
                <a:srgbClr val="00B0F0"/>
              </a:solidFill>
            </a:rPr>
            <a:t>Jun</a:t>
          </a:r>
          <a:endParaRPr lang="en-US" sz="2000" dirty="0">
            <a:solidFill>
              <a:srgbClr val="00B0F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0.25234</cdr:x>
      <cdr:y>0.07937</cdr:y>
    </cdr:from>
    <cdr:to>
      <cdr:x>0.68541</cdr:x>
      <cdr:y>0.27554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57400" y="381000"/>
          <a:ext cx="3530983" cy="9417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 smtClean="0"/>
            <a:t>Oct-Apr </a:t>
          </a:r>
          <a:r>
            <a:rPr lang="en-US" sz="2000" dirty="0"/>
            <a:t>Max    = </a:t>
          </a:r>
          <a:r>
            <a:rPr lang="en-US" sz="2000" dirty="0" smtClean="0"/>
            <a:t>6600 </a:t>
          </a:r>
          <a:r>
            <a:rPr lang="en-US" sz="2000" dirty="0"/>
            <a:t>MW</a:t>
          </a:r>
        </a:p>
        <a:p xmlns:a="http://schemas.openxmlformats.org/drawingml/2006/main">
          <a:r>
            <a:rPr lang="en-US" sz="2000" dirty="0" smtClean="0"/>
            <a:t>May-Sep </a:t>
          </a:r>
          <a:r>
            <a:rPr lang="en-US" sz="2000" dirty="0"/>
            <a:t>Max = 2000 MW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59103-502B-4954-BBD4-DA0F3262EA8D}" type="datetimeFigureOut">
              <a:rPr lang="en-US" smtClean="0"/>
              <a:pPr/>
              <a:t>3/5/2012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A4494-1AF0-42A1-9453-58C69589DA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B1167-DCA1-4B59-BB8D-992DC4E7C3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6D20C-1682-4651-AAAB-7901BA8E29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363B-F644-48AE-8D8C-AC2C9D7C3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9EAE-8071-4665-B3F1-6AE6139D23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CAB56-F510-45D1-85C6-E3BA9B60F7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4556D-72A7-4E59-9A2F-63F6BDE554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C1C7-EAE1-40F3-B0B1-B4DFBB6566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73D9D-1879-463B-837B-EFC6622421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84C8D86-5231-4EF8-A191-5672063EAC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696E56-CD8A-482E-A157-5C22CC38389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66800"/>
            <a:ext cx="8077200" cy="2895600"/>
          </a:xfrm>
        </p:spPr>
        <p:txBody>
          <a:bodyPr>
            <a:normAutofit/>
          </a:bodyPr>
          <a:lstStyle/>
          <a:p>
            <a:pPr algn="ctr"/>
            <a:r>
              <a:rPr lang="en-US" b="0" dirty="0" smtClean="0"/>
              <a:t>State of the System Report for 2015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4000" b="0" dirty="0" smtClean="0">
                <a:solidFill>
                  <a:srgbClr val="FFFF00"/>
                </a:solidFill>
              </a:rPr>
              <a:t>Test Case for Illustration Only</a:t>
            </a:r>
            <a:endParaRPr lang="en-US" sz="4000" b="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4876800"/>
            <a:ext cx="4349496" cy="1752600"/>
          </a:xfrm>
        </p:spPr>
        <p:txBody>
          <a:bodyPr/>
          <a:lstStyle/>
          <a:p>
            <a:r>
              <a:rPr lang="en-US" dirty="0" smtClean="0"/>
              <a:t>Steering Committee Meeting</a:t>
            </a:r>
          </a:p>
          <a:p>
            <a:r>
              <a:rPr lang="en-US" dirty="0" smtClean="0"/>
              <a:t>March 9, 2012</a:t>
            </a:r>
            <a:endParaRPr lang="en-US" dirty="0"/>
          </a:p>
        </p:txBody>
      </p:sp>
      <p:pic>
        <p:nvPicPr>
          <p:cNvPr id="4" name="Picture 3" descr="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4572000"/>
            <a:ext cx="2286000" cy="1928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Market Purchases by Month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457200" y="1295400"/>
          <a:ext cx="8229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Average Monthly </a:t>
            </a:r>
            <a:br>
              <a:rPr lang="en-US" sz="4000" dirty="0" smtClean="0"/>
            </a:br>
            <a:r>
              <a:rPr lang="en-US" sz="4000" dirty="0" smtClean="0"/>
              <a:t>Market Purchase Probability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381000" y="1295400"/>
          <a:ext cx="8534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graphicEl>
                                              <a:chart seriesIdx="1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graphicEl>
                                              <a:chart seriesIdx="1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914400"/>
          </a:xfrm>
        </p:spPr>
        <p:txBody>
          <a:bodyPr>
            <a:noAutofit/>
          </a:bodyPr>
          <a:lstStyle/>
          <a:p>
            <a:r>
              <a:rPr lang="en-US" sz="3600" dirty="0" smtClean="0"/>
              <a:t>Likelihood of Borrowed Hydro Use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219200"/>
          <a:ext cx="8305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914400"/>
          </a:xfrm>
        </p:spPr>
        <p:txBody>
          <a:bodyPr>
            <a:noAutofit/>
          </a:bodyPr>
          <a:lstStyle/>
          <a:p>
            <a:r>
              <a:rPr lang="en-US" sz="3600" dirty="0" smtClean="0"/>
              <a:t>Borrowed Hydro by Month*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219200"/>
          <a:ext cx="8382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4400" y="62484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*Average of most used per month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762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Borrowed Hydro by Event 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8" name="Chart 7"/>
          <p:cNvGraphicFramePr/>
          <p:nvPr/>
        </p:nvGraphicFramePr>
        <p:xfrm>
          <a:off x="228600" y="1295400"/>
          <a:ext cx="8686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graphicEl>
                                              <a:chart seriesIdx="1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graphicEl>
                                              <a:chart seriesIdx="1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1143000"/>
          </a:xfrm>
        </p:spPr>
        <p:txBody>
          <a:bodyPr/>
          <a:lstStyle/>
          <a:p>
            <a:r>
              <a:rPr lang="en-US" dirty="0" smtClean="0"/>
              <a:t>Market Purchases by Hour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4" name="Chart 3"/>
          <p:cNvGraphicFramePr/>
          <p:nvPr/>
        </p:nvGraphicFramePr>
        <p:xfrm>
          <a:off x="533400" y="1447800"/>
          <a:ext cx="8153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chart seriesIdx="1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chart seriesIdx="1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graphicEl>
                                              <a:chart seriesIdx="1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Curtailment Events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761993"/>
          <a:ext cx="8229600" cy="5806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475655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Duration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Magnitude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Peak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Hydro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Forced</a:t>
                      </a:r>
                      <a:r>
                        <a:rPr lang="en-US" sz="1400" b="1" i="0" u="none" strike="noStrike" baseline="0" dirty="0" smtClean="0">
                          <a:latin typeface="Arial"/>
                        </a:rPr>
                        <a:t> Out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Temp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Wind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Game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Mon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hours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mw-hrs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mw-hrs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(%)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(%)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(%)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latin typeface="Arial"/>
                        </a:rPr>
                        <a:t>(%)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10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83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18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17647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1459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16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83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17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4911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17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48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6681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2970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NA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Mar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355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21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16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18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Mar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30340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2133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20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285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Oct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11006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1414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19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68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430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27248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1592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 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NA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67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781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44293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2125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NA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13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91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31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781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NA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9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100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61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855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11594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1064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17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58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37111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1928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9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22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2616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smtClean="0">
                          <a:latin typeface="Arial"/>
                        </a:rPr>
                        <a:t>54</a:t>
                      </a:r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5909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13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54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1615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10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54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16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179994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5660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9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NA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51790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7800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88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42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Oct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1698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624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16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55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995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30110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3583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12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80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1068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17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65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62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1068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Aug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18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65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42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1203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Dec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5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69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36</a:t>
                      </a:r>
                    </a:p>
                  </a:txBody>
                  <a:tcPr marL="0" marR="0" marT="0" marB="0" anchor="b"/>
                </a:tc>
              </a:tr>
              <a:tr h="2221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1259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Jan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14409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2460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3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Curtailment Statistics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24003"/>
          <a:ext cx="8229600" cy="4876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994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Statistic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latin typeface="Arial"/>
                        </a:rPr>
                        <a:t>Value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Unit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74947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Expected   Events/year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0.02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Events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74947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Average Event</a:t>
                      </a: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Duration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Hours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74947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Average Event</a:t>
                      </a: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Magnitude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21206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MW-hrs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74947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Average </a:t>
                      </a:r>
                      <a:r>
                        <a:rPr lang="en-US" sz="2400" b="0" i="0" u="none" strike="noStrike" dirty="0">
                          <a:latin typeface="Arial"/>
                        </a:rPr>
                        <a:t>Event 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Peak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1697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MW 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74947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Expected </a:t>
                      </a:r>
                      <a:r>
                        <a:rPr lang="en-US" sz="2400" b="0" i="0" u="none" strike="noStrike" dirty="0">
                          <a:latin typeface="Arial"/>
                        </a:rPr>
                        <a:t>Curt 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Hours/year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0.3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Hours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74947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Arial"/>
                        </a:rPr>
                        <a:t>% 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of games</a:t>
                      </a: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With curtailment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1.1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%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685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Conditions during August Curtailment Event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4" name="Picture 3" descr="Sample Curtailme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914400"/>
            <a:ext cx="8048625" cy="521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Report Contents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Flowchart: Process 3"/>
          <p:cNvSpPr/>
          <p:nvPr/>
        </p:nvSpPr>
        <p:spPr>
          <a:xfrm>
            <a:off x="381000" y="1066800"/>
            <a:ext cx="22860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Adequacy Level</a:t>
            </a:r>
            <a:endParaRPr lang="en-US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381000" y="2209800"/>
            <a:ext cx="22860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Annual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381000" y="3581400"/>
            <a:ext cx="22860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Monthly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381000" y="4876800"/>
            <a:ext cx="22860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Hourly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3429000" y="1066800"/>
            <a:ext cx="45720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Green,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Yellow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743200" y="1371600"/>
            <a:ext cx="533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Process 9"/>
          <p:cNvSpPr/>
          <p:nvPr/>
        </p:nvSpPr>
        <p:spPr>
          <a:xfrm>
            <a:off x="3429000" y="1981200"/>
            <a:ext cx="4572000" cy="1219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LOLP and other adequacy metrics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Probability curves for: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1) Total curtailed energy and 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2) Highest single-hour curtailment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2743200" y="2514600"/>
            <a:ext cx="533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Process 11"/>
          <p:cNvSpPr/>
          <p:nvPr/>
        </p:nvSpPr>
        <p:spPr>
          <a:xfrm>
            <a:off x="3429000" y="3352800"/>
            <a:ext cx="4572000" cy="1219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LOLP &amp; Standby Resource use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Probability curves for: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1) Market purchases and 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2) Borrowed hydro generation</a:t>
            </a:r>
          </a:p>
        </p:txBody>
      </p:sp>
      <p:sp>
        <p:nvSpPr>
          <p:cNvPr id="13" name="Flowchart: Process 12"/>
          <p:cNvSpPr/>
          <p:nvPr/>
        </p:nvSpPr>
        <p:spPr>
          <a:xfrm>
            <a:off x="3429000" y="4724400"/>
            <a:ext cx="4572000" cy="990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Probability curves for: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1) Market purchases and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2) Borrowed hydro generation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2743200" y="3886200"/>
            <a:ext cx="533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2743200" y="5181600"/>
            <a:ext cx="533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Process 15"/>
          <p:cNvSpPr/>
          <p:nvPr/>
        </p:nvSpPr>
        <p:spPr>
          <a:xfrm>
            <a:off x="381000" y="5943600"/>
            <a:ext cx="2286000" cy="685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Statistics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3429000" y="5867400"/>
            <a:ext cx="4572000" cy="838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Size, frequency, duration of curtailment</a:t>
            </a:r>
          </a:p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Conditions during curtailments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2743200" y="6248400"/>
            <a:ext cx="5334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Preliminary Adequacy Assessment for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35480"/>
            <a:ext cx="8534400" cy="4389120"/>
          </a:xfrm>
        </p:spPr>
        <p:txBody>
          <a:bodyPr>
            <a:normAutofit/>
          </a:bodyPr>
          <a:lstStyle/>
          <a:p>
            <a:r>
              <a:rPr lang="en-US" dirty="0" smtClean="0"/>
              <a:t>Supply is adequate </a:t>
            </a:r>
          </a:p>
          <a:p>
            <a:r>
              <a:rPr lang="en-US" dirty="0" smtClean="0"/>
              <a:t>Most critical months are Dec, Jan and Aug </a:t>
            </a:r>
          </a:p>
          <a:p>
            <a:r>
              <a:rPr lang="en-US" dirty="0" smtClean="0"/>
              <a:t>Borrowed hydro used most often during summer</a:t>
            </a:r>
          </a:p>
          <a:p>
            <a:r>
              <a:rPr lang="en-US" dirty="0" smtClean="0"/>
              <a:t>Adequacy depends on fair amount of market purchases</a:t>
            </a:r>
          </a:p>
          <a:p>
            <a:pPr lvl="1"/>
            <a:r>
              <a:rPr lang="en-US" dirty="0" smtClean="0"/>
              <a:t>December average = 23% of total market (1,500 MW-mo)</a:t>
            </a:r>
          </a:p>
          <a:p>
            <a:pPr lvl="1"/>
            <a:r>
              <a:rPr lang="en-US" dirty="0" smtClean="0"/>
              <a:t> August average = 30% of total market (600 MW-mo)</a:t>
            </a:r>
          </a:p>
          <a:p>
            <a:r>
              <a:rPr lang="en-US" dirty="0" smtClean="0"/>
              <a:t>Full amount of market purchases made under 1% of time </a:t>
            </a:r>
          </a:p>
          <a:p>
            <a:r>
              <a:rPr lang="en-US" dirty="0" smtClean="0"/>
              <a:t>System becomes inadequate when combined increase in load and decrease in efficiency is about 2000 MW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Preliminary</a:t>
            </a:r>
            <a:r>
              <a:rPr lang="en-US" dirty="0" smtClean="0"/>
              <a:t> Adequacy Assessment for 2015 - </a:t>
            </a:r>
            <a:r>
              <a:rPr lang="en-US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GREEN</a:t>
            </a:r>
            <a:endParaRPr lang="en-US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1143000"/>
                <a:gridCol w="2278380"/>
                <a:gridCol w="267462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latin typeface="Arial"/>
                        </a:rPr>
                        <a:t>Metric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latin typeface="Arial"/>
                        </a:rPr>
                        <a:t>Value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latin typeface="Arial"/>
                        </a:rPr>
                        <a:t>  Units</a:t>
                      </a:r>
                      <a:endParaRPr lang="en-US" sz="2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 smtClean="0">
                          <a:latin typeface="Arial"/>
                        </a:rPr>
                        <a:t>Threshold</a:t>
                      </a:r>
                      <a:endParaRPr lang="en-US" sz="24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 smtClean="0">
                        <a:latin typeface="Arial"/>
                      </a:endParaRP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LOLP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latin typeface="Arial"/>
                        </a:rPr>
                        <a:t>0.93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Percent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5 %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 smtClean="0">
                        <a:latin typeface="Arial"/>
                      </a:endParaRP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Use</a:t>
                      </a:r>
                      <a:r>
                        <a:rPr lang="en-US" sz="2400" b="0" i="0" u="none" strike="noStrike" baseline="0" dirty="0" smtClean="0">
                          <a:latin typeface="Arial"/>
                        </a:rPr>
                        <a:t> of Standby </a:t>
                      </a:r>
                      <a:endParaRPr lang="en-US" sz="2400" b="0" i="0" u="none" strike="noStrike" dirty="0" smtClean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1.1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Percent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N/A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 smtClean="0">
                        <a:latin typeface="Arial"/>
                      </a:endParaRP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CVaR </a:t>
                      </a:r>
                      <a:r>
                        <a:rPr lang="en-US" sz="2400" b="0" i="0" u="none" strike="noStrike" dirty="0">
                          <a:latin typeface="Arial"/>
                        </a:rPr>
                        <a:t>(energy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latin typeface="Arial"/>
                        </a:rPr>
                        <a:t>6968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baseline="0" dirty="0" smtClean="0">
                          <a:latin typeface="Arial"/>
                        </a:rPr>
                        <a:t>  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MW-hours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N/A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 smtClean="0">
                        <a:latin typeface="Arial"/>
                      </a:endParaRP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CVaR </a:t>
                      </a:r>
                      <a:r>
                        <a:rPr lang="en-US" sz="2400" b="0" i="0" u="none" strike="noStrike" dirty="0">
                          <a:latin typeface="Arial"/>
                        </a:rPr>
                        <a:t>(peak</a:t>
                      </a:r>
                      <a:r>
                        <a:rPr lang="en-US" sz="2400" b="0" i="0" u="none" strike="noStrike" dirty="0" smtClean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516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MW 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N/A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 smtClean="0">
                        <a:latin typeface="Arial"/>
                      </a:endParaRP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EUE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latin typeface="Arial"/>
                        </a:rPr>
                        <a:t>348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MW-hours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N/A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 smtClean="0">
                        <a:latin typeface="Arial"/>
                      </a:endParaRPr>
                    </a:p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LOLH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latin typeface="Arial"/>
                        </a:rPr>
                        <a:t>0.3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  Hours/year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smtClean="0">
                          <a:latin typeface="Arial"/>
                        </a:rPr>
                        <a:t>0.8 to 2.4 Hours/yr</a:t>
                      </a:r>
                      <a:endParaRPr lang="en-US" sz="2400" b="0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B85D6-5549-40FB-AB79-CC1B4310920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058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Adequacy metrics and values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FDDFA4-95E1-46E2-AEA4-99B7F8F3FCB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838200"/>
          <a:ext cx="8305800" cy="5408874"/>
        </p:xfrm>
        <a:graphic>
          <a:graphicData uri="http://schemas.openxmlformats.org/drawingml/2006/table">
            <a:tbl>
              <a:tblPr/>
              <a:tblGrid>
                <a:gridCol w="2743200"/>
                <a:gridCol w="5562600"/>
              </a:tblGrid>
              <a:tr h="655982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"/>
                          <a:ea typeface="Times New Roman"/>
                          <a:cs typeface="Times New Roman"/>
                        </a:rPr>
                        <a:t>Adequacy Metrics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"/>
                          <a:ea typeface="Times New Roman"/>
                          <a:cs typeface="Times New Roman"/>
                        </a:rPr>
                        <a:t>Metric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Description</a:t>
                      </a:r>
                      <a:endParaRPr lang="en-US" sz="24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"/>
                          <a:ea typeface="Times New Roman"/>
                          <a:cs typeface="Times New Roman"/>
                        </a:rPr>
                        <a:t>LOLP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Loss of load probability = number of games with a problem divided by</a:t>
                      </a: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the total number of games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Use of Standby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Number of games that dispatch standby resources at least once divided by total games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CVaR (energy)  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Conditional</a:t>
                      </a: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value at risk = average annual curtailment for 5% worst games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CVaR (peak)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Conditional</a:t>
                      </a: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value at risk = average single-hour curtailment for worst 5% of games 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"/>
                          <a:ea typeface="Times New Roman"/>
                          <a:cs typeface="Times New Roman"/>
                        </a:rPr>
                        <a:t>EUE</a:t>
                      </a:r>
                      <a:endParaRPr lang="en-US" sz="240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Expected unserved energy = total curtailment</a:t>
                      </a: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divided by the total number of games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46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Arial"/>
                          <a:ea typeface="Times New Roman"/>
                          <a:cs typeface="Times New Roman"/>
                        </a:rPr>
                        <a:t>LOLH</a:t>
                      </a:r>
                      <a:endParaRPr lang="en-US" sz="2400" dirty="0"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Loss of load hours= total number of hours of curtailment divided</a:t>
                      </a:r>
                      <a:r>
                        <a:rPr lang="en-US" sz="20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by total number of games</a:t>
                      </a:r>
                      <a:endParaRPr lang="en-US" sz="20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Total Annual Energy Curtailment Probability Curve*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58674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*Prior to dispatching standby resources</a:t>
            </a:r>
          </a:p>
          <a:p>
            <a:r>
              <a:rPr lang="en-US" sz="1600" dirty="0" smtClean="0">
                <a:latin typeface="+mn-lt"/>
              </a:rPr>
              <a:t>Standby resource energy = 83,000 MW-hours per year</a:t>
            </a:r>
          </a:p>
          <a:p>
            <a:r>
              <a:rPr lang="en-US" sz="1600" dirty="0" smtClean="0">
                <a:latin typeface="+mn-lt"/>
              </a:rPr>
              <a:t>Resulting Energy LOLP (after dispatching standby resources) = 0.07%</a:t>
            </a:r>
            <a:endParaRPr lang="en-US" sz="1600" dirty="0">
              <a:latin typeface="+mn-lt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533400" y="1828800"/>
          <a:ext cx="8229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Highest Single-Hour Curtailment Probability Curve*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5867400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*Prior to dispatching standby resources</a:t>
            </a:r>
          </a:p>
          <a:p>
            <a:r>
              <a:rPr lang="en-US" sz="1600" dirty="0" smtClean="0">
                <a:latin typeface="+mn-lt"/>
              </a:rPr>
              <a:t>Standby resource capacity = 662 MW in winter and 722 MW in summer </a:t>
            </a:r>
          </a:p>
          <a:p>
            <a:r>
              <a:rPr lang="en-US" sz="1600" dirty="0" smtClean="0">
                <a:latin typeface="+mn-lt"/>
              </a:rPr>
              <a:t>Resulting Capacity LOLP (after dispatching standby resources) = about 1%</a:t>
            </a:r>
            <a:endParaRPr lang="en-US" sz="1600" dirty="0">
              <a:latin typeface="+mn-lt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457200" y="1828800"/>
          <a:ext cx="80010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Monthly LOLP</a:t>
            </a:r>
            <a:br>
              <a:rPr lang="en-US" dirty="0" smtClean="0"/>
            </a:br>
            <a:r>
              <a:rPr lang="en-US" sz="3600" dirty="0" smtClean="0"/>
              <a:t>(Months are treated independently)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524000"/>
          <a:ext cx="7848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Standby Resource Use Probability</a:t>
            </a:r>
            <a:br>
              <a:rPr lang="en-US" dirty="0" smtClean="0"/>
            </a:br>
            <a:r>
              <a:rPr lang="en-US" sz="3600" dirty="0" smtClean="0"/>
              <a:t>(Months are treated independently)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795F8-9AC3-4E16-A23C-76B500CFBBC5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447800"/>
          <a:ext cx="79248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626</TotalTime>
  <Words>799</Words>
  <Application>Microsoft Office PowerPoint</Application>
  <PresentationFormat>On-screen Show (4:3)</PresentationFormat>
  <Paragraphs>391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State of the System Report for 2015  Test Case for Illustration Only</vt:lpstr>
      <vt:lpstr>Report Contents</vt:lpstr>
      <vt:lpstr>Preliminary Adequacy Assessment for 2015</vt:lpstr>
      <vt:lpstr>Preliminary Adequacy Assessment for 2015 - GREEN</vt:lpstr>
      <vt:lpstr>Adequacy metrics and values</vt:lpstr>
      <vt:lpstr>Total Annual Energy Curtailment Probability Curve*</vt:lpstr>
      <vt:lpstr>Highest Single-Hour Curtailment Probability Curve*</vt:lpstr>
      <vt:lpstr>Monthly LOLP (Months are treated independently)</vt:lpstr>
      <vt:lpstr>Standby Resource Use Probability (Months are treated independently)</vt:lpstr>
      <vt:lpstr>Market Purchases by Month</vt:lpstr>
      <vt:lpstr>Average Monthly  Market Purchase Probability</vt:lpstr>
      <vt:lpstr>Likelihood of Borrowed Hydro Use</vt:lpstr>
      <vt:lpstr>Borrowed Hydro by Month*</vt:lpstr>
      <vt:lpstr>Borrowed Hydro by Event </vt:lpstr>
      <vt:lpstr>Market Purchases by Hour</vt:lpstr>
      <vt:lpstr>Curtailment Events</vt:lpstr>
      <vt:lpstr>Curtailment Statistics</vt:lpstr>
      <vt:lpstr>Conditions during August Curtailment Event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the System Report</dc:title>
  <dc:creator>John Fazio</dc:creator>
  <cp:lastModifiedBy>John Fazio</cp:lastModifiedBy>
  <cp:revision>100</cp:revision>
  <dcterms:created xsi:type="dcterms:W3CDTF">2012-01-25T20:53:52Z</dcterms:created>
  <dcterms:modified xsi:type="dcterms:W3CDTF">2012-03-05T20:27:20Z</dcterms:modified>
</cp:coreProperties>
</file>