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814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2007_Workbook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2007_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OverGen%20Summar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OverGen%20Summar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OverGen%20Summary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nas1\power\JF\Big%20Wind%202\Thermal%20Dispatch%20Summary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Aggregate%20Hourly%20Dispatc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Aggregate%20Hourly%20Dispatc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Aggregate%20Hourly%20Dispat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Study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15"/>
            <c:spPr>
              <a:solidFill>
                <a:srgbClr val="FF0000"/>
              </a:solidFill>
            </c:spPr>
          </c:marker>
          <c:trendline>
            <c:spPr>
              <a:ln w="38100"/>
            </c:spPr>
            <c:trendlineType val="linear"/>
          </c:trendline>
          <c:xVal>
            <c:numRef>
              <c:f>Sheet1!$A$2:$A$3</c:f>
              <c:numCache>
                <c:formatCode>0%</c:formatCode>
                <c:ptCount val="2"/>
                <c:pt idx="0">
                  <c:v>0.4</c:v>
                </c:pt>
                <c:pt idx="1">
                  <c:v>0.2</c:v>
                </c:pt>
              </c:numCache>
            </c:numRef>
          </c:xVal>
          <c:yVal>
            <c:numRef>
              <c:f>Sheet1!$B$2:$B$3</c:f>
              <c:numCache>
                <c:formatCode>General</c:formatCode>
                <c:ptCount val="2"/>
                <c:pt idx="0">
                  <c:v>1372179.8000000061</c:v>
                </c:pt>
                <c:pt idx="1">
                  <c:v>1207592.5000000037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Base</c:v>
                </c:pt>
              </c:strCache>
            </c:strRef>
          </c:tx>
          <c:spPr>
            <a:ln w="381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Sheet1!$A$2:$A$3</c:f>
              <c:numCache>
                <c:formatCode>0%</c:formatCode>
                <c:ptCount val="2"/>
                <c:pt idx="0">
                  <c:v>0.4</c:v>
                </c:pt>
                <c:pt idx="1">
                  <c:v>0.2</c:v>
                </c:pt>
              </c:numCache>
            </c:numRef>
          </c:xVal>
          <c:yVal>
            <c:numRef>
              <c:f>Sheet1!$C$2:$C$3</c:f>
              <c:numCache>
                <c:formatCode>General</c:formatCode>
                <c:ptCount val="2"/>
                <c:pt idx="0">
                  <c:v>1259934</c:v>
                </c:pt>
                <c:pt idx="1">
                  <c:v>1259934</c:v>
                </c:pt>
              </c:numCache>
            </c:numRef>
          </c:yVal>
        </c:ser>
        <c:axId val="115589888"/>
        <c:axId val="115591424"/>
      </c:scatterChart>
      <c:valAx>
        <c:axId val="1155898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Average Load/Wind Capacity (%)</a:t>
                </a:r>
                <a:endParaRPr lang="en-US" dirty="0"/>
              </a:p>
            </c:rich>
          </c:tx>
          <c:layout/>
        </c:title>
        <c:numFmt formatCode="0%" sourceLinked="1"/>
        <c:tickLblPos val="nextTo"/>
        <c:crossAx val="115591424"/>
        <c:crosses val="autoZero"/>
        <c:crossBetween val="midCat"/>
      </c:valAx>
      <c:valAx>
        <c:axId val="115591424"/>
        <c:scaling>
          <c:orientation val="minMax"/>
          <c:min val="120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Total</a:t>
                </a:r>
                <a:r>
                  <a:rPr lang="en-US" baseline="0" dirty="0" smtClean="0"/>
                  <a:t> Avg Curtailment (MW-hrs)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15589888"/>
        <c:crosses val="autoZero"/>
        <c:crossBetween val="midCat"/>
        <c:majorUnit val="500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824584426946638"/>
          <c:y val="4.365464768690832E-2"/>
          <c:w val="0.80547632934772018"/>
          <c:h val="0.73431361201225431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Average</c:v>
                </c:pt>
              </c:strCache>
            </c:strRef>
          </c:tx>
          <c:spPr>
            <a:ln w="28575">
              <a:solidFill>
                <a:srgbClr val="FFFF00"/>
              </a:solidFill>
            </a:ln>
          </c:spPr>
          <c:marker>
            <c:symbol val="circle"/>
            <c:size val="15"/>
            <c:spPr>
              <a:solidFill>
                <a:srgbClr val="FF0000"/>
              </a:solidFill>
            </c:spPr>
          </c:marker>
          <c:xVal>
            <c:numRef>
              <c:f>Sheet1!$A$2:$A$7</c:f>
              <c:numCache>
                <c:formatCode>General</c:formatCode>
                <c:ptCount val="6"/>
                <c:pt idx="0">
                  <c:v>758.71576296002843</c:v>
                </c:pt>
                <c:pt idx="1">
                  <c:v>1746.2011539831865</c:v>
                </c:pt>
                <c:pt idx="2">
                  <c:v>2761.787408539727</c:v>
                </c:pt>
                <c:pt idx="3">
                  <c:v>3962.6618356884987</c:v>
                </c:pt>
                <c:pt idx="4">
                  <c:v>5746.0149429212215</c:v>
                </c:pt>
                <c:pt idx="5">
                  <c:v>7939.4772271509182</c:v>
                </c:pt>
              </c:numCache>
            </c:numRef>
          </c:xVal>
          <c:yVal>
            <c:numRef>
              <c:f>Sheet1!$B$2:$B$7</c:f>
              <c:numCache>
                <c:formatCode>0%</c:formatCode>
                <c:ptCount val="6"/>
                <c:pt idx="0">
                  <c:v>0.26360332783877677</c:v>
                </c:pt>
                <c:pt idx="1">
                  <c:v>0.22906868380402617</c:v>
                </c:pt>
                <c:pt idx="2">
                  <c:v>0.21700000000000003</c:v>
                </c:pt>
                <c:pt idx="3">
                  <c:v>0.20188449915030487</c:v>
                </c:pt>
                <c:pt idx="4">
                  <c:v>0.17403365809759089</c:v>
                </c:pt>
                <c:pt idx="5">
                  <c:v>0.15114345260621401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ln w="28575">
              <a:solidFill>
                <a:srgbClr val="FFFF00"/>
              </a:solidFill>
            </a:ln>
          </c:spPr>
          <c:marker>
            <c:symbol val="triangle"/>
            <c:size val="15"/>
            <c:spPr>
              <a:solidFill>
                <a:srgbClr val="00FF00"/>
              </a:solidFill>
            </c:spPr>
          </c:marker>
          <c:xVal>
            <c:numRef>
              <c:f>Sheet1!$A$2:$A$7</c:f>
              <c:numCache>
                <c:formatCode>General</c:formatCode>
                <c:ptCount val="6"/>
                <c:pt idx="0">
                  <c:v>758.71576296002843</c:v>
                </c:pt>
                <c:pt idx="1">
                  <c:v>1746.2011539831865</c:v>
                </c:pt>
                <c:pt idx="2">
                  <c:v>2761.787408539727</c:v>
                </c:pt>
                <c:pt idx="3">
                  <c:v>3962.6618356884987</c:v>
                </c:pt>
                <c:pt idx="4">
                  <c:v>5746.0149429212215</c:v>
                </c:pt>
                <c:pt idx="5">
                  <c:v>7939.4772271509182</c:v>
                </c:pt>
              </c:numCache>
            </c:numRef>
          </c:xVal>
          <c:yVal>
            <c:numRef>
              <c:f>Sheet1!$C$2:$C$7</c:f>
              <c:numCache>
                <c:formatCode>0%</c:formatCode>
                <c:ptCount val="6"/>
                <c:pt idx="0">
                  <c:v>0.26360332783877677</c:v>
                </c:pt>
                <c:pt idx="1">
                  <c:v>0.1945340397692755</c:v>
                </c:pt>
                <c:pt idx="2">
                  <c:v>0.17039667216122326</c:v>
                </c:pt>
                <c:pt idx="3">
                  <c:v>0.1401656704618329</c:v>
                </c:pt>
                <c:pt idx="4">
                  <c:v>8.4463988356404965E-2</c:v>
                </c:pt>
                <c:pt idx="5">
                  <c:v>3.8683577373651197E-2</c:v>
                </c:pt>
              </c:numCache>
            </c:numRef>
          </c:yVal>
        </c:ser>
        <c:axId val="129601536"/>
        <c:axId val="129603456"/>
      </c:scatterChart>
      <c:valAx>
        <c:axId val="1296015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Installed Wind Capacity</a:t>
                </a:r>
                <a:r>
                  <a:rPr lang="en-US" baseline="0" dirty="0" smtClean="0"/>
                  <a:t> (MW)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29603456"/>
        <c:crosses val="autoZero"/>
        <c:crossBetween val="midCat"/>
      </c:valAx>
      <c:valAx>
        <c:axId val="12960345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Wind ELCC (%)</a:t>
                </a:r>
                <a:endParaRPr lang="en-US" dirty="0"/>
              </a:p>
            </c:rich>
          </c:tx>
          <c:layout/>
        </c:title>
        <c:numFmt formatCode="0%" sourceLinked="1"/>
        <c:tickLblPos val="nextTo"/>
        <c:crossAx val="1296015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1220982793817467"/>
          <c:y val="9.7717438051194372E-2"/>
          <c:w val="0.19344913483036849"/>
          <c:h val="0.15183396074142119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Average Overgeneration </a:t>
            </a:r>
            <a:r>
              <a:rPr lang="en-US" dirty="0" smtClean="0"/>
              <a:t>Energy by </a:t>
            </a:r>
            <a:r>
              <a:rPr lang="en-US" dirty="0"/>
              <a:t>Month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'30911 Abs'!$C$22</c:f>
              <c:strCache>
                <c:ptCount val="1"/>
                <c:pt idx="0">
                  <c:v>Oct</c:v>
                </c:pt>
              </c:strCache>
            </c:strRef>
          </c:tx>
          <c:marker>
            <c:symbol val="none"/>
          </c:marker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Abs'!$D$22:$J$22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1"/>
          <c:order val="1"/>
          <c:tx>
            <c:strRef>
              <c:f>'30911 Abs'!$C$23</c:f>
              <c:strCache>
                <c:ptCount val="1"/>
                <c:pt idx="0">
                  <c:v>Nov</c:v>
                </c:pt>
              </c:strCache>
            </c:strRef>
          </c:tx>
          <c:marker>
            <c:symbol val="none"/>
          </c:marker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Abs'!$D$23:$J$23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9.4000000000000142E-3</c:v>
                </c:pt>
                <c:pt idx="4">
                  <c:v>8.6600000000000066E-2</c:v>
                </c:pt>
                <c:pt idx="5">
                  <c:v>0.16510000000000016</c:v>
                </c:pt>
                <c:pt idx="6">
                  <c:v>0.23590000000000025</c:v>
                </c:pt>
              </c:numCache>
            </c:numRef>
          </c:yVal>
        </c:ser>
        <c:ser>
          <c:idx val="2"/>
          <c:order val="2"/>
          <c:tx>
            <c:strRef>
              <c:f>'30911 Abs'!$C$24</c:f>
              <c:strCache>
                <c:ptCount val="1"/>
                <c:pt idx="0">
                  <c:v>Dec</c:v>
                </c:pt>
              </c:strCache>
            </c:strRef>
          </c:tx>
          <c:marker>
            <c:symbol val="none"/>
          </c:marker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Abs'!$D$24:$J$24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3"/>
          <c:order val="3"/>
          <c:tx>
            <c:strRef>
              <c:f>'30911 Abs'!$C$25</c:f>
              <c:strCache>
                <c:ptCount val="1"/>
                <c:pt idx="0">
                  <c:v>Jan</c:v>
                </c:pt>
              </c:strCache>
            </c:strRef>
          </c:tx>
          <c:marker>
            <c:symbol val="none"/>
          </c:marker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Abs'!$D$25:$J$25</c:f>
              <c:numCache>
                <c:formatCode>0</c:formatCode>
                <c:ptCount val="7"/>
                <c:pt idx="0" formatCode="General">
                  <c:v>0</c:v>
                </c:pt>
                <c:pt idx="1">
                  <c:v>2.3299999999999998E-2</c:v>
                </c:pt>
                <c:pt idx="2">
                  <c:v>0.24410000000000001</c:v>
                </c:pt>
                <c:pt idx="3">
                  <c:v>0.98060000000000003</c:v>
                </c:pt>
                <c:pt idx="4">
                  <c:v>2.7967999999999997</c:v>
                </c:pt>
                <c:pt idx="5">
                  <c:v>5.8684999999999965</c:v>
                </c:pt>
                <c:pt idx="6">
                  <c:v>9.5472000000000001</c:v>
                </c:pt>
              </c:numCache>
            </c:numRef>
          </c:yVal>
        </c:ser>
        <c:ser>
          <c:idx val="4"/>
          <c:order val="4"/>
          <c:tx>
            <c:strRef>
              <c:f>'30911 Abs'!$C$26</c:f>
              <c:strCache>
                <c:ptCount val="1"/>
                <c:pt idx="0">
                  <c:v>Feb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1.4367816091954023E-3"/>
                  <c:y val="1.8987341772151903E-2"/>
                </c:manualLayout>
              </c:layout>
              <c:showSerName val="1"/>
            </c:dLbl>
            <c:delete val="1"/>
          </c:dLbls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Abs'!$D$26:$J$26</c:f>
              <c:numCache>
                <c:formatCode>0</c:formatCode>
                <c:ptCount val="7"/>
                <c:pt idx="0">
                  <c:v>11.5547</c:v>
                </c:pt>
                <c:pt idx="1">
                  <c:v>37.744700000000002</c:v>
                </c:pt>
                <c:pt idx="2">
                  <c:v>52.732600000000012</c:v>
                </c:pt>
                <c:pt idx="3">
                  <c:v>72.871299999999991</c:v>
                </c:pt>
                <c:pt idx="4">
                  <c:v>98.12579999999987</c:v>
                </c:pt>
                <c:pt idx="5">
                  <c:v>129.1893</c:v>
                </c:pt>
                <c:pt idx="6">
                  <c:v>162.97650000000002</c:v>
                </c:pt>
              </c:numCache>
            </c:numRef>
          </c:yVal>
        </c:ser>
        <c:ser>
          <c:idx val="5"/>
          <c:order val="5"/>
          <c:tx>
            <c:strRef>
              <c:f>'30911 Abs'!$C$27</c:f>
              <c:strCache>
                <c:ptCount val="1"/>
                <c:pt idx="0">
                  <c:v>Mar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1.4367816091954023E-3"/>
                  <c:y val="-1.6877637130801686E-2"/>
                </c:manualLayout>
              </c:layout>
              <c:showSerName val="1"/>
            </c:dLbl>
            <c:delete val="1"/>
          </c:dLbls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Abs'!$D$27:$J$27</c:f>
              <c:numCache>
                <c:formatCode>0</c:formatCode>
                <c:ptCount val="7"/>
                <c:pt idx="0">
                  <c:v>38.009600000000006</c:v>
                </c:pt>
                <c:pt idx="1">
                  <c:v>72.121100000000013</c:v>
                </c:pt>
                <c:pt idx="2">
                  <c:v>90.210600000000113</c:v>
                </c:pt>
                <c:pt idx="3">
                  <c:v>112.41710000000015</c:v>
                </c:pt>
                <c:pt idx="4">
                  <c:v>138.9676</c:v>
                </c:pt>
                <c:pt idx="5">
                  <c:v>169.11859999999999</c:v>
                </c:pt>
                <c:pt idx="6">
                  <c:v>198.79220000000001</c:v>
                </c:pt>
              </c:numCache>
            </c:numRef>
          </c:yVal>
        </c:ser>
        <c:ser>
          <c:idx val="6"/>
          <c:order val="6"/>
          <c:tx>
            <c:strRef>
              <c:f>'30911 Abs'!$C$28</c:f>
              <c:strCache>
                <c:ptCount val="1"/>
                <c:pt idx="0">
                  <c:v>Apr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1.4367816091954023E-3"/>
                  <c:y val="-1.8987341772151983E-2"/>
                </c:manualLayout>
              </c:layout>
              <c:showSerName val="1"/>
            </c:dLbl>
            <c:delete val="1"/>
          </c:dLbls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Abs'!$D$28:$J$28</c:f>
              <c:numCache>
                <c:formatCode>0</c:formatCode>
                <c:ptCount val="7"/>
                <c:pt idx="0">
                  <c:v>39.551000000000002</c:v>
                </c:pt>
                <c:pt idx="1">
                  <c:v>125.33369999999999</c:v>
                </c:pt>
                <c:pt idx="2">
                  <c:v>174.721</c:v>
                </c:pt>
                <c:pt idx="3">
                  <c:v>237.476</c:v>
                </c:pt>
                <c:pt idx="4">
                  <c:v>313.4248</c:v>
                </c:pt>
                <c:pt idx="5">
                  <c:v>395.26749999999993</c:v>
                </c:pt>
                <c:pt idx="6">
                  <c:v>470.7106</c:v>
                </c:pt>
              </c:numCache>
            </c:numRef>
          </c:yVal>
        </c:ser>
        <c:ser>
          <c:idx val="7"/>
          <c:order val="7"/>
          <c:tx>
            <c:strRef>
              <c:f>'30911 Abs'!$C$29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Abs'!$D$29:$J$29</c:f>
              <c:numCache>
                <c:formatCode>0</c:formatCode>
                <c:ptCount val="7"/>
                <c:pt idx="0">
                  <c:v>600.98030000000051</c:v>
                </c:pt>
                <c:pt idx="1">
                  <c:v>964.15280000000007</c:v>
                </c:pt>
                <c:pt idx="2">
                  <c:v>1117.9034999999999</c:v>
                </c:pt>
                <c:pt idx="3">
                  <c:v>1287.2669000000001</c:v>
                </c:pt>
                <c:pt idx="4">
                  <c:v>1466.9439</c:v>
                </c:pt>
                <c:pt idx="5">
                  <c:v>1645.2349999999999</c:v>
                </c:pt>
                <c:pt idx="6">
                  <c:v>1806.8815</c:v>
                </c:pt>
              </c:numCache>
            </c:numRef>
          </c:yVal>
        </c:ser>
        <c:ser>
          <c:idx val="8"/>
          <c:order val="8"/>
          <c:tx>
            <c:strRef>
              <c:f>'30911 Abs'!$C$30</c:f>
              <c:strCache>
                <c:ptCount val="1"/>
                <c:pt idx="0">
                  <c:v>Jun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Abs'!$D$30:$J$30</c:f>
              <c:numCache>
                <c:formatCode>0</c:formatCode>
                <c:ptCount val="7"/>
                <c:pt idx="0">
                  <c:v>585.5059</c:v>
                </c:pt>
                <c:pt idx="1">
                  <c:v>889.61149999999998</c:v>
                </c:pt>
                <c:pt idx="2">
                  <c:v>1022.7482</c:v>
                </c:pt>
                <c:pt idx="3">
                  <c:v>1170.2348999999999</c:v>
                </c:pt>
                <c:pt idx="4">
                  <c:v>1327.0478000000001</c:v>
                </c:pt>
                <c:pt idx="5">
                  <c:v>1483.0420999999999</c:v>
                </c:pt>
                <c:pt idx="6">
                  <c:v>1627.2469000000001</c:v>
                </c:pt>
              </c:numCache>
            </c:numRef>
          </c:yVal>
        </c:ser>
        <c:ser>
          <c:idx val="9"/>
          <c:order val="9"/>
          <c:tx>
            <c:strRef>
              <c:f>'30911 Abs'!$C$31</c:f>
              <c:strCache>
                <c:ptCount val="1"/>
                <c:pt idx="0">
                  <c:v>Jul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Abs'!$D$31:$J$31</c:f>
              <c:numCache>
                <c:formatCode>0</c:formatCode>
                <c:ptCount val="7"/>
                <c:pt idx="0">
                  <c:v>64.442800000000005</c:v>
                </c:pt>
                <c:pt idx="1">
                  <c:v>141.46690000000001</c:v>
                </c:pt>
                <c:pt idx="2">
                  <c:v>180.0701</c:v>
                </c:pt>
                <c:pt idx="3">
                  <c:v>225.38090000000022</c:v>
                </c:pt>
                <c:pt idx="4">
                  <c:v>278.04300000000001</c:v>
                </c:pt>
                <c:pt idx="5">
                  <c:v>335.70909999999969</c:v>
                </c:pt>
                <c:pt idx="6">
                  <c:v>393.7940999999995</c:v>
                </c:pt>
              </c:numCache>
            </c:numRef>
          </c:yVal>
        </c:ser>
        <c:ser>
          <c:idx val="10"/>
          <c:order val="10"/>
          <c:tx>
            <c:strRef>
              <c:f>'30911 Abs'!$C$32</c:f>
              <c:strCache>
                <c:ptCount val="1"/>
                <c:pt idx="0">
                  <c:v>Aug</c:v>
                </c:pt>
              </c:strCache>
            </c:strRef>
          </c:tx>
          <c:marker>
            <c:symbol val="none"/>
          </c:marker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Abs'!$D$32:$J$32</c:f>
              <c:numCache>
                <c:formatCode>0</c:formatCode>
                <c:ptCount val="7"/>
                <c:pt idx="0">
                  <c:v>2.9900000000000006E-2</c:v>
                </c:pt>
                <c:pt idx="1">
                  <c:v>0.92149999999999999</c:v>
                </c:pt>
                <c:pt idx="2">
                  <c:v>1.9687999999999986</c:v>
                </c:pt>
                <c:pt idx="3">
                  <c:v>3.7540999999999998</c:v>
                </c:pt>
                <c:pt idx="4">
                  <c:v>6.6743999999999986</c:v>
                </c:pt>
                <c:pt idx="5">
                  <c:v>10.293299999999999</c:v>
                </c:pt>
                <c:pt idx="6">
                  <c:v>14.1593</c:v>
                </c:pt>
              </c:numCache>
            </c:numRef>
          </c:yVal>
        </c:ser>
        <c:ser>
          <c:idx val="11"/>
          <c:order val="11"/>
          <c:tx>
            <c:strRef>
              <c:f>'30911 Abs'!$C$33</c:f>
              <c:strCache>
                <c:ptCount val="1"/>
                <c:pt idx="0">
                  <c:v>Sep</c:v>
                </c:pt>
              </c:strCache>
            </c:strRef>
          </c:tx>
          <c:marker>
            <c:symbol val="none"/>
          </c:marker>
          <c:xVal>
            <c:numRef>
              <c:f>'30911 Abs'!$D$21:$J$21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Abs'!$D$33:$J$33</c:f>
              <c:numCache>
                <c:formatCode>0</c:formatCode>
                <c:ptCount val="7"/>
                <c:pt idx="0" formatCode="General">
                  <c:v>0</c:v>
                </c:pt>
                <c:pt idx="1">
                  <c:v>3.0000000000000062E-4</c:v>
                </c:pt>
                <c:pt idx="2">
                  <c:v>2.1700000000000011E-2</c:v>
                </c:pt>
                <c:pt idx="3">
                  <c:v>0.14640000000000025</c:v>
                </c:pt>
                <c:pt idx="4">
                  <c:v>0.61310000000000064</c:v>
                </c:pt>
                <c:pt idx="5">
                  <c:v>1.2756999999999976</c:v>
                </c:pt>
                <c:pt idx="6">
                  <c:v>1.8722999999999999</c:v>
                </c:pt>
              </c:numCache>
            </c:numRef>
          </c:yVal>
        </c:ser>
        <c:axId val="133198976"/>
        <c:axId val="133200896"/>
      </c:scatterChart>
      <c:valAx>
        <c:axId val="133198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Installed Wind (GW)</a:t>
                </a:r>
              </a:p>
            </c:rich>
          </c:tx>
          <c:layout/>
        </c:title>
        <c:numFmt formatCode="General" sourceLinked="1"/>
        <c:tickLblPos val="nextTo"/>
        <c:crossAx val="133200896"/>
        <c:crosses val="autoZero"/>
        <c:crossBetween val="midCat"/>
      </c:valAx>
      <c:valAx>
        <c:axId val="1332008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Overgeneration (GW-HRS)</a:t>
                </a:r>
              </a:p>
            </c:rich>
          </c:tx>
          <c:layout/>
        </c:title>
        <c:numFmt formatCode="General" sourceLinked="1"/>
        <c:tickLblPos val="nextTo"/>
        <c:crossAx val="133198976"/>
        <c:crosses val="autoZero"/>
        <c:crossBetween val="midCat"/>
      </c:valAx>
    </c:plotArea>
    <c:plotVisOnly val="1"/>
  </c:chart>
  <c:spPr>
    <a:solidFill>
      <a:schemeClr val="tx1"/>
    </a:solidFill>
  </c:spPr>
  <c:txPr>
    <a:bodyPr/>
    <a:lstStyle/>
    <a:p>
      <a:pPr>
        <a:defRPr sz="1800">
          <a:solidFill>
            <a:schemeClr val="bg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Overgeneration in Average Megawatts</a:t>
            </a:r>
          </a:p>
          <a:p>
            <a:pPr>
              <a:defRPr/>
            </a:pPr>
            <a:r>
              <a:rPr lang="en-US" dirty="0"/>
              <a:t>(averaged over all </a:t>
            </a:r>
            <a:r>
              <a:rPr lang="en-US" dirty="0" smtClean="0"/>
              <a:t>hours </a:t>
            </a:r>
            <a:r>
              <a:rPr lang="en-US" dirty="0"/>
              <a:t>of the month)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'30911 Abs'!$N$22</c:f>
              <c:strCache>
                <c:ptCount val="1"/>
                <c:pt idx="0">
                  <c:v>Oct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Abs'!$O$22:$U$22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1"/>
          <c:order val="1"/>
          <c:tx>
            <c:strRef>
              <c:f>'30911 Abs'!$N$23</c:f>
              <c:strCache>
                <c:ptCount val="1"/>
                <c:pt idx="0">
                  <c:v>Nov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Abs'!$O$23:$U$23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1.3055555555555563E-2</c:v>
                </c:pt>
                <c:pt idx="4">
                  <c:v>0.12027777777777779</c:v>
                </c:pt>
                <c:pt idx="5">
                  <c:v>0.22930555555555537</c:v>
                </c:pt>
                <c:pt idx="6">
                  <c:v>0.32763888888888953</c:v>
                </c:pt>
              </c:numCache>
            </c:numRef>
          </c:yVal>
        </c:ser>
        <c:ser>
          <c:idx val="2"/>
          <c:order val="2"/>
          <c:tx>
            <c:strRef>
              <c:f>'30911 Abs'!$N$24</c:f>
              <c:strCache>
                <c:ptCount val="1"/>
                <c:pt idx="0">
                  <c:v>Dec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Abs'!$O$24:$U$24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3"/>
          <c:order val="3"/>
          <c:tx>
            <c:strRef>
              <c:f>'30911 Abs'!$N$25</c:f>
              <c:strCache>
                <c:ptCount val="1"/>
                <c:pt idx="0">
                  <c:v>Jan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Abs'!$O$25:$U$25</c:f>
              <c:numCache>
                <c:formatCode>0</c:formatCode>
                <c:ptCount val="7"/>
                <c:pt idx="0">
                  <c:v>0</c:v>
                </c:pt>
                <c:pt idx="1">
                  <c:v>3.131720430107527E-2</c:v>
                </c:pt>
                <c:pt idx="2">
                  <c:v>0.32809139784946323</c:v>
                </c:pt>
                <c:pt idx="3">
                  <c:v>1.3180107526881719</c:v>
                </c:pt>
                <c:pt idx="4">
                  <c:v>3.7591397849462402</c:v>
                </c:pt>
                <c:pt idx="5">
                  <c:v>7.887768817204301</c:v>
                </c:pt>
                <c:pt idx="6">
                  <c:v>12.832258064516131</c:v>
                </c:pt>
              </c:numCache>
            </c:numRef>
          </c:yVal>
        </c:ser>
        <c:ser>
          <c:idx val="4"/>
          <c:order val="4"/>
          <c:tx>
            <c:strRef>
              <c:f>'30911 Abs'!$N$26</c:f>
              <c:strCache>
                <c:ptCount val="1"/>
                <c:pt idx="0">
                  <c:v>Feb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-4.3859649122805974E-3"/>
                  <c:y val="1.2658227848101266E-2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Abs'!$O$26:$U$26</c:f>
              <c:numCache>
                <c:formatCode>0</c:formatCode>
                <c:ptCount val="7"/>
                <c:pt idx="0">
                  <c:v>17.194494047619077</c:v>
                </c:pt>
                <c:pt idx="1">
                  <c:v>56.16770833333333</c:v>
                </c:pt>
                <c:pt idx="2">
                  <c:v>78.471130952380918</c:v>
                </c:pt>
                <c:pt idx="3">
                  <c:v>108.43943452380951</c:v>
                </c:pt>
                <c:pt idx="4">
                  <c:v>146.02053571428573</c:v>
                </c:pt>
                <c:pt idx="5">
                  <c:v>192.24598214285672</c:v>
                </c:pt>
                <c:pt idx="6">
                  <c:v>242.5245535714283</c:v>
                </c:pt>
              </c:numCache>
            </c:numRef>
          </c:yVal>
        </c:ser>
        <c:ser>
          <c:idx val="5"/>
          <c:order val="5"/>
          <c:tx>
            <c:strRef>
              <c:f>'30911 Abs'!$N$27</c:f>
              <c:strCache>
                <c:ptCount val="1"/>
                <c:pt idx="0">
                  <c:v>Mar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-1.4619883040935693E-3"/>
                  <c:y val="-1.6877637130801686E-2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Abs'!$O$27:$U$27</c:f>
              <c:numCache>
                <c:formatCode>0</c:formatCode>
                <c:ptCount val="7"/>
                <c:pt idx="0">
                  <c:v>51.088172043010807</c:v>
                </c:pt>
                <c:pt idx="1">
                  <c:v>96.936962365591413</c:v>
                </c:pt>
                <c:pt idx="2">
                  <c:v>121.25080645161292</c:v>
                </c:pt>
                <c:pt idx="3">
                  <c:v>151.09825268817198</c:v>
                </c:pt>
                <c:pt idx="4">
                  <c:v>186.78440860215053</c:v>
                </c:pt>
                <c:pt idx="5">
                  <c:v>227.30994623655914</c:v>
                </c:pt>
                <c:pt idx="6">
                  <c:v>267.19381720430107</c:v>
                </c:pt>
              </c:numCache>
            </c:numRef>
          </c:yVal>
        </c:ser>
        <c:ser>
          <c:idx val="6"/>
          <c:order val="6"/>
          <c:tx>
            <c:strRef>
              <c:f>'30911 Abs'!$N$28</c:f>
              <c:strCache>
                <c:ptCount val="1"/>
                <c:pt idx="0">
                  <c:v>Apr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2.9239766081872488E-3"/>
                  <c:y val="-1.6877637130801766E-2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Abs'!$O$28:$U$28</c:f>
              <c:numCache>
                <c:formatCode>0</c:formatCode>
                <c:ptCount val="7"/>
                <c:pt idx="0">
                  <c:v>54.931944444444369</c:v>
                </c:pt>
                <c:pt idx="1">
                  <c:v>174.07458333333332</c:v>
                </c:pt>
                <c:pt idx="2">
                  <c:v>242.66805555555555</c:v>
                </c:pt>
                <c:pt idx="3">
                  <c:v>329.82777777777721</c:v>
                </c:pt>
                <c:pt idx="4">
                  <c:v>435.3122222222222</c:v>
                </c:pt>
                <c:pt idx="5">
                  <c:v>548.98263888888846</c:v>
                </c:pt>
                <c:pt idx="6">
                  <c:v>653.76472222222253</c:v>
                </c:pt>
              </c:numCache>
            </c:numRef>
          </c:yVal>
        </c:ser>
        <c:ser>
          <c:idx val="7"/>
          <c:order val="7"/>
          <c:tx>
            <c:strRef>
              <c:f>'30911 Abs'!$N$29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-4.3859649122805974E-3"/>
                  <c:y val="-6.3291139240506406E-3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Abs'!$O$29:$U$29</c:f>
              <c:numCache>
                <c:formatCode>0</c:formatCode>
                <c:ptCount val="7"/>
                <c:pt idx="0">
                  <c:v>807.76922043010757</c:v>
                </c:pt>
                <c:pt idx="1">
                  <c:v>1295.9043010752689</c:v>
                </c:pt>
                <c:pt idx="2">
                  <c:v>1502.5584677419361</c:v>
                </c:pt>
                <c:pt idx="3">
                  <c:v>1730.1974462365549</c:v>
                </c:pt>
                <c:pt idx="4">
                  <c:v>1971.6987903225804</c:v>
                </c:pt>
                <c:pt idx="5">
                  <c:v>2211.3373655914024</c:v>
                </c:pt>
                <c:pt idx="6">
                  <c:v>2428.6041666666647</c:v>
                </c:pt>
              </c:numCache>
            </c:numRef>
          </c:yVal>
        </c:ser>
        <c:ser>
          <c:idx val="8"/>
          <c:order val="8"/>
          <c:tx>
            <c:strRef>
              <c:f>'30911 Abs'!$N$30</c:f>
              <c:strCache>
                <c:ptCount val="1"/>
                <c:pt idx="0">
                  <c:v>Jun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Abs'!$O$30:$U$30</c:f>
              <c:numCache>
                <c:formatCode>0</c:formatCode>
                <c:ptCount val="7"/>
                <c:pt idx="0">
                  <c:v>813.20263888888849</c:v>
                </c:pt>
                <c:pt idx="1">
                  <c:v>1235.5715277777781</c:v>
                </c:pt>
                <c:pt idx="2">
                  <c:v>1420.483611111111</c:v>
                </c:pt>
                <c:pt idx="3">
                  <c:v>1625.3262499999998</c:v>
                </c:pt>
                <c:pt idx="4">
                  <c:v>1843.1219444444446</c:v>
                </c:pt>
                <c:pt idx="5">
                  <c:v>2059.7806944444437</c:v>
                </c:pt>
                <c:pt idx="6">
                  <c:v>2260.0651388888928</c:v>
                </c:pt>
              </c:numCache>
            </c:numRef>
          </c:yVal>
        </c:ser>
        <c:ser>
          <c:idx val="9"/>
          <c:order val="9"/>
          <c:tx>
            <c:strRef>
              <c:f>'30911 Abs'!$N$31</c:f>
              <c:strCache>
                <c:ptCount val="1"/>
                <c:pt idx="0">
                  <c:v>Jul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Abs'!$O$31:$U$31</c:f>
              <c:numCache>
                <c:formatCode>0</c:formatCode>
                <c:ptCount val="7"/>
                <c:pt idx="0">
                  <c:v>86.616666666666674</c:v>
                </c:pt>
                <c:pt idx="1">
                  <c:v>190.14368279569845</c:v>
                </c:pt>
                <c:pt idx="2">
                  <c:v>242.02970430107518</c:v>
                </c:pt>
                <c:pt idx="3">
                  <c:v>302.93131720430023</c:v>
                </c:pt>
                <c:pt idx="4">
                  <c:v>373.71370967741899</c:v>
                </c:pt>
                <c:pt idx="5">
                  <c:v>451.22190860215005</c:v>
                </c:pt>
                <c:pt idx="6">
                  <c:v>529.29314516129125</c:v>
                </c:pt>
              </c:numCache>
            </c:numRef>
          </c:yVal>
        </c:ser>
        <c:ser>
          <c:idx val="10"/>
          <c:order val="10"/>
          <c:tx>
            <c:strRef>
              <c:f>'30911 Abs'!$N$32</c:f>
              <c:strCache>
                <c:ptCount val="1"/>
                <c:pt idx="0">
                  <c:v>Aug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Abs'!$O$32:$U$32</c:f>
              <c:numCache>
                <c:formatCode>0</c:formatCode>
                <c:ptCount val="7"/>
                <c:pt idx="0">
                  <c:v>4.0188172043010763E-2</c:v>
                </c:pt>
                <c:pt idx="1">
                  <c:v>1.2385752688172043</c:v>
                </c:pt>
                <c:pt idx="2">
                  <c:v>2.6462365591397847</c:v>
                </c:pt>
                <c:pt idx="3">
                  <c:v>5.0458333333333334</c:v>
                </c:pt>
                <c:pt idx="4">
                  <c:v>8.9709677419354819</c:v>
                </c:pt>
                <c:pt idx="5">
                  <c:v>13.835080645161309</c:v>
                </c:pt>
                <c:pt idx="6">
                  <c:v>19.031317204301072</c:v>
                </c:pt>
              </c:numCache>
            </c:numRef>
          </c:yVal>
        </c:ser>
        <c:ser>
          <c:idx val="11"/>
          <c:order val="11"/>
          <c:tx>
            <c:strRef>
              <c:f>'30911 Abs'!$N$33</c:f>
              <c:strCache>
                <c:ptCount val="1"/>
                <c:pt idx="0">
                  <c:v>Sep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Abs'!$O$33:$U$33</c:f>
              <c:numCache>
                <c:formatCode>0</c:formatCode>
                <c:ptCount val="7"/>
                <c:pt idx="0">
                  <c:v>0</c:v>
                </c:pt>
                <c:pt idx="1">
                  <c:v>4.1666666666666713E-4</c:v>
                </c:pt>
                <c:pt idx="2">
                  <c:v>3.0138888888888889E-2</c:v>
                </c:pt>
                <c:pt idx="3">
                  <c:v>0.20333333333333359</c:v>
                </c:pt>
                <c:pt idx="4">
                  <c:v>0.85152777777777777</c:v>
                </c:pt>
                <c:pt idx="5">
                  <c:v>1.7718055555555556</c:v>
                </c:pt>
                <c:pt idx="6">
                  <c:v>2.6004166666666682</c:v>
                </c:pt>
              </c:numCache>
            </c:numRef>
          </c:yVal>
        </c:ser>
        <c:axId val="133724416"/>
        <c:axId val="133751168"/>
      </c:scatterChart>
      <c:valAx>
        <c:axId val="1337244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Installed Wind (GW)</a:t>
                </a:r>
              </a:p>
            </c:rich>
          </c:tx>
          <c:layout/>
        </c:title>
        <c:numFmt formatCode="General" sourceLinked="1"/>
        <c:tickLblPos val="nextTo"/>
        <c:crossAx val="133751168"/>
        <c:crosses val="autoZero"/>
        <c:crossBetween val="midCat"/>
      </c:valAx>
      <c:valAx>
        <c:axId val="13375116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Overgeneration (MWa)</a:t>
                </a:r>
              </a:p>
            </c:rich>
          </c:tx>
          <c:layout/>
        </c:title>
        <c:numFmt formatCode="0" sourceLinked="1"/>
        <c:tickLblPos val="nextTo"/>
        <c:crossAx val="133724416"/>
        <c:crosses val="autoZero"/>
        <c:crossBetween val="midCat"/>
      </c:valAx>
    </c:plotArea>
    <c:plotVisOnly val="1"/>
  </c:chart>
  <c:spPr>
    <a:solidFill>
      <a:prstClr val="white"/>
    </a:solidFill>
  </c:spPr>
  <c:txPr>
    <a:bodyPr/>
    <a:lstStyle/>
    <a:p>
      <a:pPr>
        <a:defRPr sz="1800">
          <a:solidFill>
            <a:schemeClr val="bg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Highest Hour Overgeneration by Month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'30911 Abs'!$C$37</c:f>
              <c:strCache>
                <c:ptCount val="1"/>
                <c:pt idx="0">
                  <c:v>Oct</c:v>
                </c:pt>
              </c:strCache>
            </c:strRef>
          </c:tx>
          <c:marker>
            <c:symbol val="none"/>
          </c:marker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Abs'!$D$37:$J$37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1"/>
          <c:order val="1"/>
          <c:tx>
            <c:strRef>
              <c:f>'30911 Abs'!$C$38</c:f>
              <c:strCache>
                <c:ptCount val="1"/>
                <c:pt idx="0">
                  <c:v>Nov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Abs'!$D$38:$J$38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543.29999999999995</c:v>
                </c:pt>
                <c:pt idx="4">
                  <c:v>1094.4000000000001</c:v>
                </c:pt>
                <c:pt idx="5">
                  <c:v>1129.0999999999999</c:v>
                </c:pt>
                <c:pt idx="6">
                  <c:v>1216.4000000000001</c:v>
                </c:pt>
              </c:numCache>
            </c:numRef>
          </c:yVal>
        </c:ser>
        <c:ser>
          <c:idx val="2"/>
          <c:order val="2"/>
          <c:tx>
            <c:strRef>
              <c:f>'30911 Abs'!$C$39</c:f>
              <c:strCache>
                <c:ptCount val="1"/>
                <c:pt idx="0">
                  <c:v>Dec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-1.1613592548719061E-7"/>
                  <c:y val="-2.08333333333333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Dec, Oct</a:t>
                    </a:r>
                    <a:endParaRPr lang="en-US" dirty="0"/>
                  </a:p>
                </c:rich>
              </c:tx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Abs'!$D$39:$J$39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3"/>
          <c:order val="3"/>
          <c:tx>
            <c:strRef>
              <c:f>'30911 Abs'!$C$40</c:f>
              <c:strCache>
                <c:ptCount val="1"/>
                <c:pt idx="0">
                  <c:v>Jan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Abs'!$D$40:$J$40</c:f>
              <c:numCache>
                <c:formatCode>0</c:formatCode>
                <c:ptCount val="7"/>
                <c:pt idx="0" formatCode="General">
                  <c:v>0</c:v>
                </c:pt>
                <c:pt idx="1">
                  <c:v>788.7</c:v>
                </c:pt>
                <c:pt idx="2">
                  <c:v>1713.3</c:v>
                </c:pt>
                <c:pt idx="3">
                  <c:v>2637.9</c:v>
                </c:pt>
                <c:pt idx="4">
                  <c:v>3038.2</c:v>
                </c:pt>
                <c:pt idx="5">
                  <c:v>3184.2</c:v>
                </c:pt>
                <c:pt idx="6">
                  <c:v>3388.8</c:v>
                </c:pt>
              </c:numCache>
            </c:numRef>
          </c:yVal>
        </c:ser>
        <c:ser>
          <c:idx val="4"/>
          <c:order val="4"/>
          <c:tx>
            <c:strRef>
              <c:f>'30911 Abs'!$C$41</c:f>
              <c:strCache>
                <c:ptCount val="1"/>
                <c:pt idx="0">
                  <c:v>Feb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2.9498525073746312E-3"/>
                  <c:y val="-1.8749999999999999E-2"/>
                </c:manualLayout>
              </c:layout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Abs'!$D$41:$J$41</c:f>
              <c:numCache>
                <c:formatCode>0</c:formatCode>
                <c:ptCount val="7"/>
                <c:pt idx="0">
                  <c:v>3216.5</c:v>
                </c:pt>
                <c:pt idx="1">
                  <c:v>5708.4</c:v>
                </c:pt>
                <c:pt idx="2">
                  <c:v>6618.7</c:v>
                </c:pt>
                <c:pt idx="3">
                  <c:v>7594</c:v>
                </c:pt>
                <c:pt idx="4">
                  <c:v>7976.9</c:v>
                </c:pt>
                <c:pt idx="5">
                  <c:v>7976.9</c:v>
                </c:pt>
                <c:pt idx="6">
                  <c:v>7976.9</c:v>
                </c:pt>
              </c:numCache>
            </c:numRef>
          </c:yVal>
        </c:ser>
        <c:ser>
          <c:idx val="5"/>
          <c:order val="5"/>
          <c:tx>
            <c:strRef>
              <c:f>'30911 Abs'!$C$42</c:f>
              <c:strCache>
                <c:ptCount val="1"/>
                <c:pt idx="0">
                  <c:v>Mar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1.4749262536873156E-3"/>
                  <c:y val="-1.4583333333333341E-2"/>
                </c:manualLayout>
              </c:layout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Abs'!$D$42:$J$42</c:f>
              <c:numCache>
                <c:formatCode>0</c:formatCode>
                <c:ptCount val="7"/>
                <c:pt idx="0">
                  <c:v>4513.4000000000005</c:v>
                </c:pt>
                <c:pt idx="1">
                  <c:v>6510.7</c:v>
                </c:pt>
                <c:pt idx="2">
                  <c:v>7443.5</c:v>
                </c:pt>
                <c:pt idx="3">
                  <c:v>8376.2999999999847</c:v>
                </c:pt>
                <c:pt idx="4">
                  <c:v>8702.9</c:v>
                </c:pt>
                <c:pt idx="5">
                  <c:v>8991.1</c:v>
                </c:pt>
                <c:pt idx="6">
                  <c:v>8991.1</c:v>
                </c:pt>
              </c:numCache>
            </c:numRef>
          </c:yVal>
        </c:ser>
        <c:ser>
          <c:idx val="6"/>
          <c:order val="6"/>
          <c:tx>
            <c:strRef>
              <c:f>'30911 Abs'!$C$43</c:f>
              <c:strCache>
                <c:ptCount val="1"/>
                <c:pt idx="0">
                  <c:v>Apr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-1.1613592548719061E-7"/>
                  <c:y val="1.6666666666666694E-2"/>
                </c:manualLayout>
              </c:layout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Abs'!$D$43:$J$43</c:f>
              <c:numCache>
                <c:formatCode>0</c:formatCode>
                <c:ptCount val="7"/>
                <c:pt idx="0">
                  <c:v>3263.9</c:v>
                </c:pt>
                <c:pt idx="1">
                  <c:v>5911.9</c:v>
                </c:pt>
                <c:pt idx="2">
                  <c:v>6907.9</c:v>
                </c:pt>
                <c:pt idx="3">
                  <c:v>7530.7</c:v>
                </c:pt>
                <c:pt idx="4">
                  <c:v>7697.9</c:v>
                </c:pt>
                <c:pt idx="5">
                  <c:v>7697.9</c:v>
                </c:pt>
                <c:pt idx="6">
                  <c:v>7728.7</c:v>
                </c:pt>
              </c:numCache>
            </c:numRef>
          </c:yVal>
        </c:ser>
        <c:ser>
          <c:idx val="7"/>
          <c:order val="7"/>
          <c:tx>
            <c:strRef>
              <c:f>'30911 Abs'!$C$44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Abs'!$D$44:$J$44</c:f>
              <c:numCache>
                <c:formatCode>0</c:formatCode>
                <c:ptCount val="7"/>
                <c:pt idx="0">
                  <c:v>5749.3</c:v>
                </c:pt>
                <c:pt idx="1">
                  <c:v>8453.4</c:v>
                </c:pt>
                <c:pt idx="2">
                  <c:v>9440.2999999999847</c:v>
                </c:pt>
                <c:pt idx="3">
                  <c:v>10277.4</c:v>
                </c:pt>
                <c:pt idx="4">
                  <c:v>10336.4</c:v>
                </c:pt>
                <c:pt idx="5">
                  <c:v>10336.4</c:v>
                </c:pt>
                <c:pt idx="6">
                  <c:v>10336.4</c:v>
                </c:pt>
              </c:numCache>
            </c:numRef>
          </c:yVal>
        </c:ser>
        <c:ser>
          <c:idx val="8"/>
          <c:order val="8"/>
          <c:tx>
            <c:strRef>
              <c:f>'30911 Abs'!$C$45</c:f>
              <c:strCache>
                <c:ptCount val="1"/>
                <c:pt idx="0">
                  <c:v>Jun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1.4749262536873156E-3"/>
                  <c:y val="2.0833333333333388E-2"/>
                </c:manualLayout>
              </c:layout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Abs'!$D$45:$J$45</c:f>
              <c:numCache>
                <c:formatCode>0</c:formatCode>
                <c:ptCount val="7"/>
                <c:pt idx="0">
                  <c:v>7193.6</c:v>
                </c:pt>
                <c:pt idx="1">
                  <c:v>9542</c:v>
                </c:pt>
                <c:pt idx="2">
                  <c:v>10441.200000000004</c:v>
                </c:pt>
                <c:pt idx="3">
                  <c:v>11342.1</c:v>
                </c:pt>
                <c:pt idx="4">
                  <c:v>11843</c:v>
                </c:pt>
                <c:pt idx="5">
                  <c:v>11843</c:v>
                </c:pt>
                <c:pt idx="6">
                  <c:v>11843</c:v>
                </c:pt>
              </c:numCache>
            </c:numRef>
          </c:yVal>
        </c:ser>
        <c:ser>
          <c:idx val="9"/>
          <c:order val="9"/>
          <c:tx>
            <c:strRef>
              <c:f>'30911 Abs'!$C$46</c:f>
              <c:strCache>
                <c:ptCount val="1"/>
                <c:pt idx="0">
                  <c:v>Jul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2.9498525073746312E-3"/>
                  <c:y val="-2.9166666666666643E-2"/>
                </c:manualLayout>
              </c:layout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Abs'!$D$46:$J$46</c:f>
              <c:numCache>
                <c:formatCode>0</c:formatCode>
                <c:ptCount val="7"/>
                <c:pt idx="0">
                  <c:v>7184.3</c:v>
                </c:pt>
                <c:pt idx="1">
                  <c:v>9630.9</c:v>
                </c:pt>
                <c:pt idx="2">
                  <c:v>10509.1</c:v>
                </c:pt>
                <c:pt idx="3">
                  <c:v>11387.3</c:v>
                </c:pt>
                <c:pt idx="4">
                  <c:v>11924.5</c:v>
                </c:pt>
                <c:pt idx="5">
                  <c:v>11924.5</c:v>
                </c:pt>
                <c:pt idx="6">
                  <c:v>12039.2</c:v>
                </c:pt>
              </c:numCache>
            </c:numRef>
          </c:yVal>
        </c:ser>
        <c:ser>
          <c:idx val="10"/>
          <c:order val="10"/>
          <c:tx>
            <c:strRef>
              <c:f>'30911 Abs'!$C$47</c:f>
              <c:strCache>
                <c:ptCount val="1"/>
                <c:pt idx="0">
                  <c:v>Aug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1.4749262536873156E-3"/>
                  <c:y val="1.2500000000000001E-2"/>
                </c:manualLayout>
              </c:layout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Abs'!$D$47:$J$47</c:f>
              <c:numCache>
                <c:formatCode>0</c:formatCode>
                <c:ptCount val="7"/>
                <c:pt idx="0">
                  <c:v>508.9</c:v>
                </c:pt>
                <c:pt idx="1">
                  <c:v>2562.6999999999998</c:v>
                </c:pt>
                <c:pt idx="2">
                  <c:v>3441.2</c:v>
                </c:pt>
                <c:pt idx="3">
                  <c:v>4368.9000000000005</c:v>
                </c:pt>
                <c:pt idx="4">
                  <c:v>5650.4</c:v>
                </c:pt>
                <c:pt idx="5">
                  <c:v>6510</c:v>
                </c:pt>
                <c:pt idx="6">
                  <c:v>6729</c:v>
                </c:pt>
              </c:numCache>
            </c:numRef>
          </c:yVal>
        </c:ser>
        <c:ser>
          <c:idx val="11"/>
          <c:order val="11"/>
          <c:tx>
            <c:strRef>
              <c:f>'30911 Abs'!$C$48</c:f>
              <c:strCache>
                <c:ptCount val="1"/>
                <c:pt idx="0">
                  <c:v>Sep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Abs'!$D$36:$J$36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Abs'!$D$48:$J$48</c:f>
              <c:numCache>
                <c:formatCode>0</c:formatCode>
                <c:ptCount val="7"/>
                <c:pt idx="0" formatCode="General">
                  <c:v>0</c:v>
                </c:pt>
                <c:pt idx="1">
                  <c:v>62.7</c:v>
                </c:pt>
                <c:pt idx="2">
                  <c:v>1037.0999999999999</c:v>
                </c:pt>
                <c:pt idx="3">
                  <c:v>1889.2</c:v>
                </c:pt>
                <c:pt idx="4">
                  <c:v>1889.2</c:v>
                </c:pt>
                <c:pt idx="5">
                  <c:v>1946</c:v>
                </c:pt>
                <c:pt idx="6">
                  <c:v>1955.7</c:v>
                </c:pt>
              </c:numCache>
            </c:numRef>
          </c:yVal>
        </c:ser>
        <c:axId val="133600768"/>
        <c:axId val="133602688"/>
      </c:scatterChart>
      <c:valAx>
        <c:axId val="133600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Installed Wind (GW)</a:t>
                </a:r>
              </a:p>
            </c:rich>
          </c:tx>
          <c:layout/>
        </c:title>
        <c:numFmt formatCode="General" sourceLinked="1"/>
        <c:tickLblPos val="nextTo"/>
        <c:crossAx val="133602688"/>
        <c:crosses val="autoZero"/>
        <c:crossBetween val="midCat"/>
      </c:valAx>
      <c:valAx>
        <c:axId val="1336026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Overgeneration (MW-HRS)</a:t>
                </a:r>
              </a:p>
            </c:rich>
          </c:tx>
          <c:layout/>
        </c:title>
        <c:numFmt formatCode="General" sourceLinked="1"/>
        <c:tickLblPos val="nextTo"/>
        <c:crossAx val="133600768"/>
        <c:crosses val="autoZero"/>
        <c:crossBetween val="midCat"/>
      </c:valAx>
    </c:plotArea>
    <c:plotVisOnly val="1"/>
  </c:chart>
  <c:spPr>
    <a:solidFill>
      <a:prstClr val="white"/>
    </a:solidFill>
  </c:spPr>
  <c:txPr>
    <a:bodyPr/>
    <a:lstStyle/>
    <a:p>
      <a:pPr>
        <a:defRPr sz="1800">
          <a:solidFill>
            <a:schemeClr val="bg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Average Monthly Dispatch</a:t>
            </a:r>
          </a:p>
          <a:p>
            <a:pPr>
              <a:defRPr/>
            </a:pPr>
            <a:r>
              <a:rPr lang="en-US"/>
              <a:t>Boardman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Graphs!$A$5</c:f>
              <c:strCache>
                <c:ptCount val="1"/>
                <c:pt idx="0">
                  <c:v>0</c:v>
                </c:pt>
              </c:strCache>
            </c:strRef>
          </c:tx>
          <c:marker>
            <c:symbol val="none"/>
          </c:marker>
          <c:cat>
            <c:strRef>
              <c:f>Graphs!$B$4:$M$4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Graphs!$B$5:$M$5</c:f>
              <c:numCache>
                <c:formatCode>General</c:formatCode>
                <c:ptCount val="12"/>
                <c:pt idx="0">
                  <c:v>344.47999999999962</c:v>
                </c:pt>
                <c:pt idx="1">
                  <c:v>377.72999999999962</c:v>
                </c:pt>
                <c:pt idx="2">
                  <c:v>375.77</c:v>
                </c:pt>
                <c:pt idx="3">
                  <c:v>262.66000000000008</c:v>
                </c:pt>
                <c:pt idx="4">
                  <c:v>261.45</c:v>
                </c:pt>
                <c:pt idx="5">
                  <c:v>249.33</c:v>
                </c:pt>
                <c:pt idx="6">
                  <c:v>138.57</c:v>
                </c:pt>
                <c:pt idx="7">
                  <c:v>48.150999999999996</c:v>
                </c:pt>
                <c:pt idx="8">
                  <c:v>104</c:v>
                </c:pt>
                <c:pt idx="9">
                  <c:v>286.77999999999969</c:v>
                </c:pt>
                <c:pt idx="10">
                  <c:v>395.84000000000032</c:v>
                </c:pt>
                <c:pt idx="11">
                  <c:v>392.09</c:v>
                </c:pt>
              </c:numCache>
            </c:numRef>
          </c:val>
        </c:ser>
        <c:ser>
          <c:idx val="1"/>
          <c:order val="1"/>
          <c:tx>
            <c:strRef>
              <c:f>Graphs!$A$6</c:f>
              <c:strCache>
                <c:ptCount val="1"/>
                <c:pt idx="0">
                  <c:v>3000</c:v>
                </c:pt>
              </c:strCache>
            </c:strRef>
          </c:tx>
          <c:marker>
            <c:symbol val="none"/>
          </c:marker>
          <c:cat>
            <c:strRef>
              <c:f>Graphs!$B$4:$M$4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Graphs!$B$6:$M$6</c:f>
              <c:numCache>
                <c:formatCode>General</c:formatCode>
                <c:ptCount val="12"/>
                <c:pt idx="0">
                  <c:v>326.42999999999955</c:v>
                </c:pt>
                <c:pt idx="1">
                  <c:v>366.82</c:v>
                </c:pt>
                <c:pt idx="2">
                  <c:v>365.81</c:v>
                </c:pt>
                <c:pt idx="3">
                  <c:v>238.76999999999998</c:v>
                </c:pt>
                <c:pt idx="4">
                  <c:v>230.95000000000007</c:v>
                </c:pt>
                <c:pt idx="5">
                  <c:v>218.29</c:v>
                </c:pt>
                <c:pt idx="6">
                  <c:v>108.61999999999999</c:v>
                </c:pt>
                <c:pt idx="7">
                  <c:v>30.491999999999987</c:v>
                </c:pt>
                <c:pt idx="8">
                  <c:v>82.837000000000003</c:v>
                </c:pt>
                <c:pt idx="9">
                  <c:v>252.23</c:v>
                </c:pt>
                <c:pt idx="10">
                  <c:v>384.03</c:v>
                </c:pt>
                <c:pt idx="11">
                  <c:v>382.36</c:v>
                </c:pt>
              </c:numCache>
            </c:numRef>
          </c:val>
        </c:ser>
        <c:ser>
          <c:idx val="2"/>
          <c:order val="2"/>
          <c:tx>
            <c:strRef>
              <c:f>Graphs!$A$7</c:f>
              <c:strCache>
                <c:ptCount val="1"/>
                <c:pt idx="0">
                  <c:v>6000</c:v>
                </c:pt>
              </c:strCache>
            </c:strRef>
          </c:tx>
          <c:marker>
            <c:symbol val="none"/>
          </c:marker>
          <c:cat>
            <c:strRef>
              <c:f>Graphs!$B$4:$M$4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Graphs!$B$7:$M$7</c:f>
              <c:numCache>
                <c:formatCode>General</c:formatCode>
                <c:ptCount val="12"/>
                <c:pt idx="0">
                  <c:v>291.41999999999962</c:v>
                </c:pt>
                <c:pt idx="1">
                  <c:v>346.18</c:v>
                </c:pt>
                <c:pt idx="2">
                  <c:v>345.09</c:v>
                </c:pt>
                <c:pt idx="3">
                  <c:v>211.64</c:v>
                </c:pt>
                <c:pt idx="4">
                  <c:v>200.29</c:v>
                </c:pt>
                <c:pt idx="5">
                  <c:v>186.23999999999998</c:v>
                </c:pt>
                <c:pt idx="6">
                  <c:v>78.635999999999981</c:v>
                </c:pt>
                <c:pt idx="7">
                  <c:v>18.693999999999999</c:v>
                </c:pt>
                <c:pt idx="8">
                  <c:v>61.009</c:v>
                </c:pt>
                <c:pt idx="9">
                  <c:v>212.12</c:v>
                </c:pt>
                <c:pt idx="10">
                  <c:v>358.54</c:v>
                </c:pt>
                <c:pt idx="11">
                  <c:v>351.89</c:v>
                </c:pt>
              </c:numCache>
            </c:numRef>
          </c:val>
        </c:ser>
        <c:marker val="1"/>
        <c:axId val="133649536"/>
        <c:axId val="133651072"/>
      </c:lineChart>
      <c:catAx>
        <c:axId val="133649536"/>
        <c:scaling>
          <c:orientation val="minMax"/>
        </c:scaling>
        <c:axPos val="b"/>
        <c:tickLblPos val="nextTo"/>
        <c:crossAx val="133651072"/>
        <c:crosses val="autoZero"/>
        <c:auto val="1"/>
        <c:lblAlgn val="ctr"/>
        <c:lblOffset val="100"/>
      </c:catAx>
      <c:valAx>
        <c:axId val="1336510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MWa</a:t>
                </a:r>
              </a:p>
            </c:rich>
          </c:tx>
          <c:layout/>
        </c:title>
        <c:numFmt formatCode="General" sourceLinked="1"/>
        <c:tickLblPos val="nextTo"/>
        <c:crossAx val="133649536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tx1"/>
    </a:solidFill>
  </c:spPr>
  <c:txPr>
    <a:bodyPr/>
    <a:lstStyle/>
    <a:p>
      <a:pPr>
        <a:defRPr sz="1800">
          <a:solidFill>
            <a:schemeClr val="bg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Aggregate Hourly Dispatch for May</a:t>
            </a:r>
          </a:p>
          <a:p>
            <a:pPr>
              <a:defRPr/>
            </a:pPr>
            <a:r>
              <a:rPr lang="en-US"/>
              <a:t>No Wind Case</a:t>
            </a:r>
          </a:p>
        </c:rich>
      </c:tx>
      <c:layout/>
    </c:title>
    <c:plotArea>
      <c:layout/>
      <c:lineChart>
        <c:grouping val="standard"/>
        <c:ser>
          <c:idx val="2"/>
          <c:order val="0"/>
          <c:tx>
            <c:strRef>
              <c:f>'No Wind'!$C$5</c:f>
              <c:strCache>
                <c:ptCount val="1"/>
                <c:pt idx="0">
                  <c:v>Demand</c:v>
                </c:pt>
              </c:strCache>
            </c:strRef>
          </c:tx>
          <c:marker>
            <c:symbol val="none"/>
          </c:marker>
          <c:val>
            <c:numRef>
              <c:f>'No Wind'!$C$6:$C$749</c:f>
              <c:numCache>
                <c:formatCode>General</c:formatCode>
                <c:ptCount val="744"/>
                <c:pt idx="0">
                  <c:v>15375</c:v>
                </c:pt>
                <c:pt idx="1">
                  <c:v>15040</c:v>
                </c:pt>
                <c:pt idx="2">
                  <c:v>14955</c:v>
                </c:pt>
                <c:pt idx="3">
                  <c:v>15174</c:v>
                </c:pt>
                <c:pt idx="4">
                  <c:v>15972</c:v>
                </c:pt>
                <c:pt idx="5">
                  <c:v>17766</c:v>
                </c:pt>
                <c:pt idx="6">
                  <c:v>20136</c:v>
                </c:pt>
                <c:pt idx="7">
                  <c:v>21298</c:v>
                </c:pt>
                <c:pt idx="8">
                  <c:v>21283</c:v>
                </c:pt>
                <c:pt idx="9">
                  <c:v>20983</c:v>
                </c:pt>
                <c:pt idx="10">
                  <c:v>20649</c:v>
                </c:pt>
                <c:pt idx="11">
                  <c:v>20253</c:v>
                </c:pt>
                <c:pt idx="12">
                  <c:v>19925</c:v>
                </c:pt>
                <c:pt idx="13">
                  <c:v>19600</c:v>
                </c:pt>
                <c:pt idx="14">
                  <c:v>19314</c:v>
                </c:pt>
                <c:pt idx="15">
                  <c:v>19168</c:v>
                </c:pt>
                <c:pt idx="16">
                  <c:v>19219</c:v>
                </c:pt>
                <c:pt idx="17">
                  <c:v>19410</c:v>
                </c:pt>
                <c:pt idx="18">
                  <c:v>19823</c:v>
                </c:pt>
                <c:pt idx="19">
                  <c:v>20175</c:v>
                </c:pt>
                <c:pt idx="20">
                  <c:v>20341</c:v>
                </c:pt>
                <c:pt idx="21">
                  <c:v>19635</c:v>
                </c:pt>
                <c:pt idx="22">
                  <c:v>17894</c:v>
                </c:pt>
                <c:pt idx="23">
                  <c:v>16291</c:v>
                </c:pt>
                <c:pt idx="24">
                  <c:v>14336</c:v>
                </c:pt>
                <c:pt idx="25">
                  <c:v>14028</c:v>
                </c:pt>
                <c:pt idx="26">
                  <c:v>13940</c:v>
                </c:pt>
                <c:pt idx="27">
                  <c:v>14136</c:v>
                </c:pt>
                <c:pt idx="28">
                  <c:v>14870</c:v>
                </c:pt>
                <c:pt idx="29">
                  <c:v>16530</c:v>
                </c:pt>
                <c:pt idx="30">
                  <c:v>18745</c:v>
                </c:pt>
                <c:pt idx="31">
                  <c:v>19835</c:v>
                </c:pt>
                <c:pt idx="32">
                  <c:v>19827</c:v>
                </c:pt>
                <c:pt idx="33">
                  <c:v>19554</c:v>
                </c:pt>
                <c:pt idx="34">
                  <c:v>19246</c:v>
                </c:pt>
                <c:pt idx="35">
                  <c:v>18878</c:v>
                </c:pt>
                <c:pt idx="36">
                  <c:v>18569</c:v>
                </c:pt>
                <c:pt idx="37">
                  <c:v>18264</c:v>
                </c:pt>
                <c:pt idx="38">
                  <c:v>17998</c:v>
                </c:pt>
                <c:pt idx="39">
                  <c:v>17856</c:v>
                </c:pt>
                <c:pt idx="40">
                  <c:v>17887</c:v>
                </c:pt>
                <c:pt idx="41">
                  <c:v>18039</c:v>
                </c:pt>
                <c:pt idx="42">
                  <c:v>18388</c:v>
                </c:pt>
                <c:pt idx="43">
                  <c:v>18690</c:v>
                </c:pt>
                <c:pt idx="44">
                  <c:v>18848</c:v>
                </c:pt>
                <c:pt idx="45">
                  <c:v>18232</c:v>
                </c:pt>
                <c:pt idx="46">
                  <c:v>16647</c:v>
                </c:pt>
                <c:pt idx="47">
                  <c:v>15173</c:v>
                </c:pt>
                <c:pt idx="48">
                  <c:v>14751</c:v>
                </c:pt>
                <c:pt idx="49">
                  <c:v>14435</c:v>
                </c:pt>
                <c:pt idx="50">
                  <c:v>14331</c:v>
                </c:pt>
                <c:pt idx="51">
                  <c:v>14512</c:v>
                </c:pt>
                <c:pt idx="52">
                  <c:v>15209</c:v>
                </c:pt>
                <c:pt idx="53">
                  <c:v>16791</c:v>
                </c:pt>
                <c:pt idx="54">
                  <c:v>18930</c:v>
                </c:pt>
                <c:pt idx="55">
                  <c:v>20062</c:v>
                </c:pt>
                <c:pt idx="56">
                  <c:v>20169</c:v>
                </c:pt>
                <c:pt idx="57">
                  <c:v>19964</c:v>
                </c:pt>
                <c:pt idx="58">
                  <c:v>19674</c:v>
                </c:pt>
                <c:pt idx="59">
                  <c:v>19301</c:v>
                </c:pt>
                <c:pt idx="60">
                  <c:v>18974</c:v>
                </c:pt>
                <c:pt idx="61">
                  <c:v>18650</c:v>
                </c:pt>
                <c:pt idx="62">
                  <c:v>18372</c:v>
                </c:pt>
                <c:pt idx="63">
                  <c:v>18228</c:v>
                </c:pt>
                <c:pt idx="64">
                  <c:v>18261</c:v>
                </c:pt>
                <c:pt idx="65">
                  <c:v>18412</c:v>
                </c:pt>
                <c:pt idx="66">
                  <c:v>18759</c:v>
                </c:pt>
                <c:pt idx="67">
                  <c:v>19070</c:v>
                </c:pt>
                <c:pt idx="68">
                  <c:v>19250</c:v>
                </c:pt>
                <c:pt idx="69">
                  <c:v>18656</c:v>
                </c:pt>
                <c:pt idx="70">
                  <c:v>17062</c:v>
                </c:pt>
                <c:pt idx="71">
                  <c:v>15564</c:v>
                </c:pt>
                <c:pt idx="72">
                  <c:v>16006</c:v>
                </c:pt>
                <c:pt idx="73">
                  <c:v>15642</c:v>
                </c:pt>
                <c:pt idx="74">
                  <c:v>15529</c:v>
                </c:pt>
                <c:pt idx="75">
                  <c:v>15719</c:v>
                </c:pt>
                <c:pt idx="76">
                  <c:v>16454</c:v>
                </c:pt>
                <c:pt idx="77">
                  <c:v>18115</c:v>
                </c:pt>
                <c:pt idx="78">
                  <c:v>20369</c:v>
                </c:pt>
                <c:pt idx="79">
                  <c:v>21611</c:v>
                </c:pt>
                <c:pt idx="80">
                  <c:v>21793</c:v>
                </c:pt>
                <c:pt idx="81">
                  <c:v>21620</c:v>
                </c:pt>
                <c:pt idx="82">
                  <c:v>21328</c:v>
                </c:pt>
                <c:pt idx="83">
                  <c:v>20934</c:v>
                </c:pt>
                <c:pt idx="84">
                  <c:v>20583</c:v>
                </c:pt>
                <c:pt idx="85">
                  <c:v>20230</c:v>
                </c:pt>
                <c:pt idx="86">
                  <c:v>19927</c:v>
                </c:pt>
                <c:pt idx="87">
                  <c:v>19771</c:v>
                </c:pt>
                <c:pt idx="88">
                  <c:v>19807</c:v>
                </c:pt>
                <c:pt idx="89">
                  <c:v>19972</c:v>
                </c:pt>
                <c:pt idx="90">
                  <c:v>20339</c:v>
                </c:pt>
                <c:pt idx="91">
                  <c:v>20677</c:v>
                </c:pt>
                <c:pt idx="92">
                  <c:v>20881</c:v>
                </c:pt>
                <c:pt idx="93">
                  <c:v>20250</c:v>
                </c:pt>
                <c:pt idx="94">
                  <c:v>18527</c:v>
                </c:pt>
                <c:pt idx="95">
                  <c:v>16894</c:v>
                </c:pt>
                <c:pt idx="96">
                  <c:v>16334</c:v>
                </c:pt>
                <c:pt idx="97">
                  <c:v>15957</c:v>
                </c:pt>
                <c:pt idx="98">
                  <c:v>15843</c:v>
                </c:pt>
                <c:pt idx="99">
                  <c:v>16040</c:v>
                </c:pt>
                <c:pt idx="100">
                  <c:v>16800</c:v>
                </c:pt>
                <c:pt idx="101">
                  <c:v>18510</c:v>
                </c:pt>
                <c:pt idx="102">
                  <c:v>20837</c:v>
                </c:pt>
                <c:pt idx="103">
                  <c:v>22121</c:v>
                </c:pt>
                <c:pt idx="104">
                  <c:v>22309</c:v>
                </c:pt>
                <c:pt idx="105">
                  <c:v>22139</c:v>
                </c:pt>
                <c:pt idx="106">
                  <c:v>21852</c:v>
                </c:pt>
                <c:pt idx="107">
                  <c:v>21458</c:v>
                </c:pt>
                <c:pt idx="108">
                  <c:v>21104</c:v>
                </c:pt>
                <c:pt idx="109">
                  <c:v>20749</c:v>
                </c:pt>
                <c:pt idx="110">
                  <c:v>20441</c:v>
                </c:pt>
                <c:pt idx="111">
                  <c:v>20280</c:v>
                </c:pt>
                <c:pt idx="112">
                  <c:v>20308</c:v>
                </c:pt>
                <c:pt idx="113">
                  <c:v>20468</c:v>
                </c:pt>
                <c:pt idx="114">
                  <c:v>20820</c:v>
                </c:pt>
                <c:pt idx="115">
                  <c:v>21145</c:v>
                </c:pt>
                <c:pt idx="116">
                  <c:v>21349</c:v>
                </c:pt>
                <c:pt idx="117">
                  <c:v>20713</c:v>
                </c:pt>
                <c:pt idx="118">
                  <c:v>18957</c:v>
                </c:pt>
                <c:pt idx="119">
                  <c:v>17282</c:v>
                </c:pt>
                <c:pt idx="120">
                  <c:v>16189</c:v>
                </c:pt>
                <c:pt idx="121">
                  <c:v>15831</c:v>
                </c:pt>
                <c:pt idx="122">
                  <c:v>15712</c:v>
                </c:pt>
                <c:pt idx="123">
                  <c:v>15900</c:v>
                </c:pt>
                <c:pt idx="124">
                  <c:v>16641</c:v>
                </c:pt>
                <c:pt idx="125">
                  <c:v>18309</c:v>
                </c:pt>
                <c:pt idx="126">
                  <c:v>20595</c:v>
                </c:pt>
                <c:pt idx="127">
                  <c:v>21875</c:v>
                </c:pt>
                <c:pt idx="128">
                  <c:v>22086</c:v>
                </c:pt>
                <c:pt idx="129">
                  <c:v>21939</c:v>
                </c:pt>
                <c:pt idx="130">
                  <c:v>21669</c:v>
                </c:pt>
                <c:pt idx="131">
                  <c:v>21290</c:v>
                </c:pt>
                <c:pt idx="132">
                  <c:v>20946</c:v>
                </c:pt>
                <c:pt idx="133">
                  <c:v>20598</c:v>
                </c:pt>
                <c:pt idx="134">
                  <c:v>20298</c:v>
                </c:pt>
                <c:pt idx="135">
                  <c:v>20143</c:v>
                </c:pt>
                <c:pt idx="136">
                  <c:v>20174</c:v>
                </c:pt>
                <c:pt idx="137">
                  <c:v>20336</c:v>
                </c:pt>
                <c:pt idx="138">
                  <c:v>20674</c:v>
                </c:pt>
                <c:pt idx="139">
                  <c:v>20992</c:v>
                </c:pt>
                <c:pt idx="140">
                  <c:v>21197</c:v>
                </c:pt>
                <c:pt idx="141">
                  <c:v>20571</c:v>
                </c:pt>
                <c:pt idx="142">
                  <c:v>18817</c:v>
                </c:pt>
                <c:pt idx="143">
                  <c:v>17144</c:v>
                </c:pt>
                <c:pt idx="144">
                  <c:v>16456</c:v>
                </c:pt>
                <c:pt idx="145">
                  <c:v>16085</c:v>
                </c:pt>
                <c:pt idx="146">
                  <c:v>15963</c:v>
                </c:pt>
                <c:pt idx="147">
                  <c:v>16155</c:v>
                </c:pt>
                <c:pt idx="148">
                  <c:v>16916</c:v>
                </c:pt>
                <c:pt idx="149">
                  <c:v>18640</c:v>
                </c:pt>
                <c:pt idx="150">
                  <c:v>21000</c:v>
                </c:pt>
                <c:pt idx="151">
                  <c:v>22297</c:v>
                </c:pt>
                <c:pt idx="152">
                  <c:v>22476</c:v>
                </c:pt>
                <c:pt idx="153">
                  <c:v>22315</c:v>
                </c:pt>
                <c:pt idx="154">
                  <c:v>22050</c:v>
                </c:pt>
                <c:pt idx="155">
                  <c:v>21679</c:v>
                </c:pt>
                <c:pt idx="156">
                  <c:v>21353</c:v>
                </c:pt>
                <c:pt idx="157">
                  <c:v>21016</c:v>
                </c:pt>
                <c:pt idx="158">
                  <c:v>20721</c:v>
                </c:pt>
                <c:pt idx="159">
                  <c:v>20569</c:v>
                </c:pt>
                <c:pt idx="160">
                  <c:v>20604</c:v>
                </c:pt>
                <c:pt idx="161">
                  <c:v>20777</c:v>
                </c:pt>
                <c:pt idx="162">
                  <c:v>21116</c:v>
                </c:pt>
                <c:pt idx="163">
                  <c:v>21441</c:v>
                </c:pt>
                <c:pt idx="164">
                  <c:v>21653</c:v>
                </c:pt>
                <c:pt idx="165">
                  <c:v>21005</c:v>
                </c:pt>
                <c:pt idx="166">
                  <c:v>19180</c:v>
                </c:pt>
                <c:pt idx="167">
                  <c:v>17446</c:v>
                </c:pt>
                <c:pt idx="168">
                  <c:v>15900</c:v>
                </c:pt>
                <c:pt idx="169">
                  <c:v>15524</c:v>
                </c:pt>
                <c:pt idx="170">
                  <c:v>15408</c:v>
                </c:pt>
                <c:pt idx="171">
                  <c:v>15604</c:v>
                </c:pt>
                <c:pt idx="172">
                  <c:v>16381</c:v>
                </c:pt>
                <c:pt idx="173">
                  <c:v>18149</c:v>
                </c:pt>
                <c:pt idx="174">
                  <c:v>20562</c:v>
                </c:pt>
                <c:pt idx="175">
                  <c:v>21814</c:v>
                </c:pt>
                <c:pt idx="176">
                  <c:v>21887</c:v>
                </c:pt>
                <c:pt idx="177">
                  <c:v>21674</c:v>
                </c:pt>
                <c:pt idx="178">
                  <c:v>21411</c:v>
                </c:pt>
                <c:pt idx="179">
                  <c:v>21061</c:v>
                </c:pt>
                <c:pt idx="180">
                  <c:v>20766</c:v>
                </c:pt>
                <c:pt idx="181">
                  <c:v>20462</c:v>
                </c:pt>
                <c:pt idx="182">
                  <c:v>20184</c:v>
                </c:pt>
                <c:pt idx="183">
                  <c:v>20032</c:v>
                </c:pt>
                <c:pt idx="184">
                  <c:v>20050</c:v>
                </c:pt>
                <c:pt idx="185">
                  <c:v>20196</c:v>
                </c:pt>
                <c:pt idx="186">
                  <c:v>20494</c:v>
                </c:pt>
                <c:pt idx="187">
                  <c:v>20780</c:v>
                </c:pt>
                <c:pt idx="188">
                  <c:v>20976</c:v>
                </c:pt>
                <c:pt idx="189">
                  <c:v>20356</c:v>
                </c:pt>
                <c:pt idx="190">
                  <c:v>18582</c:v>
                </c:pt>
                <c:pt idx="191">
                  <c:v>16891</c:v>
                </c:pt>
                <c:pt idx="192">
                  <c:v>14729</c:v>
                </c:pt>
                <c:pt idx="193">
                  <c:v>14384</c:v>
                </c:pt>
                <c:pt idx="194">
                  <c:v>14268</c:v>
                </c:pt>
                <c:pt idx="195">
                  <c:v>14440</c:v>
                </c:pt>
                <c:pt idx="196">
                  <c:v>15147</c:v>
                </c:pt>
                <c:pt idx="197">
                  <c:v>16770</c:v>
                </c:pt>
                <c:pt idx="198">
                  <c:v>19008</c:v>
                </c:pt>
                <c:pt idx="199">
                  <c:v>20174</c:v>
                </c:pt>
                <c:pt idx="200">
                  <c:v>20251</c:v>
                </c:pt>
                <c:pt idx="201">
                  <c:v>20061</c:v>
                </c:pt>
                <c:pt idx="202">
                  <c:v>19823</c:v>
                </c:pt>
                <c:pt idx="203">
                  <c:v>19502</c:v>
                </c:pt>
                <c:pt idx="204">
                  <c:v>19225</c:v>
                </c:pt>
                <c:pt idx="205">
                  <c:v>18944</c:v>
                </c:pt>
                <c:pt idx="206">
                  <c:v>18687</c:v>
                </c:pt>
                <c:pt idx="207">
                  <c:v>18541</c:v>
                </c:pt>
                <c:pt idx="208">
                  <c:v>18542</c:v>
                </c:pt>
                <c:pt idx="209">
                  <c:v>18651</c:v>
                </c:pt>
                <c:pt idx="210">
                  <c:v>18889</c:v>
                </c:pt>
                <c:pt idx="211">
                  <c:v>19124</c:v>
                </c:pt>
                <c:pt idx="212">
                  <c:v>19309</c:v>
                </c:pt>
                <c:pt idx="213">
                  <c:v>18777</c:v>
                </c:pt>
                <c:pt idx="214">
                  <c:v>17172</c:v>
                </c:pt>
                <c:pt idx="215">
                  <c:v>15629</c:v>
                </c:pt>
                <c:pt idx="216">
                  <c:v>14570</c:v>
                </c:pt>
                <c:pt idx="217">
                  <c:v>14229</c:v>
                </c:pt>
                <c:pt idx="218">
                  <c:v>14101</c:v>
                </c:pt>
                <c:pt idx="219">
                  <c:v>14249</c:v>
                </c:pt>
                <c:pt idx="220">
                  <c:v>14888</c:v>
                </c:pt>
                <c:pt idx="221">
                  <c:v>16364</c:v>
                </c:pt>
                <c:pt idx="222">
                  <c:v>18439</c:v>
                </c:pt>
                <c:pt idx="223">
                  <c:v>19602</c:v>
                </c:pt>
                <c:pt idx="224">
                  <c:v>19795</c:v>
                </c:pt>
                <c:pt idx="225">
                  <c:v>19686</c:v>
                </c:pt>
                <c:pt idx="226">
                  <c:v>19479</c:v>
                </c:pt>
                <c:pt idx="227">
                  <c:v>19170</c:v>
                </c:pt>
                <c:pt idx="228">
                  <c:v>18889</c:v>
                </c:pt>
                <c:pt idx="229">
                  <c:v>18600</c:v>
                </c:pt>
                <c:pt idx="230">
                  <c:v>18344</c:v>
                </c:pt>
                <c:pt idx="231">
                  <c:v>18202</c:v>
                </c:pt>
                <c:pt idx="232">
                  <c:v>18205</c:v>
                </c:pt>
                <c:pt idx="233">
                  <c:v>18307</c:v>
                </c:pt>
                <c:pt idx="234">
                  <c:v>18529</c:v>
                </c:pt>
                <c:pt idx="235">
                  <c:v>18759</c:v>
                </c:pt>
                <c:pt idx="236">
                  <c:v>18958</c:v>
                </c:pt>
                <c:pt idx="237">
                  <c:v>18472</c:v>
                </c:pt>
                <c:pt idx="238">
                  <c:v>16918</c:v>
                </c:pt>
                <c:pt idx="239">
                  <c:v>15411</c:v>
                </c:pt>
                <c:pt idx="240">
                  <c:v>15733</c:v>
                </c:pt>
                <c:pt idx="241">
                  <c:v>15343</c:v>
                </c:pt>
                <c:pt idx="242">
                  <c:v>15203</c:v>
                </c:pt>
                <c:pt idx="243">
                  <c:v>15357</c:v>
                </c:pt>
                <c:pt idx="244">
                  <c:v>16024</c:v>
                </c:pt>
                <c:pt idx="245">
                  <c:v>17559</c:v>
                </c:pt>
                <c:pt idx="246">
                  <c:v>19731</c:v>
                </c:pt>
                <c:pt idx="247">
                  <c:v>21002</c:v>
                </c:pt>
                <c:pt idx="248">
                  <c:v>21277</c:v>
                </c:pt>
                <c:pt idx="249">
                  <c:v>21210</c:v>
                </c:pt>
                <c:pt idx="250">
                  <c:v>21011</c:v>
                </c:pt>
                <c:pt idx="251">
                  <c:v>20690</c:v>
                </c:pt>
                <c:pt idx="252">
                  <c:v>20391</c:v>
                </c:pt>
                <c:pt idx="253">
                  <c:v>20080</c:v>
                </c:pt>
                <c:pt idx="254">
                  <c:v>19803</c:v>
                </c:pt>
                <c:pt idx="255">
                  <c:v>19650</c:v>
                </c:pt>
                <c:pt idx="256">
                  <c:v>19654</c:v>
                </c:pt>
                <c:pt idx="257">
                  <c:v>19767</c:v>
                </c:pt>
                <c:pt idx="258">
                  <c:v>19996</c:v>
                </c:pt>
                <c:pt idx="259">
                  <c:v>20242</c:v>
                </c:pt>
                <c:pt idx="260">
                  <c:v>20463</c:v>
                </c:pt>
                <c:pt idx="261">
                  <c:v>19952</c:v>
                </c:pt>
                <c:pt idx="262">
                  <c:v>18280</c:v>
                </c:pt>
                <c:pt idx="263">
                  <c:v>16646</c:v>
                </c:pt>
                <c:pt idx="264">
                  <c:v>16038</c:v>
                </c:pt>
                <c:pt idx="265">
                  <c:v>15635</c:v>
                </c:pt>
                <c:pt idx="266">
                  <c:v>15493</c:v>
                </c:pt>
                <c:pt idx="267">
                  <c:v>15653</c:v>
                </c:pt>
                <c:pt idx="268">
                  <c:v>16341</c:v>
                </c:pt>
                <c:pt idx="269">
                  <c:v>17918</c:v>
                </c:pt>
                <c:pt idx="270">
                  <c:v>20155</c:v>
                </c:pt>
                <c:pt idx="271">
                  <c:v>21466</c:v>
                </c:pt>
                <c:pt idx="272">
                  <c:v>21752</c:v>
                </c:pt>
                <c:pt idx="273">
                  <c:v>21692</c:v>
                </c:pt>
                <c:pt idx="274">
                  <c:v>21502</c:v>
                </c:pt>
                <c:pt idx="275">
                  <c:v>21184</c:v>
                </c:pt>
                <c:pt idx="276">
                  <c:v>20886</c:v>
                </c:pt>
                <c:pt idx="277">
                  <c:v>20574</c:v>
                </c:pt>
                <c:pt idx="278">
                  <c:v>20294</c:v>
                </c:pt>
                <c:pt idx="279">
                  <c:v>20138</c:v>
                </c:pt>
                <c:pt idx="280">
                  <c:v>20134</c:v>
                </c:pt>
                <c:pt idx="281">
                  <c:v>20243</c:v>
                </c:pt>
                <c:pt idx="282">
                  <c:v>20452</c:v>
                </c:pt>
                <c:pt idx="283">
                  <c:v>20682</c:v>
                </c:pt>
                <c:pt idx="284">
                  <c:v>20900</c:v>
                </c:pt>
                <c:pt idx="285">
                  <c:v>20386</c:v>
                </c:pt>
                <c:pt idx="286">
                  <c:v>18685</c:v>
                </c:pt>
                <c:pt idx="287">
                  <c:v>17010</c:v>
                </c:pt>
                <c:pt idx="288">
                  <c:v>15694</c:v>
                </c:pt>
                <c:pt idx="289">
                  <c:v>15315</c:v>
                </c:pt>
                <c:pt idx="290">
                  <c:v>15169</c:v>
                </c:pt>
                <c:pt idx="291">
                  <c:v>15318</c:v>
                </c:pt>
                <c:pt idx="292">
                  <c:v>15976</c:v>
                </c:pt>
                <c:pt idx="293">
                  <c:v>17491</c:v>
                </c:pt>
                <c:pt idx="294">
                  <c:v>19658</c:v>
                </c:pt>
                <c:pt idx="295">
                  <c:v>20948</c:v>
                </c:pt>
                <c:pt idx="296">
                  <c:v>21253</c:v>
                </c:pt>
                <c:pt idx="297">
                  <c:v>21219</c:v>
                </c:pt>
                <c:pt idx="298">
                  <c:v>21049</c:v>
                </c:pt>
                <c:pt idx="299">
                  <c:v>20750</c:v>
                </c:pt>
                <c:pt idx="300">
                  <c:v>20467</c:v>
                </c:pt>
                <c:pt idx="301">
                  <c:v>20166</c:v>
                </c:pt>
                <c:pt idx="302">
                  <c:v>19898</c:v>
                </c:pt>
                <c:pt idx="303">
                  <c:v>19750</c:v>
                </c:pt>
                <c:pt idx="304">
                  <c:v>19752</c:v>
                </c:pt>
                <c:pt idx="305">
                  <c:v>19862</c:v>
                </c:pt>
                <c:pt idx="306">
                  <c:v>20055</c:v>
                </c:pt>
                <c:pt idx="307">
                  <c:v>20272</c:v>
                </c:pt>
                <c:pt idx="308">
                  <c:v>20487</c:v>
                </c:pt>
                <c:pt idx="309">
                  <c:v>19989</c:v>
                </c:pt>
                <c:pt idx="310">
                  <c:v>18310</c:v>
                </c:pt>
                <c:pt idx="311">
                  <c:v>16659</c:v>
                </c:pt>
                <c:pt idx="312">
                  <c:v>15865</c:v>
                </c:pt>
                <c:pt idx="313">
                  <c:v>15474</c:v>
                </c:pt>
                <c:pt idx="314">
                  <c:v>15325</c:v>
                </c:pt>
                <c:pt idx="315">
                  <c:v>15475</c:v>
                </c:pt>
                <c:pt idx="316">
                  <c:v>16148</c:v>
                </c:pt>
                <c:pt idx="317">
                  <c:v>17703</c:v>
                </c:pt>
                <c:pt idx="318">
                  <c:v>19925</c:v>
                </c:pt>
                <c:pt idx="319">
                  <c:v>21226</c:v>
                </c:pt>
                <c:pt idx="320">
                  <c:v>21503</c:v>
                </c:pt>
                <c:pt idx="321">
                  <c:v>21458</c:v>
                </c:pt>
                <c:pt idx="322">
                  <c:v>21297</c:v>
                </c:pt>
                <c:pt idx="323">
                  <c:v>21011</c:v>
                </c:pt>
                <c:pt idx="324">
                  <c:v>20748</c:v>
                </c:pt>
                <c:pt idx="325">
                  <c:v>20463</c:v>
                </c:pt>
                <c:pt idx="326">
                  <c:v>20202</c:v>
                </c:pt>
                <c:pt idx="327">
                  <c:v>20058</c:v>
                </c:pt>
                <c:pt idx="328">
                  <c:v>20065</c:v>
                </c:pt>
                <c:pt idx="329">
                  <c:v>20184</c:v>
                </c:pt>
                <c:pt idx="330">
                  <c:v>20375</c:v>
                </c:pt>
                <c:pt idx="331">
                  <c:v>20594</c:v>
                </c:pt>
                <c:pt idx="332">
                  <c:v>20813</c:v>
                </c:pt>
                <c:pt idx="333">
                  <c:v>20297</c:v>
                </c:pt>
                <c:pt idx="334">
                  <c:v>18559</c:v>
                </c:pt>
                <c:pt idx="335">
                  <c:v>16859</c:v>
                </c:pt>
                <c:pt idx="336">
                  <c:v>15643</c:v>
                </c:pt>
                <c:pt idx="337">
                  <c:v>15240</c:v>
                </c:pt>
                <c:pt idx="338">
                  <c:v>15095</c:v>
                </c:pt>
                <c:pt idx="339">
                  <c:v>15253</c:v>
                </c:pt>
                <c:pt idx="340">
                  <c:v>15956</c:v>
                </c:pt>
                <c:pt idx="341">
                  <c:v>17590</c:v>
                </c:pt>
                <c:pt idx="342">
                  <c:v>19907</c:v>
                </c:pt>
                <c:pt idx="343">
                  <c:v>21188</c:v>
                </c:pt>
                <c:pt idx="344">
                  <c:v>21365</c:v>
                </c:pt>
                <c:pt idx="345">
                  <c:v>21265</c:v>
                </c:pt>
                <c:pt idx="346">
                  <c:v>21101</c:v>
                </c:pt>
                <c:pt idx="347">
                  <c:v>20829</c:v>
                </c:pt>
                <c:pt idx="348">
                  <c:v>20589</c:v>
                </c:pt>
                <c:pt idx="349">
                  <c:v>20329</c:v>
                </c:pt>
                <c:pt idx="350">
                  <c:v>20081</c:v>
                </c:pt>
                <c:pt idx="351">
                  <c:v>19936</c:v>
                </c:pt>
                <c:pt idx="352">
                  <c:v>19928</c:v>
                </c:pt>
                <c:pt idx="353">
                  <c:v>20026</c:v>
                </c:pt>
                <c:pt idx="354">
                  <c:v>20184</c:v>
                </c:pt>
                <c:pt idx="355">
                  <c:v>20371</c:v>
                </c:pt>
                <c:pt idx="356">
                  <c:v>20576</c:v>
                </c:pt>
                <c:pt idx="357">
                  <c:v>20072</c:v>
                </c:pt>
                <c:pt idx="358">
                  <c:v>18350</c:v>
                </c:pt>
                <c:pt idx="359">
                  <c:v>16658</c:v>
                </c:pt>
                <c:pt idx="360">
                  <c:v>14556</c:v>
                </c:pt>
                <c:pt idx="361">
                  <c:v>14184</c:v>
                </c:pt>
                <c:pt idx="362">
                  <c:v>14040</c:v>
                </c:pt>
                <c:pt idx="363">
                  <c:v>14178</c:v>
                </c:pt>
                <c:pt idx="364">
                  <c:v>14819</c:v>
                </c:pt>
                <c:pt idx="365">
                  <c:v>16322</c:v>
                </c:pt>
                <c:pt idx="366">
                  <c:v>18477</c:v>
                </c:pt>
                <c:pt idx="367">
                  <c:v>19675</c:v>
                </c:pt>
                <c:pt idx="368">
                  <c:v>19851</c:v>
                </c:pt>
                <c:pt idx="369">
                  <c:v>19768</c:v>
                </c:pt>
                <c:pt idx="370">
                  <c:v>19622</c:v>
                </c:pt>
                <c:pt idx="371">
                  <c:v>19372</c:v>
                </c:pt>
                <c:pt idx="372">
                  <c:v>19147</c:v>
                </c:pt>
                <c:pt idx="373">
                  <c:v>18906</c:v>
                </c:pt>
                <c:pt idx="374">
                  <c:v>18676</c:v>
                </c:pt>
                <c:pt idx="375">
                  <c:v>18537</c:v>
                </c:pt>
                <c:pt idx="376">
                  <c:v>18516</c:v>
                </c:pt>
                <c:pt idx="377">
                  <c:v>18582</c:v>
                </c:pt>
                <c:pt idx="378">
                  <c:v>18692</c:v>
                </c:pt>
                <c:pt idx="379">
                  <c:v>18834</c:v>
                </c:pt>
                <c:pt idx="380">
                  <c:v>19026</c:v>
                </c:pt>
                <c:pt idx="381">
                  <c:v>18597</c:v>
                </c:pt>
                <c:pt idx="382">
                  <c:v>17034</c:v>
                </c:pt>
                <c:pt idx="383">
                  <c:v>15482</c:v>
                </c:pt>
                <c:pt idx="384">
                  <c:v>14638</c:v>
                </c:pt>
                <c:pt idx="385">
                  <c:v>14264</c:v>
                </c:pt>
                <c:pt idx="386">
                  <c:v>14105</c:v>
                </c:pt>
                <c:pt idx="387">
                  <c:v>14221</c:v>
                </c:pt>
                <c:pt idx="388">
                  <c:v>14805</c:v>
                </c:pt>
                <c:pt idx="389">
                  <c:v>16185</c:v>
                </c:pt>
                <c:pt idx="390">
                  <c:v>18209</c:v>
                </c:pt>
                <c:pt idx="391">
                  <c:v>19424</c:v>
                </c:pt>
                <c:pt idx="392">
                  <c:v>19719</c:v>
                </c:pt>
                <c:pt idx="393">
                  <c:v>19717</c:v>
                </c:pt>
                <c:pt idx="394">
                  <c:v>19599</c:v>
                </c:pt>
                <c:pt idx="395">
                  <c:v>19357</c:v>
                </c:pt>
                <c:pt idx="396">
                  <c:v>19125</c:v>
                </c:pt>
                <c:pt idx="397">
                  <c:v>18873</c:v>
                </c:pt>
                <c:pt idx="398">
                  <c:v>18640</c:v>
                </c:pt>
                <c:pt idx="399">
                  <c:v>18504</c:v>
                </c:pt>
                <c:pt idx="400">
                  <c:v>18486</c:v>
                </c:pt>
                <c:pt idx="401">
                  <c:v>18549</c:v>
                </c:pt>
                <c:pt idx="402">
                  <c:v>18645</c:v>
                </c:pt>
                <c:pt idx="403">
                  <c:v>18784</c:v>
                </c:pt>
                <c:pt idx="404">
                  <c:v>18992</c:v>
                </c:pt>
                <c:pt idx="405">
                  <c:v>18599</c:v>
                </c:pt>
                <c:pt idx="406">
                  <c:v>17061</c:v>
                </c:pt>
                <c:pt idx="407">
                  <c:v>15521</c:v>
                </c:pt>
                <c:pt idx="408">
                  <c:v>15837</c:v>
                </c:pt>
                <c:pt idx="409">
                  <c:v>15411</c:v>
                </c:pt>
                <c:pt idx="410">
                  <c:v>15237</c:v>
                </c:pt>
                <c:pt idx="411">
                  <c:v>15354</c:v>
                </c:pt>
                <c:pt idx="412">
                  <c:v>15963</c:v>
                </c:pt>
                <c:pt idx="413">
                  <c:v>17394</c:v>
                </c:pt>
                <c:pt idx="414">
                  <c:v>19512</c:v>
                </c:pt>
                <c:pt idx="415">
                  <c:v>20841</c:v>
                </c:pt>
                <c:pt idx="416">
                  <c:v>21230</c:v>
                </c:pt>
                <c:pt idx="417">
                  <c:v>21280</c:v>
                </c:pt>
                <c:pt idx="418">
                  <c:v>21179</c:v>
                </c:pt>
                <c:pt idx="419">
                  <c:v>20931</c:v>
                </c:pt>
                <c:pt idx="420">
                  <c:v>20686</c:v>
                </c:pt>
                <c:pt idx="421">
                  <c:v>20415</c:v>
                </c:pt>
                <c:pt idx="422">
                  <c:v>20163</c:v>
                </c:pt>
                <c:pt idx="423">
                  <c:v>20018</c:v>
                </c:pt>
                <c:pt idx="424">
                  <c:v>20002</c:v>
                </c:pt>
                <c:pt idx="425">
                  <c:v>20073</c:v>
                </c:pt>
                <c:pt idx="426">
                  <c:v>20165</c:v>
                </c:pt>
                <c:pt idx="427">
                  <c:v>20311</c:v>
                </c:pt>
                <c:pt idx="428">
                  <c:v>20540</c:v>
                </c:pt>
                <c:pt idx="429">
                  <c:v>20128</c:v>
                </c:pt>
                <c:pt idx="430">
                  <c:v>18471</c:v>
                </c:pt>
                <c:pt idx="431">
                  <c:v>16798</c:v>
                </c:pt>
                <c:pt idx="432">
                  <c:v>16154</c:v>
                </c:pt>
                <c:pt idx="433">
                  <c:v>15713</c:v>
                </c:pt>
                <c:pt idx="434">
                  <c:v>15536</c:v>
                </c:pt>
                <c:pt idx="435">
                  <c:v>15658</c:v>
                </c:pt>
                <c:pt idx="436">
                  <c:v>16286</c:v>
                </c:pt>
                <c:pt idx="437">
                  <c:v>17756</c:v>
                </c:pt>
                <c:pt idx="438">
                  <c:v>19934</c:v>
                </c:pt>
                <c:pt idx="439">
                  <c:v>21306</c:v>
                </c:pt>
                <c:pt idx="440">
                  <c:v>21709</c:v>
                </c:pt>
                <c:pt idx="441">
                  <c:v>21772</c:v>
                </c:pt>
                <c:pt idx="442">
                  <c:v>21683</c:v>
                </c:pt>
                <c:pt idx="443">
                  <c:v>21441</c:v>
                </c:pt>
                <c:pt idx="444">
                  <c:v>21198</c:v>
                </c:pt>
                <c:pt idx="445">
                  <c:v>20929</c:v>
                </c:pt>
                <c:pt idx="446">
                  <c:v>20675</c:v>
                </c:pt>
                <c:pt idx="447">
                  <c:v>20528</c:v>
                </c:pt>
                <c:pt idx="448">
                  <c:v>20505</c:v>
                </c:pt>
                <c:pt idx="449">
                  <c:v>20571</c:v>
                </c:pt>
                <c:pt idx="450">
                  <c:v>20642</c:v>
                </c:pt>
                <c:pt idx="451">
                  <c:v>20767</c:v>
                </c:pt>
                <c:pt idx="452">
                  <c:v>20992</c:v>
                </c:pt>
                <c:pt idx="453">
                  <c:v>20577</c:v>
                </c:pt>
                <c:pt idx="454">
                  <c:v>18890</c:v>
                </c:pt>
                <c:pt idx="455">
                  <c:v>17175</c:v>
                </c:pt>
                <c:pt idx="456">
                  <c:v>15906</c:v>
                </c:pt>
                <c:pt idx="457">
                  <c:v>15486</c:v>
                </c:pt>
                <c:pt idx="458">
                  <c:v>15305</c:v>
                </c:pt>
                <c:pt idx="459">
                  <c:v>15417</c:v>
                </c:pt>
                <c:pt idx="460">
                  <c:v>16019</c:v>
                </c:pt>
                <c:pt idx="461">
                  <c:v>17435</c:v>
                </c:pt>
                <c:pt idx="462">
                  <c:v>19555</c:v>
                </c:pt>
                <c:pt idx="463">
                  <c:v>20911</c:v>
                </c:pt>
                <c:pt idx="464">
                  <c:v>21337</c:v>
                </c:pt>
                <c:pt idx="465">
                  <c:v>21424</c:v>
                </c:pt>
                <c:pt idx="466">
                  <c:v>21355</c:v>
                </c:pt>
                <c:pt idx="467">
                  <c:v>21130</c:v>
                </c:pt>
                <c:pt idx="468">
                  <c:v>20900</c:v>
                </c:pt>
                <c:pt idx="469">
                  <c:v>20640</c:v>
                </c:pt>
                <c:pt idx="470">
                  <c:v>20398</c:v>
                </c:pt>
                <c:pt idx="471">
                  <c:v>20259</c:v>
                </c:pt>
                <c:pt idx="472">
                  <c:v>20244</c:v>
                </c:pt>
                <c:pt idx="473">
                  <c:v>20313</c:v>
                </c:pt>
                <c:pt idx="474">
                  <c:v>20371</c:v>
                </c:pt>
                <c:pt idx="475">
                  <c:v>20485</c:v>
                </c:pt>
                <c:pt idx="476">
                  <c:v>20706</c:v>
                </c:pt>
                <c:pt idx="477">
                  <c:v>20300</c:v>
                </c:pt>
                <c:pt idx="478">
                  <c:v>18625</c:v>
                </c:pt>
                <c:pt idx="479">
                  <c:v>16926</c:v>
                </c:pt>
                <c:pt idx="480">
                  <c:v>16128</c:v>
                </c:pt>
                <c:pt idx="481">
                  <c:v>15694</c:v>
                </c:pt>
                <c:pt idx="482">
                  <c:v>15508</c:v>
                </c:pt>
                <c:pt idx="483">
                  <c:v>15622</c:v>
                </c:pt>
                <c:pt idx="484">
                  <c:v>16239</c:v>
                </c:pt>
                <c:pt idx="485">
                  <c:v>17697</c:v>
                </c:pt>
                <c:pt idx="486">
                  <c:v>19874</c:v>
                </c:pt>
                <c:pt idx="487">
                  <c:v>21245</c:v>
                </c:pt>
                <c:pt idx="488">
                  <c:v>21647</c:v>
                </c:pt>
                <c:pt idx="489">
                  <c:v>21727</c:v>
                </c:pt>
                <c:pt idx="490">
                  <c:v>21669</c:v>
                </c:pt>
                <c:pt idx="491">
                  <c:v>21459</c:v>
                </c:pt>
                <c:pt idx="492">
                  <c:v>21250</c:v>
                </c:pt>
                <c:pt idx="493">
                  <c:v>21007</c:v>
                </c:pt>
                <c:pt idx="494">
                  <c:v>20773</c:v>
                </c:pt>
                <c:pt idx="495">
                  <c:v>20639</c:v>
                </c:pt>
                <c:pt idx="496">
                  <c:v>20631</c:v>
                </c:pt>
                <c:pt idx="497">
                  <c:v>20710</c:v>
                </c:pt>
                <c:pt idx="498">
                  <c:v>20763</c:v>
                </c:pt>
                <c:pt idx="499">
                  <c:v>20877</c:v>
                </c:pt>
                <c:pt idx="500">
                  <c:v>21100</c:v>
                </c:pt>
                <c:pt idx="501">
                  <c:v>20675</c:v>
                </c:pt>
                <c:pt idx="502">
                  <c:v>18936</c:v>
                </c:pt>
                <c:pt idx="503">
                  <c:v>17181</c:v>
                </c:pt>
                <c:pt idx="504">
                  <c:v>15813</c:v>
                </c:pt>
                <c:pt idx="505">
                  <c:v>15369</c:v>
                </c:pt>
                <c:pt idx="506">
                  <c:v>15190</c:v>
                </c:pt>
                <c:pt idx="507">
                  <c:v>15310</c:v>
                </c:pt>
                <c:pt idx="508">
                  <c:v>15954</c:v>
                </c:pt>
                <c:pt idx="509">
                  <c:v>17483</c:v>
                </c:pt>
                <c:pt idx="510">
                  <c:v>19741</c:v>
                </c:pt>
                <c:pt idx="511">
                  <c:v>21083</c:v>
                </c:pt>
                <c:pt idx="512">
                  <c:v>21382</c:v>
                </c:pt>
                <c:pt idx="513">
                  <c:v>21406</c:v>
                </c:pt>
                <c:pt idx="514">
                  <c:v>21344</c:v>
                </c:pt>
                <c:pt idx="515">
                  <c:v>21149</c:v>
                </c:pt>
                <c:pt idx="516">
                  <c:v>20965</c:v>
                </c:pt>
                <c:pt idx="517">
                  <c:v>20749</c:v>
                </c:pt>
                <c:pt idx="518">
                  <c:v>20529</c:v>
                </c:pt>
                <c:pt idx="519">
                  <c:v>20395</c:v>
                </c:pt>
                <c:pt idx="520">
                  <c:v>20375</c:v>
                </c:pt>
                <c:pt idx="521">
                  <c:v>20434</c:v>
                </c:pt>
                <c:pt idx="522">
                  <c:v>20456</c:v>
                </c:pt>
                <c:pt idx="523">
                  <c:v>20536</c:v>
                </c:pt>
                <c:pt idx="524">
                  <c:v>20743</c:v>
                </c:pt>
                <c:pt idx="525">
                  <c:v>20328</c:v>
                </c:pt>
                <c:pt idx="526">
                  <c:v>18615</c:v>
                </c:pt>
                <c:pt idx="527">
                  <c:v>16879</c:v>
                </c:pt>
                <c:pt idx="528">
                  <c:v>14654</c:v>
                </c:pt>
                <c:pt idx="529">
                  <c:v>14247</c:v>
                </c:pt>
                <c:pt idx="530">
                  <c:v>14071</c:v>
                </c:pt>
                <c:pt idx="531">
                  <c:v>14173</c:v>
                </c:pt>
                <c:pt idx="532">
                  <c:v>14756</c:v>
                </c:pt>
                <c:pt idx="533">
                  <c:v>16154</c:v>
                </c:pt>
                <c:pt idx="534">
                  <c:v>18244</c:v>
                </c:pt>
                <c:pt idx="535">
                  <c:v>19493</c:v>
                </c:pt>
                <c:pt idx="536">
                  <c:v>19782</c:v>
                </c:pt>
                <c:pt idx="537">
                  <c:v>19814</c:v>
                </c:pt>
                <c:pt idx="538">
                  <c:v>19765</c:v>
                </c:pt>
                <c:pt idx="539">
                  <c:v>19588</c:v>
                </c:pt>
                <c:pt idx="540">
                  <c:v>19416</c:v>
                </c:pt>
                <c:pt idx="541">
                  <c:v>19217</c:v>
                </c:pt>
                <c:pt idx="542">
                  <c:v>19016</c:v>
                </c:pt>
                <c:pt idx="543">
                  <c:v>18888</c:v>
                </c:pt>
                <c:pt idx="544">
                  <c:v>18858</c:v>
                </c:pt>
                <c:pt idx="545">
                  <c:v>18887</c:v>
                </c:pt>
                <c:pt idx="546">
                  <c:v>18871</c:v>
                </c:pt>
                <c:pt idx="547">
                  <c:v>18914</c:v>
                </c:pt>
                <c:pt idx="548">
                  <c:v>19105</c:v>
                </c:pt>
                <c:pt idx="549">
                  <c:v>18758</c:v>
                </c:pt>
                <c:pt idx="550">
                  <c:v>17209</c:v>
                </c:pt>
                <c:pt idx="551">
                  <c:v>15624</c:v>
                </c:pt>
                <c:pt idx="552">
                  <c:v>14629</c:v>
                </c:pt>
                <c:pt idx="553">
                  <c:v>14222</c:v>
                </c:pt>
                <c:pt idx="554">
                  <c:v>14032</c:v>
                </c:pt>
                <c:pt idx="555">
                  <c:v>14111</c:v>
                </c:pt>
                <c:pt idx="556">
                  <c:v>14632</c:v>
                </c:pt>
                <c:pt idx="557">
                  <c:v>15895</c:v>
                </c:pt>
                <c:pt idx="558">
                  <c:v>17837</c:v>
                </c:pt>
                <c:pt idx="559">
                  <c:v>19093</c:v>
                </c:pt>
                <c:pt idx="560">
                  <c:v>19500</c:v>
                </c:pt>
                <c:pt idx="561">
                  <c:v>19615</c:v>
                </c:pt>
                <c:pt idx="562">
                  <c:v>19596</c:v>
                </c:pt>
                <c:pt idx="563">
                  <c:v>19429</c:v>
                </c:pt>
                <c:pt idx="564">
                  <c:v>19253</c:v>
                </c:pt>
                <c:pt idx="565">
                  <c:v>19046</c:v>
                </c:pt>
                <c:pt idx="566">
                  <c:v>18844</c:v>
                </c:pt>
                <c:pt idx="567">
                  <c:v>18721</c:v>
                </c:pt>
                <c:pt idx="568">
                  <c:v>18696</c:v>
                </c:pt>
                <c:pt idx="569">
                  <c:v>18721</c:v>
                </c:pt>
                <c:pt idx="570">
                  <c:v>18691</c:v>
                </c:pt>
                <c:pt idx="571">
                  <c:v>18729</c:v>
                </c:pt>
                <c:pt idx="572">
                  <c:v>18932</c:v>
                </c:pt>
                <c:pt idx="573">
                  <c:v>18624</c:v>
                </c:pt>
                <c:pt idx="574">
                  <c:v>17110</c:v>
                </c:pt>
                <c:pt idx="575">
                  <c:v>15548</c:v>
                </c:pt>
                <c:pt idx="576">
                  <c:v>14619</c:v>
                </c:pt>
                <c:pt idx="577">
                  <c:v>14192</c:v>
                </c:pt>
                <c:pt idx="578">
                  <c:v>14000</c:v>
                </c:pt>
                <c:pt idx="579">
                  <c:v>14072</c:v>
                </c:pt>
                <c:pt idx="580">
                  <c:v>14568</c:v>
                </c:pt>
                <c:pt idx="581">
                  <c:v>15769</c:v>
                </c:pt>
                <c:pt idx="582">
                  <c:v>17645</c:v>
                </c:pt>
                <c:pt idx="583">
                  <c:v>18911</c:v>
                </c:pt>
                <c:pt idx="584">
                  <c:v>19383</c:v>
                </c:pt>
                <c:pt idx="585">
                  <c:v>19548</c:v>
                </c:pt>
                <c:pt idx="586">
                  <c:v>19555</c:v>
                </c:pt>
                <c:pt idx="587">
                  <c:v>19404</c:v>
                </c:pt>
                <c:pt idx="588">
                  <c:v>19236</c:v>
                </c:pt>
                <c:pt idx="589">
                  <c:v>19032</c:v>
                </c:pt>
                <c:pt idx="590">
                  <c:v>18831</c:v>
                </c:pt>
                <c:pt idx="591">
                  <c:v>18711</c:v>
                </c:pt>
                <c:pt idx="592">
                  <c:v>18688</c:v>
                </c:pt>
                <c:pt idx="593">
                  <c:v>18716</c:v>
                </c:pt>
                <c:pt idx="594">
                  <c:v>18675</c:v>
                </c:pt>
                <c:pt idx="595">
                  <c:v>18707</c:v>
                </c:pt>
                <c:pt idx="596">
                  <c:v>18914</c:v>
                </c:pt>
                <c:pt idx="597">
                  <c:v>18617</c:v>
                </c:pt>
                <c:pt idx="598">
                  <c:v>17103</c:v>
                </c:pt>
                <c:pt idx="599">
                  <c:v>15540</c:v>
                </c:pt>
                <c:pt idx="600">
                  <c:v>16258</c:v>
                </c:pt>
                <c:pt idx="601">
                  <c:v>15777</c:v>
                </c:pt>
                <c:pt idx="602">
                  <c:v>15564</c:v>
                </c:pt>
                <c:pt idx="603">
                  <c:v>15645</c:v>
                </c:pt>
                <c:pt idx="604">
                  <c:v>16206</c:v>
                </c:pt>
                <c:pt idx="605">
                  <c:v>17554</c:v>
                </c:pt>
                <c:pt idx="606">
                  <c:v>19647</c:v>
                </c:pt>
                <c:pt idx="607">
                  <c:v>21072</c:v>
                </c:pt>
                <c:pt idx="608">
                  <c:v>21607</c:v>
                </c:pt>
                <c:pt idx="609">
                  <c:v>21803</c:v>
                </c:pt>
                <c:pt idx="610">
                  <c:v>21824</c:v>
                </c:pt>
                <c:pt idx="611">
                  <c:v>21667</c:v>
                </c:pt>
                <c:pt idx="612">
                  <c:v>21486</c:v>
                </c:pt>
                <c:pt idx="613">
                  <c:v>21266</c:v>
                </c:pt>
                <c:pt idx="614">
                  <c:v>21047</c:v>
                </c:pt>
                <c:pt idx="615">
                  <c:v>20916</c:v>
                </c:pt>
                <c:pt idx="616">
                  <c:v>20889</c:v>
                </c:pt>
                <c:pt idx="617">
                  <c:v>20915</c:v>
                </c:pt>
                <c:pt idx="618">
                  <c:v>20846</c:v>
                </c:pt>
                <c:pt idx="619">
                  <c:v>20857</c:v>
                </c:pt>
                <c:pt idx="620">
                  <c:v>21076</c:v>
                </c:pt>
                <c:pt idx="621">
                  <c:v>20747</c:v>
                </c:pt>
                <c:pt idx="622">
                  <c:v>19076</c:v>
                </c:pt>
                <c:pt idx="623">
                  <c:v>17326</c:v>
                </c:pt>
                <c:pt idx="624">
                  <c:v>15972</c:v>
                </c:pt>
                <c:pt idx="625">
                  <c:v>15514</c:v>
                </c:pt>
                <c:pt idx="626">
                  <c:v>15297</c:v>
                </c:pt>
                <c:pt idx="627">
                  <c:v>15369</c:v>
                </c:pt>
                <c:pt idx="628">
                  <c:v>15903</c:v>
                </c:pt>
                <c:pt idx="629">
                  <c:v>17195</c:v>
                </c:pt>
                <c:pt idx="630">
                  <c:v>19223</c:v>
                </c:pt>
                <c:pt idx="631">
                  <c:v>20628</c:v>
                </c:pt>
                <c:pt idx="632">
                  <c:v>21183</c:v>
                </c:pt>
                <c:pt idx="633">
                  <c:v>21402</c:v>
                </c:pt>
                <c:pt idx="634">
                  <c:v>21442</c:v>
                </c:pt>
                <c:pt idx="635">
                  <c:v>21301</c:v>
                </c:pt>
                <c:pt idx="636">
                  <c:v>21134</c:v>
                </c:pt>
                <c:pt idx="637">
                  <c:v>20924</c:v>
                </c:pt>
                <c:pt idx="638">
                  <c:v>20718</c:v>
                </c:pt>
                <c:pt idx="639">
                  <c:v>20596</c:v>
                </c:pt>
                <c:pt idx="640">
                  <c:v>20578</c:v>
                </c:pt>
                <c:pt idx="641">
                  <c:v>20609</c:v>
                </c:pt>
                <c:pt idx="642">
                  <c:v>20530</c:v>
                </c:pt>
                <c:pt idx="643">
                  <c:v>20531</c:v>
                </c:pt>
                <c:pt idx="644">
                  <c:v>20744</c:v>
                </c:pt>
                <c:pt idx="645">
                  <c:v>20422</c:v>
                </c:pt>
                <c:pt idx="646">
                  <c:v>18765</c:v>
                </c:pt>
                <c:pt idx="647">
                  <c:v>17035</c:v>
                </c:pt>
                <c:pt idx="648">
                  <c:v>16198</c:v>
                </c:pt>
                <c:pt idx="649">
                  <c:v>15725</c:v>
                </c:pt>
                <c:pt idx="650">
                  <c:v>15503</c:v>
                </c:pt>
                <c:pt idx="651">
                  <c:v>15575</c:v>
                </c:pt>
                <c:pt idx="652">
                  <c:v>16123</c:v>
                </c:pt>
                <c:pt idx="653">
                  <c:v>17454</c:v>
                </c:pt>
                <c:pt idx="654">
                  <c:v>19535</c:v>
                </c:pt>
                <c:pt idx="655">
                  <c:v>20955</c:v>
                </c:pt>
                <c:pt idx="656">
                  <c:v>21489</c:v>
                </c:pt>
                <c:pt idx="657">
                  <c:v>21704</c:v>
                </c:pt>
                <c:pt idx="658">
                  <c:v>21757</c:v>
                </c:pt>
                <c:pt idx="659">
                  <c:v>21633</c:v>
                </c:pt>
                <c:pt idx="660">
                  <c:v>21489</c:v>
                </c:pt>
                <c:pt idx="661">
                  <c:v>21297</c:v>
                </c:pt>
                <c:pt idx="662">
                  <c:v>21100</c:v>
                </c:pt>
                <c:pt idx="663">
                  <c:v>20985</c:v>
                </c:pt>
                <c:pt idx="664">
                  <c:v>20976</c:v>
                </c:pt>
                <c:pt idx="665">
                  <c:v>21016</c:v>
                </c:pt>
                <c:pt idx="666">
                  <c:v>20931</c:v>
                </c:pt>
                <c:pt idx="667">
                  <c:v>20930</c:v>
                </c:pt>
                <c:pt idx="668">
                  <c:v>21143</c:v>
                </c:pt>
                <c:pt idx="669">
                  <c:v>20800</c:v>
                </c:pt>
                <c:pt idx="670">
                  <c:v>19079</c:v>
                </c:pt>
                <c:pt idx="671">
                  <c:v>17295</c:v>
                </c:pt>
                <c:pt idx="672">
                  <c:v>15865</c:v>
                </c:pt>
                <c:pt idx="673">
                  <c:v>15385</c:v>
                </c:pt>
                <c:pt idx="674">
                  <c:v>15169</c:v>
                </c:pt>
                <c:pt idx="675">
                  <c:v>15249</c:v>
                </c:pt>
                <c:pt idx="676">
                  <c:v>15825</c:v>
                </c:pt>
                <c:pt idx="677">
                  <c:v>17226</c:v>
                </c:pt>
                <c:pt idx="678">
                  <c:v>19385</c:v>
                </c:pt>
                <c:pt idx="679">
                  <c:v>20771</c:v>
                </c:pt>
                <c:pt idx="680">
                  <c:v>21200</c:v>
                </c:pt>
                <c:pt idx="681">
                  <c:v>21357</c:v>
                </c:pt>
                <c:pt idx="682">
                  <c:v>21405</c:v>
                </c:pt>
                <c:pt idx="683">
                  <c:v>21294</c:v>
                </c:pt>
                <c:pt idx="684">
                  <c:v>21174</c:v>
                </c:pt>
                <c:pt idx="685">
                  <c:v>21009</c:v>
                </c:pt>
                <c:pt idx="686">
                  <c:v>20827</c:v>
                </c:pt>
                <c:pt idx="687">
                  <c:v>20712</c:v>
                </c:pt>
                <c:pt idx="688">
                  <c:v>20693</c:v>
                </c:pt>
                <c:pt idx="689">
                  <c:v>20714</c:v>
                </c:pt>
                <c:pt idx="690">
                  <c:v>20602</c:v>
                </c:pt>
                <c:pt idx="691">
                  <c:v>20570</c:v>
                </c:pt>
                <c:pt idx="692">
                  <c:v>20766</c:v>
                </c:pt>
                <c:pt idx="693">
                  <c:v>20430</c:v>
                </c:pt>
                <c:pt idx="694">
                  <c:v>18735</c:v>
                </c:pt>
                <c:pt idx="695">
                  <c:v>16973</c:v>
                </c:pt>
                <c:pt idx="696">
                  <c:v>14671</c:v>
                </c:pt>
                <c:pt idx="697">
                  <c:v>14230</c:v>
                </c:pt>
                <c:pt idx="698">
                  <c:v>14022</c:v>
                </c:pt>
                <c:pt idx="699">
                  <c:v>14086</c:v>
                </c:pt>
                <c:pt idx="700">
                  <c:v>14605</c:v>
                </c:pt>
                <c:pt idx="701">
                  <c:v>15881</c:v>
                </c:pt>
                <c:pt idx="702">
                  <c:v>17872</c:v>
                </c:pt>
                <c:pt idx="703">
                  <c:v>19158</c:v>
                </c:pt>
                <c:pt idx="704">
                  <c:v>19566</c:v>
                </c:pt>
                <c:pt idx="705">
                  <c:v>19722</c:v>
                </c:pt>
                <c:pt idx="706">
                  <c:v>19774</c:v>
                </c:pt>
                <c:pt idx="707">
                  <c:v>19676</c:v>
                </c:pt>
                <c:pt idx="708">
                  <c:v>19565</c:v>
                </c:pt>
                <c:pt idx="709">
                  <c:v>19414</c:v>
                </c:pt>
                <c:pt idx="710">
                  <c:v>19248</c:v>
                </c:pt>
                <c:pt idx="711">
                  <c:v>19140</c:v>
                </c:pt>
                <c:pt idx="712">
                  <c:v>19112</c:v>
                </c:pt>
                <c:pt idx="713">
                  <c:v>19107</c:v>
                </c:pt>
                <c:pt idx="714">
                  <c:v>18969</c:v>
                </c:pt>
                <c:pt idx="715">
                  <c:v>18908</c:v>
                </c:pt>
                <c:pt idx="716">
                  <c:v>19087</c:v>
                </c:pt>
                <c:pt idx="717">
                  <c:v>18811</c:v>
                </c:pt>
                <c:pt idx="718">
                  <c:v>17281</c:v>
                </c:pt>
                <c:pt idx="719">
                  <c:v>15676</c:v>
                </c:pt>
                <c:pt idx="720">
                  <c:v>14619</c:v>
                </c:pt>
                <c:pt idx="721">
                  <c:v>14179</c:v>
                </c:pt>
                <c:pt idx="722">
                  <c:v>13958</c:v>
                </c:pt>
                <c:pt idx="723">
                  <c:v>13999</c:v>
                </c:pt>
                <c:pt idx="724">
                  <c:v>14455</c:v>
                </c:pt>
                <c:pt idx="725">
                  <c:v>15595</c:v>
                </c:pt>
                <c:pt idx="726">
                  <c:v>17433</c:v>
                </c:pt>
                <c:pt idx="727">
                  <c:v>18723</c:v>
                </c:pt>
                <c:pt idx="728">
                  <c:v>19249</c:v>
                </c:pt>
                <c:pt idx="729">
                  <c:v>19486</c:v>
                </c:pt>
                <c:pt idx="730">
                  <c:v>19568</c:v>
                </c:pt>
                <c:pt idx="731">
                  <c:v>19481</c:v>
                </c:pt>
                <c:pt idx="732">
                  <c:v>19366</c:v>
                </c:pt>
                <c:pt idx="733">
                  <c:v>19207</c:v>
                </c:pt>
                <c:pt idx="734">
                  <c:v>19043</c:v>
                </c:pt>
                <c:pt idx="735">
                  <c:v>18940</c:v>
                </c:pt>
                <c:pt idx="736">
                  <c:v>18919</c:v>
                </c:pt>
                <c:pt idx="737">
                  <c:v>18911</c:v>
                </c:pt>
                <c:pt idx="738">
                  <c:v>18760</c:v>
                </c:pt>
                <c:pt idx="739">
                  <c:v>18694</c:v>
                </c:pt>
                <c:pt idx="740">
                  <c:v>18884</c:v>
                </c:pt>
                <c:pt idx="741">
                  <c:v>18643</c:v>
                </c:pt>
                <c:pt idx="742">
                  <c:v>17151</c:v>
                </c:pt>
                <c:pt idx="743">
                  <c:v>15572</c:v>
                </c:pt>
              </c:numCache>
            </c:numRef>
          </c:val>
        </c:ser>
        <c:ser>
          <c:idx val="3"/>
          <c:order val="1"/>
          <c:tx>
            <c:strRef>
              <c:f>'No Wind'!$D$5</c:f>
              <c:strCache>
                <c:ptCount val="1"/>
                <c:pt idx="0">
                  <c:v>Curt</c:v>
                </c:pt>
              </c:strCache>
            </c:strRef>
          </c:tx>
          <c:marker>
            <c:symbol val="none"/>
          </c:marker>
          <c:val>
            <c:numRef>
              <c:f>'No Wind'!$D$6:$D$749</c:f>
              <c:numCache>
                <c:formatCode>General</c:formatCode>
                <c:ptCount val="7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</c:numCache>
            </c:numRef>
          </c:val>
        </c:ser>
        <c:ser>
          <c:idx val="4"/>
          <c:order val="2"/>
          <c:tx>
            <c:strRef>
              <c:f>'No Wind'!$E$5</c:f>
              <c:strCache>
                <c:ptCount val="1"/>
                <c:pt idx="0">
                  <c:v>Thermal</c:v>
                </c:pt>
              </c:strCache>
            </c:strRef>
          </c:tx>
          <c:marker>
            <c:symbol val="none"/>
          </c:marker>
          <c:val>
            <c:numRef>
              <c:f>'No Wind'!$E$6:$E$749</c:f>
              <c:numCache>
                <c:formatCode>General</c:formatCode>
                <c:ptCount val="744"/>
                <c:pt idx="0">
                  <c:v>5261</c:v>
                </c:pt>
                <c:pt idx="1">
                  <c:v>5261</c:v>
                </c:pt>
                <c:pt idx="2">
                  <c:v>5261</c:v>
                </c:pt>
                <c:pt idx="3">
                  <c:v>5261</c:v>
                </c:pt>
                <c:pt idx="4">
                  <c:v>5261</c:v>
                </c:pt>
                <c:pt idx="5">
                  <c:v>5261</c:v>
                </c:pt>
                <c:pt idx="6">
                  <c:v>5301</c:v>
                </c:pt>
                <c:pt idx="7">
                  <c:v>5301</c:v>
                </c:pt>
                <c:pt idx="8">
                  <c:v>5301</c:v>
                </c:pt>
                <c:pt idx="9">
                  <c:v>5301</c:v>
                </c:pt>
                <c:pt idx="10">
                  <c:v>5301</c:v>
                </c:pt>
                <c:pt idx="11">
                  <c:v>5301</c:v>
                </c:pt>
                <c:pt idx="12">
                  <c:v>5301</c:v>
                </c:pt>
                <c:pt idx="13">
                  <c:v>5301</c:v>
                </c:pt>
                <c:pt idx="14">
                  <c:v>5301</c:v>
                </c:pt>
                <c:pt idx="15">
                  <c:v>5301</c:v>
                </c:pt>
                <c:pt idx="16">
                  <c:v>5301</c:v>
                </c:pt>
                <c:pt idx="17">
                  <c:v>5301</c:v>
                </c:pt>
                <c:pt idx="18">
                  <c:v>5301</c:v>
                </c:pt>
                <c:pt idx="19">
                  <c:v>5301</c:v>
                </c:pt>
                <c:pt idx="20">
                  <c:v>5301</c:v>
                </c:pt>
                <c:pt idx="21">
                  <c:v>5301</c:v>
                </c:pt>
                <c:pt idx="22">
                  <c:v>5261</c:v>
                </c:pt>
                <c:pt idx="23">
                  <c:v>5261</c:v>
                </c:pt>
                <c:pt idx="24">
                  <c:v>3298</c:v>
                </c:pt>
                <c:pt idx="25">
                  <c:v>3298</c:v>
                </c:pt>
                <c:pt idx="26">
                  <c:v>3298</c:v>
                </c:pt>
                <c:pt idx="27">
                  <c:v>3298</c:v>
                </c:pt>
                <c:pt idx="28">
                  <c:v>3298</c:v>
                </c:pt>
                <c:pt idx="29">
                  <c:v>3298</c:v>
                </c:pt>
                <c:pt idx="30">
                  <c:v>3338</c:v>
                </c:pt>
                <c:pt idx="31">
                  <c:v>3338</c:v>
                </c:pt>
                <c:pt idx="32">
                  <c:v>3338</c:v>
                </c:pt>
                <c:pt idx="33">
                  <c:v>3338</c:v>
                </c:pt>
                <c:pt idx="34">
                  <c:v>3338</c:v>
                </c:pt>
                <c:pt idx="35">
                  <c:v>3338</c:v>
                </c:pt>
                <c:pt idx="36">
                  <c:v>3338</c:v>
                </c:pt>
                <c:pt idx="37">
                  <c:v>3338</c:v>
                </c:pt>
                <c:pt idx="38">
                  <c:v>3338</c:v>
                </c:pt>
                <c:pt idx="39">
                  <c:v>3338</c:v>
                </c:pt>
                <c:pt idx="40">
                  <c:v>3338</c:v>
                </c:pt>
                <c:pt idx="41">
                  <c:v>3338</c:v>
                </c:pt>
                <c:pt idx="42">
                  <c:v>3338</c:v>
                </c:pt>
                <c:pt idx="43">
                  <c:v>3338</c:v>
                </c:pt>
                <c:pt idx="44">
                  <c:v>3338</c:v>
                </c:pt>
                <c:pt idx="45">
                  <c:v>3338</c:v>
                </c:pt>
                <c:pt idx="46">
                  <c:v>3298</c:v>
                </c:pt>
                <c:pt idx="47">
                  <c:v>3298</c:v>
                </c:pt>
                <c:pt idx="48">
                  <c:v>3778</c:v>
                </c:pt>
                <c:pt idx="49">
                  <c:v>3778</c:v>
                </c:pt>
                <c:pt idx="50">
                  <c:v>3778</c:v>
                </c:pt>
                <c:pt idx="51">
                  <c:v>3778</c:v>
                </c:pt>
                <c:pt idx="52">
                  <c:v>3778</c:v>
                </c:pt>
                <c:pt idx="53">
                  <c:v>3778</c:v>
                </c:pt>
                <c:pt idx="54">
                  <c:v>3778</c:v>
                </c:pt>
                <c:pt idx="55">
                  <c:v>3778</c:v>
                </c:pt>
                <c:pt idx="56">
                  <c:v>3778</c:v>
                </c:pt>
                <c:pt idx="57">
                  <c:v>3778</c:v>
                </c:pt>
                <c:pt idx="58">
                  <c:v>3778</c:v>
                </c:pt>
                <c:pt idx="59">
                  <c:v>3778</c:v>
                </c:pt>
                <c:pt idx="60">
                  <c:v>3778</c:v>
                </c:pt>
                <c:pt idx="61">
                  <c:v>3778</c:v>
                </c:pt>
                <c:pt idx="62">
                  <c:v>3778</c:v>
                </c:pt>
                <c:pt idx="63">
                  <c:v>3778</c:v>
                </c:pt>
                <c:pt idx="64">
                  <c:v>3778</c:v>
                </c:pt>
                <c:pt idx="65">
                  <c:v>3778</c:v>
                </c:pt>
                <c:pt idx="66">
                  <c:v>3778</c:v>
                </c:pt>
                <c:pt idx="67">
                  <c:v>3778</c:v>
                </c:pt>
                <c:pt idx="68">
                  <c:v>3778</c:v>
                </c:pt>
                <c:pt idx="69">
                  <c:v>3778</c:v>
                </c:pt>
                <c:pt idx="70">
                  <c:v>3778</c:v>
                </c:pt>
                <c:pt idx="71">
                  <c:v>3778</c:v>
                </c:pt>
                <c:pt idx="72">
                  <c:v>5815</c:v>
                </c:pt>
                <c:pt idx="73">
                  <c:v>5815</c:v>
                </c:pt>
                <c:pt idx="74">
                  <c:v>5815</c:v>
                </c:pt>
                <c:pt idx="75">
                  <c:v>5815</c:v>
                </c:pt>
                <c:pt idx="76">
                  <c:v>5815</c:v>
                </c:pt>
                <c:pt idx="77">
                  <c:v>5815</c:v>
                </c:pt>
                <c:pt idx="78">
                  <c:v>5855</c:v>
                </c:pt>
                <c:pt idx="79">
                  <c:v>5855</c:v>
                </c:pt>
                <c:pt idx="80">
                  <c:v>5855</c:v>
                </c:pt>
                <c:pt idx="81">
                  <c:v>5855</c:v>
                </c:pt>
                <c:pt idx="82">
                  <c:v>5855</c:v>
                </c:pt>
                <c:pt idx="83">
                  <c:v>5855</c:v>
                </c:pt>
                <c:pt idx="84">
                  <c:v>5855</c:v>
                </c:pt>
                <c:pt idx="85">
                  <c:v>5855</c:v>
                </c:pt>
                <c:pt idx="86">
                  <c:v>5855</c:v>
                </c:pt>
                <c:pt idx="87">
                  <c:v>5855</c:v>
                </c:pt>
                <c:pt idx="88">
                  <c:v>5855</c:v>
                </c:pt>
                <c:pt idx="89">
                  <c:v>5855</c:v>
                </c:pt>
                <c:pt idx="90">
                  <c:v>5855</c:v>
                </c:pt>
                <c:pt idx="91">
                  <c:v>5855</c:v>
                </c:pt>
                <c:pt idx="92">
                  <c:v>5855</c:v>
                </c:pt>
                <c:pt idx="93">
                  <c:v>5855</c:v>
                </c:pt>
                <c:pt idx="94">
                  <c:v>5815</c:v>
                </c:pt>
                <c:pt idx="95">
                  <c:v>5815</c:v>
                </c:pt>
                <c:pt idx="96">
                  <c:v>6266</c:v>
                </c:pt>
                <c:pt idx="97">
                  <c:v>6266</c:v>
                </c:pt>
                <c:pt idx="98">
                  <c:v>6266</c:v>
                </c:pt>
                <c:pt idx="99">
                  <c:v>6266</c:v>
                </c:pt>
                <c:pt idx="100">
                  <c:v>6266</c:v>
                </c:pt>
                <c:pt idx="101">
                  <c:v>6266</c:v>
                </c:pt>
                <c:pt idx="102">
                  <c:v>6306</c:v>
                </c:pt>
                <c:pt idx="103">
                  <c:v>6306</c:v>
                </c:pt>
                <c:pt idx="104">
                  <c:v>6306</c:v>
                </c:pt>
                <c:pt idx="105">
                  <c:v>6306</c:v>
                </c:pt>
                <c:pt idx="106">
                  <c:v>6306</c:v>
                </c:pt>
                <c:pt idx="107">
                  <c:v>6306</c:v>
                </c:pt>
                <c:pt idx="108">
                  <c:v>6306</c:v>
                </c:pt>
                <c:pt idx="109">
                  <c:v>6306</c:v>
                </c:pt>
                <c:pt idx="110">
                  <c:v>6306</c:v>
                </c:pt>
                <c:pt idx="111">
                  <c:v>6306</c:v>
                </c:pt>
                <c:pt idx="112">
                  <c:v>6306</c:v>
                </c:pt>
                <c:pt idx="113">
                  <c:v>6306</c:v>
                </c:pt>
                <c:pt idx="114">
                  <c:v>6306</c:v>
                </c:pt>
                <c:pt idx="115">
                  <c:v>6306</c:v>
                </c:pt>
                <c:pt idx="116">
                  <c:v>6306</c:v>
                </c:pt>
                <c:pt idx="117">
                  <c:v>6306</c:v>
                </c:pt>
                <c:pt idx="118">
                  <c:v>6266</c:v>
                </c:pt>
                <c:pt idx="119">
                  <c:v>6266</c:v>
                </c:pt>
                <c:pt idx="120">
                  <c:v>6104</c:v>
                </c:pt>
                <c:pt idx="121">
                  <c:v>6104</c:v>
                </c:pt>
                <c:pt idx="122">
                  <c:v>6104</c:v>
                </c:pt>
                <c:pt idx="123">
                  <c:v>6104</c:v>
                </c:pt>
                <c:pt idx="124">
                  <c:v>6104</c:v>
                </c:pt>
                <c:pt idx="125">
                  <c:v>6104</c:v>
                </c:pt>
                <c:pt idx="126">
                  <c:v>6144</c:v>
                </c:pt>
                <c:pt idx="127">
                  <c:v>6144</c:v>
                </c:pt>
                <c:pt idx="128">
                  <c:v>6144</c:v>
                </c:pt>
                <c:pt idx="129">
                  <c:v>6144</c:v>
                </c:pt>
                <c:pt idx="130">
                  <c:v>6144</c:v>
                </c:pt>
                <c:pt idx="131">
                  <c:v>6144</c:v>
                </c:pt>
                <c:pt idx="132">
                  <c:v>6144</c:v>
                </c:pt>
                <c:pt idx="133">
                  <c:v>6144</c:v>
                </c:pt>
                <c:pt idx="134">
                  <c:v>6144</c:v>
                </c:pt>
                <c:pt idx="135">
                  <c:v>6144</c:v>
                </c:pt>
                <c:pt idx="136">
                  <c:v>6144</c:v>
                </c:pt>
                <c:pt idx="137">
                  <c:v>6144</c:v>
                </c:pt>
                <c:pt idx="138">
                  <c:v>6144</c:v>
                </c:pt>
                <c:pt idx="139">
                  <c:v>6144</c:v>
                </c:pt>
                <c:pt idx="140">
                  <c:v>6144</c:v>
                </c:pt>
                <c:pt idx="141">
                  <c:v>6144</c:v>
                </c:pt>
                <c:pt idx="142">
                  <c:v>6104</c:v>
                </c:pt>
                <c:pt idx="143">
                  <c:v>6104</c:v>
                </c:pt>
                <c:pt idx="144">
                  <c:v>6479</c:v>
                </c:pt>
                <c:pt idx="145">
                  <c:v>6479</c:v>
                </c:pt>
                <c:pt idx="146">
                  <c:v>6479</c:v>
                </c:pt>
                <c:pt idx="147">
                  <c:v>6479</c:v>
                </c:pt>
                <c:pt idx="148">
                  <c:v>6479</c:v>
                </c:pt>
                <c:pt idx="149">
                  <c:v>6479</c:v>
                </c:pt>
                <c:pt idx="150">
                  <c:v>6519</c:v>
                </c:pt>
                <c:pt idx="151">
                  <c:v>6519</c:v>
                </c:pt>
                <c:pt idx="152">
                  <c:v>6519</c:v>
                </c:pt>
                <c:pt idx="153">
                  <c:v>6519</c:v>
                </c:pt>
                <c:pt idx="154">
                  <c:v>6519</c:v>
                </c:pt>
                <c:pt idx="155">
                  <c:v>6519</c:v>
                </c:pt>
                <c:pt idx="156">
                  <c:v>6519</c:v>
                </c:pt>
                <c:pt idx="157">
                  <c:v>6519</c:v>
                </c:pt>
                <c:pt idx="158">
                  <c:v>6519</c:v>
                </c:pt>
                <c:pt idx="159">
                  <c:v>6519</c:v>
                </c:pt>
                <c:pt idx="160">
                  <c:v>6519</c:v>
                </c:pt>
                <c:pt idx="161">
                  <c:v>6519</c:v>
                </c:pt>
                <c:pt idx="162">
                  <c:v>6519</c:v>
                </c:pt>
                <c:pt idx="163">
                  <c:v>6519</c:v>
                </c:pt>
                <c:pt idx="164">
                  <c:v>6519</c:v>
                </c:pt>
                <c:pt idx="165">
                  <c:v>6519</c:v>
                </c:pt>
                <c:pt idx="166">
                  <c:v>6479</c:v>
                </c:pt>
                <c:pt idx="167">
                  <c:v>6479</c:v>
                </c:pt>
                <c:pt idx="168">
                  <c:v>5905</c:v>
                </c:pt>
                <c:pt idx="169">
                  <c:v>5905</c:v>
                </c:pt>
                <c:pt idx="170">
                  <c:v>5905</c:v>
                </c:pt>
                <c:pt idx="171">
                  <c:v>5905</c:v>
                </c:pt>
                <c:pt idx="172">
                  <c:v>5905</c:v>
                </c:pt>
                <c:pt idx="173">
                  <c:v>5905</c:v>
                </c:pt>
                <c:pt idx="174">
                  <c:v>5945</c:v>
                </c:pt>
                <c:pt idx="175">
                  <c:v>5945</c:v>
                </c:pt>
                <c:pt idx="176">
                  <c:v>5945</c:v>
                </c:pt>
                <c:pt idx="177">
                  <c:v>5945</c:v>
                </c:pt>
                <c:pt idx="178">
                  <c:v>5945</c:v>
                </c:pt>
                <c:pt idx="179">
                  <c:v>5945</c:v>
                </c:pt>
                <c:pt idx="180">
                  <c:v>5945</c:v>
                </c:pt>
                <c:pt idx="181">
                  <c:v>5945</c:v>
                </c:pt>
                <c:pt idx="182">
                  <c:v>5945</c:v>
                </c:pt>
                <c:pt idx="183">
                  <c:v>5945</c:v>
                </c:pt>
                <c:pt idx="184">
                  <c:v>5945</c:v>
                </c:pt>
                <c:pt idx="185">
                  <c:v>5945</c:v>
                </c:pt>
                <c:pt idx="186">
                  <c:v>5945</c:v>
                </c:pt>
                <c:pt idx="187">
                  <c:v>5945</c:v>
                </c:pt>
                <c:pt idx="188">
                  <c:v>5945</c:v>
                </c:pt>
                <c:pt idx="189">
                  <c:v>5945</c:v>
                </c:pt>
                <c:pt idx="190">
                  <c:v>5905</c:v>
                </c:pt>
                <c:pt idx="191">
                  <c:v>5905</c:v>
                </c:pt>
                <c:pt idx="192">
                  <c:v>3778</c:v>
                </c:pt>
                <c:pt idx="193">
                  <c:v>3778</c:v>
                </c:pt>
                <c:pt idx="194">
                  <c:v>3778</c:v>
                </c:pt>
                <c:pt idx="195">
                  <c:v>3778</c:v>
                </c:pt>
                <c:pt idx="196">
                  <c:v>3778</c:v>
                </c:pt>
                <c:pt idx="197">
                  <c:v>3778</c:v>
                </c:pt>
                <c:pt idx="198">
                  <c:v>3818</c:v>
                </c:pt>
                <c:pt idx="199">
                  <c:v>3818</c:v>
                </c:pt>
                <c:pt idx="200">
                  <c:v>3818</c:v>
                </c:pt>
                <c:pt idx="201">
                  <c:v>3818</c:v>
                </c:pt>
                <c:pt idx="202">
                  <c:v>3818</c:v>
                </c:pt>
                <c:pt idx="203">
                  <c:v>3818</c:v>
                </c:pt>
                <c:pt idx="204">
                  <c:v>3818</c:v>
                </c:pt>
                <c:pt idx="205">
                  <c:v>3818</c:v>
                </c:pt>
                <c:pt idx="206">
                  <c:v>3818</c:v>
                </c:pt>
                <c:pt idx="207">
                  <c:v>3818</c:v>
                </c:pt>
                <c:pt idx="208">
                  <c:v>3818</c:v>
                </c:pt>
                <c:pt idx="209">
                  <c:v>3818</c:v>
                </c:pt>
                <c:pt idx="210">
                  <c:v>3818</c:v>
                </c:pt>
                <c:pt idx="211">
                  <c:v>3818</c:v>
                </c:pt>
                <c:pt idx="212">
                  <c:v>3818</c:v>
                </c:pt>
                <c:pt idx="213">
                  <c:v>3818</c:v>
                </c:pt>
                <c:pt idx="214">
                  <c:v>3778</c:v>
                </c:pt>
                <c:pt idx="215">
                  <c:v>3778</c:v>
                </c:pt>
                <c:pt idx="216">
                  <c:v>3560</c:v>
                </c:pt>
                <c:pt idx="217">
                  <c:v>3560</c:v>
                </c:pt>
                <c:pt idx="218">
                  <c:v>3560</c:v>
                </c:pt>
                <c:pt idx="219">
                  <c:v>3560</c:v>
                </c:pt>
                <c:pt idx="220">
                  <c:v>3560</c:v>
                </c:pt>
                <c:pt idx="221">
                  <c:v>3560</c:v>
                </c:pt>
                <c:pt idx="222">
                  <c:v>3560</c:v>
                </c:pt>
                <c:pt idx="223">
                  <c:v>3560</c:v>
                </c:pt>
                <c:pt idx="224">
                  <c:v>3560</c:v>
                </c:pt>
                <c:pt idx="225">
                  <c:v>3560</c:v>
                </c:pt>
                <c:pt idx="226">
                  <c:v>3560</c:v>
                </c:pt>
                <c:pt idx="227">
                  <c:v>3560</c:v>
                </c:pt>
                <c:pt idx="228">
                  <c:v>3560</c:v>
                </c:pt>
                <c:pt idx="229">
                  <c:v>3560</c:v>
                </c:pt>
                <c:pt idx="230">
                  <c:v>3560</c:v>
                </c:pt>
                <c:pt idx="231">
                  <c:v>3560</c:v>
                </c:pt>
                <c:pt idx="232">
                  <c:v>3560</c:v>
                </c:pt>
                <c:pt idx="233">
                  <c:v>3560</c:v>
                </c:pt>
                <c:pt idx="234">
                  <c:v>3560</c:v>
                </c:pt>
                <c:pt idx="235">
                  <c:v>3560</c:v>
                </c:pt>
                <c:pt idx="236">
                  <c:v>3560</c:v>
                </c:pt>
                <c:pt idx="237">
                  <c:v>3560</c:v>
                </c:pt>
                <c:pt idx="238">
                  <c:v>3560</c:v>
                </c:pt>
                <c:pt idx="239">
                  <c:v>3560</c:v>
                </c:pt>
                <c:pt idx="240">
                  <c:v>5485</c:v>
                </c:pt>
                <c:pt idx="241">
                  <c:v>5485</c:v>
                </c:pt>
                <c:pt idx="242">
                  <c:v>5485</c:v>
                </c:pt>
                <c:pt idx="243">
                  <c:v>5485</c:v>
                </c:pt>
                <c:pt idx="244">
                  <c:v>5485</c:v>
                </c:pt>
                <c:pt idx="245">
                  <c:v>5485</c:v>
                </c:pt>
                <c:pt idx="246">
                  <c:v>5525</c:v>
                </c:pt>
                <c:pt idx="247">
                  <c:v>5525</c:v>
                </c:pt>
                <c:pt idx="248">
                  <c:v>5525</c:v>
                </c:pt>
                <c:pt idx="249">
                  <c:v>5525</c:v>
                </c:pt>
                <c:pt idx="250">
                  <c:v>5525</c:v>
                </c:pt>
                <c:pt idx="251">
                  <c:v>5525</c:v>
                </c:pt>
                <c:pt idx="252">
                  <c:v>5525</c:v>
                </c:pt>
                <c:pt idx="253">
                  <c:v>5525</c:v>
                </c:pt>
                <c:pt idx="254">
                  <c:v>5525</c:v>
                </c:pt>
                <c:pt idx="255">
                  <c:v>5525</c:v>
                </c:pt>
                <c:pt idx="256">
                  <c:v>5525</c:v>
                </c:pt>
                <c:pt idx="257">
                  <c:v>5525</c:v>
                </c:pt>
                <c:pt idx="258">
                  <c:v>5525</c:v>
                </c:pt>
                <c:pt idx="259">
                  <c:v>5525</c:v>
                </c:pt>
                <c:pt idx="260">
                  <c:v>5525</c:v>
                </c:pt>
                <c:pt idx="261">
                  <c:v>5525</c:v>
                </c:pt>
                <c:pt idx="262">
                  <c:v>5485</c:v>
                </c:pt>
                <c:pt idx="263">
                  <c:v>5485</c:v>
                </c:pt>
                <c:pt idx="264">
                  <c:v>5908</c:v>
                </c:pt>
                <c:pt idx="265">
                  <c:v>5908</c:v>
                </c:pt>
                <c:pt idx="266">
                  <c:v>5908</c:v>
                </c:pt>
                <c:pt idx="267">
                  <c:v>5908</c:v>
                </c:pt>
                <c:pt idx="268">
                  <c:v>5908</c:v>
                </c:pt>
                <c:pt idx="269">
                  <c:v>5908</c:v>
                </c:pt>
                <c:pt idx="270">
                  <c:v>5948</c:v>
                </c:pt>
                <c:pt idx="271">
                  <c:v>5948</c:v>
                </c:pt>
                <c:pt idx="272">
                  <c:v>5948</c:v>
                </c:pt>
                <c:pt idx="273">
                  <c:v>5948</c:v>
                </c:pt>
                <c:pt idx="274">
                  <c:v>5948</c:v>
                </c:pt>
                <c:pt idx="275">
                  <c:v>5948</c:v>
                </c:pt>
                <c:pt idx="276">
                  <c:v>5948</c:v>
                </c:pt>
                <c:pt idx="277">
                  <c:v>5948</c:v>
                </c:pt>
                <c:pt idx="278">
                  <c:v>5948</c:v>
                </c:pt>
                <c:pt idx="279">
                  <c:v>5948</c:v>
                </c:pt>
                <c:pt idx="280">
                  <c:v>5948</c:v>
                </c:pt>
                <c:pt idx="281">
                  <c:v>5948</c:v>
                </c:pt>
                <c:pt idx="282">
                  <c:v>5948</c:v>
                </c:pt>
                <c:pt idx="283">
                  <c:v>5948</c:v>
                </c:pt>
                <c:pt idx="284">
                  <c:v>5948</c:v>
                </c:pt>
                <c:pt idx="285">
                  <c:v>5948</c:v>
                </c:pt>
                <c:pt idx="286">
                  <c:v>5908</c:v>
                </c:pt>
                <c:pt idx="287">
                  <c:v>5908</c:v>
                </c:pt>
                <c:pt idx="288">
                  <c:v>5503</c:v>
                </c:pt>
                <c:pt idx="289">
                  <c:v>5503</c:v>
                </c:pt>
                <c:pt idx="290">
                  <c:v>5503</c:v>
                </c:pt>
                <c:pt idx="291">
                  <c:v>5503</c:v>
                </c:pt>
                <c:pt idx="292">
                  <c:v>5503</c:v>
                </c:pt>
                <c:pt idx="293">
                  <c:v>5503</c:v>
                </c:pt>
                <c:pt idx="294">
                  <c:v>5543</c:v>
                </c:pt>
                <c:pt idx="295">
                  <c:v>5543</c:v>
                </c:pt>
                <c:pt idx="296">
                  <c:v>5543</c:v>
                </c:pt>
                <c:pt idx="297">
                  <c:v>5543</c:v>
                </c:pt>
                <c:pt idx="298">
                  <c:v>5543</c:v>
                </c:pt>
                <c:pt idx="299">
                  <c:v>5543</c:v>
                </c:pt>
                <c:pt idx="300">
                  <c:v>5543</c:v>
                </c:pt>
                <c:pt idx="301">
                  <c:v>5543</c:v>
                </c:pt>
                <c:pt idx="302">
                  <c:v>5543</c:v>
                </c:pt>
                <c:pt idx="303">
                  <c:v>5543</c:v>
                </c:pt>
                <c:pt idx="304">
                  <c:v>5543</c:v>
                </c:pt>
                <c:pt idx="305">
                  <c:v>5543</c:v>
                </c:pt>
                <c:pt idx="306">
                  <c:v>5543</c:v>
                </c:pt>
                <c:pt idx="307">
                  <c:v>5543</c:v>
                </c:pt>
                <c:pt idx="308">
                  <c:v>5543</c:v>
                </c:pt>
                <c:pt idx="309">
                  <c:v>5543</c:v>
                </c:pt>
                <c:pt idx="310">
                  <c:v>5503</c:v>
                </c:pt>
                <c:pt idx="311">
                  <c:v>5503</c:v>
                </c:pt>
                <c:pt idx="312">
                  <c:v>5758</c:v>
                </c:pt>
                <c:pt idx="313">
                  <c:v>5758</c:v>
                </c:pt>
                <c:pt idx="314">
                  <c:v>5758</c:v>
                </c:pt>
                <c:pt idx="315">
                  <c:v>5758</c:v>
                </c:pt>
                <c:pt idx="316">
                  <c:v>5758</c:v>
                </c:pt>
                <c:pt idx="317">
                  <c:v>5758</c:v>
                </c:pt>
                <c:pt idx="318">
                  <c:v>5798</c:v>
                </c:pt>
                <c:pt idx="319">
                  <c:v>5798</c:v>
                </c:pt>
                <c:pt idx="320">
                  <c:v>5798</c:v>
                </c:pt>
                <c:pt idx="321">
                  <c:v>5798</c:v>
                </c:pt>
                <c:pt idx="322">
                  <c:v>5798</c:v>
                </c:pt>
                <c:pt idx="323">
                  <c:v>5798</c:v>
                </c:pt>
                <c:pt idx="324">
                  <c:v>5798</c:v>
                </c:pt>
                <c:pt idx="325">
                  <c:v>5798</c:v>
                </c:pt>
                <c:pt idx="326">
                  <c:v>5798</c:v>
                </c:pt>
                <c:pt idx="327">
                  <c:v>5798</c:v>
                </c:pt>
                <c:pt idx="328">
                  <c:v>5798</c:v>
                </c:pt>
                <c:pt idx="329">
                  <c:v>5798</c:v>
                </c:pt>
                <c:pt idx="330">
                  <c:v>5798</c:v>
                </c:pt>
                <c:pt idx="331">
                  <c:v>5798</c:v>
                </c:pt>
                <c:pt idx="332">
                  <c:v>5798</c:v>
                </c:pt>
                <c:pt idx="333">
                  <c:v>5798</c:v>
                </c:pt>
                <c:pt idx="334">
                  <c:v>5758</c:v>
                </c:pt>
                <c:pt idx="335">
                  <c:v>5758</c:v>
                </c:pt>
                <c:pt idx="336">
                  <c:v>5588</c:v>
                </c:pt>
                <c:pt idx="337">
                  <c:v>5588</c:v>
                </c:pt>
                <c:pt idx="338">
                  <c:v>5588</c:v>
                </c:pt>
                <c:pt idx="339">
                  <c:v>5588</c:v>
                </c:pt>
                <c:pt idx="340">
                  <c:v>5588</c:v>
                </c:pt>
                <c:pt idx="341">
                  <c:v>5588</c:v>
                </c:pt>
                <c:pt idx="342">
                  <c:v>5628</c:v>
                </c:pt>
                <c:pt idx="343">
                  <c:v>5628</c:v>
                </c:pt>
                <c:pt idx="344">
                  <c:v>5628</c:v>
                </c:pt>
                <c:pt idx="345">
                  <c:v>5628</c:v>
                </c:pt>
                <c:pt idx="346">
                  <c:v>5628</c:v>
                </c:pt>
                <c:pt idx="347">
                  <c:v>5628</c:v>
                </c:pt>
                <c:pt idx="348">
                  <c:v>5628</c:v>
                </c:pt>
                <c:pt idx="349">
                  <c:v>5628</c:v>
                </c:pt>
                <c:pt idx="350">
                  <c:v>5628</c:v>
                </c:pt>
                <c:pt idx="351">
                  <c:v>5628</c:v>
                </c:pt>
                <c:pt idx="352">
                  <c:v>5628</c:v>
                </c:pt>
                <c:pt idx="353">
                  <c:v>5628</c:v>
                </c:pt>
                <c:pt idx="354">
                  <c:v>5628</c:v>
                </c:pt>
                <c:pt idx="355">
                  <c:v>5628</c:v>
                </c:pt>
                <c:pt idx="356">
                  <c:v>5628</c:v>
                </c:pt>
                <c:pt idx="357">
                  <c:v>5628</c:v>
                </c:pt>
                <c:pt idx="358">
                  <c:v>5588</c:v>
                </c:pt>
                <c:pt idx="359">
                  <c:v>5588</c:v>
                </c:pt>
                <c:pt idx="360">
                  <c:v>3563</c:v>
                </c:pt>
                <c:pt idx="361">
                  <c:v>3563</c:v>
                </c:pt>
                <c:pt idx="362">
                  <c:v>3563</c:v>
                </c:pt>
                <c:pt idx="363">
                  <c:v>3563</c:v>
                </c:pt>
                <c:pt idx="364">
                  <c:v>3563</c:v>
                </c:pt>
                <c:pt idx="365">
                  <c:v>3563</c:v>
                </c:pt>
                <c:pt idx="366">
                  <c:v>3603</c:v>
                </c:pt>
                <c:pt idx="367">
                  <c:v>3603</c:v>
                </c:pt>
                <c:pt idx="368">
                  <c:v>3603</c:v>
                </c:pt>
                <c:pt idx="369">
                  <c:v>3603</c:v>
                </c:pt>
                <c:pt idx="370">
                  <c:v>3603</c:v>
                </c:pt>
                <c:pt idx="371">
                  <c:v>3603</c:v>
                </c:pt>
                <c:pt idx="372">
                  <c:v>3603</c:v>
                </c:pt>
                <c:pt idx="373">
                  <c:v>3603</c:v>
                </c:pt>
                <c:pt idx="374">
                  <c:v>3603</c:v>
                </c:pt>
                <c:pt idx="375">
                  <c:v>3603</c:v>
                </c:pt>
                <c:pt idx="376">
                  <c:v>3603</c:v>
                </c:pt>
                <c:pt idx="377">
                  <c:v>3603</c:v>
                </c:pt>
                <c:pt idx="378">
                  <c:v>3603</c:v>
                </c:pt>
                <c:pt idx="379">
                  <c:v>3603</c:v>
                </c:pt>
                <c:pt idx="380">
                  <c:v>3603</c:v>
                </c:pt>
                <c:pt idx="381">
                  <c:v>3603</c:v>
                </c:pt>
                <c:pt idx="382">
                  <c:v>3563</c:v>
                </c:pt>
                <c:pt idx="383">
                  <c:v>3563</c:v>
                </c:pt>
                <c:pt idx="384">
                  <c:v>3638</c:v>
                </c:pt>
                <c:pt idx="385">
                  <c:v>3638</c:v>
                </c:pt>
                <c:pt idx="386">
                  <c:v>3638</c:v>
                </c:pt>
                <c:pt idx="387">
                  <c:v>3638</c:v>
                </c:pt>
                <c:pt idx="388">
                  <c:v>3638</c:v>
                </c:pt>
                <c:pt idx="389">
                  <c:v>3638</c:v>
                </c:pt>
                <c:pt idx="390">
                  <c:v>3638</c:v>
                </c:pt>
                <c:pt idx="391">
                  <c:v>3638</c:v>
                </c:pt>
                <c:pt idx="392">
                  <c:v>3638</c:v>
                </c:pt>
                <c:pt idx="393">
                  <c:v>3638</c:v>
                </c:pt>
                <c:pt idx="394">
                  <c:v>3638</c:v>
                </c:pt>
                <c:pt idx="395">
                  <c:v>3638</c:v>
                </c:pt>
                <c:pt idx="396">
                  <c:v>3638</c:v>
                </c:pt>
                <c:pt idx="397">
                  <c:v>3638</c:v>
                </c:pt>
                <c:pt idx="398">
                  <c:v>3638</c:v>
                </c:pt>
                <c:pt idx="399">
                  <c:v>3638</c:v>
                </c:pt>
                <c:pt idx="400">
                  <c:v>3638</c:v>
                </c:pt>
                <c:pt idx="401">
                  <c:v>3638</c:v>
                </c:pt>
                <c:pt idx="402">
                  <c:v>3638</c:v>
                </c:pt>
                <c:pt idx="403">
                  <c:v>3638</c:v>
                </c:pt>
                <c:pt idx="404">
                  <c:v>3638</c:v>
                </c:pt>
                <c:pt idx="405">
                  <c:v>3638</c:v>
                </c:pt>
                <c:pt idx="406">
                  <c:v>3638</c:v>
                </c:pt>
                <c:pt idx="407">
                  <c:v>3638</c:v>
                </c:pt>
                <c:pt idx="408">
                  <c:v>5605</c:v>
                </c:pt>
                <c:pt idx="409">
                  <c:v>5605</c:v>
                </c:pt>
                <c:pt idx="410">
                  <c:v>5605</c:v>
                </c:pt>
                <c:pt idx="411">
                  <c:v>5605</c:v>
                </c:pt>
                <c:pt idx="412">
                  <c:v>5605</c:v>
                </c:pt>
                <c:pt idx="413">
                  <c:v>5605</c:v>
                </c:pt>
                <c:pt idx="414">
                  <c:v>5645</c:v>
                </c:pt>
                <c:pt idx="415">
                  <c:v>5645</c:v>
                </c:pt>
                <c:pt idx="416">
                  <c:v>5645</c:v>
                </c:pt>
                <c:pt idx="417">
                  <c:v>5645</c:v>
                </c:pt>
                <c:pt idx="418">
                  <c:v>5645</c:v>
                </c:pt>
                <c:pt idx="419">
                  <c:v>5645</c:v>
                </c:pt>
                <c:pt idx="420">
                  <c:v>5645</c:v>
                </c:pt>
                <c:pt idx="421">
                  <c:v>5645</c:v>
                </c:pt>
                <c:pt idx="422">
                  <c:v>5645</c:v>
                </c:pt>
                <c:pt idx="423">
                  <c:v>5645</c:v>
                </c:pt>
                <c:pt idx="424">
                  <c:v>5645</c:v>
                </c:pt>
                <c:pt idx="425">
                  <c:v>5645</c:v>
                </c:pt>
                <c:pt idx="426">
                  <c:v>5645</c:v>
                </c:pt>
                <c:pt idx="427">
                  <c:v>5645</c:v>
                </c:pt>
                <c:pt idx="428">
                  <c:v>5645</c:v>
                </c:pt>
                <c:pt idx="429">
                  <c:v>5645</c:v>
                </c:pt>
                <c:pt idx="430">
                  <c:v>5605</c:v>
                </c:pt>
                <c:pt idx="431">
                  <c:v>5605</c:v>
                </c:pt>
                <c:pt idx="432">
                  <c:v>6041</c:v>
                </c:pt>
                <c:pt idx="433">
                  <c:v>6041</c:v>
                </c:pt>
                <c:pt idx="434">
                  <c:v>6041</c:v>
                </c:pt>
                <c:pt idx="435">
                  <c:v>6041</c:v>
                </c:pt>
                <c:pt idx="436">
                  <c:v>6041</c:v>
                </c:pt>
                <c:pt idx="437">
                  <c:v>6041</c:v>
                </c:pt>
                <c:pt idx="438">
                  <c:v>6080</c:v>
                </c:pt>
                <c:pt idx="439">
                  <c:v>6080</c:v>
                </c:pt>
                <c:pt idx="440">
                  <c:v>6080</c:v>
                </c:pt>
                <c:pt idx="441">
                  <c:v>6080</c:v>
                </c:pt>
                <c:pt idx="442">
                  <c:v>6080</c:v>
                </c:pt>
                <c:pt idx="443">
                  <c:v>6080</c:v>
                </c:pt>
                <c:pt idx="444">
                  <c:v>6080</c:v>
                </c:pt>
                <c:pt idx="445">
                  <c:v>6080</c:v>
                </c:pt>
                <c:pt idx="446">
                  <c:v>6080</c:v>
                </c:pt>
                <c:pt idx="447">
                  <c:v>6080</c:v>
                </c:pt>
                <c:pt idx="448">
                  <c:v>6080</c:v>
                </c:pt>
                <c:pt idx="449">
                  <c:v>6080</c:v>
                </c:pt>
                <c:pt idx="450">
                  <c:v>6080</c:v>
                </c:pt>
                <c:pt idx="451">
                  <c:v>6080</c:v>
                </c:pt>
                <c:pt idx="452">
                  <c:v>6080</c:v>
                </c:pt>
                <c:pt idx="453">
                  <c:v>6080</c:v>
                </c:pt>
                <c:pt idx="454">
                  <c:v>6041</c:v>
                </c:pt>
                <c:pt idx="455">
                  <c:v>6041</c:v>
                </c:pt>
                <c:pt idx="456">
                  <c:v>5751</c:v>
                </c:pt>
                <c:pt idx="457">
                  <c:v>5751</c:v>
                </c:pt>
                <c:pt idx="458">
                  <c:v>5751</c:v>
                </c:pt>
                <c:pt idx="459">
                  <c:v>5751</c:v>
                </c:pt>
                <c:pt idx="460">
                  <c:v>5751</c:v>
                </c:pt>
                <c:pt idx="461">
                  <c:v>5751</c:v>
                </c:pt>
                <c:pt idx="462">
                  <c:v>5791</c:v>
                </c:pt>
                <c:pt idx="463">
                  <c:v>5791</c:v>
                </c:pt>
                <c:pt idx="464">
                  <c:v>5791</c:v>
                </c:pt>
                <c:pt idx="465">
                  <c:v>5791</c:v>
                </c:pt>
                <c:pt idx="466">
                  <c:v>5791</c:v>
                </c:pt>
                <c:pt idx="467">
                  <c:v>5791</c:v>
                </c:pt>
                <c:pt idx="468">
                  <c:v>5791</c:v>
                </c:pt>
                <c:pt idx="469">
                  <c:v>5791</c:v>
                </c:pt>
                <c:pt idx="470">
                  <c:v>5791</c:v>
                </c:pt>
                <c:pt idx="471">
                  <c:v>5791</c:v>
                </c:pt>
                <c:pt idx="472">
                  <c:v>5791</c:v>
                </c:pt>
                <c:pt idx="473">
                  <c:v>5791</c:v>
                </c:pt>
                <c:pt idx="474">
                  <c:v>5791</c:v>
                </c:pt>
                <c:pt idx="475">
                  <c:v>5791</c:v>
                </c:pt>
                <c:pt idx="476">
                  <c:v>5791</c:v>
                </c:pt>
                <c:pt idx="477">
                  <c:v>5791</c:v>
                </c:pt>
                <c:pt idx="478">
                  <c:v>5751</c:v>
                </c:pt>
                <c:pt idx="479">
                  <c:v>5751</c:v>
                </c:pt>
                <c:pt idx="480">
                  <c:v>6068</c:v>
                </c:pt>
                <c:pt idx="481">
                  <c:v>6068</c:v>
                </c:pt>
                <c:pt idx="482">
                  <c:v>6068</c:v>
                </c:pt>
                <c:pt idx="483">
                  <c:v>6068</c:v>
                </c:pt>
                <c:pt idx="484">
                  <c:v>6068</c:v>
                </c:pt>
                <c:pt idx="485">
                  <c:v>6068</c:v>
                </c:pt>
                <c:pt idx="486">
                  <c:v>6108</c:v>
                </c:pt>
                <c:pt idx="487">
                  <c:v>6108</c:v>
                </c:pt>
                <c:pt idx="488">
                  <c:v>6108</c:v>
                </c:pt>
                <c:pt idx="489">
                  <c:v>6108</c:v>
                </c:pt>
                <c:pt idx="490">
                  <c:v>6108</c:v>
                </c:pt>
                <c:pt idx="491">
                  <c:v>6108</c:v>
                </c:pt>
                <c:pt idx="492">
                  <c:v>6108</c:v>
                </c:pt>
                <c:pt idx="493">
                  <c:v>6108</c:v>
                </c:pt>
                <c:pt idx="494">
                  <c:v>6108</c:v>
                </c:pt>
                <c:pt idx="495">
                  <c:v>6108</c:v>
                </c:pt>
                <c:pt idx="496">
                  <c:v>6108</c:v>
                </c:pt>
                <c:pt idx="497">
                  <c:v>6108</c:v>
                </c:pt>
                <c:pt idx="498">
                  <c:v>6108</c:v>
                </c:pt>
                <c:pt idx="499">
                  <c:v>6108</c:v>
                </c:pt>
                <c:pt idx="500">
                  <c:v>6108</c:v>
                </c:pt>
                <c:pt idx="501">
                  <c:v>6108</c:v>
                </c:pt>
                <c:pt idx="502">
                  <c:v>6068</c:v>
                </c:pt>
                <c:pt idx="503">
                  <c:v>6068</c:v>
                </c:pt>
                <c:pt idx="504">
                  <c:v>5783</c:v>
                </c:pt>
                <c:pt idx="505">
                  <c:v>5783</c:v>
                </c:pt>
                <c:pt idx="506">
                  <c:v>5783</c:v>
                </c:pt>
                <c:pt idx="507">
                  <c:v>5783</c:v>
                </c:pt>
                <c:pt idx="508">
                  <c:v>5783</c:v>
                </c:pt>
                <c:pt idx="509">
                  <c:v>5783</c:v>
                </c:pt>
                <c:pt idx="510">
                  <c:v>5823</c:v>
                </c:pt>
                <c:pt idx="511">
                  <c:v>5823</c:v>
                </c:pt>
                <c:pt idx="512">
                  <c:v>5823</c:v>
                </c:pt>
                <c:pt idx="513">
                  <c:v>5823</c:v>
                </c:pt>
                <c:pt idx="514">
                  <c:v>5823</c:v>
                </c:pt>
                <c:pt idx="515">
                  <c:v>5823</c:v>
                </c:pt>
                <c:pt idx="516">
                  <c:v>5823</c:v>
                </c:pt>
                <c:pt idx="517">
                  <c:v>5823</c:v>
                </c:pt>
                <c:pt idx="518">
                  <c:v>5823</c:v>
                </c:pt>
                <c:pt idx="519">
                  <c:v>5823</c:v>
                </c:pt>
                <c:pt idx="520">
                  <c:v>5823</c:v>
                </c:pt>
                <c:pt idx="521">
                  <c:v>5823</c:v>
                </c:pt>
                <c:pt idx="522">
                  <c:v>5823</c:v>
                </c:pt>
                <c:pt idx="523">
                  <c:v>5823</c:v>
                </c:pt>
                <c:pt idx="524">
                  <c:v>5823</c:v>
                </c:pt>
                <c:pt idx="525">
                  <c:v>5823</c:v>
                </c:pt>
                <c:pt idx="526">
                  <c:v>5783</c:v>
                </c:pt>
                <c:pt idx="527">
                  <c:v>5783</c:v>
                </c:pt>
                <c:pt idx="528">
                  <c:v>3672</c:v>
                </c:pt>
                <c:pt idx="529">
                  <c:v>3672</c:v>
                </c:pt>
                <c:pt idx="530">
                  <c:v>3672</c:v>
                </c:pt>
                <c:pt idx="531">
                  <c:v>3672</c:v>
                </c:pt>
                <c:pt idx="532">
                  <c:v>3672</c:v>
                </c:pt>
                <c:pt idx="533">
                  <c:v>3672</c:v>
                </c:pt>
                <c:pt idx="534">
                  <c:v>3712</c:v>
                </c:pt>
                <c:pt idx="535">
                  <c:v>3712</c:v>
                </c:pt>
                <c:pt idx="536">
                  <c:v>3712</c:v>
                </c:pt>
                <c:pt idx="537">
                  <c:v>3712</c:v>
                </c:pt>
                <c:pt idx="538">
                  <c:v>3712</c:v>
                </c:pt>
                <c:pt idx="539">
                  <c:v>3712</c:v>
                </c:pt>
                <c:pt idx="540">
                  <c:v>3712</c:v>
                </c:pt>
                <c:pt idx="541">
                  <c:v>3712</c:v>
                </c:pt>
                <c:pt idx="542">
                  <c:v>3712</c:v>
                </c:pt>
                <c:pt idx="543">
                  <c:v>3712</c:v>
                </c:pt>
                <c:pt idx="544">
                  <c:v>3712</c:v>
                </c:pt>
                <c:pt idx="545">
                  <c:v>3712</c:v>
                </c:pt>
                <c:pt idx="546">
                  <c:v>3712</c:v>
                </c:pt>
                <c:pt idx="547">
                  <c:v>3712</c:v>
                </c:pt>
                <c:pt idx="548">
                  <c:v>3712</c:v>
                </c:pt>
                <c:pt idx="549">
                  <c:v>3712</c:v>
                </c:pt>
                <c:pt idx="550">
                  <c:v>3672</c:v>
                </c:pt>
                <c:pt idx="551">
                  <c:v>3672</c:v>
                </c:pt>
                <c:pt idx="552">
                  <c:v>3616</c:v>
                </c:pt>
                <c:pt idx="553">
                  <c:v>3616</c:v>
                </c:pt>
                <c:pt idx="554">
                  <c:v>3616</c:v>
                </c:pt>
                <c:pt idx="555">
                  <c:v>3616</c:v>
                </c:pt>
                <c:pt idx="556">
                  <c:v>3616</c:v>
                </c:pt>
                <c:pt idx="557">
                  <c:v>3616</c:v>
                </c:pt>
                <c:pt idx="558">
                  <c:v>3616</c:v>
                </c:pt>
                <c:pt idx="559">
                  <c:v>3616</c:v>
                </c:pt>
                <c:pt idx="560">
                  <c:v>3616</c:v>
                </c:pt>
                <c:pt idx="561">
                  <c:v>3616</c:v>
                </c:pt>
                <c:pt idx="562">
                  <c:v>3616</c:v>
                </c:pt>
                <c:pt idx="563">
                  <c:v>3616</c:v>
                </c:pt>
                <c:pt idx="564">
                  <c:v>3616</c:v>
                </c:pt>
                <c:pt idx="565">
                  <c:v>3616</c:v>
                </c:pt>
                <c:pt idx="566">
                  <c:v>3616</c:v>
                </c:pt>
                <c:pt idx="567">
                  <c:v>3616</c:v>
                </c:pt>
                <c:pt idx="568">
                  <c:v>3616</c:v>
                </c:pt>
                <c:pt idx="569">
                  <c:v>3616</c:v>
                </c:pt>
                <c:pt idx="570">
                  <c:v>3616</c:v>
                </c:pt>
                <c:pt idx="571">
                  <c:v>3616</c:v>
                </c:pt>
                <c:pt idx="572">
                  <c:v>3616</c:v>
                </c:pt>
                <c:pt idx="573">
                  <c:v>3616</c:v>
                </c:pt>
                <c:pt idx="574">
                  <c:v>3616</c:v>
                </c:pt>
                <c:pt idx="575">
                  <c:v>3616</c:v>
                </c:pt>
                <c:pt idx="576">
                  <c:v>4125</c:v>
                </c:pt>
                <c:pt idx="577">
                  <c:v>4125</c:v>
                </c:pt>
                <c:pt idx="578">
                  <c:v>4125</c:v>
                </c:pt>
                <c:pt idx="579">
                  <c:v>4125</c:v>
                </c:pt>
                <c:pt idx="580">
                  <c:v>4125</c:v>
                </c:pt>
                <c:pt idx="581">
                  <c:v>4125</c:v>
                </c:pt>
                <c:pt idx="582">
                  <c:v>4165</c:v>
                </c:pt>
                <c:pt idx="583">
                  <c:v>4165</c:v>
                </c:pt>
                <c:pt idx="584">
                  <c:v>4165</c:v>
                </c:pt>
                <c:pt idx="585">
                  <c:v>4165</c:v>
                </c:pt>
                <c:pt idx="586">
                  <c:v>4165</c:v>
                </c:pt>
                <c:pt idx="587">
                  <c:v>4165</c:v>
                </c:pt>
                <c:pt idx="588">
                  <c:v>4165</c:v>
                </c:pt>
                <c:pt idx="589">
                  <c:v>4165</c:v>
                </c:pt>
                <c:pt idx="590">
                  <c:v>4165</c:v>
                </c:pt>
                <c:pt idx="591">
                  <c:v>4165</c:v>
                </c:pt>
                <c:pt idx="592">
                  <c:v>4165</c:v>
                </c:pt>
                <c:pt idx="593">
                  <c:v>4165</c:v>
                </c:pt>
                <c:pt idx="594">
                  <c:v>4165</c:v>
                </c:pt>
                <c:pt idx="595">
                  <c:v>4165</c:v>
                </c:pt>
                <c:pt idx="596">
                  <c:v>4165</c:v>
                </c:pt>
                <c:pt idx="597">
                  <c:v>4165</c:v>
                </c:pt>
                <c:pt idx="598">
                  <c:v>4125</c:v>
                </c:pt>
                <c:pt idx="599">
                  <c:v>4125</c:v>
                </c:pt>
                <c:pt idx="600">
                  <c:v>6152</c:v>
                </c:pt>
                <c:pt idx="601">
                  <c:v>6152</c:v>
                </c:pt>
                <c:pt idx="602">
                  <c:v>6152</c:v>
                </c:pt>
                <c:pt idx="603">
                  <c:v>6152</c:v>
                </c:pt>
                <c:pt idx="604">
                  <c:v>6152</c:v>
                </c:pt>
                <c:pt idx="605">
                  <c:v>6152</c:v>
                </c:pt>
                <c:pt idx="606">
                  <c:v>6192</c:v>
                </c:pt>
                <c:pt idx="607">
                  <c:v>6192</c:v>
                </c:pt>
                <c:pt idx="608">
                  <c:v>6192</c:v>
                </c:pt>
                <c:pt idx="609">
                  <c:v>6192</c:v>
                </c:pt>
                <c:pt idx="610">
                  <c:v>6192</c:v>
                </c:pt>
                <c:pt idx="611">
                  <c:v>6192</c:v>
                </c:pt>
                <c:pt idx="612">
                  <c:v>6192</c:v>
                </c:pt>
                <c:pt idx="613">
                  <c:v>6192</c:v>
                </c:pt>
                <c:pt idx="614">
                  <c:v>6192</c:v>
                </c:pt>
                <c:pt idx="615">
                  <c:v>6192</c:v>
                </c:pt>
                <c:pt idx="616">
                  <c:v>6192</c:v>
                </c:pt>
                <c:pt idx="617">
                  <c:v>6192</c:v>
                </c:pt>
                <c:pt idx="618">
                  <c:v>6192</c:v>
                </c:pt>
                <c:pt idx="619">
                  <c:v>6192</c:v>
                </c:pt>
                <c:pt idx="620">
                  <c:v>6192</c:v>
                </c:pt>
                <c:pt idx="621">
                  <c:v>6192</c:v>
                </c:pt>
                <c:pt idx="622">
                  <c:v>6152</c:v>
                </c:pt>
                <c:pt idx="623">
                  <c:v>6152</c:v>
                </c:pt>
                <c:pt idx="624">
                  <c:v>5816</c:v>
                </c:pt>
                <c:pt idx="625">
                  <c:v>5816</c:v>
                </c:pt>
                <c:pt idx="626">
                  <c:v>5816</c:v>
                </c:pt>
                <c:pt idx="627">
                  <c:v>5816</c:v>
                </c:pt>
                <c:pt idx="628">
                  <c:v>5816</c:v>
                </c:pt>
                <c:pt idx="629">
                  <c:v>5816</c:v>
                </c:pt>
                <c:pt idx="630">
                  <c:v>5856</c:v>
                </c:pt>
                <c:pt idx="631">
                  <c:v>5856</c:v>
                </c:pt>
                <c:pt idx="632">
                  <c:v>5856</c:v>
                </c:pt>
                <c:pt idx="633">
                  <c:v>5856</c:v>
                </c:pt>
                <c:pt idx="634">
                  <c:v>5856</c:v>
                </c:pt>
                <c:pt idx="635">
                  <c:v>5856</c:v>
                </c:pt>
                <c:pt idx="636">
                  <c:v>5856</c:v>
                </c:pt>
                <c:pt idx="637">
                  <c:v>5856</c:v>
                </c:pt>
                <c:pt idx="638">
                  <c:v>5856</c:v>
                </c:pt>
                <c:pt idx="639">
                  <c:v>5856</c:v>
                </c:pt>
                <c:pt idx="640">
                  <c:v>5856</c:v>
                </c:pt>
                <c:pt idx="641">
                  <c:v>5856</c:v>
                </c:pt>
                <c:pt idx="642">
                  <c:v>5856</c:v>
                </c:pt>
                <c:pt idx="643">
                  <c:v>5856</c:v>
                </c:pt>
                <c:pt idx="644">
                  <c:v>5856</c:v>
                </c:pt>
                <c:pt idx="645">
                  <c:v>5856</c:v>
                </c:pt>
                <c:pt idx="646">
                  <c:v>5816</c:v>
                </c:pt>
                <c:pt idx="647">
                  <c:v>5816</c:v>
                </c:pt>
                <c:pt idx="648">
                  <c:v>6136</c:v>
                </c:pt>
                <c:pt idx="649">
                  <c:v>6136</c:v>
                </c:pt>
                <c:pt idx="650">
                  <c:v>6136</c:v>
                </c:pt>
                <c:pt idx="651">
                  <c:v>6136</c:v>
                </c:pt>
                <c:pt idx="652">
                  <c:v>6136</c:v>
                </c:pt>
                <c:pt idx="653">
                  <c:v>6136</c:v>
                </c:pt>
                <c:pt idx="654">
                  <c:v>6176</c:v>
                </c:pt>
                <c:pt idx="655">
                  <c:v>6176</c:v>
                </c:pt>
                <c:pt idx="656">
                  <c:v>6176</c:v>
                </c:pt>
                <c:pt idx="657">
                  <c:v>6176</c:v>
                </c:pt>
                <c:pt idx="658">
                  <c:v>6176</c:v>
                </c:pt>
                <c:pt idx="659">
                  <c:v>6176</c:v>
                </c:pt>
                <c:pt idx="660">
                  <c:v>6176</c:v>
                </c:pt>
                <c:pt idx="661">
                  <c:v>6176</c:v>
                </c:pt>
                <c:pt idx="662">
                  <c:v>6176</c:v>
                </c:pt>
                <c:pt idx="663">
                  <c:v>6176</c:v>
                </c:pt>
                <c:pt idx="664">
                  <c:v>6176</c:v>
                </c:pt>
                <c:pt idx="665">
                  <c:v>6176</c:v>
                </c:pt>
                <c:pt idx="666">
                  <c:v>6176</c:v>
                </c:pt>
                <c:pt idx="667">
                  <c:v>6176</c:v>
                </c:pt>
                <c:pt idx="668">
                  <c:v>6176</c:v>
                </c:pt>
                <c:pt idx="669">
                  <c:v>6176</c:v>
                </c:pt>
                <c:pt idx="670">
                  <c:v>6136</c:v>
                </c:pt>
                <c:pt idx="671">
                  <c:v>6136</c:v>
                </c:pt>
                <c:pt idx="672">
                  <c:v>5830</c:v>
                </c:pt>
                <c:pt idx="673">
                  <c:v>5830</c:v>
                </c:pt>
                <c:pt idx="674">
                  <c:v>5830</c:v>
                </c:pt>
                <c:pt idx="675">
                  <c:v>5830</c:v>
                </c:pt>
                <c:pt idx="676">
                  <c:v>5830</c:v>
                </c:pt>
                <c:pt idx="677">
                  <c:v>5830</c:v>
                </c:pt>
                <c:pt idx="678">
                  <c:v>5869</c:v>
                </c:pt>
                <c:pt idx="679">
                  <c:v>5869</c:v>
                </c:pt>
                <c:pt idx="680">
                  <c:v>5869</c:v>
                </c:pt>
                <c:pt idx="681">
                  <c:v>5869</c:v>
                </c:pt>
                <c:pt idx="682">
                  <c:v>5869</c:v>
                </c:pt>
                <c:pt idx="683">
                  <c:v>5869</c:v>
                </c:pt>
                <c:pt idx="684">
                  <c:v>5869</c:v>
                </c:pt>
                <c:pt idx="685">
                  <c:v>5869</c:v>
                </c:pt>
                <c:pt idx="686">
                  <c:v>5869</c:v>
                </c:pt>
                <c:pt idx="687">
                  <c:v>5869</c:v>
                </c:pt>
                <c:pt idx="688">
                  <c:v>5869</c:v>
                </c:pt>
                <c:pt idx="689">
                  <c:v>5869</c:v>
                </c:pt>
                <c:pt idx="690">
                  <c:v>5869</c:v>
                </c:pt>
                <c:pt idx="691">
                  <c:v>5869</c:v>
                </c:pt>
                <c:pt idx="692">
                  <c:v>5869</c:v>
                </c:pt>
                <c:pt idx="693">
                  <c:v>5869</c:v>
                </c:pt>
                <c:pt idx="694">
                  <c:v>5830</c:v>
                </c:pt>
                <c:pt idx="695">
                  <c:v>5830</c:v>
                </c:pt>
                <c:pt idx="696">
                  <c:v>3675</c:v>
                </c:pt>
                <c:pt idx="697">
                  <c:v>3675</c:v>
                </c:pt>
                <c:pt idx="698">
                  <c:v>3675</c:v>
                </c:pt>
                <c:pt idx="699">
                  <c:v>3675</c:v>
                </c:pt>
                <c:pt idx="700">
                  <c:v>3675</c:v>
                </c:pt>
                <c:pt idx="701">
                  <c:v>3675</c:v>
                </c:pt>
                <c:pt idx="702">
                  <c:v>3715</c:v>
                </c:pt>
                <c:pt idx="703">
                  <c:v>3715</c:v>
                </c:pt>
                <c:pt idx="704">
                  <c:v>3715</c:v>
                </c:pt>
                <c:pt idx="705">
                  <c:v>3715</c:v>
                </c:pt>
                <c:pt idx="706">
                  <c:v>3715</c:v>
                </c:pt>
                <c:pt idx="707">
                  <c:v>3715</c:v>
                </c:pt>
                <c:pt idx="708">
                  <c:v>3715</c:v>
                </c:pt>
                <c:pt idx="709">
                  <c:v>3715</c:v>
                </c:pt>
                <c:pt idx="710">
                  <c:v>3715</c:v>
                </c:pt>
                <c:pt idx="711">
                  <c:v>3715</c:v>
                </c:pt>
                <c:pt idx="712">
                  <c:v>3715</c:v>
                </c:pt>
                <c:pt idx="713">
                  <c:v>3715</c:v>
                </c:pt>
                <c:pt idx="714">
                  <c:v>3715</c:v>
                </c:pt>
                <c:pt idx="715">
                  <c:v>3715</c:v>
                </c:pt>
                <c:pt idx="716">
                  <c:v>3715</c:v>
                </c:pt>
                <c:pt idx="717">
                  <c:v>3715</c:v>
                </c:pt>
                <c:pt idx="718">
                  <c:v>3675</c:v>
                </c:pt>
                <c:pt idx="719">
                  <c:v>3675</c:v>
                </c:pt>
                <c:pt idx="720">
                  <c:v>3588</c:v>
                </c:pt>
                <c:pt idx="721">
                  <c:v>3588</c:v>
                </c:pt>
                <c:pt idx="722">
                  <c:v>3588</c:v>
                </c:pt>
                <c:pt idx="723">
                  <c:v>3588</c:v>
                </c:pt>
                <c:pt idx="724">
                  <c:v>3588</c:v>
                </c:pt>
                <c:pt idx="725">
                  <c:v>3588</c:v>
                </c:pt>
                <c:pt idx="726">
                  <c:v>3588</c:v>
                </c:pt>
                <c:pt idx="727">
                  <c:v>3588</c:v>
                </c:pt>
                <c:pt idx="728">
                  <c:v>3588</c:v>
                </c:pt>
                <c:pt idx="729">
                  <c:v>3588</c:v>
                </c:pt>
                <c:pt idx="730">
                  <c:v>3588</c:v>
                </c:pt>
                <c:pt idx="731">
                  <c:v>3588</c:v>
                </c:pt>
                <c:pt idx="732">
                  <c:v>3588</c:v>
                </c:pt>
                <c:pt idx="733">
                  <c:v>3588</c:v>
                </c:pt>
                <c:pt idx="734">
                  <c:v>3588</c:v>
                </c:pt>
                <c:pt idx="735">
                  <c:v>3588</c:v>
                </c:pt>
                <c:pt idx="736">
                  <c:v>3588</c:v>
                </c:pt>
                <c:pt idx="737">
                  <c:v>3588</c:v>
                </c:pt>
                <c:pt idx="738">
                  <c:v>3588</c:v>
                </c:pt>
                <c:pt idx="739">
                  <c:v>3588</c:v>
                </c:pt>
                <c:pt idx="740">
                  <c:v>3588</c:v>
                </c:pt>
                <c:pt idx="741">
                  <c:v>3588</c:v>
                </c:pt>
                <c:pt idx="742">
                  <c:v>3588</c:v>
                </c:pt>
                <c:pt idx="743">
                  <c:v>3588</c:v>
                </c:pt>
              </c:numCache>
            </c:numRef>
          </c:val>
        </c:ser>
        <c:ser>
          <c:idx val="5"/>
          <c:order val="3"/>
          <c:tx>
            <c:strRef>
              <c:f>'No Wind'!$F$5</c:f>
              <c:strCache>
                <c:ptCount val="1"/>
                <c:pt idx="0">
                  <c:v>Purch</c:v>
                </c:pt>
              </c:strCache>
            </c:strRef>
          </c:tx>
          <c:marker>
            <c:symbol val="none"/>
          </c:marker>
          <c:val>
            <c:numRef>
              <c:f>'No Wind'!$F$6:$F$749</c:f>
              <c:numCache>
                <c:formatCode>General</c:formatCode>
                <c:ptCount val="7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</c:numCache>
            </c:numRef>
          </c:val>
        </c:ser>
        <c:ser>
          <c:idx val="6"/>
          <c:order val="4"/>
          <c:tx>
            <c:strRef>
              <c:f>'No Wind'!$G$5</c:f>
              <c:strCache>
                <c:ptCount val="1"/>
                <c:pt idx="0">
                  <c:v>Hydro</c:v>
                </c:pt>
              </c:strCache>
            </c:strRef>
          </c:tx>
          <c:marker>
            <c:symbol val="none"/>
          </c:marker>
          <c:val>
            <c:numRef>
              <c:f>'No Wind'!$G$6:$G$749</c:f>
              <c:numCache>
                <c:formatCode>General</c:formatCode>
                <c:ptCount val="744"/>
                <c:pt idx="0">
                  <c:v>9610</c:v>
                </c:pt>
                <c:pt idx="1">
                  <c:v>9275</c:v>
                </c:pt>
                <c:pt idx="2">
                  <c:v>9190</c:v>
                </c:pt>
                <c:pt idx="3">
                  <c:v>9409</c:v>
                </c:pt>
                <c:pt idx="4">
                  <c:v>10208</c:v>
                </c:pt>
                <c:pt idx="5">
                  <c:v>12002</c:v>
                </c:pt>
                <c:pt idx="6">
                  <c:v>15556</c:v>
                </c:pt>
                <c:pt idx="7">
                  <c:v>16718</c:v>
                </c:pt>
                <c:pt idx="8">
                  <c:v>16703</c:v>
                </c:pt>
                <c:pt idx="9">
                  <c:v>16403</c:v>
                </c:pt>
                <c:pt idx="10">
                  <c:v>16069</c:v>
                </c:pt>
                <c:pt idx="11">
                  <c:v>15133</c:v>
                </c:pt>
                <c:pt idx="12">
                  <c:v>13994</c:v>
                </c:pt>
                <c:pt idx="13">
                  <c:v>13669</c:v>
                </c:pt>
                <c:pt idx="14">
                  <c:v>13383</c:v>
                </c:pt>
                <c:pt idx="15">
                  <c:v>14063</c:v>
                </c:pt>
                <c:pt idx="16">
                  <c:v>14639</c:v>
                </c:pt>
                <c:pt idx="17">
                  <c:v>14830</c:v>
                </c:pt>
                <c:pt idx="18">
                  <c:v>15243</c:v>
                </c:pt>
                <c:pt idx="19">
                  <c:v>15595</c:v>
                </c:pt>
                <c:pt idx="20">
                  <c:v>15761</c:v>
                </c:pt>
                <c:pt idx="21">
                  <c:v>14515</c:v>
                </c:pt>
                <c:pt idx="22">
                  <c:v>12130</c:v>
                </c:pt>
                <c:pt idx="23">
                  <c:v>10526</c:v>
                </c:pt>
                <c:pt idx="24">
                  <c:v>10534</c:v>
                </c:pt>
                <c:pt idx="25">
                  <c:v>10226</c:v>
                </c:pt>
                <c:pt idx="26">
                  <c:v>10138</c:v>
                </c:pt>
                <c:pt idx="27">
                  <c:v>10334</c:v>
                </c:pt>
                <c:pt idx="28">
                  <c:v>11068</c:v>
                </c:pt>
                <c:pt idx="29">
                  <c:v>12729</c:v>
                </c:pt>
                <c:pt idx="30">
                  <c:v>14778</c:v>
                </c:pt>
                <c:pt idx="31">
                  <c:v>15868</c:v>
                </c:pt>
                <c:pt idx="32">
                  <c:v>15860</c:v>
                </c:pt>
                <c:pt idx="33">
                  <c:v>15587</c:v>
                </c:pt>
                <c:pt idx="34">
                  <c:v>15279</c:v>
                </c:pt>
                <c:pt idx="35">
                  <c:v>14911</c:v>
                </c:pt>
                <c:pt idx="36">
                  <c:v>14601</c:v>
                </c:pt>
                <c:pt idx="37">
                  <c:v>14296</c:v>
                </c:pt>
                <c:pt idx="38">
                  <c:v>14030</c:v>
                </c:pt>
                <c:pt idx="39">
                  <c:v>13889</c:v>
                </c:pt>
                <c:pt idx="40">
                  <c:v>13920</c:v>
                </c:pt>
                <c:pt idx="41">
                  <c:v>14072</c:v>
                </c:pt>
                <c:pt idx="42">
                  <c:v>14421</c:v>
                </c:pt>
                <c:pt idx="43">
                  <c:v>14723</c:v>
                </c:pt>
                <c:pt idx="44">
                  <c:v>14881</c:v>
                </c:pt>
                <c:pt idx="45">
                  <c:v>14265</c:v>
                </c:pt>
                <c:pt idx="46">
                  <c:v>12845</c:v>
                </c:pt>
                <c:pt idx="47">
                  <c:v>11371</c:v>
                </c:pt>
                <c:pt idx="48">
                  <c:v>10469</c:v>
                </c:pt>
                <c:pt idx="49">
                  <c:v>10153</c:v>
                </c:pt>
                <c:pt idx="50">
                  <c:v>10049</c:v>
                </c:pt>
                <c:pt idx="51">
                  <c:v>10230</c:v>
                </c:pt>
                <c:pt idx="52">
                  <c:v>10927</c:v>
                </c:pt>
                <c:pt idx="53">
                  <c:v>12510</c:v>
                </c:pt>
                <c:pt idx="54">
                  <c:v>14649</c:v>
                </c:pt>
                <c:pt idx="55">
                  <c:v>15781</c:v>
                </c:pt>
                <c:pt idx="56">
                  <c:v>15888</c:v>
                </c:pt>
                <c:pt idx="57">
                  <c:v>15683</c:v>
                </c:pt>
                <c:pt idx="58">
                  <c:v>15392</c:v>
                </c:pt>
                <c:pt idx="59">
                  <c:v>15019</c:v>
                </c:pt>
                <c:pt idx="60">
                  <c:v>14692</c:v>
                </c:pt>
                <c:pt idx="61">
                  <c:v>14368</c:v>
                </c:pt>
                <c:pt idx="62">
                  <c:v>14090</c:v>
                </c:pt>
                <c:pt idx="63">
                  <c:v>13946</c:v>
                </c:pt>
                <c:pt idx="64">
                  <c:v>13979</c:v>
                </c:pt>
                <c:pt idx="65">
                  <c:v>14131</c:v>
                </c:pt>
                <c:pt idx="66">
                  <c:v>14478</c:v>
                </c:pt>
                <c:pt idx="67">
                  <c:v>14789</c:v>
                </c:pt>
                <c:pt idx="68">
                  <c:v>14968</c:v>
                </c:pt>
                <c:pt idx="69">
                  <c:v>14374</c:v>
                </c:pt>
                <c:pt idx="70">
                  <c:v>12780</c:v>
                </c:pt>
                <c:pt idx="71">
                  <c:v>11282</c:v>
                </c:pt>
                <c:pt idx="72">
                  <c:v>9687</c:v>
                </c:pt>
                <c:pt idx="73">
                  <c:v>9323</c:v>
                </c:pt>
                <c:pt idx="74">
                  <c:v>9210</c:v>
                </c:pt>
                <c:pt idx="75">
                  <c:v>9400</c:v>
                </c:pt>
                <c:pt idx="76">
                  <c:v>10135</c:v>
                </c:pt>
                <c:pt idx="77">
                  <c:v>11797</c:v>
                </c:pt>
                <c:pt idx="78">
                  <c:v>15235</c:v>
                </c:pt>
                <c:pt idx="79">
                  <c:v>16477</c:v>
                </c:pt>
                <c:pt idx="80">
                  <c:v>16659</c:v>
                </c:pt>
                <c:pt idx="81">
                  <c:v>16486</c:v>
                </c:pt>
                <c:pt idx="82">
                  <c:v>16194</c:v>
                </c:pt>
                <c:pt idx="83">
                  <c:v>15260</c:v>
                </c:pt>
                <c:pt idx="84">
                  <c:v>14098</c:v>
                </c:pt>
                <c:pt idx="85">
                  <c:v>13745</c:v>
                </c:pt>
                <c:pt idx="86">
                  <c:v>13442</c:v>
                </c:pt>
                <c:pt idx="87">
                  <c:v>14112</c:v>
                </c:pt>
                <c:pt idx="88">
                  <c:v>14673</c:v>
                </c:pt>
                <c:pt idx="89">
                  <c:v>14838</c:v>
                </c:pt>
                <c:pt idx="90">
                  <c:v>15205</c:v>
                </c:pt>
                <c:pt idx="91">
                  <c:v>15543</c:v>
                </c:pt>
                <c:pt idx="92">
                  <c:v>15747</c:v>
                </c:pt>
                <c:pt idx="93">
                  <c:v>14576</c:v>
                </c:pt>
                <c:pt idx="94">
                  <c:v>12208</c:v>
                </c:pt>
                <c:pt idx="95">
                  <c:v>10575</c:v>
                </c:pt>
                <c:pt idx="96">
                  <c:v>9563</c:v>
                </c:pt>
                <c:pt idx="97">
                  <c:v>9186</c:v>
                </c:pt>
                <c:pt idx="98">
                  <c:v>9072</c:v>
                </c:pt>
                <c:pt idx="99">
                  <c:v>9269</c:v>
                </c:pt>
                <c:pt idx="100">
                  <c:v>10030</c:v>
                </c:pt>
                <c:pt idx="101">
                  <c:v>11740</c:v>
                </c:pt>
                <c:pt idx="102">
                  <c:v>15252</c:v>
                </c:pt>
                <c:pt idx="103">
                  <c:v>16536</c:v>
                </c:pt>
                <c:pt idx="104">
                  <c:v>16724</c:v>
                </c:pt>
                <c:pt idx="105">
                  <c:v>16554</c:v>
                </c:pt>
                <c:pt idx="106">
                  <c:v>16266</c:v>
                </c:pt>
                <c:pt idx="107">
                  <c:v>15332</c:v>
                </c:pt>
                <c:pt idx="108">
                  <c:v>14168</c:v>
                </c:pt>
                <c:pt idx="109">
                  <c:v>13813</c:v>
                </c:pt>
                <c:pt idx="110">
                  <c:v>13505</c:v>
                </c:pt>
                <c:pt idx="111">
                  <c:v>14169</c:v>
                </c:pt>
                <c:pt idx="112">
                  <c:v>14722</c:v>
                </c:pt>
                <c:pt idx="113">
                  <c:v>14883</c:v>
                </c:pt>
                <c:pt idx="114">
                  <c:v>15235</c:v>
                </c:pt>
                <c:pt idx="115">
                  <c:v>15560</c:v>
                </c:pt>
                <c:pt idx="116">
                  <c:v>15763</c:v>
                </c:pt>
                <c:pt idx="117">
                  <c:v>14587</c:v>
                </c:pt>
                <c:pt idx="118">
                  <c:v>12187</c:v>
                </c:pt>
                <c:pt idx="119">
                  <c:v>10512</c:v>
                </c:pt>
                <c:pt idx="120">
                  <c:v>9580</c:v>
                </c:pt>
                <c:pt idx="121">
                  <c:v>9222</c:v>
                </c:pt>
                <c:pt idx="122">
                  <c:v>9103</c:v>
                </c:pt>
                <c:pt idx="123">
                  <c:v>9291</c:v>
                </c:pt>
                <c:pt idx="124">
                  <c:v>10033</c:v>
                </c:pt>
                <c:pt idx="125">
                  <c:v>11701</c:v>
                </c:pt>
                <c:pt idx="126">
                  <c:v>15172</c:v>
                </c:pt>
                <c:pt idx="127">
                  <c:v>16452</c:v>
                </c:pt>
                <c:pt idx="128">
                  <c:v>16663</c:v>
                </c:pt>
                <c:pt idx="129">
                  <c:v>16516</c:v>
                </c:pt>
                <c:pt idx="130">
                  <c:v>16245</c:v>
                </c:pt>
                <c:pt idx="131">
                  <c:v>15326</c:v>
                </c:pt>
                <c:pt idx="132">
                  <c:v>14172</c:v>
                </c:pt>
                <c:pt idx="133">
                  <c:v>13824</c:v>
                </c:pt>
                <c:pt idx="134">
                  <c:v>13524</c:v>
                </c:pt>
                <c:pt idx="135">
                  <c:v>14194</c:v>
                </c:pt>
                <c:pt idx="136">
                  <c:v>14750</c:v>
                </c:pt>
                <c:pt idx="137">
                  <c:v>14913</c:v>
                </c:pt>
                <c:pt idx="138">
                  <c:v>15251</c:v>
                </c:pt>
                <c:pt idx="139">
                  <c:v>15569</c:v>
                </c:pt>
                <c:pt idx="140">
                  <c:v>15773</c:v>
                </c:pt>
                <c:pt idx="141">
                  <c:v>14607</c:v>
                </c:pt>
                <c:pt idx="142">
                  <c:v>12209</c:v>
                </c:pt>
                <c:pt idx="143">
                  <c:v>10536</c:v>
                </c:pt>
                <c:pt idx="144">
                  <c:v>9473</c:v>
                </c:pt>
                <c:pt idx="145">
                  <c:v>9102</c:v>
                </c:pt>
                <c:pt idx="146">
                  <c:v>8980</c:v>
                </c:pt>
                <c:pt idx="147">
                  <c:v>9172</c:v>
                </c:pt>
                <c:pt idx="148">
                  <c:v>9933</c:v>
                </c:pt>
                <c:pt idx="149">
                  <c:v>11658</c:v>
                </c:pt>
                <c:pt idx="150">
                  <c:v>15202</c:v>
                </c:pt>
                <c:pt idx="151">
                  <c:v>16499</c:v>
                </c:pt>
                <c:pt idx="152">
                  <c:v>16678</c:v>
                </c:pt>
                <c:pt idx="153">
                  <c:v>16517</c:v>
                </c:pt>
                <c:pt idx="154">
                  <c:v>16252</c:v>
                </c:pt>
                <c:pt idx="155">
                  <c:v>15341</c:v>
                </c:pt>
                <c:pt idx="156">
                  <c:v>14204</c:v>
                </c:pt>
                <c:pt idx="157">
                  <c:v>13867</c:v>
                </c:pt>
                <c:pt idx="158">
                  <c:v>13572</c:v>
                </c:pt>
                <c:pt idx="159">
                  <c:v>14246</c:v>
                </c:pt>
                <c:pt idx="160">
                  <c:v>14806</c:v>
                </c:pt>
                <c:pt idx="161">
                  <c:v>14979</c:v>
                </c:pt>
                <c:pt idx="162">
                  <c:v>15318</c:v>
                </c:pt>
                <c:pt idx="163">
                  <c:v>15643</c:v>
                </c:pt>
                <c:pt idx="164">
                  <c:v>15855</c:v>
                </c:pt>
                <c:pt idx="165">
                  <c:v>14667</c:v>
                </c:pt>
                <c:pt idx="166">
                  <c:v>12197</c:v>
                </c:pt>
                <c:pt idx="167">
                  <c:v>10463</c:v>
                </c:pt>
                <c:pt idx="168">
                  <c:v>9491</c:v>
                </c:pt>
                <c:pt idx="169">
                  <c:v>9115</c:v>
                </c:pt>
                <c:pt idx="170">
                  <c:v>8999</c:v>
                </c:pt>
                <c:pt idx="171">
                  <c:v>9195</c:v>
                </c:pt>
                <c:pt idx="172">
                  <c:v>9972</c:v>
                </c:pt>
                <c:pt idx="173">
                  <c:v>11740</c:v>
                </c:pt>
                <c:pt idx="174">
                  <c:v>15338</c:v>
                </c:pt>
                <c:pt idx="175">
                  <c:v>16590</c:v>
                </c:pt>
                <c:pt idx="176">
                  <c:v>16663</c:v>
                </c:pt>
                <c:pt idx="177">
                  <c:v>16450</c:v>
                </c:pt>
                <c:pt idx="178">
                  <c:v>16187</c:v>
                </c:pt>
                <c:pt idx="179">
                  <c:v>15296</c:v>
                </c:pt>
                <c:pt idx="180">
                  <c:v>14191</c:v>
                </c:pt>
                <c:pt idx="181">
                  <c:v>13887</c:v>
                </c:pt>
                <c:pt idx="182">
                  <c:v>13609</c:v>
                </c:pt>
                <c:pt idx="183">
                  <c:v>14283</c:v>
                </c:pt>
                <c:pt idx="184">
                  <c:v>14826</c:v>
                </c:pt>
                <c:pt idx="185">
                  <c:v>14972</c:v>
                </c:pt>
                <c:pt idx="186">
                  <c:v>15270</c:v>
                </c:pt>
                <c:pt idx="187">
                  <c:v>15556</c:v>
                </c:pt>
                <c:pt idx="188">
                  <c:v>15752</c:v>
                </c:pt>
                <c:pt idx="189">
                  <c:v>14591</c:v>
                </c:pt>
                <c:pt idx="190">
                  <c:v>12173</c:v>
                </c:pt>
                <c:pt idx="191">
                  <c:v>10482</c:v>
                </c:pt>
                <c:pt idx="192">
                  <c:v>10446</c:v>
                </c:pt>
                <c:pt idx="193">
                  <c:v>10101</c:v>
                </c:pt>
                <c:pt idx="194">
                  <c:v>9985</c:v>
                </c:pt>
                <c:pt idx="195">
                  <c:v>10157</c:v>
                </c:pt>
                <c:pt idx="196">
                  <c:v>10865</c:v>
                </c:pt>
                <c:pt idx="197">
                  <c:v>12488</c:v>
                </c:pt>
                <c:pt idx="198">
                  <c:v>14561</c:v>
                </c:pt>
                <c:pt idx="199">
                  <c:v>15727</c:v>
                </c:pt>
                <c:pt idx="200">
                  <c:v>15804</c:v>
                </c:pt>
                <c:pt idx="201">
                  <c:v>15614</c:v>
                </c:pt>
                <c:pt idx="202">
                  <c:v>15375</c:v>
                </c:pt>
                <c:pt idx="203">
                  <c:v>15054</c:v>
                </c:pt>
                <c:pt idx="204">
                  <c:v>14777</c:v>
                </c:pt>
                <c:pt idx="205">
                  <c:v>14496</c:v>
                </c:pt>
                <c:pt idx="206">
                  <c:v>14239</c:v>
                </c:pt>
                <c:pt idx="207">
                  <c:v>14093</c:v>
                </c:pt>
                <c:pt idx="208">
                  <c:v>14094</c:v>
                </c:pt>
                <c:pt idx="209">
                  <c:v>14204</c:v>
                </c:pt>
                <c:pt idx="210">
                  <c:v>14442</c:v>
                </c:pt>
                <c:pt idx="211">
                  <c:v>14677</c:v>
                </c:pt>
                <c:pt idx="212">
                  <c:v>14861</c:v>
                </c:pt>
                <c:pt idx="213">
                  <c:v>14329</c:v>
                </c:pt>
                <c:pt idx="214">
                  <c:v>12890</c:v>
                </c:pt>
                <c:pt idx="215">
                  <c:v>11347</c:v>
                </c:pt>
                <c:pt idx="216">
                  <c:v>10505</c:v>
                </c:pt>
                <c:pt idx="217">
                  <c:v>10164</c:v>
                </c:pt>
                <c:pt idx="218">
                  <c:v>10036</c:v>
                </c:pt>
                <c:pt idx="219">
                  <c:v>10184</c:v>
                </c:pt>
                <c:pt idx="220">
                  <c:v>10824</c:v>
                </c:pt>
                <c:pt idx="221">
                  <c:v>12300</c:v>
                </c:pt>
                <c:pt idx="222">
                  <c:v>14375</c:v>
                </c:pt>
                <c:pt idx="223">
                  <c:v>15538</c:v>
                </c:pt>
                <c:pt idx="224">
                  <c:v>15731</c:v>
                </c:pt>
                <c:pt idx="225">
                  <c:v>15622</c:v>
                </c:pt>
                <c:pt idx="226">
                  <c:v>15415</c:v>
                </c:pt>
                <c:pt idx="227">
                  <c:v>15106</c:v>
                </c:pt>
                <c:pt idx="228">
                  <c:v>14824</c:v>
                </c:pt>
                <c:pt idx="229">
                  <c:v>14535</c:v>
                </c:pt>
                <c:pt idx="230">
                  <c:v>14279</c:v>
                </c:pt>
                <c:pt idx="231">
                  <c:v>14138</c:v>
                </c:pt>
                <c:pt idx="232">
                  <c:v>14141</c:v>
                </c:pt>
                <c:pt idx="233">
                  <c:v>14243</c:v>
                </c:pt>
                <c:pt idx="234">
                  <c:v>14465</c:v>
                </c:pt>
                <c:pt idx="235">
                  <c:v>14695</c:v>
                </c:pt>
                <c:pt idx="236">
                  <c:v>14894</c:v>
                </c:pt>
                <c:pt idx="237">
                  <c:v>14408</c:v>
                </c:pt>
                <c:pt idx="238">
                  <c:v>12854</c:v>
                </c:pt>
                <c:pt idx="239">
                  <c:v>11347</c:v>
                </c:pt>
                <c:pt idx="240">
                  <c:v>9744</c:v>
                </c:pt>
                <c:pt idx="241">
                  <c:v>9354</c:v>
                </c:pt>
                <c:pt idx="242">
                  <c:v>9214</c:v>
                </c:pt>
                <c:pt idx="243">
                  <c:v>9368</c:v>
                </c:pt>
                <c:pt idx="244">
                  <c:v>10035</c:v>
                </c:pt>
                <c:pt idx="245">
                  <c:v>11570</c:v>
                </c:pt>
                <c:pt idx="246">
                  <c:v>14927</c:v>
                </c:pt>
                <c:pt idx="247">
                  <c:v>16198</c:v>
                </c:pt>
                <c:pt idx="248">
                  <c:v>16473</c:v>
                </c:pt>
                <c:pt idx="249">
                  <c:v>16406</c:v>
                </c:pt>
                <c:pt idx="250">
                  <c:v>16207</c:v>
                </c:pt>
                <c:pt idx="251">
                  <c:v>15345</c:v>
                </c:pt>
                <c:pt idx="252">
                  <c:v>14236</c:v>
                </c:pt>
                <c:pt idx="253">
                  <c:v>13925</c:v>
                </c:pt>
                <c:pt idx="254">
                  <c:v>13648</c:v>
                </c:pt>
                <c:pt idx="255">
                  <c:v>14321</c:v>
                </c:pt>
                <c:pt idx="256">
                  <c:v>14850</c:v>
                </c:pt>
                <c:pt idx="257">
                  <c:v>14963</c:v>
                </c:pt>
                <c:pt idx="258">
                  <c:v>15192</c:v>
                </c:pt>
                <c:pt idx="259">
                  <c:v>15438</c:v>
                </c:pt>
                <c:pt idx="260">
                  <c:v>15659</c:v>
                </c:pt>
                <c:pt idx="261">
                  <c:v>14607</c:v>
                </c:pt>
                <c:pt idx="262">
                  <c:v>12291</c:v>
                </c:pt>
                <c:pt idx="263">
                  <c:v>10657</c:v>
                </c:pt>
                <c:pt idx="264">
                  <c:v>9626</c:v>
                </c:pt>
                <c:pt idx="265">
                  <c:v>9223</c:v>
                </c:pt>
                <c:pt idx="266">
                  <c:v>9081</c:v>
                </c:pt>
                <c:pt idx="267">
                  <c:v>9241</c:v>
                </c:pt>
                <c:pt idx="268">
                  <c:v>9929</c:v>
                </c:pt>
                <c:pt idx="269">
                  <c:v>11507</c:v>
                </c:pt>
                <c:pt idx="270">
                  <c:v>14928</c:v>
                </c:pt>
                <c:pt idx="271">
                  <c:v>16239</c:v>
                </c:pt>
                <c:pt idx="272">
                  <c:v>16525</c:v>
                </c:pt>
                <c:pt idx="273">
                  <c:v>16465</c:v>
                </c:pt>
                <c:pt idx="274">
                  <c:v>16275</c:v>
                </c:pt>
                <c:pt idx="275">
                  <c:v>15417</c:v>
                </c:pt>
                <c:pt idx="276">
                  <c:v>14308</c:v>
                </c:pt>
                <c:pt idx="277">
                  <c:v>13996</c:v>
                </c:pt>
                <c:pt idx="278">
                  <c:v>13716</c:v>
                </c:pt>
                <c:pt idx="279">
                  <c:v>14386</c:v>
                </c:pt>
                <c:pt idx="280">
                  <c:v>14907</c:v>
                </c:pt>
                <c:pt idx="281">
                  <c:v>15016</c:v>
                </c:pt>
                <c:pt idx="282">
                  <c:v>15225</c:v>
                </c:pt>
                <c:pt idx="283">
                  <c:v>15455</c:v>
                </c:pt>
                <c:pt idx="284">
                  <c:v>15673</c:v>
                </c:pt>
                <c:pt idx="285">
                  <c:v>14619</c:v>
                </c:pt>
                <c:pt idx="286">
                  <c:v>12273</c:v>
                </c:pt>
                <c:pt idx="287">
                  <c:v>10598</c:v>
                </c:pt>
                <c:pt idx="288">
                  <c:v>9686</c:v>
                </c:pt>
                <c:pt idx="289">
                  <c:v>9307</c:v>
                </c:pt>
                <c:pt idx="290">
                  <c:v>9161</c:v>
                </c:pt>
                <c:pt idx="291">
                  <c:v>9310</c:v>
                </c:pt>
                <c:pt idx="292">
                  <c:v>9969</c:v>
                </c:pt>
                <c:pt idx="293">
                  <c:v>11484</c:v>
                </c:pt>
                <c:pt idx="294">
                  <c:v>14836</c:v>
                </c:pt>
                <c:pt idx="295">
                  <c:v>16126</c:v>
                </c:pt>
                <c:pt idx="296">
                  <c:v>16431</c:v>
                </c:pt>
                <c:pt idx="297">
                  <c:v>16397</c:v>
                </c:pt>
                <c:pt idx="298">
                  <c:v>16226</c:v>
                </c:pt>
                <c:pt idx="299">
                  <c:v>15387</c:v>
                </c:pt>
                <c:pt idx="300">
                  <c:v>14294</c:v>
                </c:pt>
                <c:pt idx="301">
                  <c:v>13993</c:v>
                </c:pt>
                <c:pt idx="302">
                  <c:v>13725</c:v>
                </c:pt>
                <c:pt idx="303">
                  <c:v>14402</c:v>
                </c:pt>
                <c:pt idx="304">
                  <c:v>14929</c:v>
                </c:pt>
                <c:pt idx="305">
                  <c:v>15040</c:v>
                </c:pt>
                <c:pt idx="306">
                  <c:v>15233</c:v>
                </c:pt>
                <c:pt idx="307">
                  <c:v>15450</c:v>
                </c:pt>
                <c:pt idx="308">
                  <c:v>15664</c:v>
                </c:pt>
                <c:pt idx="309">
                  <c:v>14626</c:v>
                </c:pt>
                <c:pt idx="310">
                  <c:v>12303</c:v>
                </c:pt>
                <c:pt idx="311">
                  <c:v>10651</c:v>
                </c:pt>
                <c:pt idx="312">
                  <c:v>9602</c:v>
                </c:pt>
                <c:pt idx="313">
                  <c:v>9211</c:v>
                </c:pt>
                <c:pt idx="314">
                  <c:v>9062</c:v>
                </c:pt>
                <c:pt idx="315">
                  <c:v>9212</c:v>
                </c:pt>
                <c:pt idx="316">
                  <c:v>9886</c:v>
                </c:pt>
                <c:pt idx="317">
                  <c:v>11441</c:v>
                </c:pt>
                <c:pt idx="318">
                  <c:v>14848</c:v>
                </c:pt>
                <c:pt idx="319">
                  <c:v>16149</c:v>
                </c:pt>
                <c:pt idx="320">
                  <c:v>16426</c:v>
                </c:pt>
                <c:pt idx="321">
                  <c:v>16381</c:v>
                </c:pt>
                <c:pt idx="322">
                  <c:v>16219</c:v>
                </c:pt>
                <c:pt idx="323">
                  <c:v>15393</c:v>
                </c:pt>
                <c:pt idx="324">
                  <c:v>14320</c:v>
                </c:pt>
                <c:pt idx="325">
                  <c:v>14035</c:v>
                </c:pt>
                <c:pt idx="326">
                  <c:v>13774</c:v>
                </c:pt>
                <c:pt idx="327">
                  <c:v>14455</c:v>
                </c:pt>
                <c:pt idx="328">
                  <c:v>14987</c:v>
                </c:pt>
                <c:pt idx="329">
                  <c:v>15107</c:v>
                </c:pt>
                <c:pt idx="330">
                  <c:v>15298</c:v>
                </c:pt>
                <c:pt idx="331">
                  <c:v>15517</c:v>
                </c:pt>
                <c:pt idx="332">
                  <c:v>15735</c:v>
                </c:pt>
                <c:pt idx="333">
                  <c:v>14679</c:v>
                </c:pt>
                <c:pt idx="334">
                  <c:v>12297</c:v>
                </c:pt>
                <c:pt idx="335">
                  <c:v>10596</c:v>
                </c:pt>
                <c:pt idx="336">
                  <c:v>9551</c:v>
                </c:pt>
                <c:pt idx="337">
                  <c:v>9148</c:v>
                </c:pt>
                <c:pt idx="338">
                  <c:v>9003</c:v>
                </c:pt>
                <c:pt idx="339">
                  <c:v>9161</c:v>
                </c:pt>
                <c:pt idx="340">
                  <c:v>9864</c:v>
                </c:pt>
                <c:pt idx="341">
                  <c:v>11499</c:v>
                </c:pt>
                <c:pt idx="342">
                  <c:v>15000</c:v>
                </c:pt>
                <c:pt idx="343">
                  <c:v>16281</c:v>
                </c:pt>
                <c:pt idx="344">
                  <c:v>16458</c:v>
                </c:pt>
                <c:pt idx="345">
                  <c:v>16358</c:v>
                </c:pt>
                <c:pt idx="346">
                  <c:v>16194</c:v>
                </c:pt>
                <c:pt idx="347">
                  <c:v>15382</c:v>
                </c:pt>
                <c:pt idx="348">
                  <c:v>14331</c:v>
                </c:pt>
                <c:pt idx="349">
                  <c:v>14071</c:v>
                </c:pt>
                <c:pt idx="350">
                  <c:v>13823</c:v>
                </c:pt>
                <c:pt idx="351">
                  <c:v>14504</c:v>
                </c:pt>
                <c:pt idx="352">
                  <c:v>15021</c:v>
                </c:pt>
                <c:pt idx="353">
                  <c:v>15119</c:v>
                </c:pt>
                <c:pt idx="354">
                  <c:v>15277</c:v>
                </c:pt>
                <c:pt idx="355">
                  <c:v>15464</c:v>
                </c:pt>
                <c:pt idx="356">
                  <c:v>15669</c:v>
                </c:pt>
                <c:pt idx="357">
                  <c:v>14625</c:v>
                </c:pt>
                <c:pt idx="358">
                  <c:v>12258</c:v>
                </c:pt>
                <c:pt idx="359">
                  <c:v>10566</c:v>
                </c:pt>
                <c:pt idx="360">
                  <c:v>10488</c:v>
                </c:pt>
                <c:pt idx="361">
                  <c:v>10116</c:v>
                </c:pt>
                <c:pt idx="362">
                  <c:v>9972</c:v>
                </c:pt>
                <c:pt idx="363">
                  <c:v>10110</c:v>
                </c:pt>
                <c:pt idx="364">
                  <c:v>10752</c:v>
                </c:pt>
                <c:pt idx="365">
                  <c:v>12255</c:v>
                </c:pt>
                <c:pt idx="366">
                  <c:v>14245</c:v>
                </c:pt>
                <c:pt idx="367">
                  <c:v>15443</c:v>
                </c:pt>
                <c:pt idx="368">
                  <c:v>15619</c:v>
                </c:pt>
                <c:pt idx="369">
                  <c:v>15536</c:v>
                </c:pt>
                <c:pt idx="370">
                  <c:v>15389</c:v>
                </c:pt>
                <c:pt idx="371">
                  <c:v>15139</c:v>
                </c:pt>
                <c:pt idx="372">
                  <c:v>14914</c:v>
                </c:pt>
                <c:pt idx="373">
                  <c:v>14673</c:v>
                </c:pt>
                <c:pt idx="374">
                  <c:v>14443</c:v>
                </c:pt>
                <c:pt idx="375">
                  <c:v>14304</c:v>
                </c:pt>
                <c:pt idx="376">
                  <c:v>14283</c:v>
                </c:pt>
                <c:pt idx="377">
                  <c:v>14350</c:v>
                </c:pt>
                <c:pt idx="378">
                  <c:v>14460</c:v>
                </c:pt>
                <c:pt idx="379">
                  <c:v>14602</c:v>
                </c:pt>
                <c:pt idx="380">
                  <c:v>14793</c:v>
                </c:pt>
                <c:pt idx="381">
                  <c:v>14364</c:v>
                </c:pt>
                <c:pt idx="382">
                  <c:v>12967</c:v>
                </c:pt>
                <c:pt idx="383">
                  <c:v>11414</c:v>
                </c:pt>
                <c:pt idx="384">
                  <c:v>10496</c:v>
                </c:pt>
                <c:pt idx="385">
                  <c:v>10122</c:v>
                </c:pt>
                <c:pt idx="386">
                  <c:v>9963</c:v>
                </c:pt>
                <c:pt idx="387">
                  <c:v>10079</c:v>
                </c:pt>
                <c:pt idx="388">
                  <c:v>10664</c:v>
                </c:pt>
                <c:pt idx="389">
                  <c:v>12044</c:v>
                </c:pt>
                <c:pt idx="390">
                  <c:v>14068</c:v>
                </c:pt>
                <c:pt idx="391">
                  <c:v>15283</c:v>
                </c:pt>
                <c:pt idx="392">
                  <c:v>15578</c:v>
                </c:pt>
                <c:pt idx="393">
                  <c:v>15576</c:v>
                </c:pt>
                <c:pt idx="394">
                  <c:v>15458</c:v>
                </c:pt>
                <c:pt idx="395">
                  <c:v>15215</c:v>
                </c:pt>
                <c:pt idx="396">
                  <c:v>14983</c:v>
                </c:pt>
                <c:pt idx="397">
                  <c:v>14731</c:v>
                </c:pt>
                <c:pt idx="398">
                  <c:v>14498</c:v>
                </c:pt>
                <c:pt idx="399">
                  <c:v>14362</c:v>
                </c:pt>
                <c:pt idx="400">
                  <c:v>14345</c:v>
                </c:pt>
                <c:pt idx="401">
                  <c:v>14408</c:v>
                </c:pt>
                <c:pt idx="402">
                  <c:v>14504</c:v>
                </c:pt>
                <c:pt idx="403">
                  <c:v>14643</c:v>
                </c:pt>
                <c:pt idx="404">
                  <c:v>14851</c:v>
                </c:pt>
                <c:pt idx="405">
                  <c:v>14457</c:v>
                </c:pt>
                <c:pt idx="406">
                  <c:v>12920</c:v>
                </c:pt>
                <c:pt idx="407">
                  <c:v>11379</c:v>
                </c:pt>
                <c:pt idx="408">
                  <c:v>9728</c:v>
                </c:pt>
                <c:pt idx="409">
                  <c:v>9302</c:v>
                </c:pt>
                <c:pt idx="410">
                  <c:v>9128</c:v>
                </c:pt>
                <c:pt idx="411">
                  <c:v>9245</c:v>
                </c:pt>
                <c:pt idx="412">
                  <c:v>9854</c:v>
                </c:pt>
                <c:pt idx="413">
                  <c:v>11286</c:v>
                </c:pt>
                <c:pt idx="414">
                  <c:v>14588</c:v>
                </c:pt>
                <c:pt idx="415">
                  <c:v>15917</c:v>
                </c:pt>
                <c:pt idx="416">
                  <c:v>16306</c:v>
                </c:pt>
                <c:pt idx="417">
                  <c:v>16356</c:v>
                </c:pt>
                <c:pt idx="418">
                  <c:v>16255</c:v>
                </c:pt>
                <c:pt idx="419">
                  <c:v>15467</c:v>
                </c:pt>
                <c:pt idx="420">
                  <c:v>14411</c:v>
                </c:pt>
                <c:pt idx="421">
                  <c:v>14140</c:v>
                </c:pt>
                <c:pt idx="422">
                  <c:v>13888</c:v>
                </c:pt>
                <c:pt idx="423">
                  <c:v>14569</c:v>
                </c:pt>
                <c:pt idx="424">
                  <c:v>15078</c:v>
                </c:pt>
                <c:pt idx="425">
                  <c:v>15149</c:v>
                </c:pt>
                <c:pt idx="426">
                  <c:v>15241</c:v>
                </c:pt>
                <c:pt idx="427">
                  <c:v>15387</c:v>
                </c:pt>
                <c:pt idx="428">
                  <c:v>15616</c:v>
                </c:pt>
                <c:pt idx="429">
                  <c:v>14664</c:v>
                </c:pt>
                <c:pt idx="430">
                  <c:v>12362</c:v>
                </c:pt>
                <c:pt idx="431">
                  <c:v>10689</c:v>
                </c:pt>
                <c:pt idx="432">
                  <c:v>9609</c:v>
                </c:pt>
                <c:pt idx="433">
                  <c:v>9168</c:v>
                </c:pt>
                <c:pt idx="434">
                  <c:v>8991</c:v>
                </c:pt>
                <c:pt idx="435">
                  <c:v>9113</c:v>
                </c:pt>
                <c:pt idx="436">
                  <c:v>9742</c:v>
                </c:pt>
                <c:pt idx="437">
                  <c:v>11212</c:v>
                </c:pt>
                <c:pt idx="438">
                  <c:v>14574</c:v>
                </c:pt>
                <c:pt idx="439">
                  <c:v>15946</c:v>
                </c:pt>
                <c:pt idx="440">
                  <c:v>16349</c:v>
                </c:pt>
                <c:pt idx="441">
                  <c:v>16412</c:v>
                </c:pt>
                <c:pt idx="442">
                  <c:v>16323</c:v>
                </c:pt>
                <c:pt idx="443">
                  <c:v>15541</c:v>
                </c:pt>
                <c:pt idx="444">
                  <c:v>14488</c:v>
                </c:pt>
                <c:pt idx="445">
                  <c:v>14219</c:v>
                </c:pt>
                <c:pt idx="446">
                  <c:v>13965</c:v>
                </c:pt>
                <c:pt idx="447">
                  <c:v>14643</c:v>
                </c:pt>
                <c:pt idx="448">
                  <c:v>15145</c:v>
                </c:pt>
                <c:pt idx="449">
                  <c:v>15211</c:v>
                </c:pt>
                <c:pt idx="450">
                  <c:v>15282</c:v>
                </c:pt>
                <c:pt idx="451">
                  <c:v>15407</c:v>
                </c:pt>
                <c:pt idx="452">
                  <c:v>15632</c:v>
                </c:pt>
                <c:pt idx="453">
                  <c:v>14677</c:v>
                </c:pt>
                <c:pt idx="454">
                  <c:v>12346</c:v>
                </c:pt>
                <c:pt idx="455">
                  <c:v>10630</c:v>
                </c:pt>
                <c:pt idx="456">
                  <c:v>9651</c:v>
                </c:pt>
                <c:pt idx="457">
                  <c:v>9231</c:v>
                </c:pt>
                <c:pt idx="458">
                  <c:v>9050</c:v>
                </c:pt>
                <c:pt idx="459">
                  <c:v>9162</c:v>
                </c:pt>
                <c:pt idx="460">
                  <c:v>9764</c:v>
                </c:pt>
                <c:pt idx="461">
                  <c:v>11180</c:v>
                </c:pt>
                <c:pt idx="462">
                  <c:v>14485</c:v>
                </c:pt>
                <c:pt idx="463">
                  <c:v>15841</c:v>
                </c:pt>
                <c:pt idx="464">
                  <c:v>16267</c:v>
                </c:pt>
                <c:pt idx="465">
                  <c:v>16354</c:v>
                </c:pt>
                <c:pt idx="466">
                  <c:v>16285</c:v>
                </c:pt>
                <c:pt idx="467">
                  <c:v>15519</c:v>
                </c:pt>
                <c:pt idx="468">
                  <c:v>14479</c:v>
                </c:pt>
                <c:pt idx="469">
                  <c:v>14219</c:v>
                </c:pt>
                <c:pt idx="470">
                  <c:v>13977</c:v>
                </c:pt>
                <c:pt idx="471">
                  <c:v>14664</c:v>
                </c:pt>
                <c:pt idx="472">
                  <c:v>15174</c:v>
                </c:pt>
                <c:pt idx="473">
                  <c:v>15243</c:v>
                </c:pt>
                <c:pt idx="474">
                  <c:v>15301</c:v>
                </c:pt>
                <c:pt idx="475">
                  <c:v>15415</c:v>
                </c:pt>
                <c:pt idx="476">
                  <c:v>15636</c:v>
                </c:pt>
                <c:pt idx="477">
                  <c:v>14689</c:v>
                </c:pt>
                <c:pt idx="478">
                  <c:v>12370</c:v>
                </c:pt>
                <c:pt idx="479">
                  <c:v>10671</c:v>
                </c:pt>
                <c:pt idx="480">
                  <c:v>9556</c:v>
                </c:pt>
                <c:pt idx="481">
                  <c:v>9122</c:v>
                </c:pt>
                <c:pt idx="482">
                  <c:v>8936</c:v>
                </c:pt>
                <c:pt idx="483">
                  <c:v>9050</c:v>
                </c:pt>
                <c:pt idx="484">
                  <c:v>9667</c:v>
                </c:pt>
                <c:pt idx="485">
                  <c:v>11126</c:v>
                </c:pt>
                <c:pt idx="486">
                  <c:v>14487</c:v>
                </c:pt>
                <c:pt idx="487">
                  <c:v>15858</c:v>
                </c:pt>
                <c:pt idx="488">
                  <c:v>16260</c:v>
                </c:pt>
                <c:pt idx="489">
                  <c:v>16340</c:v>
                </c:pt>
                <c:pt idx="490">
                  <c:v>16282</c:v>
                </c:pt>
                <c:pt idx="491">
                  <c:v>15532</c:v>
                </c:pt>
                <c:pt idx="492">
                  <c:v>14512</c:v>
                </c:pt>
                <c:pt idx="493">
                  <c:v>14269</c:v>
                </c:pt>
                <c:pt idx="494">
                  <c:v>14035</c:v>
                </c:pt>
                <c:pt idx="495">
                  <c:v>14727</c:v>
                </c:pt>
                <c:pt idx="496">
                  <c:v>15244</c:v>
                </c:pt>
                <c:pt idx="497">
                  <c:v>15323</c:v>
                </c:pt>
                <c:pt idx="498">
                  <c:v>15376</c:v>
                </c:pt>
                <c:pt idx="499">
                  <c:v>15490</c:v>
                </c:pt>
                <c:pt idx="500">
                  <c:v>15713</c:v>
                </c:pt>
                <c:pt idx="501">
                  <c:v>14748</c:v>
                </c:pt>
                <c:pt idx="502">
                  <c:v>12364</c:v>
                </c:pt>
                <c:pt idx="503">
                  <c:v>10609</c:v>
                </c:pt>
                <c:pt idx="504">
                  <c:v>9525</c:v>
                </c:pt>
                <c:pt idx="505">
                  <c:v>9081</c:v>
                </c:pt>
                <c:pt idx="506">
                  <c:v>8902</c:v>
                </c:pt>
                <c:pt idx="507">
                  <c:v>9022</c:v>
                </c:pt>
                <c:pt idx="508">
                  <c:v>9667</c:v>
                </c:pt>
                <c:pt idx="509">
                  <c:v>11196</c:v>
                </c:pt>
                <c:pt idx="510">
                  <c:v>14639</c:v>
                </c:pt>
                <c:pt idx="511">
                  <c:v>15981</c:v>
                </c:pt>
                <c:pt idx="512">
                  <c:v>16280</c:v>
                </c:pt>
                <c:pt idx="513">
                  <c:v>16304</c:v>
                </c:pt>
                <c:pt idx="514">
                  <c:v>16241</c:v>
                </c:pt>
                <c:pt idx="515">
                  <c:v>15506</c:v>
                </c:pt>
                <c:pt idx="516">
                  <c:v>14512</c:v>
                </c:pt>
                <c:pt idx="517">
                  <c:v>14296</c:v>
                </c:pt>
                <c:pt idx="518">
                  <c:v>14076</c:v>
                </c:pt>
                <c:pt idx="519">
                  <c:v>14767</c:v>
                </c:pt>
                <c:pt idx="520">
                  <c:v>15272</c:v>
                </c:pt>
                <c:pt idx="521">
                  <c:v>15332</c:v>
                </c:pt>
                <c:pt idx="522">
                  <c:v>15354</c:v>
                </c:pt>
                <c:pt idx="523">
                  <c:v>15434</c:v>
                </c:pt>
                <c:pt idx="524">
                  <c:v>15640</c:v>
                </c:pt>
                <c:pt idx="525">
                  <c:v>14685</c:v>
                </c:pt>
                <c:pt idx="526">
                  <c:v>12328</c:v>
                </c:pt>
                <c:pt idx="527">
                  <c:v>10591</c:v>
                </c:pt>
                <c:pt idx="528">
                  <c:v>10477</c:v>
                </c:pt>
                <c:pt idx="529">
                  <c:v>10070</c:v>
                </c:pt>
                <c:pt idx="530">
                  <c:v>9894</c:v>
                </c:pt>
                <c:pt idx="531">
                  <c:v>9996</c:v>
                </c:pt>
                <c:pt idx="532">
                  <c:v>10580</c:v>
                </c:pt>
                <c:pt idx="533">
                  <c:v>11978</c:v>
                </c:pt>
                <c:pt idx="534">
                  <c:v>13903</c:v>
                </c:pt>
                <c:pt idx="535">
                  <c:v>15152</c:v>
                </c:pt>
                <c:pt idx="536">
                  <c:v>15441</c:v>
                </c:pt>
                <c:pt idx="537">
                  <c:v>15473</c:v>
                </c:pt>
                <c:pt idx="538">
                  <c:v>15423</c:v>
                </c:pt>
                <c:pt idx="539">
                  <c:v>15246</c:v>
                </c:pt>
                <c:pt idx="540">
                  <c:v>15074</c:v>
                </c:pt>
                <c:pt idx="541">
                  <c:v>14875</c:v>
                </c:pt>
                <c:pt idx="542">
                  <c:v>14674</c:v>
                </c:pt>
                <c:pt idx="543">
                  <c:v>14546</c:v>
                </c:pt>
                <c:pt idx="544">
                  <c:v>14516</c:v>
                </c:pt>
                <c:pt idx="545">
                  <c:v>14546</c:v>
                </c:pt>
                <c:pt idx="546">
                  <c:v>14530</c:v>
                </c:pt>
                <c:pt idx="547">
                  <c:v>14573</c:v>
                </c:pt>
                <c:pt idx="548">
                  <c:v>14763</c:v>
                </c:pt>
                <c:pt idx="549">
                  <c:v>14416</c:v>
                </c:pt>
                <c:pt idx="550">
                  <c:v>13033</c:v>
                </c:pt>
                <c:pt idx="551">
                  <c:v>11448</c:v>
                </c:pt>
                <c:pt idx="552">
                  <c:v>10509</c:v>
                </c:pt>
                <c:pt idx="553">
                  <c:v>10102</c:v>
                </c:pt>
                <c:pt idx="554">
                  <c:v>9912</c:v>
                </c:pt>
                <c:pt idx="555">
                  <c:v>9991</c:v>
                </c:pt>
                <c:pt idx="556">
                  <c:v>10512</c:v>
                </c:pt>
                <c:pt idx="557">
                  <c:v>11775</c:v>
                </c:pt>
                <c:pt idx="558">
                  <c:v>13717</c:v>
                </c:pt>
                <c:pt idx="559">
                  <c:v>14973</c:v>
                </c:pt>
                <c:pt idx="560">
                  <c:v>15380</c:v>
                </c:pt>
                <c:pt idx="561">
                  <c:v>15495</c:v>
                </c:pt>
                <c:pt idx="562">
                  <c:v>15476</c:v>
                </c:pt>
                <c:pt idx="563">
                  <c:v>15309</c:v>
                </c:pt>
                <c:pt idx="564">
                  <c:v>15133</c:v>
                </c:pt>
                <c:pt idx="565">
                  <c:v>14926</c:v>
                </c:pt>
                <c:pt idx="566">
                  <c:v>14724</c:v>
                </c:pt>
                <c:pt idx="567">
                  <c:v>14601</c:v>
                </c:pt>
                <c:pt idx="568">
                  <c:v>14576</c:v>
                </c:pt>
                <c:pt idx="569">
                  <c:v>14601</c:v>
                </c:pt>
                <c:pt idx="570">
                  <c:v>14571</c:v>
                </c:pt>
                <c:pt idx="571">
                  <c:v>14609</c:v>
                </c:pt>
                <c:pt idx="572">
                  <c:v>14812</c:v>
                </c:pt>
                <c:pt idx="573">
                  <c:v>14504</c:v>
                </c:pt>
                <c:pt idx="574">
                  <c:v>12990</c:v>
                </c:pt>
                <c:pt idx="575">
                  <c:v>11428</c:v>
                </c:pt>
                <c:pt idx="576">
                  <c:v>9989</c:v>
                </c:pt>
                <c:pt idx="577">
                  <c:v>9562</c:v>
                </c:pt>
                <c:pt idx="578">
                  <c:v>9370</c:v>
                </c:pt>
                <c:pt idx="579">
                  <c:v>9442</c:v>
                </c:pt>
                <c:pt idx="580">
                  <c:v>9939</c:v>
                </c:pt>
                <c:pt idx="581">
                  <c:v>11140</c:v>
                </c:pt>
                <c:pt idx="582">
                  <c:v>14201</c:v>
                </c:pt>
                <c:pt idx="583">
                  <c:v>15467</c:v>
                </c:pt>
                <c:pt idx="584">
                  <c:v>15939</c:v>
                </c:pt>
                <c:pt idx="585">
                  <c:v>16104</c:v>
                </c:pt>
                <c:pt idx="586">
                  <c:v>16110</c:v>
                </c:pt>
                <c:pt idx="587">
                  <c:v>15419</c:v>
                </c:pt>
                <c:pt idx="588">
                  <c:v>14441</c:v>
                </c:pt>
                <c:pt idx="589">
                  <c:v>14237</c:v>
                </c:pt>
                <c:pt idx="590">
                  <c:v>14036</c:v>
                </c:pt>
                <c:pt idx="591">
                  <c:v>14741</c:v>
                </c:pt>
                <c:pt idx="592">
                  <c:v>15243</c:v>
                </c:pt>
                <c:pt idx="593">
                  <c:v>15272</c:v>
                </c:pt>
                <c:pt idx="594">
                  <c:v>15231</c:v>
                </c:pt>
                <c:pt idx="595">
                  <c:v>15263</c:v>
                </c:pt>
                <c:pt idx="596">
                  <c:v>15469</c:v>
                </c:pt>
                <c:pt idx="597">
                  <c:v>14632</c:v>
                </c:pt>
                <c:pt idx="598">
                  <c:v>12474</c:v>
                </c:pt>
                <c:pt idx="599">
                  <c:v>10910</c:v>
                </c:pt>
                <c:pt idx="600">
                  <c:v>9602</c:v>
                </c:pt>
                <c:pt idx="601">
                  <c:v>9121</c:v>
                </c:pt>
                <c:pt idx="602">
                  <c:v>8908</c:v>
                </c:pt>
                <c:pt idx="603">
                  <c:v>8989</c:v>
                </c:pt>
                <c:pt idx="604">
                  <c:v>9550</c:v>
                </c:pt>
                <c:pt idx="605">
                  <c:v>10899</c:v>
                </c:pt>
                <c:pt idx="606">
                  <c:v>14176</c:v>
                </c:pt>
                <c:pt idx="607">
                  <c:v>15601</c:v>
                </c:pt>
                <c:pt idx="608">
                  <c:v>16136</c:v>
                </c:pt>
                <c:pt idx="609">
                  <c:v>16332</c:v>
                </c:pt>
                <c:pt idx="610">
                  <c:v>16353</c:v>
                </c:pt>
                <c:pt idx="611">
                  <c:v>15655</c:v>
                </c:pt>
                <c:pt idx="612">
                  <c:v>14664</c:v>
                </c:pt>
                <c:pt idx="613">
                  <c:v>14444</c:v>
                </c:pt>
                <c:pt idx="614">
                  <c:v>14225</c:v>
                </c:pt>
                <c:pt idx="615">
                  <c:v>14920</c:v>
                </c:pt>
                <c:pt idx="616">
                  <c:v>15418</c:v>
                </c:pt>
                <c:pt idx="617">
                  <c:v>15444</c:v>
                </c:pt>
                <c:pt idx="618">
                  <c:v>15375</c:v>
                </c:pt>
                <c:pt idx="619">
                  <c:v>15386</c:v>
                </c:pt>
                <c:pt idx="620">
                  <c:v>15605</c:v>
                </c:pt>
                <c:pt idx="621">
                  <c:v>14735</c:v>
                </c:pt>
                <c:pt idx="622">
                  <c:v>12420</c:v>
                </c:pt>
                <c:pt idx="623">
                  <c:v>10670</c:v>
                </c:pt>
                <c:pt idx="624">
                  <c:v>9651</c:v>
                </c:pt>
                <c:pt idx="625">
                  <c:v>9193</c:v>
                </c:pt>
                <c:pt idx="626">
                  <c:v>8976</c:v>
                </c:pt>
                <c:pt idx="627">
                  <c:v>9048</c:v>
                </c:pt>
                <c:pt idx="628">
                  <c:v>9583</c:v>
                </c:pt>
                <c:pt idx="629">
                  <c:v>10875</c:v>
                </c:pt>
                <c:pt idx="630">
                  <c:v>14088</c:v>
                </c:pt>
                <c:pt idx="631">
                  <c:v>15493</c:v>
                </c:pt>
                <c:pt idx="632">
                  <c:v>16048</c:v>
                </c:pt>
                <c:pt idx="633">
                  <c:v>16267</c:v>
                </c:pt>
                <c:pt idx="634">
                  <c:v>16306</c:v>
                </c:pt>
                <c:pt idx="635">
                  <c:v>15625</c:v>
                </c:pt>
                <c:pt idx="636">
                  <c:v>14648</c:v>
                </c:pt>
                <c:pt idx="637">
                  <c:v>14438</c:v>
                </c:pt>
                <c:pt idx="638">
                  <c:v>14232</c:v>
                </c:pt>
                <c:pt idx="639">
                  <c:v>14935</c:v>
                </c:pt>
                <c:pt idx="640">
                  <c:v>15442</c:v>
                </c:pt>
                <c:pt idx="641">
                  <c:v>15474</c:v>
                </c:pt>
                <c:pt idx="642">
                  <c:v>15395</c:v>
                </c:pt>
                <c:pt idx="643">
                  <c:v>15396</c:v>
                </c:pt>
                <c:pt idx="644">
                  <c:v>15608</c:v>
                </c:pt>
                <c:pt idx="645">
                  <c:v>14746</c:v>
                </c:pt>
                <c:pt idx="646">
                  <c:v>12445</c:v>
                </c:pt>
                <c:pt idx="647">
                  <c:v>10715</c:v>
                </c:pt>
                <c:pt idx="648">
                  <c:v>9557</c:v>
                </c:pt>
                <c:pt idx="649">
                  <c:v>9084</c:v>
                </c:pt>
                <c:pt idx="650">
                  <c:v>8862</c:v>
                </c:pt>
                <c:pt idx="651">
                  <c:v>8934</c:v>
                </c:pt>
                <c:pt idx="652">
                  <c:v>9483</c:v>
                </c:pt>
                <c:pt idx="653">
                  <c:v>10814</c:v>
                </c:pt>
                <c:pt idx="654">
                  <c:v>14080</c:v>
                </c:pt>
                <c:pt idx="655">
                  <c:v>15500</c:v>
                </c:pt>
                <c:pt idx="656">
                  <c:v>16034</c:v>
                </c:pt>
                <c:pt idx="657">
                  <c:v>16249</c:v>
                </c:pt>
                <c:pt idx="658">
                  <c:v>16302</c:v>
                </c:pt>
                <c:pt idx="659">
                  <c:v>15637</c:v>
                </c:pt>
                <c:pt idx="660">
                  <c:v>14683</c:v>
                </c:pt>
                <c:pt idx="661">
                  <c:v>14491</c:v>
                </c:pt>
                <c:pt idx="662">
                  <c:v>14294</c:v>
                </c:pt>
                <c:pt idx="663">
                  <c:v>15004</c:v>
                </c:pt>
                <c:pt idx="664">
                  <c:v>15521</c:v>
                </c:pt>
                <c:pt idx="665">
                  <c:v>15561</c:v>
                </c:pt>
                <c:pt idx="666">
                  <c:v>15476</c:v>
                </c:pt>
                <c:pt idx="667">
                  <c:v>15475</c:v>
                </c:pt>
                <c:pt idx="668">
                  <c:v>15688</c:v>
                </c:pt>
                <c:pt idx="669">
                  <c:v>14804</c:v>
                </c:pt>
                <c:pt idx="670">
                  <c:v>12439</c:v>
                </c:pt>
                <c:pt idx="671">
                  <c:v>10655</c:v>
                </c:pt>
                <c:pt idx="672">
                  <c:v>9531</c:v>
                </c:pt>
                <c:pt idx="673">
                  <c:v>9051</c:v>
                </c:pt>
                <c:pt idx="674">
                  <c:v>8835</c:v>
                </c:pt>
                <c:pt idx="675">
                  <c:v>8915</c:v>
                </c:pt>
                <c:pt idx="676">
                  <c:v>9492</c:v>
                </c:pt>
                <c:pt idx="677">
                  <c:v>10893</c:v>
                </c:pt>
                <c:pt idx="678">
                  <c:v>14236</c:v>
                </c:pt>
                <c:pt idx="679">
                  <c:v>15622</c:v>
                </c:pt>
                <c:pt idx="680">
                  <c:v>16051</c:v>
                </c:pt>
                <c:pt idx="681">
                  <c:v>16208</c:v>
                </c:pt>
                <c:pt idx="682">
                  <c:v>16256</c:v>
                </c:pt>
                <c:pt idx="683">
                  <c:v>15605</c:v>
                </c:pt>
                <c:pt idx="684">
                  <c:v>14675</c:v>
                </c:pt>
                <c:pt idx="685">
                  <c:v>14510</c:v>
                </c:pt>
                <c:pt idx="686">
                  <c:v>14328</c:v>
                </c:pt>
                <c:pt idx="687">
                  <c:v>15038</c:v>
                </c:pt>
                <c:pt idx="688">
                  <c:v>15544</c:v>
                </c:pt>
                <c:pt idx="689">
                  <c:v>15565</c:v>
                </c:pt>
                <c:pt idx="690">
                  <c:v>15453</c:v>
                </c:pt>
                <c:pt idx="691">
                  <c:v>15421</c:v>
                </c:pt>
                <c:pt idx="692">
                  <c:v>15617</c:v>
                </c:pt>
                <c:pt idx="693">
                  <c:v>14741</c:v>
                </c:pt>
                <c:pt idx="694">
                  <c:v>12402</c:v>
                </c:pt>
                <c:pt idx="695">
                  <c:v>10639</c:v>
                </c:pt>
                <c:pt idx="696">
                  <c:v>10491</c:v>
                </c:pt>
                <c:pt idx="697">
                  <c:v>10050</c:v>
                </c:pt>
                <c:pt idx="698">
                  <c:v>9842</c:v>
                </c:pt>
                <c:pt idx="699">
                  <c:v>9906</c:v>
                </c:pt>
                <c:pt idx="700">
                  <c:v>10426</c:v>
                </c:pt>
                <c:pt idx="701">
                  <c:v>11702</c:v>
                </c:pt>
                <c:pt idx="702">
                  <c:v>13528</c:v>
                </c:pt>
                <c:pt idx="703">
                  <c:v>14814</c:v>
                </c:pt>
                <c:pt idx="704">
                  <c:v>15222</c:v>
                </c:pt>
                <c:pt idx="705">
                  <c:v>15378</c:v>
                </c:pt>
                <c:pt idx="706">
                  <c:v>15429</c:v>
                </c:pt>
                <c:pt idx="707">
                  <c:v>15331</c:v>
                </c:pt>
                <c:pt idx="708">
                  <c:v>15220</c:v>
                </c:pt>
                <c:pt idx="709">
                  <c:v>15069</c:v>
                </c:pt>
                <c:pt idx="710">
                  <c:v>14903</c:v>
                </c:pt>
                <c:pt idx="711">
                  <c:v>14795</c:v>
                </c:pt>
                <c:pt idx="712">
                  <c:v>14767</c:v>
                </c:pt>
                <c:pt idx="713">
                  <c:v>14763</c:v>
                </c:pt>
                <c:pt idx="714">
                  <c:v>14625</c:v>
                </c:pt>
                <c:pt idx="715">
                  <c:v>14564</c:v>
                </c:pt>
                <c:pt idx="716">
                  <c:v>14742</c:v>
                </c:pt>
                <c:pt idx="717">
                  <c:v>14466</c:v>
                </c:pt>
                <c:pt idx="718">
                  <c:v>13102</c:v>
                </c:pt>
                <c:pt idx="719">
                  <c:v>11496</c:v>
                </c:pt>
                <c:pt idx="720">
                  <c:v>10527</c:v>
                </c:pt>
                <c:pt idx="721">
                  <c:v>10087</c:v>
                </c:pt>
                <c:pt idx="722">
                  <c:v>9866</c:v>
                </c:pt>
                <c:pt idx="723">
                  <c:v>9907</c:v>
                </c:pt>
                <c:pt idx="724">
                  <c:v>10363</c:v>
                </c:pt>
                <c:pt idx="725">
                  <c:v>11503</c:v>
                </c:pt>
                <c:pt idx="726">
                  <c:v>13342</c:v>
                </c:pt>
                <c:pt idx="727">
                  <c:v>14632</c:v>
                </c:pt>
                <c:pt idx="728">
                  <c:v>15158</c:v>
                </c:pt>
                <c:pt idx="729">
                  <c:v>15395</c:v>
                </c:pt>
                <c:pt idx="730">
                  <c:v>15476</c:v>
                </c:pt>
                <c:pt idx="731">
                  <c:v>15389</c:v>
                </c:pt>
                <c:pt idx="732">
                  <c:v>15274</c:v>
                </c:pt>
                <c:pt idx="733">
                  <c:v>15115</c:v>
                </c:pt>
                <c:pt idx="734">
                  <c:v>14951</c:v>
                </c:pt>
                <c:pt idx="735">
                  <c:v>14848</c:v>
                </c:pt>
                <c:pt idx="736">
                  <c:v>14827</c:v>
                </c:pt>
                <c:pt idx="737">
                  <c:v>14820</c:v>
                </c:pt>
                <c:pt idx="738">
                  <c:v>14669</c:v>
                </c:pt>
                <c:pt idx="739">
                  <c:v>14603</c:v>
                </c:pt>
                <c:pt idx="740">
                  <c:v>14792</c:v>
                </c:pt>
                <c:pt idx="741">
                  <c:v>14551</c:v>
                </c:pt>
                <c:pt idx="742">
                  <c:v>13059</c:v>
                </c:pt>
                <c:pt idx="743">
                  <c:v>11480</c:v>
                </c:pt>
              </c:numCache>
            </c:numRef>
          </c:val>
        </c:ser>
        <c:ser>
          <c:idx val="7"/>
          <c:order val="5"/>
          <c:tx>
            <c:strRef>
              <c:f>'No Wind'!$H$5</c:f>
              <c:strCache>
                <c:ptCount val="1"/>
                <c:pt idx="0">
                  <c:v>Wind</c:v>
                </c:pt>
              </c:strCache>
            </c:strRef>
          </c:tx>
          <c:marker>
            <c:symbol val="none"/>
          </c:marker>
          <c:val>
            <c:numRef>
              <c:f>'No Wind'!$H$6:$H$749</c:f>
              <c:numCache>
                <c:formatCode>General</c:formatCode>
                <c:ptCount val="7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</c:numCache>
            </c:numRef>
          </c:val>
        </c:ser>
        <c:marker val="1"/>
        <c:axId val="133966848"/>
        <c:axId val="133997696"/>
      </c:lineChart>
      <c:catAx>
        <c:axId val="1339668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Month</a:t>
                </a:r>
              </a:p>
            </c:rich>
          </c:tx>
          <c:layout/>
        </c:title>
        <c:tickLblPos val="nextTo"/>
        <c:crossAx val="133997696"/>
        <c:crosses val="autoZero"/>
        <c:auto val="1"/>
        <c:lblAlgn val="ctr"/>
        <c:lblOffset val="100"/>
      </c:catAx>
      <c:valAx>
        <c:axId val="1339976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133966848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tx1"/>
    </a:solidFill>
  </c:spPr>
  <c:txPr>
    <a:bodyPr/>
    <a:lstStyle/>
    <a:p>
      <a:pPr>
        <a:defRPr sz="1400">
          <a:solidFill>
            <a:schemeClr val="bg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Aggregate Hourly Dispatch for May</a:t>
            </a:r>
          </a:p>
          <a:p>
            <a:pPr>
              <a:defRPr/>
            </a:pPr>
            <a:r>
              <a:rPr lang="en-US"/>
              <a:t>3000 MW Wind Case</a:t>
            </a:r>
          </a:p>
        </c:rich>
      </c:tx>
      <c:layout/>
    </c:title>
    <c:plotArea>
      <c:layout/>
      <c:lineChart>
        <c:grouping val="standard"/>
        <c:ser>
          <c:idx val="2"/>
          <c:order val="0"/>
          <c:tx>
            <c:strRef>
              <c:f>'3K Wind'!$C$5</c:f>
              <c:strCache>
                <c:ptCount val="1"/>
                <c:pt idx="0">
                  <c:v>Demand</c:v>
                </c:pt>
              </c:strCache>
            </c:strRef>
          </c:tx>
          <c:marker>
            <c:symbol val="none"/>
          </c:marker>
          <c:val>
            <c:numRef>
              <c:f>'3K Wind'!$C$6:$C$749</c:f>
              <c:numCache>
                <c:formatCode>General</c:formatCode>
                <c:ptCount val="744"/>
                <c:pt idx="0">
                  <c:v>15375</c:v>
                </c:pt>
                <c:pt idx="1">
                  <c:v>15040</c:v>
                </c:pt>
                <c:pt idx="2">
                  <c:v>14955</c:v>
                </c:pt>
                <c:pt idx="3">
                  <c:v>15174</c:v>
                </c:pt>
                <c:pt idx="4">
                  <c:v>15972</c:v>
                </c:pt>
                <c:pt idx="5">
                  <c:v>17766</c:v>
                </c:pt>
                <c:pt idx="6">
                  <c:v>20136</c:v>
                </c:pt>
                <c:pt idx="7">
                  <c:v>21298</c:v>
                </c:pt>
                <c:pt idx="8">
                  <c:v>21283</c:v>
                </c:pt>
                <c:pt idx="9">
                  <c:v>20983</c:v>
                </c:pt>
                <c:pt idx="10">
                  <c:v>20649</c:v>
                </c:pt>
                <c:pt idx="11">
                  <c:v>20253</c:v>
                </c:pt>
                <c:pt idx="12">
                  <c:v>19925</c:v>
                </c:pt>
                <c:pt idx="13">
                  <c:v>19600</c:v>
                </c:pt>
                <c:pt idx="14">
                  <c:v>19314</c:v>
                </c:pt>
                <c:pt idx="15">
                  <c:v>19168</c:v>
                </c:pt>
                <c:pt idx="16">
                  <c:v>19219</c:v>
                </c:pt>
                <c:pt idx="17">
                  <c:v>19410</c:v>
                </c:pt>
                <c:pt idx="18">
                  <c:v>19823</c:v>
                </c:pt>
                <c:pt idx="19">
                  <c:v>20175</c:v>
                </c:pt>
                <c:pt idx="20">
                  <c:v>20341</c:v>
                </c:pt>
                <c:pt idx="21">
                  <c:v>19635</c:v>
                </c:pt>
                <c:pt idx="22">
                  <c:v>17894</c:v>
                </c:pt>
                <c:pt idx="23">
                  <c:v>16291</c:v>
                </c:pt>
                <c:pt idx="24">
                  <c:v>14336</c:v>
                </c:pt>
                <c:pt idx="25">
                  <c:v>14028</c:v>
                </c:pt>
                <c:pt idx="26">
                  <c:v>13940</c:v>
                </c:pt>
                <c:pt idx="27">
                  <c:v>14136</c:v>
                </c:pt>
                <c:pt idx="28">
                  <c:v>14870</c:v>
                </c:pt>
                <c:pt idx="29">
                  <c:v>16530</c:v>
                </c:pt>
                <c:pt idx="30">
                  <c:v>18745</c:v>
                </c:pt>
                <c:pt idx="31">
                  <c:v>19835</c:v>
                </c:pt>
                <c:pt idx="32">
                  <c:v>19827</c:v>
                </c:pt>
                <c:pt idx="33">
                  <c:v>19554</c:v>
                </c:pt>
                <c:pt idx="34">
                  <c:v>19246</c:v>
                </c:pt>
                <c:pt idx="35">
                  <c:v>18878</c:v>
                </c:pt>
                <c:pt idx="36">
                  <c:v>18569</c:v>
                </c:pt>
                <c:pt idx="37">
                  <c:v>18264</c:v>
                </c:pt>
                <c:pt idx="38">
                  <c:v>17998</c:v>
                </c:pt>
                <c:pt idx="39">
                  <c:v>17856</c:v>
                </c:pt>
                <c:pt idx="40">
                  <c:v>17887</c:v>
                </c:pt>
                <c:pt idx="41">
                  <c:v>18039</c:v>
                </c:pt>
                <c:pt idx="42">
                  <c:v>18388</c:v>
                </c:pt>
                <c:pt idx="43">
                  <c:v>18690</c:v>
                </c:pt>
                <c:pt idx="44">
                  <c:v>18848</c:v>
                </c:pt>
                <c:pt idx="45">
                  <c:v>18232</c:v>
                </c:pt>
                <c:pt idx="46">
                  <c:v>16647</c:v>
                </c:pt>
                <c:pt idx="47">
                  <c:v>15173</c:v>
                </c:pt>
                <c:pt idx="48">
                  <c:v>14751</c:v>
                </c:pt>
                <c:pt idx="49">
                  <c:v>14435</c:v>
                </c:pt>
                <c:pt idx="50">
                  <c:v>14331</c:v>
                </c:pt>
                <c:pt idx="51">
                  <c:v>14512</c:v>
                </c:pt>
                <c:pt idx="52">
                  <c:v>15209</c:v>
                </c:pt>
                <c:pt idx="53">
                  <c:v>16791</c:v>
                </c:pt>
                <c:pt idx="54">
                  <c:v>18930</c:v>
                </c:pt>
                <c:pt idx="55">
                  <c:v>20062</c:v>
                </c:pt>
                <c:pt idx="56">
                  <c:v>20169</c:v>
                </c:pt>
                <c:pt idx="57">
                  <c:v>19964</c:v>
                </c:pt>
                <c:pt idx="58">
                  <c:v>19674</c:v>
                </c:pt>
                <c:pt idx="59">
                  <c:v>19301</c:v>
                </c:pt>
                <c:pt idx="60">
                  <c:v>18974</c:v>
                </c:pt>
                <c:pt idx="61">
                  <c:v>18650</c:v>
                </c:pt>
                <c:pt idx="62">
                  <c:v>18372</c:v>
                </c:pt>
                <c:pt idx="63">
                  <c:v>18228</c:v>
                </c:pt>
                <c:pt idx="64">
                  <c:v>18261</c:v>
                </c:pt>
                <c:pt idx="65">
                  <c:v>18412</c:v>
                </c:pt>
                <c:pt idx="66">
                  <c:v>18759</c:v>
                </c:pt>
                <c:pt idx="67">
                  <c:v>19070</c:v>
                </c:pt>
                <c:pt idx="68">
                  <c:v>19250</c:v>
                </c:pt>
                <c:pt idx="69">
                  <c:v>18656</c:v>
                </c:pt>
                <c:pt idx="70">
                  <c:v>17062</c:v>
                </c:pt>
                <c:pt idx="71">
                  <c:v>15564</c:v>
                </c:pt>
                <c:pt idx="72">
                  <c:v>16006</c:v>
                </c:pt>
                <c:pt idx="73">
                  <c:v>15642</c:v>
                </c:pt>
                <c:pt idx="74">
                  <c:v>15529</c:v>
                </c:pt>
                <c:pt idx="75">
                  <c:v>15719</c:v>
                </c:pt>
                <c:pt idx="76">
                  <c:v>16454</c:v>
                </c:pt>
                <c:pt idx="77">
                  <c:v>18115</c:v>
                </c:pt>
                <c:pt idx="78">
                  <c:v>20369</c:v>
                </c:pt>
                <c:pt idx="79">
                  <c:v>21611</c:v>
                </c:pt>
                <c:pt idx="80">
                  <c:v>21793</c:v>
                </c:pt>
                <c:pt idx="81">
                  <c:v>21620</c:v>
                </c:pt>
                <c:pt idx="82">
                  <c:v>21328</c:v>
                </c:pt>
                <c:pt idx="83">
                  <c:v>20934</c:v>
                </c:pt>
                <c:pt idx="84">
                  <c:v>20583</c:v>
                </c:pt>
                <c:pt idx="85">
                  <c:v>20230</c:v>
                </c:pt>
                <c:pt idx="86">
                  <c:v>19927</c:v>
                </c:pt>
                <c:pt idx="87">
                  <c:v>19771</c:v>
                </c:pt>
                <c:pt idx="88">
                  <c:v>19807</c:v>
                </c:pt>
                <c:pt idx="89">
                  <c:v>19972</c:v>
                </c:pt>
                <c:pt idx="90">
                  <c:v>20339</c:v>
                </c:pt>
                <c:pt idx="91">
                  <c:v>20677</c:v>
                </c:pt>
                <c:pt idx="92">
                  <c:v>20881</c:v>
                </c:pt>
                <c:pt idx="93">
                  <c:v>20250</c:v>
                </c:pt>
                <c:pt idx="94">
                  <c:v>18527</c:v>
                </c:pt>
                <c:pt idx="95">
                  <c:v>16894</c:v>
                </c:pt>
                <c:pt idx="96">
                  <c:v>16334</c:v>
                </c:pt>
                <c:pt idx="97">
                  <c:v>15957</c:v>
                </c:pt>
                <c:pt idx="98">
                  <c:v>15843</c:v>
                </c:pt>
                <c:pt idx="99">
                  <c:v>16040</c:v>
                </c:pt>
                <c:pt idx="100">
                  <c:v>16800</c:v>
                </c:pt>
                <c:pt idx="101">
                  <c:v>18510</c:v>
                </c:pt>
                <c:pt idx="102">
                  <c:v>20837</c:v>
                </c:pt>
                <c:pt idx="103">
                  <c:v>22121</c:v>
                </c:pt>
                <c:pt idx="104">
                  <c:v>22309</c:v>
                </c:pt>
                <c:pt idx="105">
                  <c:v>22139</c:v>
                </c:pt>
                <c:pt idx="106">
                  <c:v>21852</c:v>
                </c:pt>
                <c:pt idx="107">
                  <c:v>21458</c:v>
                </c:pt>
                <c:pt idx="108">
                  <c:v>21104</c:v>
                </c:pt>
                <c:pt idx="109">
                  <c:v>20749</c:v>
                </c:pt>
                <c:pt idx="110">
                  <c:v>20441</c:v>
                </c:pt>
                <c:pt idx="111">
                  <c:v>20280</c:v>
                </c:pt>
                <c:pt idx="112">
                  <c:v>20308</c:v>
                </c:pt>
                <c:pt idx="113">
                  <c:v>20468</c:v>
                </c:pt>
                <c:pt idx="114">
                  <c:v>20820</c:v>
                </c:pt>
                <c:pt idx="115">
                  <c:v>21145</c:v>
                </c:pt>
                <c:pt idx="116">
                  <c:v>21349</c:v>
                </c:pt>
                <c:pt idx="117">
                  <c:v>20713</c:v>
                </c:pt>
                <c:pt idx="118">
                  <c:v>18957</c:v>
                </c:pt>
                <c:pt idx="119">
                  <c:v>17282</c:v>
                </c:pt>
                <c:pt idx="120">
                  <c:v>16189</c:v>
                </c:pt>
                <c:pt idx="121">
                  <c:v>15831</c:v>
                </c:pt>
                <c:pt idx="122">
                  <c:v>15712</c:v>
                </c:pt>
                <c:pt idx="123">
                  <c:v>15900</c:v>
                </c:pt>
                <c:pt idx="124">
                  <c:v>16641</c:v>
                </c:pt>
                <c:pt idx="125">
                  <c:v>18309</c:v>
                </c:pt>
                <c:pt idx="126">
                  <c:v>20595</c:v>
                </c:pt>
                <c:pt idx="127">
                  <c:v>21875</c:v>
                </c:pt>
                <c:pt idx="128">
                  <c:v>22086</c:v>
                </c:pt>
                <c:pt idx="129">
                  <c:v>21939</c:v>
                </c:pt>
                <c:pt idx="130">
                  <c:v>21669</c:v>
                </c:pt>
                <c:pt idx="131">
                  <c:v>21290</c:v>
                </c:pt>
                <c:pt idx="132">
                  <c:v>20946</c:v>
                </c:pt>
                <c:pt idx="133">
                  <c:v>20598</c:v>
                </c:pt>
                <c:pt idx="134">
                  <c:v>20298</c:v>
                </c:pt>
                <c:pt idx="135">
                  <c:v>20143</c:v>
                </c:pt>
                <c:pt idx="136">
                  <c:v>20174</c:v>
                </c:pt>
                <c:pt idx="137">
                  <c:v>20336</c:v>
                </c:pt>
                <c:pt idx="138">
                  <c:v>20674</c:v>
                </c:pt>
                <c:pt idx="139">
                  <c:v>20992</c:v>
                </c:pt>
                <c:pt idx="140">
                  <c:v>21197</c:v>
                </c:pt>
                <c:pt idx="141">
                  <c:v>20571</c:v>
                </c:pt>
                <c:pt idx="142">
                  <c:v>18817</c:v>
                </c:pt>
                <c:pt idx="143">
                  <c:v>17144</c:v>
                </c:pt>
                <c:pt idx="144">
                  <c:v>16456</c:v>
                </c:pt>
                <c:pt idx="145">
                  <c:v>16085</c:v>
                </c:pt>
                <c:pt idx="146">
                  <c:v>15963</c:v>
                </c:pt>
                <c:pt idx="147">
                  <c:v>16155</c:v>
                </c:pt>
                <c:pt idx="148">
                  <c:v>16916</c:v>
                </c:pt>
                <c:pt idx="149">
                  <c:v>18640</c:v>
                </c:pt>
                <c:pt idx="150">
                  <c:v>21000</c:v>
                </c:pt>
                <c:pt idx="151">
                  <c:v>22297</c:v>
                </c:pt>
                <c:pt idx="152">
                  <c:v>22476</c:v>
                </c:pt>
                <c:pt idx="153">
                  <c:v>22315</c:v>
                </c:pt>
                <c:pt idx="154">
                  <c:v>22050</c:v>
                </c:pt>
                <c:pt idx="155">
                  <c:v>21679</c:v>
                </c:pt>
                <c:pt idx="156">
                  <c:v>21353</c:v>
                </c:pt>
                <c:pt idx="157">
                  <c:v>21016</c:v>
                </c:pt>
                <c:pt idx="158">
                  <c:v>20721</c:v>
                </c:pt>
                <c:pt idx="159">
                  <c:v>20569</c:v>
                </c:pt>
                <c:pt idx="160">
                  <c:v>20604</c:v>
                </c:pt>
                <c:pt idx="161">
                  <c:v>20777</c:v>
                </c:pt>
                <c:pt idx="162">
                  <c:v>21116</c:v>
                </c:pt>
                <c:pt idx="163">
                  <c:v>21441</c:v>
                </c:pt>
                <c:pt idx="164">
                  <c:v>21653</c:v>
                </c:pt>
                <c:pt idx="165">
                  <c:v>21005</c:v>
                </c:pt>
                <c:pt idx="166">
                  <c:v>19180</c:v>
                </c:pt>
                <c:pt idx="167">
                  <c:v>17446</c:v>
                </c:pt>
                <c:pt idx="168">
                  <c:v>15900</c:v>
                </c:pt>
                <c:pt idx="169">
                  <c:v>15524</c:v>
                </c:pt>
                <c:pt idx="170">
                  <c:v>15408</c:v>
                </c:pt>
                <c:pt idx="171">
                  <c:v>15604</c:v>
                </c:pt>
                <c:pt idx="172">
                  <c:v>16381</c:v>
                </c:pt>
                <c:pt idx="173">
                  <c:v>18149</c:v>
                </c:pt>
                <c:pt idx="174">
                  <c:v>20562</c:v>
                </c:pt>
                <c:pt idx="175">
                  <c:v>21814</c:v>
                </c:pt>
                <c:pt idx="176">
                  <c:v>21887</c:v>
                </c:pt>
                <c:pt idx="177">
                  <c:v>21674</c:v>
                </c:pt>
                <c:pt idx="178">
                  <c:v>21411</c:v>
                </c:pt>
                <c:pt idx="179">
                  <c:v>21061</c:v>
                </c:pt>
                <c:pt idx="180">
                  <c:v>20766</c:v>
                </c:pt>
                <c:pt idx="181">
                  <c:v>20462</c:v>
                </c:pt>
                <c:pt idx="182">
                  <c:v>20184</c:v>
                </c:pt>
                <c:pt idx="183">
                  <c:v>20032</c:v>
                </c:pt>
                <c:pt idx="184">
                  <c:v>20050</c:v>
                </c:pt>
                <c:pt idx="185">
                  <c:v>20196</c:v>
                </c:pt>
                <c:pt idx="186">
                  <c:v>20494</c:v>
                </c:pt>
                <c:pt idx="187">
                  <c:v>20780</c:v>
                </c:pt>
                <c:pt idx="188">
                  <c:v>20976</c:v>
                </c:pt>
                <c:pt idx="189">
                  <c:v>20356</c:v>
                </c:pt>
                <c:pt idx="190">
                  <c:v>18582</c:v>
                </c:pt>
                <c:pt idx="191">
                  <c:v>16891</c:v>
                </c:pt>
                <c:pt idx="192">
                  <c:v>14729</c:v>
                </c:pt>
                <c:pt idx="193">
                  <c:v>14384</c:v>
                </c:pt>
                <c:pt idx="194">
                  <c:v>14268</c:v>
                </c:pt>
                <c:pt idx="195">
                  <c:v>14440</c:v>
                </c:pt>
                <c:pt idx="196">
                  <c:v>15147</c:v>
                </c:pt>
                <c:pt idx="197">
                  <c:v>16770</c:v>
                </c:pt>
                <c:pt idx="198">
                  <c:v>19008</c:v>
                </c:pt>
                <c:pt idx="199">
                  <c:v>20174</c:v>
                </c:pt>
                <c:pt idx="200">
                  <c:v>20251</c:v>
                </c:pt>
                <c:pt idx="201">
                  <c:v>20061</c:v>
                </c:pt>
                <c:pt idx="202">
                  <c:v>19823</c:v>
                </c:pt>
                <c:pt idx="203">
                  <c:v>19502</c:v>
                </c:pt>
                <c:pt idx="204">
                  <c:v>19225</c:v>
                </c:pt>
                <c:pt idx="205">
                  <c:v>18944</c:v>
                </c:pt>
                <c:pt idx="206">
                  <c:v>18687</c:v>
                </c:pt>
                <c:pt idx="207">
                  <c:v>18541</c:v>
                </c:pt>
                <c:pt idx="208">
                  <c:v>18542</c:v>
                </c:pt>
                <c:pt idx="209">
                  <c:v>18651</c:v>
                </c:pt>
                <c:pt idx="210">
                  <c:v>18889</c:v>
                </c:pt>
                <c:pt idx="211">
                  <c:v>19124</c:v>
                </c:pt>
                <c:pt idx="212">
                  <c:v>19309</c:v>
                </c:pt>
                <c:pt idx="213">
                  <c:v>18777</c:v>
                </c:pt>
                <c:pt idx="214">
                  <c:v>17172</c:v>
                </c:pt>
                <c:pt idx="215">
                  <c:v>15629</c:v>
                </c:pt>
                <c:pt idx="216">
                  <c:v>14570</c:v>
                </c:pt>
                <c:pt idx="217">
                  <c:v>14229</c:v>
                </c:pt>
                <c:pt idx="218">
                  <c:v>14101</c:v>
                </c:pt>
                <c:pt idx="219">
                  <c:v>14249</c:v>
                </c:pt>
                <c:pt idx="220">
                  <c:v>14888</c:v>
                </c:pt>
                <c:pt idx="221">
                  <c:v>16364</c:v>
                </c:pt>
                <c:pt idx="222">
                  <c:v>18439</c:v>
                </c:pt>
                <c:pt idx="223">
                  <c:v>19602</c:v>
                </c:pt>
                <c:pt idx="224">
                  <c:v>19795</c:v>
                </c:pt>
                <c:pt idx="225">
                  <c:v>19686</c:v>
                </c:pt>
                <c:pt idx="226">
                  <c:v>19479</c:v>
                </c:pt>
                <c:pt idx="227">
                  <c:v>19170</c:v>
                </c:pt>
                <c:pt idx="228">
                  <c:v>18889</c:v>
                </c:pt>
                <c:pt idx="229">
                  <c:v>18600</c:v>
                </c:pt>
                <c:pt idx="230">
                  <c:v>18344</c:v>
                </c:pt>
                <c:pt idx="231">
                  <c:v>18202</c:v>
                </c:pt>
                <c:pt idx="232">
                  <c:v>18205</c:v>
                </c:pt>
                <c:pt idx="233">
                  <c:v>18307</c:v>
                </c:pt>
                <c:pt idx="234">
                  <c:v>18529</c:v>
                </c:pt>
                <c:pt idx="235">
                  <c:v>18759</c:v>
                </c:pt>
                <c:pt idx="236">
                  <c:v>18958</c:v>
                </c:pt>
                <c:pt idx="237">
                  <c:v>18472</c:v>
                </c:pt>
                <c:pt idx="238">
                  <c:v>16918</c:v>
                </c:pt>
                <c:pt idx="239">
                  <c:v>15411</c:v>
                </c:pt>
                <c:pt idx="240">
                  <c:v>15733</c:v>
                </c:pt>
                <c:pt idx="241">
                  <c:v>15343</c:v>
                </c:pt>
                <c:pt idx="242">
                  <c:v>15203</c:v>
                </c:pt>
                <c:pt idx="243">
                  <c:v>15357</c:v>
                </c:pt>
                <c:pt idx="244">
                  <c:v>16024</c:v>
                </c:pt>
                <c:pt idx="245">
                  <c:v>17559</c:v>
                </c:pt>
                <c:pt idx="246">
                  <c:v>19731</c:v>
                </c:pt>
                <c:pt idx="247">
                  <c:v>21002</c:v>
                </c:pt>
                <c:pt idx="248">
                  <c:v>21277</c:v>
                </c:pt>
                <c:pt idx="249">
                  <c:v>21210</c:v>
                </c:pt>
                <c:pt idx="250">
                  <c:v>21011</c:v>
                </c:pt>
                <c:pt idx="251">
                  <c:v>20690</c:v>
                </c:pt>
                <c:pt idx="252">
                  <c:v>20391</c:v>
                </c:pt>
                <c:pt idx="253">
                  <c:v>20080</c:v>
                </c:pt>
                <c:pt idx="254">
                  <c:v>19803</c:v>
                </c:pt>
                <c:pt idx="255">
                  <c:v>19650</c:v>
                </c:pt>
                <c:pt idx="256">
                  <c:v>19654</c:v>
                </c:pt>
                <c:pt idx="257">
                  <c:v>19767</c:v>
                </c:pt>
                <c:pt idx="258">
                  <c:v>19996</c:v>
                </c:pt>
                <c:pt idx="259">
                  <c:v>20242</c:v>
                </c:pt>
                <c:pt idx="260">
                  <c:v>20463</c:v>
                </c:pt>
                <c:pt idx="261">
                  <c:v>19952</c:v>
                </c:pt>
                <c:pt idx="262">
                  <c:v>18280</c:v>
                </c:pt>
                <c:pt idx="263">
                  <c:v>16646</c:v>
                </c:pt>
                <c:pt idx="264">
                  <c:v>16038</c:v>
                </c:pt>
                <c:pt idx="265">
                  <c:v>15635</c:v>
                </c:pt>
                <c:pt idx="266">
                  <c:v>15493</c:v>
                </c:pt>
                <c:pt idx="267">
                  <c:v>15653</c:v>
                </c:pt>
                <c:pt idx="268">
                  <c:v>16341</c:v>
                </c:pt>
                <c:pt idx="269">
                  <c:v>17918</c:v>
                </c:pt>
                <c:pt idx="270">
                  <c:v>20155</c:v>
                </c:pt>
                <c:pt idx="271">
                  <c:v>21466</c:v>
                </c:pt>
                <c:pt idx="272">
                  <c:v>21752</c:v>
                </c:pt>
                <c:pt idx="273">
                  <c:v>21692</c:v>
                </c:pt>
                <c:pt idx="274">
                  <c:v>21502</c:v>
                </c:pt>
                <c:pt idx="275">
                  <c:v>21184</c:v>
                </c:pt>
                <c:pt idx="276">
                  <c:v>20886</c:v>
                </c:pt>
                <c:pt idx="277">
                  <c:v>20574</c:v>
                </c:pt>
                <c:pt idx="278">
                  <c:v>20294</c:v>
                </c:pt>
                <c:pt idx="279">
                  <c:v>20138</c:v>
                </c:pt>
                <c:pt idx="280">
                  <c:v>20134</c:v>
                </c:pt>
                <c:pt idx="281">
                  <c:v>20243</c:v>
                </c:pt>
                <c:pt idx="282">
                  <c:v>20452</c:v>
                </c:pt>
                <c:pt idx="283">
                  <c:v>20682</c:v>
                </c:pt>
                <c:pt idx="284">
                  <c:v>20900</c:v>
                </c:pt>
                <c:pt idx="285">
                  <c:v>20386</c:v>
                </c:pt>
                <c:pt idx="286">
                  <c:v>18685</c:v>
                </c:pt>
                <c:pt idx="287">
                  <c:v>17010</c:v>
                </c:pt>
                <c:pt idx="288">
                  <c:v>15694</c:v>
                </c:pt>
                <c:pt idx="289">
                  <c:v>15315</c:v>
                </c:pt>
                <c:pt idx="290">
                  <c:v>15169</c:v>
                </c:pt>
                <c:pt idx="291">
                  <c:v>15318</c:v>
                </c:pt>
                <c:pt idx="292">
                  <c:v>15976</c:v>
                </c:pt>
                <c:pt idx="293">
                  <c:v>17491</c:v>
                </c:pt>
                <c:pt idx="294">
                  <c:v>19658</c:v>
                </c:pt>
                <c:pt idx="295">
                  <c:v>20948</c:v>
                </c:pt>
                <c:pt idx="296">
                  <c:v>21253</c:v>
                </c:pt>
                <c:pt idx="297">
                  <c:v>21219</c:v>
                </c:pt>
                <c:pt idx="298">
                  <c:v>21049</c:v>
                </c:pt>
                <c:pt idx="299">
                  <c:v>20750</c:v>
                </c:pt>
                <c:pt idx="300">
                  <c:v>20467</c:v>
                </c:pt>
                <c:pt idx="301">
                  <c:v>20166</c:v>
                </c:pt>
                <c:pt idx="302">
                  <c:v>19898</c:v>
                </c:pt>
                <c:pt idx="303">
                  <c:v>19750</c:v>
                </c:pt>
                <c:pt idx="304">
                  <c:v>19752</c:v>
                </c:pt>
                <c:pt idx="305">
                  <c:v>19862</c:v>
                </c:pt>
                <c:pt idx="306">
                  <c:v>20055</c:v>
                </c:pt>
                <c:pt idx="307">
                  <c:v>20272</c:v>
                </c:pt>
                <c:pt idx="308">
                  <c:v>20487</c:v>
                </c:pt>
                <c:pt idx="309">
                  <c:v>19989</c:v>
                </c:pt>
                <c:pt idx="310">
                  <c:v>18310</c:v>
                </c:pt>
                <c:pt idx="311">
                  <c:v>16659</c:v>
                </c:pt>
                <c:pt idx="312">
                  <c:v>15865</c:v>
                </c:pt>
                <c:pt idx="313">
                  <c:v>15474</c:v>
                </c:pt>
                <c:pt idx="314">
                  <c:v>15325</c:v>
                </c:pt>
                <c:pt idx="315">
                  <c:v>15475</c:v>
                </c:pt>
                <c:pt idx="316">
                  <c:v>16148</c:v>
                </c:pt>
                <c:pt idx="317">
                  <c:v>17703</c:v>
                </c:pt>
                <c:pt idx="318">
                  <c:v>19925</c:v>
                </c:pt>
                <c:pt idx="319">
                  <c:v>21226</c:v>
                </c:pt>
                <c:pt idx="320">
                  <c:v>21503</c:v>
                </c:pt>
                <c:pt idx="321">
                  <c:v>21458</c:v>
                </c:pt>
                <c:pt idx="322">
                  <c:v>21297</c:v>
                </c:pt>
                <c:pt idx="323">
                  <c:v>21011</c:v>
                </c:pt>
                <c:pt idx="324">
                  <c:v>20748</c:v>
                </c:pt>
                <c:pt idx="325">
                  <c:v>20463</c:v>
                </c:pt>
                <c:pt idx="326">
                  <c:v>20202</c:v>
                </c:pt>
                <c:pt idx="327">
                  <c:v>20058</c:v>
                </c:pt>
                <c:pt idx="328">
                  <c:v>20065</c:v>
                </c:pt>
                <c:pt idx="329">
                  <c:v>20184</c:v>
                </c:pt>
                <c:pt idx="330">
                  <c:v>20375</c:v>
                </c:pt>
                <c:pt idx="331">
                  <c:v>20594</c:v>
                </c:pt>
                <c:pt idx="332">
                  <c:v>20813</c:v>
                </c:pt>
                <c:pt idx="333">
                  <c:v>20297</c:v>
                </c:pt>
                <c:pt idx="334">
                  <c:v>18559</c:v>
                </c:pt>
                <c:pt idx="335">
                  <c:v>16859</c:v>
                </c:pt>
                <c:pt idx="336">
                  <c:v>15643</c:v>
                </c:pt>
                <c:pt idx="337">
                  <c:v>15240</c:v>
                </c:pt>
                <c:pt idx="338">
                  <c:v>15095</c:v>
                </c:pt>
                <c:pt idx="339">
                  <c:v>15253</c:v>
                </c:pt>
                <c:pt idx="340">
                  <c:v>15956</c:v>
                </c:pt>
                <c:pt idx="341">
                  <c:v>17590</c:v>
                </c:pt>
                <c:pt idx="342">
                  <c:v>19907</c:v>
                </c:pt>
                <c:pt idx="343">
                  <c:v>21188</c:v>
                </c:pt>
                <c:pt idx="344">
                  <c:v>21365</c:v>
                </c:pt>
                <c:pt idx="345">
                  <c:v>21265</c:v>
                </c:pt>
                <c:pt idx="346">
                  <c:v>21101</c:v>
                </c:pt>
                <c:pt idx="347">
                  <c:v>20829</c:v>
                </c:pt>
                <c:pt idx="348">
                  <c:v>20589</c:v>
                </c:pt>
                <c:pt idx="349">
                  <c:v>20329</c:v>
                </c:pt>
                <c:pt idx="350">
                  <c:v>20081</c:v>
                </c:pt>
                <c:pt idx="351">
                  <c:v>19936</c:v>
                </c:pt>
                <c:pt idx="352">
                  <c:v>19928</c:v>
                </c:pt>
                <c:pt idx="353">
                  <c:v>20026</c:v>
                </c:pt>
                <c:pt idx="354">
                  <c:v>20184</c:v>
                </c:pt>
                <c:pt idx="355">
                  <c:v>20371</c:v>
                </c:pt>
                <c:pt idx="356">
                  <c:v>20576</c:v>
                </c:pt>
                <c:pt idx="357">
                  <c:v>20072</c:v>
                </c:pt>
                <c:pt idx="358">
                  <c:v>18350</c:v>
                </c:pt>
                <c:pt idx="359">
                  <c:v>16658</c:v>
                </c:pt>
                <c:pt idx="360">
                  <c:v>14556</c:v>
                </c:pt>
                <c:pt idx="361">
                  <c:v>14184</c:v>
                </c:pt>
                <c:pt idx="362">
                  <c:v>14040</c:v>
                </c:pt>
                <c:pt idx="363">
                  <c:v>14178</c:v>
                </c:pt>
                <c:pt idx="364">
                  <c:v>14819</c:v>
                </c:pt>
                <c:pt idx="365">
                  <c:v>16322</c:v>
                </c:pt>
                <c:pt idx="366">
                  <c:v>18477</c:v>
                </c:pt>
                <c:pt idx="367">
                  <c:v>19675</c:v>
                </c:pt>
                <c:pt idx="368">
                  <c:v>19851</c:v>
                </c:pt>
                <c:pt idx="369">
                  <c:v>19768</c:v>
                </c:pt>
                <c:pt idx="370">
                  <c:v>19622</c:v>
                </c:pt>
                <c:pt idx="371">
                  <c:v>19372</c:v>
                </c:pt>
                <c:pt idx="372">
                  <c:v>19147</c:v>
                </c:pt>
                <c:pt idx="373">
                  <c:v>18906</c:v>
                </c:pt>
                <c:pt idx="374">
                  <c:v>18676</c:v>
                </c:pt>
                <c:pt idx="375">
                  <c:v>18537</c:v>
                </c:pt>
                <c:pt idx="376">
                  <c:v>18516</c:v>
                </c:pt>
                <c:pt idx="377">
                  <c:v>18582</c:v>
                </c:pt>
                <c:pt idx="378">
                  <c:v>18692</c:v>
                </c:pt>
                <c:pt idx="379">
                  <c:v>18834</c:v>
                </c:pt>
                <c:pt idx="380">
                  <c:v>19026</c:v>
                </c:pt>
                <c:pt idx="381">
                  <c:v>18597</c:v>
                </c:pt>
                <c:pt idx="382">
                  <c:v>17034</c:v>
                </c:pt>
                <c:pt idx="383">
                  <c:v>15482</c:v>
                </c:pt>
                <c:pt idx="384">
                  <c:v>14638</c:v>
                </c:pt>
                <c:pt idx="385">
                  <c:v>14264</c:v>
                </c:pt>
                <c:pt idx="386">
                  <c:v>14105</c:v>
                </c:pt>
                <c:pt idx="387">
                  <c:v>14221</c:v>
                </c:pt>
                <c:pt idx="388">
                  <c:v>14805</c:v>
                </c:pt>
                <c:pt idx="389">
                  <c:v>16185</c:v>
                </c:pt>
                <c:pt idx="390">
                  <c:v>18209</c:v>
                </c:pt>
                <c:pt idx="391">
                  <c:v>19424</c:v>
                </c:pt>
                <c:pt idx="392">
                  <c:v>19719</c:v>
                </c:pt>
                <c:pt idx="393">
                  <c:v>19717</c:v>
                </c:pt>
                <c:pt idx="394">
                  <c:v>19599</c:v>
                </c:pt>
                <c:pt idx="395">
                  <c:v>19357</c:v>
                </c:pt>
                <c:pt idx="396">
                  <c:v>19125</c:v>
                </c:pt>
                <c:pt idx="397">
                  <c:v>18873</c:v>
                </c:pt>
                <c:pt idx="398">
                  <c:v>18640</c:v>
                </c:pt>
                <c:pt idx="399">
                  <c:v>18504</c:v>
                </c:pt>
                <c:pt idx="400">
                  <c:v>18486</c:v>
                </c:pt>
                <c:pt idx="401">
                  <c:v>18549</c:v>
                </c:pt>
                <c:pt idx="402">
                  <c:v>18645</c:v>
                </c:pt>
                <c:pt idx="403">
                  <c:v>18784</c:v>
                </c:pt>
                <c:pt idx="404">
                  <c:v>18992</c:v>
                </c:pt>
                <c:pt idx="405">
                  <c:v>18599</c:v>
                </c:pt>
                <c:pt idx="406">
                  <c:v>17061</c:v>
                </c:pt>
                <c:pt idx="407">
                  <c:v>15521</c:v>
                </c:pt>
                <c:pt idx="408">
                  <c:v>15837</c:v>
                </c:pt>
                <c:pt idx="409">
                  <c:v>15411</c:v>
                </c:pt>
                <c:pt idx="410">
                  <c:v>15237</c:v>
                </c:pt>
                <c:pt idx="411">
                  <c:v>15354</c:v>
                </c:pt>
                <c:pt idx="412">
                  <c:v>15963</c:v>
                </c:pt>
                <c:pt idx="413">
                  <c:v>17394</c:v>
                </c:pt>
                <c:pt idx="414">
                  <c:v>19512</c:v>
                </c:pt>
                <c:pt idx="415">
                  <c:v>20841</c:v>
                </c:pt>
                <c:pt idx="416">
                  <c:v>21230</c:v>
                </c:pt>
                <c:pt idx="417">
                  <c:v>21280</c:v>
                </c:pt>
                <c:pt idx="418">
                  <c:v>21179</c:v>
                </c:pt>
                <c:pt idx="419">
                  <c:v>20931</c:v>
                </c:pt>
                <c:pt idx="420">
                  <c:v>20686</c:v>
                </c:pt>
                <c:pt idx="421">
                  <c:v>20415</c:v>
                </c:pt>
                <c:pt idx="422">
                  <c:v>20163</c:v>
                </c:pt>
                <c:pt idx="423">
                  <c:v>20018</c:v>
                </c:pt>
                <c:pt idx="424">
                  <c:v>20002</c:v>
                </c:pt>
                <c:pt idx="425">
                  <c:v>20073</c:v>
                </c:pt>
                <c:pt idx="426">
                  <c:v>20165</c:v>
                </c:pt>
                <c:pt idx="427">
                  <c:v>20311</c:v>
                </c:pt>
                <c:pt idx="428">
                  <c:v>20540</c:v>
                </c:pt>
                <c:pt idx="429">
                  <c:v>20128</c:v>
                </c:pt>
                <c:pt idx="430">
                  <c:v>18471</c:v>
                </c:pt>
                <c:pt idx="431">
                  <c:v>16798</c:v>
                </c:pt>
                <c:pt idx="432">
                  <c:v>16154</c:v>
                </c:pt>
                <c:pt idx="433">
                  <c:v>15713</c:v>
                </c:pt>
                <c:pt idx="434">
                  <c:v>15536</c:v>
                </c:pt>
                <c:pt idx="435">
                  <c:v>15658</c:v>
                </c:pt>
                <c:pt idx="436">
                  <c:v>16286</c:v>
                </c:pt>
                <c:pt idx="437">
                  <c:v>17756</c:v>
                </c:pt>
                <c:pt idx="438">
                  <c:v>19934</c:v>
                </c:pt>
                <c:pt idx="439">
                  <c:v>21306</c:v>
                </c:pt>
                <c:pt idx="440">
                  <c:v>21709</c:v>
                </c:pt>
                <c:pt idx="441">
                  <c:v>21772</c:v>
                </c:pt>
                <c:pt idx="442">
                  <c:v>21683</c:v>
                </c:pt>
                <c:pt idx="443">
                  <c:v>21441</c:v>
                </c:pt>
                <c:pt idx="444">
                  <c:v>21198</c:v>
                </c:pt>
                <c:pt idx="445">
                  <c:v>20929</c:v>
                </c:pt>
                <c:pt idx="446">
                  <c:v>20675</c:v>
                </c:pt>
                <c:pt idx="447">
                  <c:v>20528</c:v>
                </c:pt>
                <c:pt idx="448">
                  <c:v>20505</c:v>
                </c:pt>
                <c:pt idx="449">
                  <c:v>20571</c:v>
                </c:pt>
                <c:pt idx="450">
                  <c:v>20642</c:v>
                </c:pt>
                <c:pt idx="451">
                  <c:v>20767</c:v>
                </c:pt>
                <c:pt idx="452">
                  <c:v>20992</c:v>
                </c:pt>
                <c:pt idx="453">
                  <c:v>20577</c:v>
                </c:pt>
                <c:pt idx="454">
                  <c:v>18890</c:v>
                </c:pt>
                <c:pt idx="455">
                  <c:v>17175</c:v>
                </c:pt>
                <c:pt idx="456">
                  <c:v>15906</c:v>
                </c:pt>
                <c:pt idx="457">
                  <c:v>15486</c:v>
                </c:pt>
                <c:pt idx="458">
                  <c:v>15305</c:v>
                </c:pt>
                <c:pt idx="459">
                  <c:v>15417</c:v>
                </c:pt>
                <c:pt idx="460">
                  <c:v>16019</c:v>
                </c:pt>
                <c:pt idx="461">
                  <c:v>17435</c:v>
                </c:pt>
                <c:pt idx="462">
                  <c:v>19555</c:v>
                </c:pt>
                <c:pt idx="463">
                  <c:v>20911</c:v>
                </c:pt>
                <c:pt idx="464">
                  <c:v>21337</c:v>
                </c:pt>
                <c:pt idx="465">
                  <c:v>21424</c:v>
                </c:pt>
                <c:pt idx="466">
                  <c:v>21355</c:v>
                </c:pt>
                <c:pt idx="467">
                  <c:v>21130</c:v>
                </c:pt>
                <c:pt idx="468">
                  <c:v>20900</c:v>
                </c:pt>
                <c:pt idx="469">
                  <c:v>20640</c:v>
                </c:pt>
                <c:pt idx="470">
                  <c:v>20398</c:v>
                </c:pt>
                <c:pt idx="471">
                  <c:v>20259</c:v>
                </c:pt>
                <c:pt idx="472">
                  <c:v>20244</c:v>
                </c:pt>
                <c:pt idx="473">
                  <c:v>20313</c:v>
                </c:pt>
                <c:pt idx="474">
                  <c:v>20371</c:v>
                </c:pt>
                <c:pt idx="475">
                  <c:v>20485</c:v>
                </c:pt>
                <c:pt idx="476">
                  <c:v>20706</c:v>
                </c:pt>
                <c:pt idx="477">
                  <c:v>20300</c:v>
                </c:pt>
                <c:pt idx="478">
                  <c:v>18625</c:v>
                </c:pt>
                <c:pt idx="479">
                  <c:v>16926</c:v>
                </c:pt>
                <c:pt idx="480">
                  <c:v>16128</c:v>
                </c:pt>
                <c:pt idx="481">
                  <c:v>15694</c:v>
                </c:pt>
                <c:pt idx="482">
                  <c:v>15508</c:v>
                </c:pt>
                <c:pt idx="483">
                  <c:v>15622</c:v>
                </c:pt>
                <c:pt idx="484">
                  <c:v>16239</c:v>
                </c:pt>
                <c:pt idx="485">
                  <c:v>17697</c:v>
                </c:pt>
                <c:pt idx="486">
                  <c:v>19874</c:v>
                </c:pt>
                <c:pt idx="487">
                  <c:v>21245</c:v>
                </c:pt>
                <c:pt idx="488">
                  <c:v>21647</c:v>
                </c:pt>
                <c:pt idx="489">
                  <c:v>21727</c:v>
                </c:pt>
                <c:pt idx="490">
                  <c:v>21669</c:v>
                </c:pt>
                <c:pt idx="491">
                  <c:v>21459</c:v>
                </c:pt>
                <c:pt idx="492">
                  <c:v>21250</c:v>
                </c:pt>
                <c:pt idx="493">
                  <c:v>21007</c:v>
                </c:pt>
                <c:pt idx="494">
                  <c:v>20773</c:v>
                </c:pt>
                <c:pt idx="495">
                  <c:v>20639</c:v>
                </c:pt>
                <c:pt idx="496">
                  <c:v>20631</c:v>
                </c:pt>
                <c:pt idx="497">
                  <c:v>20710</c:v>
                </c:pt>
                <c:pt idx="498">
                  <c:v>20763</c:v>
                </c:pt>
                <c:pt idx="499">
                  <c:v>20877</c:v>
                </c:pt>
                <c:pt idx="500">
                  <c:v>21100</c:v>
                </c:pt>
                <c:pt idx="501">
                  <c:v>20675</c:v>
                </c:pt>
                <c:pt idx="502">
                  <c:v>18936</c:v>
                </c:pt>
                <c:pt idx="503">
                  <c:v>17181</c:v>
                </c:pt>
                <c:pt idx="504">
                  <c:v>15813</c:v>
                </c:pt>
                <c:pt idx="505">
                  <c:v>15369</c:v>
                </c:pt>
                <c:pt idx="506">
                  <c:v>15190</c:v>
                </c:pt>
                <c:pt idx="507">
                  <c:v>15310</c:v>
                </c:pt>
                <c:pt idx="508">
                  <c:v>15954</c:v>
                </c:pt>
                <c:pt idx="509">
                  <c:v>17483</c:v>
                </c:pt>
                <c:pt idx="510">
                  <c:v>19741</c:v>
                </c:pt>
                <c:pt idx="511">
                  <c:v>21083</c:v>
                </c:pt>
                <c:pt idx="512">
                  <c:v>21382</c:v>
                </c:pt>
                <c:pt idx="513">
                  <c:v>21406</c:v>
                </c:pt>
                <c:pt idx="514">
                  <c:v>21344</c:v>
                </c:pt>
                <c:pt idx="515">
                  <c:v>21149</c:v>
                </c:pt>
                <c:pt idx="516">
                  <c:v>20965</c:v>
                </c:pt>
                <c:pt idx="517">
                  <c:v>20749</c:v>
                </c:pt>
                <c:pt idx="518">
                  <c:v>20529</c:v>
                </c:pt>
                <c:pt idx="519">
                  <c:v>20395</c:v>
                </c:pt>
                <c:pt idx="520">
                  <c:v>20375</c:v>
                </c:pt>
                <c:pt idx="521">
                  <c:v>20434</c:v>
                </c:pt>
                <c:pt idx="522">
                  <c:v>20456</c:v>
                </c:pt>
                <c:pt idx="523">
                  <c:v>20536</c:v>
                </c:pt>
                <c:pt idx="524">
                  <c:v>20743</c:v>
                </c:pt>
                <c:pt idx="525">
                  <c:v>20328</c:v>
                </c:pt>
                <c:pt idx="526">
                  <c:v>18615</c:v>
                </c:pt>
                <c:pt idx="527">
                  <c:v>16879</c:v>
                </c:pt>
                <c:pt idx="528">
                  <c:v>14654</c:v>
                </c:pt>
                <c:pt idx="529">
                  <c:v>14247</c:v>
                </c:pt>
                <c:pt idx="530">
                  <c:v>14071</c:v>
                </c:pt>
                <c:pt idx="531">
                  <c:v>14173</c:v>
                </c:pt>
                <c:pt idx="532">
                  <c:v>14756</c:v>
                </c:pt>
                <c:pt idx="533">
                  <c:v>16154</c:v>
                </c:pt>
                <c:pt idx="534">
                  <c:v>18244</c:v>
                </c:pt>
                <c:pt idx="535">
                  <c:v>19493</c:v>
                </c:pt>
                <c:pt idx="536">
                  <c:v>19782</c:v>
                </c:pt>
                <c:pt idx="537">
                  <c:v>19814</c:v>
                </c:pt>
                <c:pt idx="538">
                  <c:v>19765</c:v>
                </c:pt>
                <c:pt idx="539">
                  <c:v>19588</c:v>
                </c:pt>
                <c:pt idx="540">
                  <c:v>19416</c:v>
                </c:pt>
                <c:pt idx="541">
                  <c:v>19217</c:v>
                </c:pt>
                <c:pt idx="542">
                  <c:v>19016</c:v>
                </c:pt>
                <c:pt idx="543">
                  <c:v>18888</c:v>
                </c:pt>
                <c:pt idx="544">
                  <c:v>18858</c:v>
                </c:pt>
                <c:pt idx="545">
                  <c:v>18887</c:v>
                </c:pt>
                <c:pt idx="546">
                  <c:v>18871</c:v>
                </c:pt>
                <c:pt idx="547">
                  <c:v>18914</c:v>
                </c:pt>
                <c:pt idx="548">
                  <c:v>19105</c:v>
                </c:pt>
                <c:pt idx="549">
                  <c:v>18758</c:v>
                </c:pt>
                <c:pt idx="550">
                  <c:v>17209</c:v>
                </c:pt>
                <c:pt idx="551">
                  <c:v>15624</c:v>
                </c:pt>
                <c:pt idx="552">
                  <c:v>14629</c:v>
                </c:pt>
                <c:pt idx="553">
                  <c:v>14222</c:v>
                </c:pt>
                <c:pt idx="554">
                  <c:v>14032</c:v>
                </c:pt>
                <c:pt idx="555">
                  <c:v>14111</c:v>
                </c:pt>
                <c:pt idx="556">
                  <c:v>14632</c:v>
                </c:pt>
                <c:pt idx="557">
                  <c:v>15895</c:v>
                </c:pt>
                <c:pt idx="558">
                  <c:v>17837</c:v>
                </c:pt>
                <c:pt idx="559">
                  <c:v>19093</c:v>
                </c:pt>
                <c:pt idx="560">
                  <c:v>19500</c:v>
                </c:pt>
                <c:pt idx="561">
                  <c:v>19615</c:v>
                </c:pt>
                <c:pt idx="562">
                  <c:v>19596</c:v>
                </c:pt>
                <c:pt idx="563">
                  <c:v>19429</c:v>
                </c:pt>
                <c:pt idx="564">
                  <c:v>19253</c:v>
                </c:pt>
                <c:pt idx="565">
                  <c:v>19046</c:v>
                </c:pt>
                <c:pt idx="566">
                  <c:v>18844</c:v>
                </c:pt>
                <c:pt idx="567">
                  <c:v>18721</c:v>
                </c:pt>
                <c:pt idx="568">
                  <c:v>18696</c:v>
                </c:pt>
                <c:pt idx="569">
                  <c:v>18721</c:v>
                </c:pt>
                <c:pt idx="570">
                  <c:v>18691</c:v>
                </c:pt>
                <c:pt idx="571">
                  <c:v>18729</c:v>
                </c:pt>
                <c:pt idx="572">
                  <c:v>18932</c:v>
                </c:pt>
                <c:pt idx="573">
                  <c:v>18624</c:v>
                </c:pt>
                <c:pt idx="574">
                  <c:v>17110</c:v>
                </c:pt>
                <c:pt idx="575">
                  <c:v>15548</c:v>
                </c:pt>
                <c:pt idx="576">
                  <c:v>14619</c:v>
                </c:pt>
                <c:pt idx="577">
                  <c:v>14192</c:v>
                </c:pt>
                <c:pt idx="578">
                  <c:v>14000</c:v>
                </c:pt>
                <c:pt idx="579">
                  <c:v>14072</c:v>
                </c:pt>
                <c:pt idx="580">
                  <c:v>14568</c:v>
                </c:pt>
                <c:pt idx="581">
                  <c:v>15769</c:v>
                </c:pt>
                <c:pt idx="582">
                  <c:v>17645</c:v>
                </c:pt>
                <c:pt idx="583">
                  <c:v>18911</c:v>
                </c:pt>
                <c:pt idx="584">
                  <c:v>19383</c:v>
                </c:pt>
                <c:pt idx="585">
                  <c:v>19548</c:v>
                </c:pt>
                <c:pt idx="586">
                  <c:v>19555</c:v>
                </c:pt>
                <c:pt idx="587">
                  <c:v>19404</c:v>
                </c:pt>
                <c:pt idx="588">
                  <c:v>19236</c:v>
                </c:pt>
                <c:pt idx="589">
                  <c:v>19032</c:v>
                </c:pt>
                <c:pt idx="590">
                  <c:v>18831</c:v>
                </c:pt>
                <c:pt idx="591">
                  <c:v>18711</c:v>
                </c:pt>
                <c:pt idx="592">
                  <c:v>18688</c:v>
                </c:pt>
                <c:pt idx="593">
                  <c:v>18716</c:v>
                </c:pt>
                <c:pt idx="594">
                  <c:v>18675</c:v>
                </c:pt>
                <c:pt idx="595">
                  <c:v>18707</c:v>
                </c:pt>
                <c:pt idx="596">
                  <c:v>18914</c:v>
                </c:pt>
                <c:pt idx="597">
                  <c:v>18617</c:v>
                </c:pt>
                <c:pt idx="598">
                  <c:v>17103</c:v>
                </c:pt>
                <c:pt idx="599">
                  <c:v>15540</c:v>
                </c:pt>
                <c:pt idx="600">
                  <c:v>16258</c:v>
                </c:pt>
                <c:pt idx="601">
                  <c:v>15777</c:v>
                </c:pt>
                <c:pt idx="602">
                  <c:v>15564</c:v>
                </c:pt>
                <c:pt idx="603">
                  <c:v>15645</c:v>
                </c:pt>
                <c:pt idx="604">
                  <c:v>16206</c:v>
                </c:pt>
                <c:pt idx="605">
                  <c:v>17554</c:v>
                </c:pt>
                <c:pt idx="606">
                  <c:v>19647</c:v>
                </c:pt>
                <c:pt idx="607">
                  <c:v>21072</c:v>
                </c:pt>
                <c:pt idx="608">
                  <c:v>21607</c:v>
                </c:pt>
                <c:pt idx="609">
                  <c:v>21803</c:v>
                </c:pt>
                <c:pt idx="610">
                  <c:v>21824</c:v>
                </c:pt>
                <c:pt idx="611">
                  <c:v>21667</c:v>
                </c:pt>
                <c:pt idx="612">
                  <c:v>21486</c:v>
                </c:pt>
                <c:pt idx="613">
                  <c:v>21266</c:v>
                </c:pt>
                <c:pt idx="614">
                  <c:v>21047</c:v>
                </c:pt>
                <c:pt idx="615">
                  <c:v>20916</c:v>
                </c:pt>
                <c:pt idx="616">
                  <c:v>20889</c:v>
                </c:pt>
                <c:pt idx="617">
                  <c:v>20915</c:v>
                </c:pt>
                <c:pt idx="618">
                  <c:v>20846</c:v>
                </c:pt>
                <c:pt idx="619">
                  <c:v>20857</c:v>
                </c:pt>
                <c:pt idx="620">
                  <c:v>21076</c:v>
                </c:pt>
                <c:pt idx="621">
                  <c:v>20747</c:v>
                </c:pt>
                <c:pt idx="622">
                  <c:v>19076</c:v>
                </c:pt>
                <c:pt idx="623">
                  <c:v>17326</c:v>
                </c:pt>
                <c:pt idx="624">
                  <c:v>15972</c:v>
                </c:pt>
                <c:pt idx="625">
                  <c:v>15514</c:v>
                </c:pt>
                <c:pt idx="626">
                  <c:v>15297</c:v>
                </c:pt>
                <c:pt idx="627">
                  <c:v>15369</c:v>
                </c:pt>
                <c:pt idx="628">
                  <c:v>15903</c:v>
                </c:pt>
                <c:pt idx="629">
                  <c:v>17195</c:v>
                </c:pt>
                <c:pt idx="630">
                  <c:v>19223</c:v>
                </c:pt>
                <c:pt idx="631">
                  <c:v>20628</c:v>
                </c:pt>
                <c:pt idx="632">
                  <c:v>21183</c:v>
                </c:pt>
                <c:pt idx="633">
                  <c:v>21402</c:v>
                </c:pt>
                <c:pt idx="634">
                  <c:v>21442</c:v>
                </c:pt>
                <c:pt idx="635">
                  <c:v>21301</c:v>
                </c:pt>
                <c:pt idx="636">
                  <c:v>21134</c:v>
                </c:pt>
                <c:pt idx="637">
                  <c:v>20924</c:v>
                </c:pt>
                <c:pt idx="638">
                  <c:v>20718</c:v>
                </c:pt>
                <c:pt idx="639">
                  <c:v>20596</c:v>
                </c:pt>
                <c:pt idx="640">
                  <c:v>20578</c:v>
                </c:pt>
                <c:pt idx="641">
                  <c:v>20609</c:v>
                </c:pt>
                <c:pt idx="642">
                  <c:v>20530</c:v>
                </c:pt>
                <c:pt idx="643">
                  <c:v>20531</c:v>
                </c:pt>
                <c:pt idx="644">
                  <c:v>20744</c:v>
                </c:pt>
                <c:pt idx="645">
                  <c:v>20422</c:v>
                </c:pt>
                <c:pt idx="646">
                  <c:v>18765</c:v>
                </c:pt>
                <c:pt idx="647">
                  <c:v>17035</c:v>
                </c:pt>
                <c:pt idx="648">
                  <c:v>16198</c:v>
                </c:pt>
                <c:pt idx="649">
                  <c:v>15725</c:v>
                </c:pt>
                <c:pt idx="650">
                  <c:v>15503</c:v>
                </c:pt>
                <c:pt idx="651">
                  <c:v>15575</c:v>
                </c:pt>
                <c:pt idx="652">
                  <c:v>16123</c:v>
                </c:pt>
                <c:pt idx="653">
                  <c:v>17454</c:v>
                </c:pt>
                <c:pt idx="654">
                  <c:v>19535</c:v>
                </c:pt>
                <c:pt idx="655">
                  <c:v>20955</c:v>
                </c:pt>
                <c:pt idx="656">
                  <c:v>21489</c:v>
                </c:pt>
                <c:pt idx="657">
                  <c:v>21704</c:v>
                </c:pt>
                <c:pt idx="658">
                  <c:v>21757</c:v>
                </c:pt>
                <c:pt idx="659">
                  <c:v>21633</c:v>
                </c:pt>
                <c:pt idx="660">
                  <c:v>21489</c:v>
                </c:pt>
                <c:pt idx="661">
                  <c:v>21297</c:v>
                </c:pt>
                <c:pt idx="662">
                  <c:v>21100</c:v>
                </c:pt>
                <c:pt idx="663">
                  <c:v>20985</c:v>
                </c:pt>
                <c:pt idx="664">
                  <c:v>20976</c:v>
                </c:pt>
                <c:pt idx="665">
                  <c:v>21016</c:v>
                </c:pt>
                <c:pt idx="666">
                  <c:v>20931</c:v>
                </c:pt>
                <c:pt idx="667">
                  <c:v>20930</c:v>
                </c:pt>
                <c:pt idx="668">
                  <c:v>21143</c:v>
                </c:pt>
                <c:pt idx="669">
                  <c:v>20800</c:v>
                </c:pt>
                <c:pt idx="670">
                  <c:v>19079</c:v>
                </c:pt>
                <c:pt idx="671">
                  <c:v>17295</c:v>
                </c:pt>
                <c:pt idx="672">
                  <c:v>15865</c:v>
                </c:pt>
                <c:pt idx="673">
                  <c:v>15385</c:v>
                </c:pt>
                <c:pt idx="674">
                  <c:v>15169</c:v>
                </c:pt>
                <c:pt idx="675">
                  <c:v>15249</c:v>
                </c:pt>
                <c:pt idx="676">
                  <c:v>15825</c:v>
                </c:pt>
                <c:pt idx="677">
                  <c:v>17226</c:v>
                </c:pt>
                <c:pt idx="678">
                  <c:v>19385</c:v>
                </c:pt>
                <c:pt idx="679">
                  <c:v>20771</c:v>
                </c:pt>
                <c:pt idx="680">
                  <c:v>21200</c:v>
                </c:pt>
                <c:pt idx="681">
                  <c:v>21357</c:v>
                </c:pt>
                <c:pt idx="682">
                  <c:v>21405</c:v>
                </c:pt>
                <c:pt idx="683">
                  <c:v>21294</c:v>
                </c:pt>
                <c:pt idx="684">
                  <c:v>21174</c:v>
                </c:pt>
                <c:pt idx="685">
                  <c:v>21009</c:v>
                </c:pt>
                <c:pt idx="686">
                  <c:v>20827</c:v>
                </c:pt>
                <c:pt idx="687">
                  <c:v>20712</c:v>
                </c:pt>
                <c:pt idx="688">
                  <c:v>20693</c:v>
                </c:pt>
                <c:pt idx="689">
                  <c:v>20714</c:v>
                </c:pt>
                <c:pt idx="690">
                  <c:v>20602</c:v>
                </c:pt>
                <c:pt idx="691">
                  <c:v>20570</c:v>
                </c:pt>
                <c:pt idx="692">
                  <c:v>20766</c:v>
                </c:pt>
                <c:pt idx="693">
                  <c:v>20430</c:v>
                </c:pt>
                <c:pt idx="694">
                  <c:v>18735</c:v>
                </c:pt>
                <c:pt idx="695">
                  <c:v>16973</c:v>
                </c:pt>
                <c:pt idx="696">
                  <c:v>14671</c:v>
                </c:pt>
                <c:pt idx="697">
                  <c:v>14230</c:v>
                </c:pt>
                <c:pt idx="698">
                  <c:v>14022</c:v>
                </c:pt>
                <c:pt idx="699">
                  <c:v>14086</c:v>
                </c:pt>
                <c:pt idx="700">
                  <c:v>14605</c:v>
                </c:pt>
                <c:pt idx="701">
                  <c:v>15881</c:v>
                </c:pt>
                <c:pt idx="702">
                  <c:v>17872</c:v>
                </c:pt>
                <c:pt idx="703">
                  <c:v>19158</c:v>
                </c:pt>
                <c:pt idx="704">
                  <c:v>19566</c:v>
                </c:pt>
                <c:pt idx="705">
                  <c:v>19722</c:v>
                </c:pt>
                <c:pt idx="706">
                  <c:v>19774</c:v>
                </c:pt>
                <c:pt idx="707">
                  <c:v>19676</c:v>
                </c:pt>
                <c:pt idx="708">
                  <c:v>19565</c:v>
                </c:pt>
                <c:pt idx="709">
                  <c:v>19414</c:v>
                </c:pt>
                <c:pt idx="710">
                  <c:v>19248</c:v>
                </c:pt>
                <c:pt idx="711">
                  <c:v>19140</c:v>
                </c:pt>
                <c:pt idx="712">
                  <c:v>19112</c:v>
                </c:pt>
                <c:pt idx="713">
                  <c:v>19107</c:v>
                </c:pt>
                <c:pt idx="714">
                  <c:v>18969</c:v>
                </c:pt>
                <c:pt idx="715">
                  <c:v>18908</c:v>
                </c:pt>
                <c:pt idx="716">
                  <c:v>19087</c:v>
                </c:pt>
                <c:pt idx="717">
                  <c:v>18811</c:v>
                </c:pt>
                <c:pt idx="718">
                  <c:v>17281</c:v>
                </c:pt>
                <c:pt idx="719">
                  <c:v>15676</c:v>
                </c:pt>
                <c:pt idx="720">
                  <c:v>14619</c:v>
                </c:pt>
                <c:pt idx="721">
                  <c:v>14179</c:v>
                </c:pt>
                <c:pt idx="722">
                  <c:v>13958</c:v>
                </c:pt>
                <c:pt idx="723">
                  <c:v>13999</c:v>
                </c:pt>
                <c:pt idx="724">
                  <c:v>14455</c:v>
                </c:pt>
                <c:pt idx="725">
                  <c:v>15595</c:v>
                </c:pt>
                <c:pt idx="726">
                  <c:v>17433</c:v>
                </c:pt>
                <c:pt idx="727">
                  <c:v>18723</c:v>
                </c:pt>
                <c:pt idx="728">
                  <c:v>19249</c:v>
                </c:pt>
                <c:pt idx="729">
                  <c:v>19486</c:v>
                </c:pt>
                <c:pt idx="730">
                  <c:v>19568</c:v>
                </c:pt>
                <c:pt idx="731">
                  <c:v>19481</c:v>
                </c:pt>
                <c:pt idx="732">
                  <c:v>19366</c:v>
                </c:pt>
                <c:pt idx="733">
                  <c:v>19207</c:v>
                </c:pt>
                <c:pt idx="734">
                  <c:v>19043</c:v>
                </c:pt>
                <c:pt idx="735">
                  <c:v>18940</c:v>
                </c:pt>
                <c:pt idx="736">
                  <c:v>18919</c:v>
                </c:pt>
                <c:pt idx="737">
                  <c:v>18911</c:v>
                </c:pt>
                <c:pt idx="738">
                  <c:v>18760</c:v>
                </c:pt>
                <c:pt idx="739">
                  <c:v>18694</c:v>
                </c:pt>
                <c:pt idx="740">
                  <c:v>18884</c:v>
                </c:pt>
                <c:pt idx="741">
                  <c:v>18643</c:v>
                </c:pt>
                <c:pt idx="742">
                  <c:v>17151</c:v>
                </c:pt>
                <c:pt idx="743">
                  <c:v>15572</c:v>
                </c:pt>
              </c:numCache>
            </c:numRef>
          </c:val>
        </c:ser>
        <c:ser>
          <c:idx val="3"/>
          <c:order val="1"/>
          <c:tx>
            <c:strRef>
              <c:f>'3K Wind'!$D$5</c:f>
              <c:strCache>
                <c:ptCount val="1"/>
                <c:pt idx="0">
                  <c:v>Curt</c:v>
                </c:pt>
              </c:strCache>
            </c:strRef>
          </c:tx>
          <c:marker>
            <c:symbol val="none"/>
          </c:marker>
          <c:val>
            <c:numRef>
              <c:f>'3K Wind'!$D$6:$D$749</c:f>
              <c:numCache>
                <c:formatCode>General</c:formatCode>
                <c:ptCount val="7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</c:numCache>
            </c:numRef>
          </c:val>
        </c:ser>
        <c:ser>
          <c:idx val="4"/>
          <c:order val="2"/>
          <c:tx>
            <c:strRef>
              <c:f>'3K Wind'!$E$5</c:f>
              <c:strCache>
                <c:ptCount val="1"/>
                <c:pt idx="0">
                  <c:v>Thermal</c:v>
                </c:pt>
              </c:strCache>
            </c:strRef>
          </c:tx>
          <c:marker>
            <c:symbol val="none"/>
          </c:marker>
          <c:val>
            <c:numRef>
              <c:f>'3K Wind'!$E$6:$E$749</c:f>
              <c:numCache>
                <c:formatCode>General</c:formatCode>
                <c:ptCount val="744"/>
                <c:pt idx="0">
                  <c:v>5181</c:v>
                </c:pt>
                <c:pt idx="1">
                  <c:v>5181</c:v>
                </c:pt>
                <c:pt idx="2">
                  <c:v>5181</c:v>
                </c:pt>
                <c:pt idx="3">
                  <c:v>5181</c:v>
                </c:pt>
                <c:pt idx="4">
                  <c:v>5181</c:v>
                </c:pt>
                <c:pt idx="5">
                  <c:v>5181</c:v>
                </c:pt>
                <c:pt idx="6">
                  <c:v>5221</c:v>
                </c:pt>
                <c:pt idx="7">
                  <c:v>5221</c:v>
                </c:pt>
                <c:pt idx="8">
                  <c:v>5221</c:v>
                </c:pt>
                <c:pt idx="9">
                  <c:v>5221</c:v>
                </c:pt>
                <c:pt idx="10">
                  <c:v>5221</c:v>
                </c:pt>
                <c:pt idx="11">
                  <c:v>5221</c:v>
                </c:pt>
                <c:pt idx="12">
                  <c:v>5221</c:v>
                </c:pt>
                <c:pt idx="13">
                  <c:v>5221</c:v>
                </c:pt>
                <c:pt idx="14">
                  <c:v>5221</c:v>
                </c:pt>
                <c:pt idx="15">
                  <c:v>5221</c:v>
                </c:pt>
                <c:pt idx="16">
                  <c:v>5221</c:v>
                </c:pt>
                <c:pt idx="17">
                  <c:v>5221</c:v>
                </c:pt>
                <c:pt idx="18">
                  <c:v>5221</c:v>
                </c:pt>
                <c:pt idx="19">
                  <c:v>5221</c:v>
                </c:pt>
                <c:pt idx="20">
                  <c:v>5221</c:v>
                </c:pt>
                <c:pt idx="21">
                  <c:v>5221</c:v>
                </c:pt>
                <c:pt idx="22">
                  <c:v>5181</c:v>
                </c:pt>
                <c:pt idx="23">
                  <c:v>5181</c:v>
                </c:pt>
                <c:pt idx="24">
                  <c:v>888</c:v>
                </c:pt>
                <c:pt idx="25">
                  <c:v>888</c:v>
                </c:pt>
                <c:pt idx="26">
                  <c:v>888</c:v>
                </c:pt>
                <c:pt idx="27">
                  <c:v>888</c:v>
                </c:pt>
                <c:pt idx="28">
                  <c:v>888</c:v>
                </c:pt>
                <c:pt idx="29">
                  <c:v>888</c:v>
                </c:pt>
                <c:pt idx="30">
                  <c:v>928</c:v>
                </c:pt>
                <c:pt idx="31">
                  <c:v>928</c:v>
                </c:pt>
                <c:pt idx="32">
                  <c:v>928</c:v>
                </c:pt>
                <c:pt idx="33">
                  <c:v>928</c:v>
                </c:pt>
                <c:pt idx="34">
                  <c:v>928</c:v>
                </c:pt>
                <c:pt idx="35">
                  <c:v>928</c:v>
                </c:pt>
                <c:pt idx="36">
                  <c:v>928</c:v>
                </c:pt>
                <c:pt idx="37">
                  <c:v>928</c:v>
                </c:pt>
                <c:pt idx="38">
                  <c:v>928</c:v>
                </c:pt>
                <c:pt idx="39">
                  <c:v>928</c:v>
                </c:pt>
                <c:pt idx="40">
                  <c:v>928</c:v>
                </c:pt>
                <c:pt idx="41">
                  <c:v>928</c:v>
                </c:pt>
                <c:pt idx="42">
                  <c:v>928</c:v>
                </c:pt>
                <c:pt idx="43">
                  <c:v>928</c:v>
                </c:pt>
                <c:pt idx="44">
                  <c:v>928</c:v>
                </c:pt>
                <c:pt idx="45">
                  <c:v>928</c:v>
                </c:pt>
                <c:pt idx="46">
                  <c:v>888</c:v>
                </c:pt>
                <c:pt idx="47">
                  <c:v>888</c:v>
                </c:pt>
                <c:pt idx="48">
                  <c:v>1374</c:v>
                </c:pt>
                <c:pt idx="49">
                  <c:v>1374</c:v>
                </c:pt>
                <c:pt idx="50">
                  <c:v>1374</c:v>
                </c:pt>
                <c:pt idx="51">
                  <c:v>1374</c:v>
                </c:pt>
                <c:pt idx="52">
                  <c:v>1374</c:v>
                </c:pt>
                <c:pt idx="53">
                  <c:v>1374</c:v>
                </c:pt>
                <c:pt idx="54">
                  <c:v>1374</c:v>
                </c:pt>
                <c:pt idx="55">
                  <c:v>1374</c:v>
                </c:pt>
                <c:pt idx="56">
                  <c:v>1374</c:v>
                </c:pt>
                <c:pt idx="57">
                  <c:v>1374</c:v>
                </c:pt>
                <c:pt idx="58">
                  <c:v>1374</c:v>
                </c:pt>
                <c:pt idx="59">
                  <c:v>1374</c:v>
                </c:pt>
                <c:pt idx="60">
                  <c:v>1374</c:v>
                </c:pt>
                <c:pt idx="61">
                  <c:v>1374</c:v>
                </c:pt>
                <c:pt idx="62">
                  <c:v>1374</c:v>
                </c:pt>
                <c:pt idx="63">
                  <c:v>1374</c:v>
                </c:pt>
                <c:pt idx="64">
                  <c:v>1374</c:v>
                </c:pt>
                <c:pt idx="65">
                  <c:v>1374</c:v>
                </c:pt>
                <c:pt idx="66">
                  <c:v>1374</c:v>
                </c:pt>
                <c:pt idx="67">
                  <c:v>1374</c:v>
                </c:pt>
                <c:pt idx="68">
                  <c:v>1374</c:v>
                </c:pt>
                <c:pt idx="69">
                  <c:v>1374</c:v>
                </c:pt>
                <c:pt idx="70">
                  <c:v>1374</c:v>
                </c:pt>
                <c:pt idx="71">
                  <c:v>1374</c:v>
                </c:pt>
                <c:pt idx="72">
                  <c:v>5674</c:v>
                </c:pt>
                <c:pt idx="73">
                  <c:v>5674</c:v>
                </c:pt>
                <c:pt idx="74">
                  <c:v>5674</c:v>
                </c:pt>
                <c:pt idx="75">
                  <c:v>5674</c:v>
                </c:pt>
                <c:pt idx="76">
                  <c:v>5674</c:v>
                </c:pt>
                <c:pt idx="77">
                  <c:v>5674</c:v>
                </c:pt>
                <c:pt idx="78">
                  <c:v>5714</c:v>
                </c:pt>
                <c:pt idx="79">
                  <c:v>5714</c:v>
                </c:pt>
                <c:pt idx="80">
                  <c:v>5714</c:v>
                </c:pt>
                <c:pt idx="81">
                  <c:v>5714</c:v>
                </c:pt>
                <c:pt idx="82">
                  <c:v>5714</c:v>
                </c:pt>
                <c:pt idx="83">
                  <c:v>5714</c:v>
                </c:pt>
                <c:pt idx="84">
                  <c:v>5714</c:v>
                </c:pt>
                <c:pt idx="85">
                  <c:v>5714</c:v>
                </c:pt>
                <c:pt idx="86">
                  <c:v>5714</c:v>
                </c:pt>
                <c:pt idx="87">
                  <c:v>5714</c:v>
                </c:pt>
                <c:pt idx="88">
                  <c:v>5714</c:v>
                </c:pt>
                <c:pt idx="89">
                  <c:v>5714</c:v>
                </c:pt>
                <c:pt idx="90">
                  <c:v>5714</c:v>
                </c:pt>
                <c:pt idx="91">
                  <c:v>5714</c:v>
                </c:pt>
                <c:pt idx="92">
                  <c:v>5714</c:v>
                </c:pt>
                <c:pt idx="93">
                  <c:v>5714</c:v>
                </c:pt>
                <c:pt idx="94">
                  <c:v>5674</c:v>
                </c:pt>
                <c:pt idx="95">
                  <c:v>5674</c:v>
                </c:pt>
                <c:pt idx="96">
                  <c:v>4328</c:v>
                </c:pt>
                <c:pt idx="97">
                  <c:v>4328</c:v>
                </c:pt>
                <c:pt idx="98">
                  <c:v>4328</c:v>
                </c:pt>
                <c:pt idx="99">
                  <c:v>4328</c:v>
                </c:pt>
                <c:pt idx="100">
                  <c:v>4328</c:v>
                </c:pt>
                <c:pt idx="101">
                  <c:v>4328</c:v>
                </c:pt>
                <c:pt idx="102">
                  <c:v>4368</c:v>
                </c:pt>
                <c:pt idx="103">
                  <c:v>4368</c:v>
                </c:pt>
                <c:pt idx="104">
                  <c:v>4368</c:v>
                </c:pt>
                <c:pt idx="105">
                  <c:v>4368</c:v>
                </c:pt>
                <c:pt idx="106">
                  <c:v>4368</c:v>
                </c:pt>
                <c:pt idx="107">
                  <c:v>4368</c:v>
                </c:pt>
                <c:pt idx="108">
                  <c:v>4368</c:v>
                </c:pt>
                <c:pt idx="109">
                  <c:v>4368</c:v>
                </c:pt>
                <c:pt idx="110">
                  <c:v>4368</c:v>
                </c:pt>
                <c:pt idx="111">
                  <c:v>4368</c:v>
                </c:pt>
                <c:pt idx="112">
                  <c:v>4368</c:v>
                </c:pt>
                <c:pt idx="113">
                  <c:v>4368</c:v>
                </c:pt>
                <c:pt idx="114">
                  <c:v>4368</c:v>
                </c:pt>
                <c:pt idx="115">
                  <c:v>4368</c:v>
                </c:pt>
                <c:pt idx="116">
                  <c:v>4368</c:v>
                </c:pt>
                <c:pt idx="117">
                  <c:v>4368</c:v>
                </c:pt>
                <c:pt idx="118">
                  <c:v>4328</c:v>
                </c:pt>
                <c:pt idx="119">
                  <c:v>4328</c:v>
                </c:pt>
                <c:pt idx="120">
                  <c:v>5040</c:v>
                </c:pt>
                <c:pt idx="121">
                  <c:v>5040</c:v>
                </c:pt>
                <c:pt idx="122">
                  <c:v>5040</c:v>
                </c:pt>
                <c:pt idx="123">
                  <c:v>5040</c:v>
                </c:pt>
                <c:pt idx="124">
                  <c:v>5040</c:v>
                </c:pt>
                <c:pt idx="125">
                  <c:v>5040</c:v>
                </c:pt>
                <c:pt idx="126">
                  <c:v>5080</c:v>
                </c:pt>
                <c:pt idx="127">
                  <c:v>5080</c:v>
                </c:pt>
                <c:pt idx="128">
                  <c:v>5080</c:v>
                </c:pt>
                <c:pt idx="129">
                  <c:v>5080</c:v>
                </c:pt>
                <c:pt idx="130">
                  <c:v>5080</c:v>
                </c:pt>
                <c:pt idx="131">
                  <c:v>5080</c:v>
                </c:pt>
                <c:pt idx="132">
                  <c:v>5080</c:v>
                </c:pt>
                <c:pt idx="133">
                  <c:v>5080</c:v>
                </c:pt>
                <c:pt idx="134">
                  <c:v>5080</c:v>
                </c:pt>
                <c:pt idx="135">
                  <c:v>5080</c:v>
                </c:pt>
                <c:pt idx="136">
                  <c:v>5080</c:v>
                </c:pt>
                <c:pt idx="137">
                  <c:v>5080</c:v>
                </c:pt>
                <c:pt idx="138">
                  <c:v>5080</c:v>
                </c:pt>
                <c:pt idx="139">
                  <c:v>5080</c:v>
                </c:pt>
                <c:pt idx="140">
                  <c:v>5080</c:v>
                </c:pt>
                <c:pt idx="141">
                  <c:v>5080</c:v>
                </c:pt>
                <c:pt idx="142">
                  <c:v>5040</c:v>
                </c:pt>
                <c:pt idx="143">
                  <c:v>5040</c:v>
                </c:pt>
                <c:pt idx="144">
                  <c:v>6177</c:v>
                </c:pt>
                <c:pt idx="145">
                  <c:v>6177</c:v>
                </c:pt>
                <c:pt idx="146">
                  <c:v>6177</c:v>
                </c:pt>
                <c:pt idx="147">
                  <c:v>6177</c:v>
                </c:pt>
                <c:pt idx="148">
                  <c:v>6177</c:v>
                </c:pt>
                <c:pt idx="149">
                  <c:v>6177</c:v>
                </c:pt>
                <c:pt idx="150">
                  <c:v>6217</c:v>
                </c:pt>
                <c:pt idx="151">
                  <c:v>6217</c:v>
                </c:pt>
                <c:pt idx="152">
                  <c:v>6217</c:v>
                </c:pt>
                <c:pt idx="153">
                  <c:v>6217</c:v>
                </c:pt>
                <c:pt idx="154">
                  <c:v>6217</c:v>
                </c:pt>
                <c:pt idx="155">
                  <c:v>6217</c:v>
                </c:pt>
                <c:pt idx="156">
                  <c:v>6217</c:v>
                </c:pt>
                <c:pt idx="157">
                  <c:v>6217</c:v>
                </c:pt>
                <c:pt idx="158">
                  <c:v>6217</c:v>
                </c:pt>
                <c:pt idx="159">
                  <c:v>6217</c:v>
                </c:pt>
                <c:pt idx="160">
                  <c:v>6217</c:v>
                </c:pt>
                <c:pt idx="161">
                  <c:v>6217</c:v>
                </c:pt>
                <c:pt idx="162">
                  <c:v>6217</c:v>
                </c:pt>
                <c:pt idx="163">
                  <c:v>6217</c:v>
                </c:pt>
                <c:pt idx="164">
                  <c:v>6217</c:v>
                </c:pt>
                <c:pt idx="165">
                  <c:v>6217</c:v>
                </c:pt>
                <c:pt idx="166">
                  <c:v>6177</c:v>
                </c:pt>
                <c:pt idx="167">
                  <c:v>6177</c:v>
                </c:pt>
                <c:pt idx="168">
                  <c:v>5579</c:v>
                </c:pt>
                <c:pt idx="169">
                  <c:v>5579</c:v>
                </c:pt>
                <c:pt idx="170">
                  <c:v>5579</c:v>
                </c:pt>
                <c:pt idx="171">
                  <c:v>5579</c:v>
                </c:pt>
                <c:pt idx="172">
                  <c:v>5579</c:v>
                </c:pt>
                <c:pt idx="173">
                  <c:v>5579</c:v>
                </c:pt>
                <c:pt idx="174">
                  <c:v>5619</c:v>
                </c:pt>
                <c:pt idx="175">
                  <c:v>5619</c:v>
                </c:pt>
                <c:pt idx="176">
                  <c:v>5619</c:v>
                </c:pt>
                <c:pt idx="177">
                  <c:v>5619</c:v>
                </c:pt>
                <c:pt idx="178">
                  <c:v>5619</c:v>
                </c:pt>
                <c:pt idx="179">
                  <c:v>5619</c:v>
                </c:pt>
                <c:pt idx="180">
                  <c:v>5619</c:v>
                </c:pt>
                <c:pt idx="181">
                  <c:v>5619</c:v>
                </c:pt>
                <c:pt idx="182">
                  <c:v>5619</c:v>
                </c:pt>
                <c:pt idx="183">
                  <c:v>5619</c:v>
                </c:pt>
                <c:pt idx="184">
                  <c:v>5619</c:v>
                </c:pt>
                <c:pt idx="185">
                  <c:v>5619</c:v>
                </c:pt>
                <c:pt idx="186">
                  <c:v>5619</c:v>
                </c:pt>
                <c:pt idx="187">
                  <c:v>5619</c:v>
                </c:pt>
                <c:pt idx="188">
                  <c:v>5619</c:v>
                </c:pt>
                <c:pt idx="189">
                  <c:v>5619</c:v>
                </c:pt>
                <c:pt idx="190">
                  <c:v>5579</c:v>
                </c:pt>
                <c:pt idx="191">
                  <c:v>5579</c:v>
                </c:pt>
                <c:pt idx="192">
                  <c:v>3324</c:v>
                </c:pt>
                <c:pt idx="193">
                  <c:v>3324</c:v>
                </c:pt>
                <c:pt idx="194">
                  <c:v>3324</c:v>
                </c:pt>
                <c:pt idx="195">
                  <c:v>3324</c:v>
                </c:pt>
                <c:pt idx="196">
                  <c:v>3324</c:v>
                </c:pt>
                <c:pt idx="197">
                  <c:v>3324</c:v>
                </c:pt>
                <c:pt idx="198">
                  <c:v>3364</c:v>
                </c:pt>
                <c:pt idx="199">
                  <c:v>3364</c:v>
                </c:pt>
                <c:pt idx="200">
                  <c:v>3364</c:v>
                </c:pt>
                <c:pt idx="201">
                  <c:v>3364</c:v>
                </c:pt>
                <c:pt idx="202">
                  <c:v>3364</c:v>
                </c:pt>
                <c:pt idx="203">
                  <c:v>3364</c:v>
                </c:pt>
                <c:pt idx="204">
                  <c:v>3364</c:v>
                </c:pt>
                <c:pt idx="205">
                  <c:v>3364</c:v>
                </c:pt>
                <c:pt idx="206">
                  <c:v>3364</c:v>
                </c:pt>
                <c:pt idx="207">
                  <c:v>3364</c:v>
                </c:pt>
                <c:pt idx="208">
                  <c:v>3364</c:v>
                </c:pt>
                <c:pt idx="209">
                  <c:v>3364</c:v>
                </c:pt>
                <c:pt idx="210">
                  <c:v>3364</c:v>
                </c:pt>
                <c:pt idx="211">
                  <c:v>3364</c:v>
                </c:pt>
                <c:pt idx="212">
                  <c:v>3364</c:v>
                </c:pt>
                <c:pt idx="213">
                  <c:v>3364</c:v>
                </c:pt>
                <c:pt idx="214">
                  <c:v>3324</c:v>
                </c:pt>
                <c:pt idx="215">
                  <c:v>3324</c:v>
                </c:pt>
                <c:pt idx="216">
                  <c:v>3350</c:v>
                </c:pt>
                <c:pt idx="217">
                  <c:v>3350</c:v>
                </c:pt>
                <c:pt idx="218">
                  <c:v>3350</c:v>
                </c:pt>
                <c:pt idx="219">
                  <c:v>3350</c:v>
                </c:pt>
                <c:pt idx="220">
                  <c:v>3350</c:v>
                </c:pt>
                <c:pt idx="221">
                  <c:v>3350</c:v>
                </c:pt>
                <c:pt idx="222">
                  <c:v>3350</c:v>
                </c:pt>
                <c:pt idx="223">
                  <c:v>3350</c:v>
                </c:pt>
                <c:pt idx="224">
                  <c:v>3350</c:v>
                </c:pt>
                <c:pt idx="225">
                  <c:v>3350</c:v>
                </c:pt>
                <c:pt idx="226">
                  <c:v>3350</c:v>
                </c:pt>
                <c:pt idx="227">
                  <c:v>3350</c:v>
                </c:pt>
                <c:pt idx="228">
                  <c:v>3350</c:v>
                </c:pt>
                <c:pt idx="229">
                  <c:v>3350</c:v>
                </c:pt>
                <c:pt idx="230">
                  <c:v>3350</c:v>
                </c:pt>
                <c:pt idx="231">
                  <c:v>3350</c:v>
                </c:pt>
                <c:pt idx="232">
                  <c:v>3350</c:v>
                </c:pt>
                <c:pt idx="233">
                  <c:v>3350</c:v>
                </c:pt>
                <c:pt idx="234">
                  <c:v>3350</c:v>
                </c:pt>
                <c:pt idx="235">
                  <c:v>3350</c:v>
                </c:pt>
                <c:pt idx="236">
                  <c:v>3350</c:v>
                </c:pt>
                <c:pt idx="237">
                  <c:v>3350</c:v>
                </c:pt>
                <c:pt idx="238">
                  <c:v>3350</c:v>
                </c:pt>
                <c:pt idx="239">
                  <c:v>3350</c:v>
                </c:pt>
                <c:pt idx="240">
                  <c:v>5120</c:v>
                </c:pt>
                <c:pt idx="241">
                  <c:v>5120</c:v>
                </c:pt>
                <c:pt idx="242">
                  <c:v>5120</c:v>
                </c:pt>
                <c:pt idx="243">
                  <c:v>5120</c:v>
                </c:pt>
                <c:pt idx="244">
                  <c:v>5120</c:v>
                </c:pt>
                <c:pt idx="245">
                  <c:v>5120</c:v>
                </c:pt>
                <c:pt idx="246">
                  <c:v>5159</c:v>
                </c:pt>
                <c:pt idx="247">
                  <c:v>5159</c:v>
                </c:pt>
                <c:pt idx="248">
                  <c:v>5159</c:v>
                </c:pt>
                <c:pt idx="249">
                  <c:v>5159</c:v>
                </c:pt>
                <c:pt idx="250">
                  <c:v>5159</c:v>
                </c:pt>
                <c:pt idx="251">
                  <c:v>5159</c:v>
                </c:pt>
                <c:pt idx="252">
                  <c:v>5159</c:v>
                </c:pt>
                <c:pt idx="253">
                  <c:v>5159</c:v>
                </c:pt>
                <c:pt idx="254">
                  <c:v>5159</c:v>
                </c:pt>
                <c:pt idx="255">
                  <c:v>5159</c:v>
                </c:pt>
                <c:pt idx="256">
                  <c:v>5159</c:v>
                </c:pt>
                <c:pt idx="257">
                  <c:v>5159</c:v>
                </c:pt>
                <c:pt idx="258">
                  <c:v>5159</c:v>
                </c:pt>
                <c:pt idx="259">
                  <c:v>5159</c:v>
                </c:pt>
                <c:pt idx="260">
                  <c:v>5159</c:v>
                </c:pt>
                <c:pt idx="261">
                  <c:v>5159</c:v>
                </c:pt>
                <c:pt idx="262">
                  <c:v>5120</c:v>
                </c:pt>
                <c:pt idx="263">
                  <c:v>5120</c:v>
                </c:pt>
                <c:pt idx="264">
                  <c:v>4893</c:v>
                </c:pt>
                <c:pt idx="265">
                  <c:v>4893</c:v>
                </c:pt>
                <c:pt idx="266">
                  <c:v>4893</c:v>
                </c:pt>
                <c:pt idx="267">
                  <c:v>4893</c:v>
                </c:pt>
                <c:pt idx="268">
                  <c:v>4893</c:v>
                </c:pt>
                <c:pt idx="269">
                  <c:v>4893</c:v>
                </c:pt>
                <c:pt idx="270">
                  <c:v>4933</c:v>
                </c:pt>
                <c:pt idx="271">
                  <c:v>4933</c:v>
                </c:pt>
                <c:pt idx="272">
                  <c:v>4933</c:v>
                </c:pt>
                <c:pt idx="273">
                  <c:v>4933</c:v>
                </c:pt>
                <c:pt idx="274">
                  <c:v>4933</c:v>
                </c:pt>
                <c:pt idx="275">
                  <c:v>4933</c:v>
                </c:pt>
                <c:pt idx="276">
                  <c:v>4933</c:v>
                </c:pt>
                <c:pt idx="277">
                  <c:v>4933</c:v>
                </c:pt>
                <c:pt idx="278">
                  <c:v>4933</c:v>
                </c:pt>
                <c:pt idx="279">
                  <c:v>4933</c:v>
                </c:pt>
                <c:pt idx="280">
                  <c:v>4933</c:v>
                </c:pt>
                <c:pt idx="281">
                  <c:v>4933</c:v>
                </c:pt>
                <c:pt idx="282">
                  <c:v>4933</c:v>
                </c:pt>
                <c:pt idx="283">
                  <c:v>4933</c:v>
                </c:pt>
                <c:pt idx="284">
                  <c:v>4933</c:v>
                </c:pt>
                <c:pt idx="285">
                  <c:v>4933</c:v>
                </c:pt>
                <c:pt idx="286">
                  <c:v>4893</c:v>
                </c:pt>
                <c:pt idx="287">
                  <c:v>4893</c:v>
                </c:pt>
                <c:pt idx="288">
                  <c:v>4777</c:v>
                </c:pt>
                <c:pt idx="289">
                  <c:v>4777</c:v>
                </c:pt>
                <c:pt idx="290">
                  <c:v>4777</c:v>
                </c:pt>
                <c:pt idx="291">
                  <c:v>4777</c:v>
                </c:pt>
                <c:pt idx="292">
                  <c:v>4777</c:v>
                </c:pt>
                <c:pt idx="293">
                  <c:v>4777</c:v>
                </c:pt>
                <c:pt idx="294">
                  <c:v>4817</c:v>
                </c:pt>
                <c:pt idx="295">
                  <c:v>4817</c:v>
                </c:pt>
                <c:pt idx="296">
                  <c:v>4817</c:v>
                </c:pt>
                <c:pt idx="297">
                  <c:v>4817</c:v>
                </c:pt>
                <c:pt idx="298">
                  <c:v>4817</c:v>
                </c:pt>
                <c:pt idx="299">
                  <c:v>4817</c:v>
                </c:pt>
                <c:pt idx="300">
                  <c:v>4817</c:v>
                </c:pt>
                <c:pt idx="301">
                  <c:v>4817</c:v>
                </c:pt>
                <c:pt idx="302">
                  <c:v>4817</c:v>
                </c:pt>
                <c:pt idx="303">
                  <c:v>4817</c:v>
                </c:pt>
                <c:pt idx="304">
                  <c:v>4817</c:v>
                </c:pt>
                <c:pt idx="305">
                  <c:v>4817</c:v>
                </c:pt>
                <c:pt idx="306">
                  <c:v>4817</c:v>
                </c:pt>
                <c:pt idx="307">
                  <c:v>4817</c:v>
                </c:pt>
                <c:pt idx="308">
                  <c:v>4817</c:v>
                </c:pt>
                <c:pt idx="309">
                  <c:v>4817</c:v>
                </c:pt>
                <c:pt idx="310">
                  <c:v>4777</c:v>
                </c:pt>
                <c:pt idx="311">
                  <c:v>4777</c:v>
                </c:pt>
                <c:pt idx="312">
                  <c:v>4018</c:v>
                </c:pt>
                <c:pt idx="313">
                  <c:v>4018</c:v>
                </c:pt>
                <c:pt idx="314">
                  <c:v>4018</c:v>
                </c:pt>
                <c:pt idx="315">
                  <c:v>4018</c:v>
                </c:pt>
                <c:pt idx="316">
                  <c:v>4018</c:v>
                </c:pt>
                <c:pt idx="317">
                  <c:v>4018</c:v>
                </c:pt>
                <c:pt idx="318">
                  <c:v>4058</c:v>
                </c:pt>
                <c:pt idx="319">
                  <c:v>4058</c:v>
                </c:pt>
                <c:pt idx="320">
                  <c:v>4058</c:v>
                </c:pt>
                <c:pt idx="321">
                  <c:v>4058</c:v>
                </c:pt>
                <c:pt idx="322">
                  <c:v>4058</c:v>
                </c:pt>
                <c:pt idx="323">
                  <c:v>4058</c:v>
                </c:pt>
                <c:pt idx="324">
                  <c:v>4058</c:v>
                </c:pt>
                <c:pt idx="325">
                  <c:v>4058</c:v>
                </c:pt>
                <c:pt idx="326">
                  <c:v>4058</c:v>
                </c:pt>
                <c:pt idx="327">
                  <c:v>4058</c:v>
                </c:pt>
                <c:pt idx="328">
                  <c:v>4058</c:v>
                </c:pt>
                <c:pt idx="329">
                  <c:v>4058</c:v>
                </c:pt>
                <c:pt idx="330">
                  <c:v>4058</c:v>
                </c:pt>
                <c:pt idx="331">
                  <c:v>4058</c:v>
                </c:pt>
                <c:pt idx="332">
                  <c:v>4058</c:v>
                </c:pt>
                <c:pt idx="333">
                  <c:v>4058</c:v>
                </c:pt>
                <c:pt idx="334">
                  <c:v>4018</c:v>
                </c:pt>
                <c:pt idx="335">
                  <c:v>4018</c:v>
                </c:pt>
                <c:pt idx="336">
                  <c:v>4712</c:v>
                </c:pt>
                <c:pt idx="337">
                  <c:v>4650</c:v>
                </c:pt>
                <c:pt idx="338">
                  <c:v>4580</c:v>
                </c:pt>
                <c:pt idx="339">
                  <c:v>4712</c:v>
                </c:pt>
                <c:pt idx="340">
                  <c:v>4712</c:v>
                </c:pt>
                <c:pt idx="341">
                  <c:v>4712</c:v>
                </c:pt>
                <c:pt idx="342">
                  <c:v>4752</c:v>
                </c:pt>
                <c:pt idx="343">
                  <c:v>4752</c:v>
                </c:pt>
                <c:pt idx="344">
                  <c:v>4752</c:v>
                </c:pt>
                <c:pt idx="345">
                  <c:v>4752</c:v>
                </c:pt>
                <c:pt idx="346">
                  <c:v>4752</c:v>
                </c:pt>
                <c:pt idx="347">
                  <c:v>4752</c:v>
                </c:pt>
                <c:pt idx="348">
                  <c:v>4752</c:v>
                </c:pt>
                <c:pt idx="349">
                  <c:v>4752</c:v>
                </c:pt>
                <c:pt idx="350">
                  <c:v>4752</c:v>
                </c:pt>
                <c:pt idx="351">
                  <c:v>4752</c:v>
                </c:pt>
                <c:pt idx="352">
                  <c:v>4752</c:v>
                </c:pt>
                <c:pt idx="353">
                  <c:v>4752</c:v>
                </c:pt>
                <c:pt idx="354">
                  <c:v>4752</c:v>
                </c:pt>
                <c:pt idx="355">
                  <c:v>4752</c:v>
                </c:pt>
                <c:pt idx="356">
                  <c:v>4752</c:v>
                </c:pt>
                <c:pt idx="357">
                  <c:v>4752</c:v>
                </c:pt>
                <c:pt idx="358">
                  <c:v>4712</c:v>
                </c:pt>
                <c:pt idx="359">
                  <c:v>4712</c:v>
                </c:pt>
                <c:pt idx="360">
                  <c:v>1216</c:v>
                </c:pt>
                <c:pt idx="361">
                  <c:v>1216</c:v>
                </c:pt>
                <c:pt idx="362">
                  <c:v>1216</c:v>
                </c:pt>
                <c:pt idx="363">
                  <c:v>1216</c:v>
                </c:pt>
                <c:pt idx="364">
                  <c:v>1216</c:v>
                </c:pt>
                <c:pt idx="365">
                  <c:v>1216</c:v>
                </c:pt>
                <c:pt idx="366">
                  <c:v>1256</c:v>
                </c:pt>
                <c:pt idx="367">
                  <c:v>1256</c:v>
                </c:pt>
                <c:pt idx="368">
                  <c:v>1256</c:v>
                </c:pt>
                <c:pt idx="369">
                  <c:v>1256</c:v>
                </c:pt>
                <c:pt idx="370">
                  <c:v>1256</c:v>
                </c:pt>
                <c:pt idx="371">
                  <c:v>1256</c:v>
                </c:pt>
                <c:pt idx="372">
                  <c:v>1256</c:v>
                </c:pt>
                <c:pt idx="373">
                  <c:v>1256</c:v>
                </c:pt>
                <c:pt idx="374">
                  <c:v>1256</c:v>
                </c:pt>
                <c:pt idx="375">
                  <c:v>1256</c:v>
                </c:pt>
                <c:pt idx="376">
                  <c:v>1256</c:v>
                </c:pt>
                <c:pt idx="377">
                  <c:v>1256</c:v>
                </c:pt>
                <c:pt idx="378">
                  <c:v>1256</c:v>
                </c:pt>
                <c:pt idx="379">
                  <c:v>1256</c:v>
                </c:pt>
                <c:pt idx="380">
                  <c:v>1256</c:v>
                </c:pt>
                <c:pt idx="381">
                  <c:v>1256</c:v>
                </c:pt>
                <c:pt idx="382">
                  <c:v>1216</c:v>
                </c:pt>
                <c:pt idx="383">
                  <c:v>1216</c:v>
                </c:pt>
                <c:pt idx="384">
                  <c:v>3175</c:v>
                </c:pt>
                <c:pt idx="385">
                  <c:v>3175</c:v>
                </c:pt>
                <c:pt idx="386">
                  <c:v>3175</c:v>
                </c:pt>
                <c:pt idx="387">
                  <c:v>3175</c:v>
                </c:pt>
                <c:pt idx="388">
                  <c:v>3175</c:v>
                </c:pt>
                <c:pt idx="389">
                  <c:v>3175</c:v>
                </c:pt>
                <c:pt idx="390">
                  <c:v>3175</c:v>
                </c:pt>
                <c:pt idx="391">
                  <c:v>3175</c:v>
                </c:pt>
                <c:pt idx="392">
                  <c:v>3175</c:v>
                </c:pt>
                <c:pt idx="393">
                  <c:v>3175</c:v>
                </c:pt>
                <c:pt idx="394">
                  <c:v>3175</c:v>
                </c:pt>
                <c:pt idx="395">
                  <c:v>3175</c:v>
                </c:pt>
                <c:pt idx="396">
                  <c:v>3175</c:v>
                </c:pt>
                <c:pt idx="397">
                  <c:v>3175</c:v>
                </c:pt>
                <c:pt idx="398">
                  <c:v>3175</c:v>
                </c:pt>
                <c:pt idx="399">
                  <c:v>3175</c:v>
                </c:pt>
                <c:pt idx="400">
                  <c:v>3175</c:v>
                </c:pt>
                <c:pt idx="401">
                  <c:v>3175</c:v>
                </c:pt>
                <c:pt idx="402">
                  <c:v>3175</c:v>
                </c:pt>
                <c:pt idx="403">
                  <c:v>3175</c:v>
                </c:pt>
                <c:pt idx="404">
                  <c:v>3175</c:v>
                </c:pt>
                <c:pt idx="405">
                  <c:v>3175</c:v>
                </c:pt>
                <c:pt idx="406">
                  <c:v>3175</c:v>
                </c:pt>
                <c:pt idx="407">
                  <c:v>3175</c:v>
                </c:pt>
                <c:pt idx="408">
                  <c:v>5387</c:v>
                </c:pt>
                <c:pt idx="409">
                  <c:v>5387</c:v>
                </c:pt>
                <c:pt idx="410">
                  <c:v>5387</c:v>
                </c:pt>
                <c:pt idx="411">
                  <c:v>5387</c:v>
                </c:pt>
                <c:pt idx="412">
                  <c:v>5387</c:v>
                </c:pt>
                <c:pt idx="413">
                  <c:v>5387</c:v>
                </c:pt>
                <c:pt idx="414">
                  <c:v>5427</c:v>
                </c:pt>
                <c:pt idx="415">
                  <c:v>5427</c:v>
                </c:pt>
                <c:pt idx="416">
                  <c:v>5427</c:v>
                </c:pt>
                <c:pt idx="417">
                  <c:v>5427</c:v>
                </c:pt>
                <c:pt idx="418">
                  <c:v>5427</c:v>
                </c:pt>
                <c:pt idx="419">
                  <c:v>5427</c:v>
                </c:pt>
                <c:pt idx="420">
                  <c:v>5427</c:v>
                </c:pt>
                <c:pt idx="421">
                  <c:v>5427</c:v>
                </c:pt>
                <c:pt idx="422">
                  <c:v>5427</c:v>
                </c:pt>
                <c:pt idx="423">
                  <c:v>5427</c:v>
                </c:pt>
                <c:pt idx="424">
                  <c:v>5427</c:v>
                </c:pt>
                <c:pt idx="425">
                  <c:v>5427</c:v>
                </c:pt>
                <c:pt idx="426">
                  <c:v>5427</c:v>
                </c:pt>
                <c:pt idx="427">
                  <c:v>5427</c:v>
                </c:pt>
                <c:pt idx="428">
                  <c:v>5427</c:v>
                </c:pt>
                <c:pt idx="429">
                  <c:v>5427</c:v>
                </c:pt>
                <c:pt idx="430">
                  <c:v>5387</c:v>
                </c:pt>
                <c:pt idx="431">
                  <c:v>5387</c:v>
                </c:pt>
                <c:pt idx="432">
                  <c:v>5235</c:v>
                </c:pt>
                <c:pt idx="433">
                  <c:v>4969</c:v>
                </c:pt>
                <c:pt idx="434">
                  <c:v>5043</c:v>
                </c:pt>
                <c:pt idx="435">
                  <c:v>5235</c:v>
                </c:pt>
                <c:pt idx="436">
                  <c:v>5235</c:v>
                </c:pt>
                <c:pt idx="437">
                  <c:v>5235</c:v>
                </c:pt>
                <c:pt idx="438">
                  <c:v>5275</c:v>
                </c:pt>
                <c:pt idx="439">
                  <c:v>5275</c:v>
                </c:pt>
                <c:pt idx="440">
                  <c:v>5275</c:v>
                </c:pt>
                <c:pt idx="441">
                  <c:v>5275</c:v>
                </c:pt>
                <c:pt idx="442">
                  <c:v>5275</c:v>
                </c:pt>
                <c:pt idx="443">
                  <c:v>5275</c:v>
                </c:pt>
                <c:pt idx="444">
                  <c:v>5275</c:v>
                </c:pt>
                <c:pt idx="445">
                  <c:v>5275</c:v>
                </c:pt>
                <c:pt idx="446">
                  <c:v>5275</c:v>
                </c:pt>
                <c:pt idx="447">
                  <c:v>5275</c:v>
                </c:pt>
                <c:pt idx="448">
                  <c:v>5275</c:v>
                </c:pt>
                <c:pt idx="449">
                  <c:v>5275</c:v>
                </c:pt>
                <c:pt idx="450">
                  <c:v>5275</c:v>
                </c:pt>
                <c:pt idx="451">
                  <c:v>5275</c:v>
                </c:pt>
                <c:pt idx="452">
                  <c:v>5275</c:v>
                </c:pt>
                <c:pt idx="453">
                  <c:v>5275</c:v>
                </c:pt>
                <c:pt idx="454">
                  <c:v>5235</c:v>
                </c:pt>
                <c:pt idx="455">
                  <c:v>5235</c:v>
                </c:pt>
                <c:pt idx="456">
                  <c:v>4632</c:v>
                </c:pt>
                <c:pt idx="457">
                  <c:v>4632</c:v>
                </c:pt>
                <c:pt idx="458">
                  <c:v>4632</c:v>
                </c:pt>
                <c:pt idx="459">
                  <c:v>4632</c:v>
                </c:pt>
                <c:pt idx="460">
                  <c:v>4632</c:v>
                </c:pt>
                <c:pt idx="461">
                  <c:v>4632</c:v>
                </c:pt>
                <c:pt idx="462">
                  <c:v>4672</c:v>
                </c:pt>
                <c:pt idx="463">
                  <c:v>4672</c:v>
                </c:pt>
                <c:pt idx="464">
                  <c:v>4672</c:v>
                </c:pt>
                <c:pt idx="465">
                  <c:v>4672</c:v>
                </c:pt>
                <c:pt idx="466">
                  <c:v>4672</c:v>
                </c:pt>
                <c:pt idx="467">
                  <c:v>4672</c:v>
                </c:pt>
                <c:pt idx="468">
                  <c:v>4672</c:v>
                </c:pt>
                <c:pt idx="469">
                  <c:v>4672</c:v>
                </c:pt>
                <c:pt idx="470">
                  <c:v>4672</c:v>
                </c:pt>
                <c:pt idx="471">
                  <c:v>4672</c:v>
                </c:pt>
                <c:pt idx="472">
                  <c:v>4672</c:v>
                </c:pt>
                <c:pt idx="473">
                  <c:v>4672</c:v>
                </c:pt>
                <c:pt idx="474">
                  <c:v>4672</c:v>
                </c:pt>
                <c:pt idx="475">
                  <c:v>4672</c:v>
                </c:pt>
                <c:pt idx="476">
                  <c:v>4672</c:v>
                </c:pt>
                <c:pt idx="477">
                  <c:v>4672</c:v>
                </c:pt>
                <c:pt idx="478">
                  <c:v>4632</c:v>
                </c:pt>
                <c:pt idx="479">
                  <c:v>4632</c:v>
                </c:pt>
                <c:pt idx="480">
                  <c:v>4958</c:v>
                </c:pt>
                <c:pt idx="481">
                  <c:v>4719</c:v>
                </c:pt>
                <c:pt idx="482">
                  <c:v>4465</c:v>
                </c:pt>
                <c:pt idx="483">
                  <c:v>4597</c:v>
                </c:pt>
                <c:pt idx="484">
                  <c:v>4958</c:v>
                </c:pt>
                <c:pt idx="485">
                  <c:v>4958</c:v>
                </c:pt>
                <c:pt idx="486">
                  <c:v>4998</c:v>
                </c:pt>
                <c:pt idx="487">
                  <c:v>4998</c:v>
                </c:pt>
                <c:pt idx="488">
                  <c:v>4998</c:v>
                </c:pt>
                <c:pt idx="489">
                  <c:v>4998</c:v>
                </c:pt>
                <c:pt idx="490">
                  <c:v>4998</c:v>
                </c:pt>
                <c:pt idx="491">
                  <c:v>4998</c:v>
                </c:pt>
                <c:pt idx="492">
                  <c:v>4998</c:v>
                </c:pt>
                <c:pt idx="493">
                  <c:v>4998</c:v>
                </c:pt>
                <c:pt idx="494">
                  <c:v>4998</c:v>
                </c:pt>
                <c:pt idx="495">
                  <c:v>4998</c:v>
                </c:pt>
                <c:pt idx="496">
                  <c:v>4998</c:v>
                </c:pt>
                <c:pt idx="497">
                  <c:v>4998</c:v>
                </c:pt>
                <c:pt idx="498">
                  <c:v>4998</c:v>
                </c:pt>
                <c:pt idx="499">
                  <c:v>4998</c:v>
                </c:pt>
                <c:pt idx="500">
                  <c:v>4998</c:v>
                </c:pt>
                <c:pt idx="501">
                  <c:v>4998</c:v>
                </c:pt>
                <c:pt idx="502">
                  <c:v>4958</c:v>
                </c:pt>
                <c:pt idx="503">
                  <c:v>4958</c:v>
                </c:pt>
                <c:pt idx="504">
                  <c:v>4760</c:v>
                </c:pt>
                <c:pt idx="505">
                  <c:v>4760</c:v>
                </c:pt>
                <c:pt idx="506">
                  <c:v>4453</c:v>
                </c:pt>
                <c:pt idx="507">
                  <c:v>4760</c:v>
                </c:pt>
                <c:pt idx="508">
                  <c:v>4760</c:v>
                </c:pt>
                <c:pt idx="509">
                  <c:v>4760</c:v>
                </c:pt>
                <c:pt idx="510">
                  <c:v>4800</c:v>
                </c:pt>
                <c:pt idx="511">
                  <c:v>4800</c:v>
                </c:pt>
                <c:pt idx="512">
                  <c:v>4800</c:v>
                </c:pt>
                <c:pt idx="513">
                  <c:v>4800</c:v>
                </c:pt>
                <c:pt idx="514">
                  <c:v>4800</c:v>
                </c:pt>
                <c:pt idx="515">
                  <c:v>4800</c:v>
                </c:pt>
                <c:pt idx="516">
                  <c:v>4800</c:v>
                </c:pt>
                <c:pt idx="517">
                  <c:v>4800</c:v>
                </c:pt>
                <c:pt idx="518">
                  <c:v>4800</c:v>
                </c:pt>
                <c:pt idx="519">
                  <c:v>4800</c:v>
                </c:pt>
                <c:pt idx="520">
                  <c:v>4800</c:v>
                </c:pt>
                <c:pt idx="521">
                  <c:v>4800</c:v>
                </c:pt>
                <c:pt idx="522">
                  <c:v>4800</c:v>
                </c:pt>
                <c:pt idx="523">
                  <c:v>4800</c:v>
                </c:pt>
                <c:pt idx="524">
                  <c:v>4800</c:v>
                </c:pt>
                <c:pt idx="525">
                  <c:v>4800</c:v>
                </c:pt>
                <c:pt idx="526">
                  <c:v>4760</c:v>
                </c:pt>
                <c:pt idx="527">
                  <c:v>4760</c:v>
                </c:pt>
                <c:pt idx="528">
                  <c:v>2322</c:v>
                </c:pt>
                <c:pt idx="529">
                  <c:v>2322</c:v>
                </c:pt>
                <c:pt idx="530">
                  <c:v>2322</c:v>
                </c:pt>
                <c:pt idx="531">
                  <c:v>2322</c:v>
                </c:pt>
                <c:pt idx="532">
                  <c:v>2322</c:v>
                </c:pt>
                <c:pt idx="533">
                  <c:v>2322</c:v>
                </c:pt>
                <c:pt idx="534">
                  <c:v>2362</c:v>
                </c:pt>
                <c:pt idx="535">
                  <c:v>2362</c:v>
                </c:pt>
                <c:pt idx="536">
                  <c:v>2362</c:v>
                </c:pt>
                <c:pt idx="537">
                  <c:v>2362</c:v>
                </c:pt>
                <c:pt idx="538">
                  <c:v>2362</c:v>
                </c:pt>
                <c:pt idx="539">
                  <c:v>2362</c:v>
                </c:pt>
                <c:pt idx="540">
                  <c:v>2362</c:v>
                </c:pt>
                <c:pt idx="541">
                  <c:v>2362</c:v>
                </c:pt>
                <c:pt idx="542">
                  <c:v>2362</c:v>
                </c:pt>
                <c:pt idx="543">
                  <c:v>2362</c:v>
                </c:pt>
                <c:pt idx="544">
                  <c:v>2362</c:v>
                </c:pt>
                <c:pt idx="545">
                  <c:v>2362</c:v>
                </c:pt>
                <c:pt idx="546">
                  <c:v>2362</c:v>
                </c:pt>
                <c:pt idx="547">
                  <c:v>2362</c:v>
                </c:pt>
                <c:pt idx="548">
                  <c:v>2362</c:v>
                </c:pt>
                <c:pt idx="549">
                  <c:v>2362</c:v>
                </c:pt>
                <c:pt idx="550">
                  <c:v>2322</c:v>
                </c:pt>
                <c:pt idx="551">
                  <c:v>2322</c:v>
                </c:pt>
                <c:pt idx="552">
                  <c:v>2648</c:v>
                </c:pt>
                <c:pt idx="553">
                  <c:v>2648</c:v>
                </c:pt>
                <c:pt idx="554">
                  <c:v>2648</c:v>
                </c:pt>
                <c:pt idx="555">
                  <c:v>2648</c:v>
                </c:pt>
                <c:pt idx="556">
                  <c:v>2648</c:v>
                </c:pt>
                <c:pt idx="557">
                  <c:v>2648</c:v>
                </c:pt>
                <c:pt idx="558">
                  <c:v>2648</c:v>
                </c:pt>
                <c:pt idx="559">
                  <c:v>2648</c:v>
                </c:pt>
                <c:pt idx="560">
                  <c:v>2648</c:v>
                </c:pt>
                <c:pt idx="561">
                  <c:v>2648</c:v>
                </c:pt>
                <c:pt idx="562">
                  <c:v>2648</c:v>
                </c:pt>
                <c:pt idx="563">
                  <c:v>2648</c:v>
                </c:pt>
                <c:pt idx="564">
                  <c:v>2648</c:v>
                </c:pt>
                <c:pt idx="565">
                  <c:v>2648</c:v>
                </c:pt>
                <c:pt idx="566">
                  <c:v>2648</c:v>
                </c:pt>
                <c:pt idx="567">
                  <c:v>2648</c:v>
                </c:pt>
                <c:pt idx="568">
                  <c:v>2648</c:v>
                </c:pt>
                <c:pt idx="569">
                  <c:v>2648</c:v>
                </c:pt>
                <c:pt idx="570">
                  <c:v>2648</c:v>
                </c:pt>
                <c:pt idx="571">
                  <c:v>2648</c:v>
                </c:pt>
                <c:pt idx="572">
                  <c:v>2648</c:v>
                </c:pt>
                <c:pt idx="573">
                  <c:v>2648</c:v>
                </c:pt>
                <c:pt idx="574">
                  <c:v>2648</c:v>
                </c:pt>
                <c:pt idx="575">
                  <c:v>2648</c:v>
                </c:pt>
                <c:pt idx="576">
                  <c:v>3175</c:v>
                </c:pt>
                <c:pt idx="577">
                  <c:v>3175</c:v>
                </c:pt>
                <c:pt idx="578">
                  <c:v>3175</c:v>
                </c:pt>
                <c:pt idx="579">
                  <c:v>3175</c:v>
                </c:pt>
                <c:pt idx="580">
                  <c:v>3175</c:v>
                </c:pt>
                <c:pt idx="581">
                  <c:v>3175</c:v>
                </c:pt>
                <c:pt idx="582">
                  <c:v>3215</c:v>
                </c:pt>
                <c:pt idx="583">
                  <c:v>3215</c:v>
                </c:pt>
                <c:pt idx="584">
                  <c:v>3215</c:v>
                </c:pt>
                <c:pt idx="585">
                  <c:v>3215</c:v>
                </c:pt>
                <c:pt idx="586">
                  <c:v>3215</c:v>
                </c:pt>
                <c:pt idx="587">
                  <c:v>3215</c:v>
                </c:pt>
                <c:pt idx="588">
                  <c:v>3215</c:v>
                </c:pt>
                <c:pt idx="589">
                  <c:v>3215</c:v>
                </c:pt>
                <c:pt idx="590">
                  <c:v>3215</c:v>
                </c:pt>
                <c:pt idx="591">
                  <c:v>3215</c:v>
                </c:pt>
                <c:pt idx="592">
                  <c:v>3215</c:v>
                </c:pt>
                <c:pt idx="593">
                  <c:v>3215</c:v>
                </c:pt>
                <c:pt idx="594">
                  <c:v>3215</c:v>
                </c:pt>
                <c:pt idx="595">
                  <c:v>3215</c:v>
                </c:pt>
                <c:pt idx="596">
                  <c:v>3215</c:v>
                </c:pt>
                <c:pt idx="597">
                  <c:v>3215</c:v>
                </c:pt>
                <c:pt idx="598">
                  <c:v>3175</c:v>
                </c:pt>
                <c:pt idx="599">
                  <c:v>3175</c:v>
                </c:pt>
                <c:pt idx="600">
                  <c:v>4674</c:v>
                </c:pt>
                <c:pt idx="601">
                  <c:v>4674</c:v>
                </c:pt>
                <c:pt idx="602">
                  <c:v>4674</c:v>
                </c:pt>
                <c:pt idx="603">
                  <c:v>4674</c:v>
                </c:pt>
                <c:pt idx="604">
                  <c:v>4674</c:v>
                </c:pt>
                <c:pt idx="605">
                  <c:v>4674</c:v>
                </c:pt>
                <c:pt idx="606">
                  <c:v>4714</c:v>
                </c:pt>
                <c:pt idx="607">
                  <c:v>4714</c:v>
                </c:pt>
                <c:pt idx="608">
                  <c:v>4714</c:v>
                </c:pt>
                <c:pt idx="609">
                  <c:v>4714</c:v>
                </c:pt>
                <c:pt idx="610">
                  <c:v>4714</c:v>
                </c:pt>
                <c:pt idx="611">
                  <c:v>4714</c:v>
                </c:pt>
                <c:pt idx="612">
                  <c:v>4714</c:v>
                </c:pt>
                <c:pt idx="613">
                  <c:v>4714</c:v>
                </c:pt>
                <c:pt idx="614">
                  <c:v>4714</c:v>
                </c:pt>
                <c:pt idx="615">
                  <c:v>4714</c:v>
                </c:pt>
                <c:pt idx="616">
                  <c:v>4714</c:v>
                </c:pt>
                <c:pt idx="617">
                  <c:v>4714</c:v>
                </c:pt>
                <c:pt idx="618">
                  <c:v>4714</c:v>
                </c:pt>
                <c:pt idx="619">
                  <c:v>4714</c:v>
                </c:pt>
                <c:pt idx="620">
                  <c:v>4714</c:v>
                </c:pt>
                <c:pt idx="621">
                  <c:v>4714</c:v>
                </c:pt>
                <c:pt idx="622">
                  <c:v>4674</c:v>
                </c:pt>
                <c:pt idx="623">
                  <c:v>4674</c:v>
                </c:pt>
                <c:pt idx="624">
                  <c:v>4754</c:v>
                </c:pt>
                <c:pt idx="625">
                  <c:v>4754</c:v>
                </c:pt>
                <c:pt idx="626">
                  <c:v>4754</c:v>
                </c:pt>
                <c:pt idx="627">
                  <c:v>4754</c:v>
                </c:pt>
                <c:pt idx="628">
                  <c:v>4754</c:v>
                </c:pt>
                <c:pt idx="629">
                  <c:v>4754</c:v>
                </c:pt>
                <c:pt idx="630">
                  <c:v>4794</c:v>
                </c:pt>
                <c:pt idx="631">
                  <c:v>4794</c:v>
                </c:pt>
                <c:pt idx="632">
                  <c:v>4794</c:v>
                </c:pt>
                <c:pt idx="633">
                  <c:v>4794</c:v>
                </c:pt>
                <c:pt idx="634">
                  <c:v>4794</c:v>
                </c:pt>
                <c:pt idx="635">
                  <c:v>4794</c:v>
                </c:pt>
                <c:pt idx="636">
                  <c:v>4794</c:v>
                </c:pt>
                <c:pt idx="637">
                  <c:v>4794</c:v>
                </c:pt>
                <c:pt idx="638">
                  <c:v>4794</c:v>
                </c:pt>
                <c:pt idx="639">
                  <c:v>4794</c:v>
                </c:pt>
                <c:pt idx="640">
                  <c:v>4794</c:v>
                </c:pt>
                <c:pt idx="641">
                  <c:v>4794</c:v>
                </c:pt>
                <c:pt idx="642">
                  <c:v>4794</c:v>
                </c:pt>
                <c:pt idx="643">
                  <c:v>4794</c:v>
                </c:pt>
                <c:pt idx="644">
                  <c:v>4794</c:v>
                </c:pt>
                <c:pt idx="645">
                  <c:v>4794</c:v>
                </c:pt>
                <c:pt idx="646">
                  <c:v>4754</c:v>
                </c:pt>
                <c:pt idx="647">
                  <c:v>4754</c:v>
                </c:pt>
                <c:pt idx="648">
                  <c:v>5995</c:v>
                </c:pt>
                <c:pt idx="649">
                  <c:v>5995</c:v>
                </c:pt>
                <c:pt idx="650">
                  <c:v>5995</c:v>
                </c:pt>
                <c:pt idx="651">
                  <c:v>5995</c:v>
                </c:pt>
                <c:pt idx="652">
                  <c:v>5995</c:v>
                </c:pt>
                <c:pt idx="653">
                  <c:v>5995</c:v>
                </c:pt>
                <c:pt idx="654">
                  <c:v>6034</c:v>
                </c:pt>
                <c:pt idx="655">
                  <c:v>6034</c:v>
                </c:pt>
                <c:pt idx="656">
                  <c:v>6034</c:v>
                </c:pt>
                <c:pt idx="657">
                  <c:v>6034</c:v>
                </c:pt>
                <c:pt idx="658">
                  <c:v>6034</c:v>
                </c:pt>
                <c:pt idx="659">
                  <c:v>6034</c:v>
                </c:pt>
                <c:pt idx="660">
                  <c:v>6034</c:v>
                </c:pt>
                <c:pt idx="661">
                  <c:v>6034</c:v>
                </c:pt>
                <c:pt idx="662">
                  <c:v>6034</c:v>
                </c:pt>
                <c:pt idx="663">
                  <c:v>6034</c:v>
                </c:pt>
                <c:pt idx="664">
                  <c:v>6034</c:v>
                </c:pt>
                <c:pt idx="665">
                  <c:v>6034</c:v>
                </c:pt>
                <c:pt idx="666">
                  <c:v>6034</c:v>
                </c:pt>
                <c:pt idx="667">
                  <c:v>6034</c:v>
                </c:pt>
                <c:pt idx="668">
                  <c:v>6034</c:v>
                </c:pt>
                <c:pt idx="669">
                  <c:v>6034</c:v>
                </c:pt>
                <c:pt idx="670">
                  <c:v>5995</c:v>
                </c:pt>
                <c:pt idx="671">
                  <c:v>5995</c:v>
                </c:pt>
                <c:pt idx="672">
                  <c:v>5242</c:v>
                </c:pt>
                <c:pt idx="673">
                  <c:v>5242</c:v>
                </c:pt>
                <c:pt idx="674">
                  <c:v>5242</c:v>
                </c:pt>
                <c:pt idx="675">
                  <c:v>5242</c:v>
                </c:pt>
                <c:pt idx="676">
                  <c:v>5242</c:v>
                </c:pt>
                <c:pt idx="677">
                  <c:v>5242</c:v>
                </c:pt>
                <c:pt idx="678">
                  <c:v>5282</c:v>
                </c:pt>
                <c:pt idx="679">
                  <c:v>5282</c:v>
                </c:pt>
                <c:pt idx="680">
                  <c:v>5282</c:v>
                </c:pt>
                <c:pt idx="681">
                  <c:v>5282</c:v>
                </c:pt>
                <c:pt idx="682">
                  <c:v>5282</c:v>
                </c:pt>
                <c:pt idx="683">
                  <c:v>5282</c:v>
                </c:pt>
                <c:pt idx="684">
                  <c:v>5282</c:v>
                </c:pt>
                <c:pt idx="685">
                  <c:v>5282</c:v>
                </c:pt>
                <c:pt idx="686">
                  <c:v>5282</c:v>
                </c:pt>
                <c:pt idx="687">
                  <c:v>5282</c:v>
                </c:pt>
                <c:pt idx="688">
                  <c:v>5282</c:v>
                </c:pt>
                <c:pt idx="689">
                  <c:v>5282</c:v>
                </c:pt>
                <c:pt idx="690">
                  <c:v>5282</c:v>
                </c:pt>
                <c:pt idx="691">
                  <c:v>5282</c:v>
                </c:pt>
                <c:pt idx="692">
                  <c:v>5282</c:v>
                </c:pt>
                <c:pt idx="693">
                  <c:v>5282</c:v>
                </c:pt>
                <c:pt idx="694">
                  <c:v>5242</c:v>
                </c:pt>
                <c:pt idx="695">
                  <c:v>5242</c:v>
                </c:pt>
                <c:pt idx="696">
                  <c:v>2540</c:v>
                </c:pt>
                <c:pt idx="697">
                  <c:v>2540</c:v>
                </c:pt>
                <c:pt idx="698">
                  <c:v>2540</c:v>
                </c:pt>
                <c:pt idx="699">
                  <c:v>2540</c:v>
                </c:pt>
                <c:pt idx="700">
                  <c:v>2540</c:v>
                </c:pt>
                <c:pt idx="701">
                  <c:v>2540</c:v>
                </c:pt>
                <c:pt idx="702">
                  <c:v>2580</c:v>
                </c:pt>
                <c:pt idx="703">
                  <c:v>2580</c:v>
                </c:pt>
                <c:pt idx="704">
                  <c:v>2580</c:v>
                </c:pt>
                <c:pt idx="705">
                  <c:v>2580</c:v>
                </c:pt>
                <c:pt idx="706">
                  <c:v>2580</c:v>
                </c:pt>
                <c:pt idx="707">
                  <c:v>2580</c:v>
                </c:pt>
                <c:pt idx="708">
                  <c:v>2580</c:v>
                </c:pt>
                <c:pt idx="709">
                  <c:v>2580</c:v>
                </c:pt>
                <c:pt idx="710">
                  <c:v>2580</c:v>
                </c:pt>
                <c:pt idx="711">
                  <c:v>2580</c:v>
                </c:pt>
                <c:pt idx="712">
                  <c:v>2580</c:v>
                </c:pt>
                <c:pt idx="713">
                  <c:v>2580</c:v>
                </c:pt>
                <c:pt idx="714">
                  <c:v>2580</c:v>
                </c:pt>
                <c:pt idx="715">
                  <c:v>2580</c:v>
                </c:pt>
                <c:pt idx="716">
                  <c:v>2580</c:v>
                </c:pt>
                <c:pt idx="717">
                  <c:v>2580</c:v>
                </c:pt>
                <c:pt idx="718">
                  <c:v>2540</c:v>
                </c:pt>
                <c:pt idx="719">
                  <c:v>2540</c:v>
                </c:pt>
                <c:pt idx="720">
                  <c:v>1748</c:v>
                </c:pt>
                <c:pt idx="721">
                  <c:v>1748</c:v>
                </c:pt>
                <c:pt idx="722">
                  <c:v>1748</c:v>
                </c:pt>
                <c:pt idx="723">
                  <c:v>1748</c:v>
                </c:pt>
                <c:pt idx="724">
                  <c:v>1748</c:v>
                </c:pt>
                <c:pt idx="725">
                  <c:v>1748</c:v>
                </c:pt>
                <c:pt idx="726">
                  <c:v>1748</c:v>
                </c:pt>
                <c:pt idx="727">
                  <c:v>1748</c:v>
                </c:pt>
                <c:pt idx="728">
                  <c:v>1748</c:v>
                </c:pt>
                <c:pt idx="729">
                  <c:v>1748</c:v>
                </c:pt>
                <c:pt idx="730">
                  <c:v>1748</c:v>
                </c:pt>
                <c:pt idx="731">
                  <c:v>1748</c:v>
                </c:pt>
                <c:pt idx="732">
                  <c:v>1748</c:v>
                </c:pt>
                <c:pt idx="733">
                  <c:v>1748</c:v>
                </c:pt>
                <c:pt idx="734">
                  <c:v>1748</c:v>
                </c:pt>
                <c:pt idx="735">
                  <c:v>1748</c:v>
                </c:pt>
                <c:pt idx="736">
                  <c:v>1748</c:v>
                </c:pt>
                <c:pt idx="737">
                  <c:v>1748</c:v>
                </c:pt>
                <c:pt idx="738">
                  <c:v>1748</c:v>
                </c:pt>
                <c:pt idx="739">
                  <c:v>1748</c:v>
                </c:pt>
                <c:pt idx="740">
                  <c:v>1748</c:v>
                </c:pt>
                <c:pt idx="741">
                  <c:v>1748</c:v>
                </c:pt>
                <c:pt idx="742">
                  <c:v>1748</c:v>
                </c:pt>
                <c:pt idx="743">
                  <c:v>1748</c:v>
                </c:pt>
              </c:numCache>
            </c:numRef>
          </c:val>
        </c:ser>
        <c:ser>
          <c:idx val="5"/>
          <c:order val="3"/>
          <c:tx>
            <c:strRef>
              <c:f>'3K Wind'!$F$5</c:f>
              <c:strCache>
                <c:ptCount val="1"/>
                <c:pt idx="0">
                  <c:v>Purch</c:v>
                </c:pt>
              </c:strCache>
            </c:strRef>
          </c:tx>
          <c:marker>
            <c:symbol val="none"/>
          </c:marker>
          <c:val>
            <c:numRef>
              <c:f>'3K Wind'!$F$6:$F$749</c:f>
              <c:numCache>
                <c:formatCode>General</c:formatCode>
                <c:ptCount val="7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</c:numCache>
            </c:numRef>
          </c:val>
        </c:ser>
        <c:ser>
          <c:idx val="6"/>
          <c:order val="4"/>
          <c:tx>
            <c:strRef>
              <c:f>'3K Wind'!$G$5</c:f>
              <c:strCache>
                <c:ptCount val="1"/>
                <c:pt idx="0">
                  <c:v>Hydro</c:v>
                </c:pt>
              </c:strCache>
            </c:strRef>
          </c:tx>
          <c:marker>
            <c:symbol val="none"/>
          </c:marker>
          <c:val>
            <c:numRef>
              <c:f>'3K Wind'!$G$6:$G$749</c:f>
              <c:numCache>
                <c:formatCode>General</c:formatCode>
                <c:ptCount val="744"/>
                <c:pt idx="0">
                  <c:v>9695</c:v>
                </c:pt>
                <c:pt idx="1">
                  <c:v>9361</c:v>
                </c:pt>
                <c:pt idx="2">
                  <c:v>9284</c:v>
                </c:pt>
                <c:pt idx="3">
                  <c:v>9503</c:v>
                </c:pt>
                <c:pt idx="4">
                  <c:v>10301</c:v>
                </c:pt>
                <c:pt idx="5">
                  <c:v>12097</c:v>
                </c:pt>
                <c:pt idx="6">
                  <c:v>15650</c:v>
                </c:pt>
                <c:pt idx="7">
                  <c:v>16811</c:v>
                </c:pt>
                <c:pt idx="8">
                  <c:v>16797</c:v>
                </c:pt>
                <c:pt idx="9">
                  <c:v>16495</c:v>
                </c:pt>
                <c:pt idx="10">
                  <c:v>16149</c:v>
                </c:pt>
                <c:pt idx="11">
                  <c:v>15218</c:v>
                </c:pt>
                <c:pt idx="12">
                  <c:v>14072</c:v>
                </c:pt>
                <c:pt idx="13">
                  <c:v>13706</c:v>
                </c:pt>
                <c:pt idx="14">
                  <c:v>13459</c:v>
                </c:pt>
                <c:pt idx="15">
                  <c:v>14085</c:v>
                </c:pt>
                <c:pt idx="16">
                  <c:v>14403</c:v>
                </c:pt>
                <c:pt idx="17">
                  <c:v>14388</c:v>
                </c:pt>
                <c:pt idx="18">
                  <c:v>15179</c:v>
                </c:pt>
                <c:pt idx="19">
                  <c:v>15492</c:v>
                </c:pt>
                <c:pt idx="20">
                  <c:v>15668</c:v>
                </c:pt>
                <c:pt idx="21">
                  <c:v>14471</c:v>
                </c:pt>
                <c:pt idx="22">
                  <c:v>12073</c:v>
                </c:pt>
                <c:pt idx="23">
                  <c:v>10268</c:v>
                </c:pt>
                <c:pt idx="24">
                  <c:v>10930</c:v>
                </c:pt>
                <c:pt idx="25">
                  <c:v>10578</c:v>
                </c:pt>
                <c:pt idx="26">
                  <c:v>10045</c:v>
                </c:pt>
                <c:pt idx="27">
                  <c:v>10147</c:v>
                </c:pt>
                <c:pt idx="28">
                  <c:v>10515</c:v>
                </c:pt>
                <c:pt idx="29">
                  <c:v>12244</c:v>
                </c:pt>
                <c:pt idx="30">
                  <c:v>15702</c:v>
                </c:pt>
                <c:pt idx="31">
                  <c:v>16798</c:v>
                </c:pt>
                <c:pt idx="32">
                  <c:v>15282</c:v>
                </c:pt>
                <c:pt idx="33">
                  <c:v>15131</c:v>
                </c:pt>
                <c:pt idx="34">
                  <c:v>15083</c:v>
                </c:pt>
                <c:pt idx="35">
                  <c:v>14335</c:v>
                </c:pt>
                <c:pt idx="36">
                  <c:v>14029</c:v>
                </c:pt>
                <c:pt idx="37">
                  <c:v>13721</c:v>
                </c:pt>
                <c:pt idx="38">
                  <c:v>13458</c:v>
                </c:pt>
                <c:pt idx="39">
                  <c:v>13323</c:v>
                </c:pt>
                <c:pt idx="40">
                  <c:v>13348</c:v>
                </c:pt>
                <c:pt idx="41">
                  <c:v>13497</c:v>
                </c:pt>
                <c:pt idx="42">
                  <c:v>14212</c:v>
                </c:pt>
                <c:pt idx="43">
                  <c:v>15766</c:v>
                </c:pt>
                <c:pt idx="44">
                  <c:v>15848</c:v>
                </c:pt>
                <c:pt idx="45">
                  <c:v>15147</c:v>
                </c:pt>
                <c:pt idx="46">
                  <c:v>13458</c:v>
                </c:pt>
                <c:pt idx="47">
                  <c:v>12031</c:v>
                </c:pt>
                <c:pt idx="48">
                  <c:v>10864</c:v>
                </c:pt>
                <c:pt idx="49">
                  <c:v>10505</c:v>
                </c:pt>
                <c:pt idx="50">
                  <c:v>9956</c:v>
                </c:pt>
                <c:pt idx="51">
                  <c:v>10043</c:v>
                </c:pt>
                <c:pt idx="52">
                  <c:v>10375</c:v>
                </c:pt>
                <c:pt idx="53">
                  <c:v>12026</c:v>
                </c:pt>
                <c:pt idx="54">
                  <c:v>15570</c:v>
                </c:pt>
                <c:pt idx="55">
                  <c:v>16708</c:v>
                </c:pt>
                <c:pt idx="56">
                  <c:v>15310</c:v>
                </c:pt>
                <c:pt idx="57">
                  <c:v>15228</c:v>
                </c:pt>
                <c:pt idx="58">
                  <c:v>15197</c:v>
                </c:pt>
                <c:pt idx="59">
                  <c:v>14445</c:v>
                </c:pt>
                <c:pt idx="60">
                  <c:v>14121</c:v>
                </c:pt>
                <c:pt idx="61">
                  <c:v>13794</c:v>
                </c:pt>
                <c:pt idx="62">
                  <c:v>13519</c:v>
                </c:pt>
                <c:pt idx="63">
                  <c:v>13382</c:v>
                </c:pt>
                <c:pt idx="64">
                  <c:v>13408</c:v>
                </c:pt>
                <c:pt idx="65">
                  <c:v>13556</c:v>
                </c:pt>
                <c:pt idx="66">
                  <c:v>14269</c:v>
                </c:pt>
                <c:pt idx="67">
                  <c:v>15829</c:v>
                </c:pt>
                <c:pt idx="68">
                  <c:v>15933</c:v>
                </c:pt>
                <c:pt idx="69">
                  <c:v>15255</c:v>
                </c:pt>
                <c:pt idx="70">
                  <c:v>13392</c:v>
                </c:pt>
                <c:pt idx="71">
                  <c:v>11941</c:v>
                </c:pt>
                <c:pt idx="72">
                  <c:v>8920</c:v>
                </c:pt>
                <c:pt idx="73">
                  <c:v>8616</c:v>
                </c:pt>
                <c:pt idx="74">
                  <c:v>8807</c:v>
                </c:pt>
                <c:pt idx="75">
                  <c:v>9161</c:v>
                </c:pt>
                <c:pt idx="76">
                  <c:v>9927</c:v>
                </c:pt>
                <c:pt idx="77">
                  <c:v>11745</c:v>
                </c:pt>
                <c:pt idx="78">
                  <c:v>15233</c:v>
                </c:pt>
                <c:pt idx="79">
                  <c:v>16560</c:v>
                </c:pt>
                <c:pt idx="80">
                  <c:v>16762</c:v>
                </c:pt>
                <c:pt idx="81">
                  <c:v>16626</c:v>
                </c:pt>
                <c:pt idx="82">
                  <c:v>16346</c:v>
                </c:pt>
                <c:pt idx="83">
                  <c:v>15407</c:v>
                </c:pt>
                <c:pt idx="84">
                  <c:v>14239</c:v>
                </c:pt>
                <c:pt idx="85">
                  <c:v>13892</c:v>
                </c:pt>
                <c:pt idx="86">
                  <c:v>13590</c:v>
                </c:pt>
                <c:pt idx="87">
                  <c:v>14265</c:v>
                </c:pt>
                <c:pt idx="88">
                  <c:v>14826</c:v>
                </c:pt>
                <c:pt idx="89">
                  <c:v>14992</c:v>
                </c:pt>
                <c:pt idx="90">
                  <c:v>15349</c:v>
                </c:pt>
                <c:pt idx="91">
                  <c:v>15678</c:v>
                </c:pt>
                <c:pt idx="92">
                  <c:v>15892</c:v>
                </c:pt>
                <c:pt idx="93">
                  <c:v>14714</c:v>
                </c:pt>
                <c:pt idx="94">
                  <c:v>12357</c:v>
                </c:pt>
                <c:pt idx="95">
                  <c:v>10724</c:v>
                </c:pt>
                <c:pt idx="96">
                  <c:v>9895</c:v>
                </c:pt>
                <c:pt idx="97">
                  <c:v>8552</c:v>
                </c:pt>
                <c:pt idx="98">
                  <c:v>8394</c:v>
                </c:pt>
                <c:pt idx="99">
                  <c:v>8712</c:v>
                </c:pt>
                <c:pt idx="100">
                  <c:v>9420</c:v>
                </c:pt>
                <c:pt idx="101">
                  <c:v>11124</c:v>
                </c:pt>
                <c:pt idx="102">
                  <c:v>14946</c:v>
                </c:pt>
                <c:pt idx="103">
                  <c:v>16219</c:v>
                </c:pt>
                <c:pt idx="104">
                  <c:v>15967</c:v>
                </c:pt>
                <c:pt idx="105">
                  <c:v>16287</c:v>
                </c:pt>
                <c:pt idx="106">
                  <c:v>16080</c:v>
                </c:pt>
                <c:pt idx="107">
                  <c:v>15257</c:v>
                </c:pt>
                <c:pt idx="108">
                  <c:v>14279</c:v>
                </c:pt>
                <c:pt idx="109">
                  <c:v>14064</c:v>
                </c:pt>
                <c:pt idx="110">
                  <c:v>13881</c:v>
                </c:pt>
                <c:pt idx="111">
                  <c:v>14541</c:v>
                </c:pt>
                <c:pt idx="112">
                  <c:v>14562</c:v>
                </c:pt>
                <c:pt idx="113">
                  <c:v>14729</c:v>
                </c:pt>
                <c:pt idx="114">
                  <c:v>15021</c:v>
                </c:pt>
                <c:pt idx="115">
                  <c:v>15563</c:v>
                </c:pt>
                <c:pt idx="116">
                  <c:v>15809</c:v>
                </c:pt>
                <c:pt idx="117">
                  <c:v>15351</c:v>
                </c:pt>
                <c:pt idx="118">
                  <c:v>13645</c:v>
                </c:pt>
                <c:pt idx="119">
                  <c:v>12331</c:v>
                </c:pt>
                <c:pt idx="120">
                  <c:v>10356</c:v>
                </c:pt>
                <c:pt idx="121">
                  <c:v>9991</c:v>
                </c:pt>
                <c:pt idx="122">
                  <c:v>9978</c:v>
                </c:pt>
                <c:pt idx="123">
                  <c:v>10070</c:v>
                </c:pt>
                <c:pt idx="124">
                  <c:v>10606</c:v>
                </c:pt>
                <c:pt idx="125">
                  <c:v>11950</c:v>
                </c:pt>
                <c:pt idx="126">
                  <c:v>15135</c:v>
                </c:pt>
                <c:pt idx="127">
                  <c:v>16366</c:v>
                </c:pt>
                <c:pt idx="128">
                  <c:v>16543</c:v>
                </c:pt>
                <c:pt idx="129">
                  <c:v>16455</c:v>
                </c:pt>
                <c:pt idx="130">
                  <c:v>15808</c:v>
                </c:pt>
                <c:pt idx="131">
                  <c:v>14925</c:v>
                </c:pt>
                <c:pt idx="132">
                  <c:v>13898</c:v>
                </c:pt>
                <c:pt idx="133">
                  <c:v>13758</c:v>
                </c:pt>
                <c:pt idx="134">
                  <c:v>13554</c:v>
                </c:pt>
                <c:pt idx="135">
                  <c:v>14421</c:v>
                </c:pt>
                <c:pt idx="136">
                  <c:v>15189</c:v>
                </c:pt>
                <c:pt idx="137">
                  <c:v>15443</c:v>
                </c:pt>
                <c:pt idx="138">
                  <c:v>15881</c:v>
                </c:pt>
                <c:pt idx="139">
                  <c:v>15635</c:v>
                </c:pt>
                <c:pt idx="140">
                  <c:v>14064</c:v>
                </c:pt>
                <c:pt idx="141">
                  <c:v>13356</c:v>
                </c:pt>
                <c:pt idx="142">
                  <c:v>11445</c:v>
                </c:pt>
                <c:pt idx="143">
                  <c:v>9800</c:v>
                </c:pt>
                <c:pt idx="144">
                  <c:v>9509</c:v>
                </c:pt>
                <c:pt idx="145">
                  <c:v>9064</c:v>
                </c:pt>
                <c:pt idx="146">
                  <c:v>8994</c:v>
                </c:pt>
                <c:pt idx="147">
                  <c:v>9158</c:v>
                </c:pt>
                <c:pt idx="148">
                  <c:v>9927</c:v>
                </c:pt>
                <c:pt idx="149">
                  <c:v>11652</c:v>
                </c:pt>
                <c:pt idx="150">
                  <c:v>15157</c:v>
                </c:pt>
                <c:pt idx="151">
                  <c:v>16610</c:v>
                </c:pt>
                <c:pt idx="152">
                  <c:v>16919</c:v>
                </c:pt>
                <c:pt idx="153">
                  <c:v>16695</c:v>
                </c:pt>
                <c:pt idx="154">
                  <c:v>16393</c:v>
                </c:pt>
                <c:pt idx="155">
                  <c:v>15528</c:v>
                </c:pt>
                <c:pt idx="156">
                  <c:v>14394</c:v>
                </c:pt>
                <c:pt idx="157">
                  <c:v>14012</c:v>
                </c:pt>
                <c:pt idx="158">
                  <c:v>13746</c:v>
                </c:pt>
                <c:pt idx="159">
                  <c:v>14452</c:v>
                </c:pt>
                <c:pt idx="160">
                  <c:v>15018</c:v>
                </c:pt>
                <c:pt idx="161">
                  <c:v>15245</c:v>
                </c:pt>
                <c:pt idx="162">
                  <c:v>15583</c:v>
                </c:pt>
                <c:pt idx="163">
                  <c:v>15656</c:v>
                </c:pt>
                <c:pt idx="164">
                  <c:v>15440</c:v>
                </c:pt>
                <c:pt idx="165">
                  <c:v>14128</c:v>
                </c:pt>
                <c:pt idx="166">
                  <c:v>11555</c:v>
                </c:pt>
                <c:pt idx="167">
                  <c:v>9795</c:v>
                </c:pt>
                <c:pt idx="168">
                  <c:v>9790</c:v>
                </c:pt>
                <c:pt idx="169">
                  <c:v>9398</c:v>
                </c:pt>
                <c:pt idx="170">
                  <c:v>9252</c:v>
                </c:pt>
                <c:pt idx="171">
                  <c:v>9411</c:v>
                </c:pt>
                <c:pt idx="172">
                  <c:v>10117</c:v>
                </c:pt>
                <c:pt idx="173">
                  <c:v>11823</c:v>
                </c:pt>
                <c:pt idx="174">
                  <c:v>15259</c:v>
                </c:pt>
                <c:pt idx="175">
                  <c:v>16573</c:v>
                </c:pt>
                <c:pt idx="176">
                  <c:v>16863</c:v>
                </c:pt>
                <c:pt idx="177">
                  <c:v>16738</c:v>
                </c:pt>
                <c:pt idx="178">
                  <c:v>16507</c:v>
                </c:pt>
                <c:pt idx="179">
                  <c:v>15614</c:v>
                </c:pt>
                <c:pt idx="180">
                  <c:v>14493</c:v>
                </c:pt>
                <c:pt idx="181">
                  <c:v>14159</c:v>
                </c:pt>
                <c:pt idx="182">
                  <c:v>13575</c:v>
                </c:pt>
                <c:pt idx="183">
                  <c:v>14143</c:v>
                </c:pt>
                <c:pt idx="184">
                  <c:v>15043</c:v>
                </c:pt>
                <c:pt idx="185">
                  <c:v>15200</c:v>
                </c:pt>
                <c:pt idx="186">
                  <c:v>15415</c:v>
                </c:pt>
                <c:pt idx="187">
                  <c:v>15660</c:v>
                </c:pt>
                <c:pt idx="188">
                  <c:v>15307</c:v>
                </c:pt>
                <c:pt idx="189">
                  <c:v>14197</c:v>
                </c:pt>
                <c:pt idx="190">
                  <c:v>11148</c:v>
                </c:pt>
                <c:pt idx="191">
                  <c:v>8942</c:v>
                </c:pt>
                <c:pt idx="192">
                  <c:v>10877</c:v>
                </c:pt>
                <c:pt idx="193">
                  <c:v>10563</c:v>
                </c:pt>
                <c:pt idx="194">
                  <c:v>10449</c:v>
                </c:pt>
                <c:pt idx="195">
                  <c:v>10562</c:v>
                </c:pt>
                <c:pt idx="196">
                  <c:v>11165</c:v>
                </c:pt>
                <c:pt idx="197">
                  <c:v>12643</c:v>
                </c:pt>
                <c:pt idx="198">
                  <c:v>14588</c:v>
                </c:pt>
                <c:pt idx="199">
                  <c:v>15796</c:v>
                </c:pt>
                <c:pt idx="200">
                  <c:v>15873</c:v>
                </c:pt>
                <c:pt idx="201">
                  <c:v>15541</c:v>
                </c:pt>
                <c:pt idx="202">
                  <c:v>15277</c:v>
                </c:pt>
                <c:pt idx="203">
                  <c:v>15139</c:v>
                </c:pt>
                <c:pt idx="204">
                  <c:v>14883</c:v>
                </c:pt>
                <c:pt idx="205">
                  <c:v>14657</c:v>
                </c:pt>
                <c:pt idx="206">
                  <c:v>14484</c:v>
                </c:pt>
                <c:pt idx="207">
                  <c:v>14382</c:v>
                </c:pt>
                <c:pt idx="208">
                  <c:v>14369</c:v>
                </c:pt>
                <c:pt idx="209">
                  <c:v>14373</c:v>
                </c:pt>
                <c:pt idx="210">
                  <c:v>14328</c:v>
                </c:pt>
                <c:pt idx="211">
                  <c:v>14309</c:v>
                </c:pt>
                <c:pt idx="212">
                  <c:v>14162</c:v>
                </c:pt>
                <c:pt idx="213">
                  <c:v>13491</c:v>
                </c:pt>
                <c:pt idx="214">
                  <c:v>12121</c:v>
                </c:pt>
                <c:pt idx="215">
                  <c:v>10594</c:v>
                </c:pt>
                <c:pt idx="216">
                  <c:v>9771</c:v>
                </c:pt>
                <c:pt idx="217">
                  <c:v>9549</c:v>
                </c:pt>
                <c:pt idx="218">
                  <c:v>9598</c:v>
                </c:pt>
                <c:pt idx="219">
                  <c:v>9733</c:v>
                </c:pt>
                <c:pt idx="220">
                  <c:v>10549</c:v>
                </c:pt>
                <c:pt idx="221">
                  <c:v>12070</c:v>
                </c:pt>
                <c:pt idx="222">
                  <c:v>14284</c:v>
                </c:pt>
                <c:pt idx="223">
                  <c:v>15543</c:v>
                </c:pt>
                <c:pt idx="224">
                  <c:v>15844</c:v>
                </c:pt>
                <c:pt idx="225">
                  <c:v>15753</c:v>
                </c:pt>
                <c:pt idx="226">
                  <c:v>15473</c:v>
                </c:pt>
                <c:pt idx="227">
                  <c:v>15241</c:v>
                </c:pt>
                <c:pt idx="228">
                  <c:v>15007</c:v>
                </c:pt>
                <c:pt idx="229">
                  <c:v>14752</c:v>
                </c:pt>
                <c:pt idx="230">
                  <c:v>14497</c:v>
                </c:pt>
                <c:pt idx="231">
                  <c:v>14349</c:v>
                </c:pt>
                <c:pt idx="232">
                  <c:v>14326</c:v>
                </c:pt>
                <c:pt idx="233">
                  <c:v>14435</c:v>
                </c:pt>
                <c:pt idx="234">
                  <c:v>14671</c:v>
                </c:pt>
                <c:pt idx="235">
                  <c:v>14909</c:v>
                </c:pt>
                <c:pt idx="236">
                  <c:v>15096</c:v>
                </c:pt>
                <c:pt idx="237">
                  <c:v>14560</c:v>
                </c:pt>
                <c:pt idx="238">
                  <c:v>13058</c:v>
                </c:pt>
                <c:pt idx="239">
                  <c:v>11559</c:v>
                </c:pt>
                <c:pt idx="240">
                  <c:v>9484</c:v>
                </c:pt>
                <c:pt idx="241">
                  <c:v>9361</c:v>
                </c:pt>
                <c:pt idx="242">
                  <c:v>9342</c:v>
                </c:pt>
                <c:pt idx="243">
                  <c:v>9578</c:v>
                </c:pt>
                <c:pt idx="244">
                  <c:v>10139</c:v>
                </c:pt>
                <c:pt idx="245">
                  <c:v>11547</c:v>
                </c:pt>
                <c:pt idx="246">
                  <c:v>15022</c:v>
                </c:pt>
                <c:pt idx="247">
                  <c:v>16197</c:v>
                </c:pt>
                <c:pt idx="248">
                  <c:v>16502</c:v>
                </c:pt>
                <c:pt idx="249">
                  <c:v>16430</c:v>
                </c:pt>
                <c:pt idx="250">
                  <c:v>16080</c:v>
                </c:pt>
                <c:pt idx="251">
                  <c:v>14863</c:v>
                </c:pt>
                <c:pt idx="252">
                  <c:v>13799</c:v>
                </c:pt>
                <c:pt idx="253">
                  <c:v>13693</c:v>
                </c:pt>
                <c:pt idx="254">
                  <c:v>13759</c:v>
                </c:pt>
                <c:pt idx="255">
                  <c:v>14611</c:v>
                </c:pt>
                <c:pt idx="256">
                  <c:v>15138</c:v>
                </c:pt>
                <c:pt idx="257">
                  <c:v>15267</c:v>
                </c:pt>
                <c:pt idx="258">
                  <c:v>15540</c:v>
                </c:pt>
                <c:pt idx="259">
                  <c:v>15746</c:v>
                </c:pt>
                <c:pt idx="260">
                  <c:v>15825</c:v>
                </c:pt>
                <c:pt idx="261">
                  <c:v>14457</c:v>
                </c:pt>
                <c:pt idx="262">
                  <c:v>12157</c:v>
                </c:pt>
                <c:pt idx="263">
                  <c:v>10090</c:v>
                </c:pt>
                <c:pt idx="264">
                  <c:v>8775</c:v>
                </c:pt>
                <c:pt idx="265">
                  <c:v>8605</c:v>
                </c:pt>
                <c:pt idx="266">
                  <c:v>8531</c:v>
                </c:pt>
                <c:pt idx="267">
                  <c:v>9003</c:v>
                </c:pt>
                <c:pt idx="268">
                  <c:v>9696</c:v>
                </c:pt>
                <c:pt idx="269">
                  <c:v>11024</c:v>
                </c:pt>
                <c:pt idx="270">
                  <c:v>14303</c:v>
                </c:pt>
                <c:pt idx="271">
                  <c:v>16311</c:v>
                </c:pt>
                <c:pt idx="272">
                  <c:v>16940</c:v>
                </c:pt>
                <c:pt idx="273">
                  <c:v>17032</c:v>
                </c:pt>
                <c:pt idx="274">
                  <c:v>16911</c:v>
                </c:pt>
                <c:pt idx="275">
                  <c:v>16171</c:v>
                </c:pt>
                <c:pt idx="276">
                  <c:v>15067</c:v>
                </c:pt>
                <c:pt idx="277">
                  <c:v>14922</c:v>
                </c:pt>
                <c:pt idx="278">
                  <c:v>14687</c:v>
                </c:pt>
                <c:pt idx="279">
                  <c:v>15382</c:v>
                </c:pt>
                <c:pt idx="280">
                  <c:v>15884</c:v>
                </c:pt>
                <c:pt idx="281">
                  <c:v>15743</c:v>
                </c:pt>
                <c:pt idx="282">
                  <c:v>15083</c:v>
                </c:pt>
                <c:pt idx="283">
                  <c:v>14761</c:v>
                </c:pt>
                <c:pt idx="284">
                  <c:v>14284</c:v>
                </c:pt>
                <c:pt idx="285">
                  <c:v>13443</c:v>
                </c:pt>
                <c:pt idx="286">
                  <c:v>12197</c:v>
                </c:pt>
                <c:pt idx="287">
                  <c:v>9872</c:v>
                </c:pt>
                <c:pt idx="288">
                  <c:v>8345</c:v>
                </c:pt>
                <c:pt idx="289">
                  <c:v>8145</c:v>
                </c:pt>
                <c:pt idx="290">
                  <c:v>7998</c:v>
                </c:pt>
                <c:pt idx="291">
                  <c:v>8132</c:v>
                </c:pt>
                <c:pt idx="292">
                  <c:v>8966</c:v>
                </c:pt>
                <c:pt idx="293">
                  <c:v>10440</c:v>
                </c:pt>
                <c:pt idx="294">
                  <c:v>13837</c:v>
                </c:pt>
                <c:pt idx="295">
                  <c:v>15622</c:v>
                </c:pt>
                <c:pt idx="296">
                  <c:v>16339</c:v>
                </c:pt>
                <c:pt idx="297">
                  <c:v>16699</c:v>
                </c:pt>
                <c:pt idx="298">
                  <c:v>16865</c:v>
                </c:pt>
                <c:pt idx="299">
                  <c:v>16089</c:v>
                </c:pt>
                <c:pt idx="300">
                  <c:v>15023</c:v>
                </c:pt>
                <c:pt idx="301">
                  <c:v>14729</c:v>
                </c:pt>
                <c:pt idx="302">
                  <c:v>14450</c:v>
                </c:pt>
                <c:pt idx="303">
                  <c:v>15123</c:v>
                </c:pt>
                <c:pt idx="304">
                  <c:v>15649</c:v>
                </c:pt>
                <c:pt idx="305">
                  <c:v>15697</c:v>
                </c:pt>
                <c:pt idx="306">
                  <c:v>15832</c:v>
                </c:pt>
                <c:pt idx="307">
                  <c:v>15994</c:v>
                </c:pt>
                <c:pt idx="308">
                  <c:v>16177</c:v>
                </c:pt>
                <c:pt idx="309">
                  <c:v>14953</c:v>
                </c:pt>
                <c:pt idx="310">
                  <c:v>12534</c:v>
                </c:pt>
                <c:pt idx="311">
                  <c:v>10989</c:v>
                </c:pt>
                <c:pt idx="312">
                  <c:v>9263</c:v>
                </c:pt>
                <c:pt idx="313">
                  <c:v>9691</c:v>
                </c:pt>
                <c:pt idx="314">
                  <c:v>10172</c:v>
                </c:pt>
                <c:pt idx="315">
                  <c:v>10463</c:v>
                </c:pt>
                <c:pt idx="316">
                  <c:v>11463</c:v>
                </c:pt>
                <c:pt idx="317">
                  <c:v>12909</c:v>
                </c:pt>
                <c:pt idx="318">
                  <c:v>16318</c:v>
                </c:pt>
                <c:pt idx="319">
                  <c:v>17817</c:v>
                </c:pt>
                <c:pt idx="320">
                  <c:v>17260</c:v>
                </c:pt>
                <c:pt idx="321">
                  <c:v>17033</c:v>
                </c:pt>
                <c:pt idx="322">
                  <c:v>16398</c:v>
                </c:pt>
                <c:pt idx="323">
                  <c:v>14675</c:v>
                </c:pt>
                <c:pt idx="324">
                  <c:v>13084</c:v>
                </c:pt>
                <c:pt idx="325">
                  <c:v>12790</c:v>
                </c:pt>
                <c:pt idx="326">
                  <c:v>12532</c:v>
                </c:pt>
                <c:pt idx="327">
                  <c:v>13207</c:v>
                </c:pt>
                <c:pt idx="328">
                  <c:v>13742</c:v>
                </c:pt>
                <c:pt idx="329">
                  <c:v>13887</c:v>
                </c:pt>
                <c:pt idx="330">
                  <c:v>14216</c:v>
                </c:pt>
                <c:pt idx="331">
                  <c:v>14773</c:v>
                </c:pt>
                <c:pt idx="332">
                  <c:v>15723</c:v>
                </c:pt>
                <c:pt idx="333">
                  <c:v>15162</c:v>
                </c:pt>
                <c:pt idx="334">
                  <c:v>12382</c:v>
                </c:pt>
                <c:pt idx="335">
                  <c:v>9665</c:v>
                </c:pt>
                <c:pt idx="336">
                  <c:v>7865</c:v>
                </c:pt>
                <c:pt idx="337">
                  <c:v>7610</c:v>
                </c:pt>
                <c:pt idx="338">
                  <c:v>7610</c:v>
                </c:pt>
                <c:pt idx="339">
                  <c:v>8123</c:v>
                </c:pt>
                <c:pt idx="340">
                  <c:v>9436</c:v>
                </c:pt>
                <c:pt idx="341">
                  <c:v>11659</c:v>
                </c:pt>
                <c:pt idx="342">
                  <c:v>15445</c:v>
                </c:pt>
                <c:pt idx="343">
                  <c:v>16919</c:v>
                </c:pt>
                <c:pt idx="344">
                  <c:v>17158</c:v>
                </c:pt>
                <c:pt idx="345">
                  <c:v>17013</c:v>
                </c:pt>
                <c:pt idx="346">
                  <c:v>16877</c:v>
                </c:pt>
                <c:pt idx="347">
                  <c:v>16134</c:v>
                </c:pt>
                <c:pt idx="348">
                  <c:v>15077</c:v>
                </c:pt>
                <c:pt idx="349">
                  <c:v>14731</c:v>
                </c:pt>
                <c:pt idx="350">
                  <c:v>14463</c:v>
                </c:pt>
                <c:pt idx="351">
                  <c:v>15196</c:v>
                </c:pt>
                <c:pt idx="352">
                  <c:v>15687</c:v>
                </c:pt>
                <c:pt idx="353">
                  <c:v>15567</c:v>
                </c:pt>
                <c:pt idx="354">
                  <c:v>15709</c:v>
                </c:pt>
                <c:pt idx="355">
                  <c:v>15574</c:v>
                </c:pt>
                <c:pt idx="356">
                  <c:v>15559</c:v>
                </c:pt>
                <c:pt idx="357">
                  <c:v>14389</c:v>
                </c:pt>
                <c:pt idx="358">
                  <c:v>11400</c:v>
                </c:pt>
                <c:pt idx="359">
                  <c:v>9618</c:v>
                </c:pt>
                <c:pt idx="360">
                  <c:v>10360</c:v>
                </c:pt>
                <c:pt idx="361">
                  <c:v>10109</c:v>
                </c:pt>
                <c:pt idx="362">
                  <c:v>10299</c:v>
                </c:pt>
                <c:pt idx="363">
                  <c:v>11641</c:v>
                </c:pt>
                <c:pt idx="364">
                  <c:v>11761</c:v>
                </c:pt>
                <c:pt idx="365">
                  <c:v>12515</c:v>
                </c:pt>
                <c:pt idx="366">
                  <c:v>14435</c:v>
                </c:pt>
                <c:pt idx="367">
                  <c:v>15527</c:v>
                </c:pt>
                <c:pt idx="368">
                  <c:v>15229</c:v>
                </c:pt>
                <c:pt idx="369">
                  <c:v>15124</c:v>
                </c:pt>
                <c:pt idx="370">
                  <c:v>15124</c:v>
                </c:pt>
                <c:pt idx="371">
                  <c:v>14673</c:v>
                </c:pt>
                <c:pt idx="372">
                  <c:v>14690</c:v>
                </c:pt>
                <c:pt idx="373">
                  <c:v>14420</c:v>
                </c:pt>
                <c:pt idx="374">
                  <c:v>13808</c:v>
                </c:pt>
                <c:pt idx="375">
                  <c:v>13651</c:v>
                </c:pt>
                <c:pt idx="376">
                  <c:v>13630</c:v>
                </c:pt>
                <c:pt idx="377">
                  <c:v>13696</c:v>
                </c:pt>
                <c:pt idx="378">
                  <c:v>13806</c:v>
                </c:pt>
                <c:pt idx="379">
                  <c:v>14451</c:v>
                </c:pt>
                <c:pt idx="380">
                  <c:v>15312</c:v>
                </c:pt>
                <c:pt idx="381">
                  <c:v>15847</c:v>
                </c:pt>
                <c:pt idx="382">
                  <c:v>13134</c:v>
                </c:pt>
                <c:pt idx="383">
                  <c:v>11385</c:v>
                </c:pt>
                <c:pt idx="384">
                  <c:v>10935</c:v>
                </c:pt>
                <c:pt idx="385">
                  <c:v>10593</c:v>
                </c:pt>
                <c:pt idx="386">
                  <c:v>10435</c:v>
                </c:pt>
                <c:pt idx="387">
                  <c:v>10491</c:v>
                </c:pt>
                <c:pt idx="388">
                  <c:v>10970</c:v>
                </c:pt>
                <c:pt idx="389">
                  <c:v>12201</c:v>
                </c:pt>
                <c:pt idx="390">
                  <c:v>14095</c:v>
                </c:pt>
                <c:pt idx="391">
                  <c:v>15353</c:v>
                </c:pt>
                <c:pt idx="392">
                  <c:v>15648</c:v>
                </c:pt>
                <c:pt idx="393">
                  <c:v>15501</c:v>
                </c:pt>
                <c:pt idx="394">
                  <c:v>15357</c:v>
                </c:pt>
                <c:pt idx="395">
                  <c:v>15301</c:v>
                </c:pt>
                <c:pt idx="396">
                  <c:v>15091</c:v>
                </c:pt>
                <c:pt idx="397">
                  <c:v>14895</c:v>
                </c:pt>
                <c:pt idx="398">
                  <c:v>14748</c:v>
                </c:pt>
                <c:pt idx="399">
                  <c:v>14657</c:v>
                </c:pt>
                <c:pt idx="400">
                  <c:v>14625</c:v>
                </c:pt>
                <c:pt idx="401">
                  <c:v>14580</c:v>
                </c:pt>
                <c:pt idx="402">
                  <c:v>14388</c:v>
                </c:pt>
                <c:pt idx="403">
                  <c:v>14267</c:v>
                </c:pt>
                <c:pt idx="404">
                  <c:v>14137</c:v>
                </c:pt>
                <c:pt idx="405">
                  <c:v>13602</c:v>
                </c:pt>
                <c:pt idx="406">
                  <c:v>12134</c:v>
                </c:pt>
                <c:pt idx="407">
                  <c:v>10611</c:v>
                </c:pt>
                <c:pt idx="408">
                  <c:v>9808</c:v>
                </c:pt>
                <c:pt idx="409">
                  <c:v>9393</c:v>
                </c:pt>
                <c:pt idx="410">
                  <c:v>9140</c:v>
                </c:pt>
                <c:pt idx="411">
                  <c:v>9196</c:v>
                </c:pt>
                <c:pt idx="412">
                  <c:v>9902</c:v>
                </c:pt>
                <c:pt idx="413">
                  <c:v>11475</c:v>
                </c:pt>
                <c:pt idx="414">
                  <c:v>14807</c:v>
                </c:pt>
                <c:pt idx="415">
                  <c:v>16147</c:v>
                </c:pt>
                <c:pt idx="416">
                  <c:v>16536</c:v>
                </c:pt>
                <c:pt idx="417">
                  <c:v>16587</c:v>
                </c:pt>
                <c:pt idx="418">
                  <c:v>16485</c:v>
                </c:pt>
                <c:pt idx="419">
                  <c:v>15695</c:v>
                </c:pt>
                <c:pt idx="420">
                  <c:v>14620</c:v>
                </c:pt>
                <c:pt idx="421">
                  <c:v>14336</c:v>
                </c:pt>
                <c:pt idx="422">
                  <c:v>14095</c:v>
                </c:pt>
                <c:pt idx="423">
                  <c:v>14784</c:v>
                </c:pt>
                <c:pt idx="424">
                  <c:v>15287</c:v>
                </c:pt>
                <c:pt idx="425">
                  <c:v>15355</c:v>
                </c:pt>
                <c:pt idx="426">
                  <c:v>15433</c:v>
                </c:pt>
                <c:pt idx="427">
                  <c:v>15525</c:v>
                </c:pt>
                <c:pt idx="428">
                  <c:v>15305</c:v>
                </c:pt>
                <c:pt idx="429">
                  <c:v>13955</c:v>
                </c:pt>
                <c:pt idx="430">
                  <c:v>11315</c:v>
                </c:pt>
                <c:pt idx="431">
                  <c:v>9435</c:v>
                </c:pt>
                <c:pt idx="432">
                  <c:v>7980</c:v>
                </c:pt>
                <c:pt idx="433">
                  <c:v>7610</c:v>
                </c:pt>
                <c:pt idx="434">
                  <c:v>7610</c:v>
                </c:pt>
                <c:pt idx="435">
                  <c:v>7859</c:v>
                </c:pt>
                <c:pt idx="436">
                  <c:v>8560</c:v>
                </c:pt>
                <c:pt idx="437">
                  <c:v>10452</c:v>
                </c:pt>
                <c:pt idx="438">
                  <c:v>13852</c:v>
                </c:pt>
                <c:pt idx="439">
                  <c:v>15383</c:v>
                </c:pt>
                <c:pt idx="440">
                  <c:v>15897</c:v>
                </c:pt>
                <c:pt idx="441">
                  <c:v>16327</c:v>
                </c:pt>
                <c:pt idx="442">
                  <c:v>16645</c:v>
                </c:pt>
                <c:pt idx="443">
                  <c:v>16064</c:v>
                </c:pt>
                <c:pt idx="444">
                  <c:v>15113</c:v>
                </c:pt>
                <c:pt idx="445">
                  <c:v>14936</c:v>
                </c:pt>
                <c:pt idx="446">
                  <c:v>14771</c:v>
                </c:pt>
                <c:pt idx="447">
                  <c:v>15453</c:v>
                </c:pt>
                <c:pt idx="448">
                  <c:v>15963</c:v>
                </c:pt>
                <c:pt idx="449">
                  <c:v>16017</c:v>
                </c:pt>
                <c:pt idx="450">
                  <c:v>16090</c:v>
                </c:pt>
                <c:pt idx="451">
                  <c:v>16180</c:v>
                </c:pt>
                <c:pt idx="452">
                  <c:v>16410</c:v>
                </c:pt>
                <c:pt idx="453">
                  <c:v>15449</c:v>
                </c:pt>
                <c:pt idx="454">
                  <c:v>13108</c:v>
                </c:pt>
                <c:pt idx="455">
                  <c:v>11343</c:v>
                </c:pt>
                <c:pt idx="456">
                  <c:v>8715</c:v>
                </c:pt>
                <c:pt idx="457">
                  <c:v>8415</c:v>
                </c:pt>
                <c:pt idx="458">
                  <c:v>8458</c:v>
                </c:pt>
                <c:pt idx="459">
                  <c:v>8498</c:v>
                </c:pt>
                <c:pt idx="460">
                  <c:v>9341</c:v>
                </c:pt>
                <c:pt idx="461">
                  <c:v>11048</c:v>
                </c:pt>
                <c:pt idx="462">
                  <c:v>14505</c:v>
                </c:pt>
                <c:pt idx="463">
                  <c:v>16190</c:v>
                </c:pt>
                <c:pt idx="464">
                  <c:v>16699</c:v>
                </c:pt>
                <c:pt idx="465">
                  <c:v>16908</c:v>
                </c:pt>
                <c:pt idx="466">
                  <c:v>16897</c:v>
                </c:pt>
                <c:pt idx="467">
                  <c:v>16092</c:v>
                </c:pt>
                <c:pt idx="468">
                  <c:v>15186</c:v>
                </c:pt>
                <c:pt idx="469">
                  <c:v>15073</c:v>
                </c:pt>
                <c:pt idx="470">
                  <c:v>14639</c:v>
                </c:pt>
                <c:pt idx="471">
                  <c:v>15477</c:v>
                </c:pt>
                <c:pt idx="472">
                  <c:v>16021</c:v>
                </c:pt>
                <c:pt idx="473">
                  <c:v>15378</c:v>
                </c:pt>
                <c:pt idx="474">
                  <c:v>14851</c:v>
                </c:pt>
                <c:pt idx="475">
                  <c:v>14920</c:v>
                </c:pt>
                <c:pt idx="476">
                  <c:v>16186</c:v>
                </c:pt>
                <c:pt idx="477">
                  <c:v>13876</c:v>
                </c:pt>
                <c:pt idx="478">
                  <c:v>11350</c:v>
                </c:pt>
                <c:pt idx="479">
                  <c:v>9890</c:v>
                </c:pt>
                <c:pt idx="480">
                  <c:v>8376</c:v>
                </c:pt>
                <c:pt idx="481">
                  <c:v>7608</c:v>
                </c:pt>
                <c:pt idx="482">
                  <c:v>7608</c:v>
                </c:pt>
                <c:pt idx="483">
                  <c:v>7608</c:v>
                </c:pt>
                <c:pt idx="484">
                  <c:v>7930</c:v>
                </c:pt>
                <c:pt idx="485">
                  <c:v>9269</c:v>
                </c:pt>
                <c:pt idx="486">
                  <c:v>12660</c:v>
                </c:pt>
                <c:pt idx="487">
                  <c:v>14542</c:v>
                </c:pt>
                <c:pt idx="488">
                  <c:v>15186</c:v>
                </c:pt>
                <c:pt idx="489">
                  <c:v>16203</c:v>
                </c:pt>
                <c:pt idx="490">
                  <c:v>16936</c:v>
                </c:pt>
                <c:pt idx="491">
                  <c:v>16547</c:v>
                </c:pt>
                <c:pt idx="492">
                  <c:v>15518</c:v>
                </c:pt>
                <c:pt idx="493">
                  <c:v>15311</c:v>
                </c:pt>
                <c:pt idx="494">
                  <c:v>15116</c:v>
                </c:pt>
                <c:pt idx="495">
                  <c:v>15839</c:v>
                </c:pt>
                <c:pt idx="496">
                  <c:v>16318</c:v>
                </c:pt>
                <c:pt idx="497">
                  <c:v>16348</c:v>
                </c:pt>
                <c:pt idx="498">
                  <c:v>16447</c:v>
                </c:pt>
                <c:pt idx="499">
                  <c:v>16591</c:v>
                </c:pt>
                <c:pt idx="500">
                  <c:v>16782</c:v>
                </c:pt>
                <c:pt idx="501">
                  <c:v>15773</c:v>
                </c:pt>
                <c:pt idx="502">
                  <c:v>13433</c:v>
                </c:pt>
                <c:pt idx="503">
                  <c:v>11716</c:v>
                </c:pt>
                <c:pt idx="504">
                  <c:v>8471</c:v>
                </c:pt>
                <c:pt idx="505">
                  <c:v>8018</c:v>
                </c:pt>
                <c:pt idx="506">
                  <c:v>7608</c:v>
                </c:pt>
                <c:pt idx="507">
                  <c:v>8418</c:v>
                </c:pt>
                <c:pt idx="508">
                  <c:v>9197</c:v>
                </c:pt>
                <c:pt idx="509">
                  <c:v>10717</c:v>
                </c:pt>
                <c:pt idx="510">
                  <c:v>14858</c:v>
                </c:pt>
                <c:pt idx="511">
                  <c:v>15998</c:v>
                </c:pt>
                <c:pt idx="512">
                  <c:v>16165</c:v>
                </c:pt>
                <c:pt idx="513">
                  <c:v>16608</c:v>
                </c:pt>
                <c:pt idx="514">
                  <c:v>16504</c:v>
                </c:pt>
                <c:pt idx="515">
                  <c:v>15917</c:v>
                </c:pt>
                <c:pt idx="516">
                  <c:v>14605</c:v>
                </c:pt>
                <c:pt idx="517">
                  <c:v>14719</c:v>
                </c:pt>
                <c:pt idx="518">
                  <c:v>14134</c:v>
                </c:pt>
                <c:pt idx="519">
                  <c:v>14307</c:v>
                </c:pt>
                <c:pt idx="520">
                  <c:v>14470</c:v>
                </c:pt>
                <c:pt idx="521">
                  <c:v>14875</c:v>
                </c:pt>
                <c:pt idx="522">
                  <c:v>15661</c:v>
                </c:pt>
                <c:pt idx="523">
                  <c:v>16275</c:v>
                </c:pt>
                <c:pt idx="524">
                  <c:v>16667</c:v>
                </c:pt>
                <c:pt idx="525">
                  <c:v>15706</c:v>
                </c:pt>
                <c:pt idx="526">
                  <c:v>13370</c:v>
                </c:pt>
                <c:pt idx="527">
                  <c:v>11612</c:v>
                </c:pt>
                <c:pt idx="528">
                  <c:v>11438</c:v>
                </c:pt>
                <c:pt idx="529">
                  <c:v>10739</c:v>
                </c:pt>
                <c:pt idx="530">
                  <c:v>10108</c:v>
                </c:pt>
                <c:pt idx="531">
                  <c:v>10054</c:v>
                </c:pt>
                <c:pt idx="532">
                  <c:v>10788</c:v>
                </c:pt>
                <c:pt idx="533">
                  <c:v>11123</c:v>
                </c:pt>
                <c:pt idx="534">
                  <c:v>12735</c:v>
                </c:pt>
                <c:pt idx="535">
                  <c:v>14264</c:v>
                </c:pt>
                <c:pt idx="536">
                  <c:v>14667</c:v>
                </c:pt>
                <c:pt idx="537">
                  <c:v>14849</c:v>
                </c:pt>
                <c:pt idx="538">
                  <c:v>14844</c:v>
                </c:pt>
                <c:pt idx="539">
                  <c:v>14977</c:v>
                </c:pt>
                <c:pt idx="540">
                  <c:v>14859</c:v>
                </c:pt>
                <c:pt idx="541">
                  <c:v>14788</c:v>
                </c:pt>
                <c:pt idx="542">
                  <c:v>14783</c:v>
                </c:pt>
                <c:pt idx="543">
                  <c:v>15216</c:v>
                </c:pt>
                <c:pt idx="544">
                  <c:v>15122</c:v>
                </c:pt>
                <c:pt idx="545">
                  <c:v>15216</c:v>
                </c:pt>
                <c:pt idx="546">
                  <c:v>14947</c:v>
                </c:pt>
                <c:pt idx="547">
                  <c:v>14873</c:v>
                </c:pt>
                <c:pt idx="548">
                  <c:v>15238</c:v>
                </c:pt>
                <c:pt idx="549">
                  <c:v>14745</c:v>
                </c:pt>
                <c:pt idx="550">
                  <c:v>13013</c:v>
                </c:pt>
                <c:pt idx="551">
                  <c:v>11030</c:v>
                </c:pt>
                <c:pt idx="552">
                  <c:v>10795</c:v>
                </c:pt>
                <c:pt idx="553">
                  <c:v>9917</c:v>
                </c:pt>
                <c:pt idx="554">
                  <c:v>9635</c:v>
                </c:pt>
                <c:pt idx="555">
                  <c:v>10093</c:v>
                </c:pt>
                <c:pt idx="556">
                  <c:v>10843</c:v>
                </c:pt>
                <c:pt idx="557">
                  <c:v>11299</c:v>
                </c:pt>
                <c:pt idx="558">
                  <c:v>13443</c:v>
                </c:pt>
                <c:pt idx="559">
                  <c:v>15201</c:v>
                </c:pt>
                <c:pt idx="560">
                  <c:v>15539</c:v>
                </c:pt>
                <c:pt idx="561">
                  <c:v>15413</c:v>
                </c:pt>
                <c:pt idx="562">
                  <c:v>15233</c:v>
                </c:pt>
                <c:pt idx="563">
                  <c:v>15562</c:v>
                </c:pt>
                <c:pt idx="564">
                  <c:v>15657</c:v>
                </c:pt>
                <c:pt idx="565">
                  <c:v>15596</c:v>
                </c:pt>
                <c:pt idx="566">
                  <c:v>15358</c:v>
                </c:pt>
                <c:pt idx="567">
                  <c:v>15122</c:v>
                </c:pt>
                <c:pt idx="568">
                  <c:v>14309</c:v>
                </c:pt>
                <c:pt idx="569">
                  <c:v>15118</c:v>
                </c:pt>
                <c:pt idx="570">
                  <c:v>14361</c:v>
                </c:pt>
                <c:pt idx="571">
                  <c:v>14132</c:v>
                </c:pt>
                <c:pt idx="572">
                  <c:v>14308</c:v>
                </c:pt>
                <c:pt idx="573">
                  <c:v>13954</c:v>
                </c:pt>
                <c:pt idx="574">
                  <c:v>12405</c:v>
                </c:pt>
                <c:pt idx="575">
                  <c:v>11124</c:v>
                </c:pt>
                <c:pt idx="576">
                  <c:v>10956</c:v>
                </c:pt>
                <c:pt idx="577">
                  <c:v>10522</c:v>
                </c:pt>
                <c:pt idx="578">
                  <c:v>10211</c:v>
                </c:pt>
                <c:pt idx="579">
                  <c:v>9452</c:v>
                </c:pt>
                <c:pt idx="580">
                  <c:v>8667</c:v>
                </c:pt>
                <c:pt idx="581">
                  <c:v>10615</c:v>
                </c:pt>
                <c:pt idx="582">
                  <c:v>14279</c:v>
                </c:pt>
                <c:pt idx="583">
                  <c:v>15285</c:v>
                </c:pt>
                <c:pt idx="584">
                  <c:v>16333</c:v>
                </c:pt>
                <c:pt idx="585">
                  <c:v>16654</c:v>
                </c:pt>
                <c:pt idx="586">
                  <c:v>16802</c:v>
                </c:pt>
                <c:pt idx="587">
                  <c:v>15898</c:v>
                </c:pt>
                <c:pt idx="588">
                  <c:v>13981</c:v>
                </c:pt>
                <c:pt idx="589">
                  <c:v>13080</c:v>
                </c:pt>
                <c:pt idx="590">
                  <c:v>13114</c:v>
                </c:pt>
                <c:pt idx="591">
                  <c:v>13469</c:v>
                </c:pt>
                <c:pt idx="592">
                  <c:v>14177</c:v>
                </c:pt>
                <c:pt idx="593">
                  <c:v>15700</c:v>
                </c:pt>
                <c:pt idx="594">
                  <c:v>15844</c:v>
                </c:pt>
                <c:pt idx="595">
                  <c:v>16229</c:v>
                </c:pt>
                <c:pt idx="596">
                  <c:v>16095</c:v>
                </c:pt>
                <c:pt idx="597">
                  <c:v>14907</c:v>
                </c:pt>
                <c:pt idx="598">
                  <c:v>11727</c:v>
                </c:pt>
                <c:pt idx="599">
                  <c:v>10420</c:v>
                </c:pt>
                <c:pt idx="600">
                  <c:v>9158</c:v>
                </c:pt>
                <c:pt idx="601">
                  <c:v>8904</c:v>
                </c:pt>
                <c:pt idx="602">
                  <c:v>8886</c:v>
                </c:pt>
                <c:pt idx="603">
                  <c:v>9150</c:v>
                </c:pt>
                <c:pt idx="604">
                  <c:v>9516</c:v>
                </c:pt>
                <c:pt idx="605">
                  <c:v>11072</c:v>
                </c:pt>
                <c:pt idx="606">
                  <c:v>14489</c:v>
                </c:pt>
                <c:pt idx="607">
                  <c:v>16187</c:v>
                </c:pt>
                <c:pt idx="608">
                  <c:v>15828</c:v>
                </c:pt>
                <c:pt idx="609">
                  <c:v>16260</c:v>
                </c:pt>
                <c:pt idx="610">
                  <c:v>16927</c:v>
                </c:pt>
                <c:pt idx="611">
                  <c:v>16831</c:v>
                </c:pt>
                <c:pt idx="612">
                  <c:v>16054</c:v>
                </c:pt>
                <c:pt idx="613">
                  <c:v>15815</c:v>
                </c:pt>
                <c:pt idx="614">
                  <c:v>15555</c:v>
                </c:pt>
                <c:pt idx="615">
                  <c:v>15928</c:v>
                </c:pt>
                <c:pt idx="616">
                  <c:v>16039</c:v>
                </c:pt>
                <c:pt idx="617">
                  <c:v>14959</c:v>
                </c:pt>
                <c:pt idx="618">
                  <c:v>14141</c:v>
                </c:pt>
                <c:pt idx="619">
                  <c:v>14237</c:v>
                </c:pt>
                <c:pt idx="620">
                  <c:v>14279</c:v>
                </c:pt>
                <c:pt idx="621">
                  <c:v>13410</c:v>
                </c:pt>
                <c:pt idx="622">
                  <c:v>11274</c:v>
                </c:pt>
                <c:pt idx="623">
                  <c:v>9518</c:v>
                </c:pt>
                <c:pt idx="624">
                  <c:v>10258</c:v>
                </c:pt>
                <c:pt idx="625">
                  <c:v>9713</c:v>
                </c:pt>
                <c:pt idx="626">
                  <c:v>9238</c:v>
                </c:pt>
                <c:pt idx="627">
                  <c:v>9007</c:v>
                </c:pt>
                <c:pt idx="628">
                  <c:v>9075</c:v>
                </c:pt>
                <c:pt idx="629">
                  <c:v>10291</c:v>
                </c:pt>
                <c:pt idx="630">
                  <c:v>13949</c:v>
                </c:pt>
                <c:pt idx="631">
                  <c:v>15302</c:v>
                </c:pt>
                <c:pt idx="632">
                  <c:v>15167</c:v>
                </c:pt>
                <c:pt idx="633">
                  <c:v>15131</c:v>
                </c:pt>
                <c:pt idx="634">
                  <c:v>15828</c:v>
                </c:pt>
                <c:pt idx="635">
                  <c:v>15364</c:v>
                </c:pt>
                <c:pt idx="636">
                  <c:v>14845</c:v>
                </c:pt>
                <c:pt idx="637">
                  <c:v>14737</c:v>
                </c:pt>
                <c:pt idx="638">
                  <c:v>14605</c:v>
                </c:pt>
                <c:pt idx="639">
                  <c:v>15329</c:v>
                </c:pt>
                <c:pt idx="640">
                  <c:v>15757</c:v>
                </c:pt>
                <c:pt idx="641">
                  <c:v>15481</c:v>
                </c:pt>
                <c:pt idx="642">
                  <c:v>15361</c:v>
                </c:pt>
                <c:pt idx="643">
                  <c:v>15435</c:v>
                </c:pt>
                <c:pt idx="644">
                  <c:v>15871</c:v>
                </c:pt>
                <c:pt idx="645">
                  <c:v>15107</c:v>
                </c:pt>
                <c:pt idx="646">
                  <c:v>12629</c:v>
                </c:pt>
                <c:pt idx="647">
                  <c:v>10934</c:v>
                </c:pt>
                <c:pt idx="648">
                  <c:v>8726</c:v>
                </c:pt>
                <c:pt idx="649">
                  <c:v>8318</c:v>
                </c:pt>
                <c:pt idx="650">
                  <c:v>8421</c:v>
                </c:pt>
                <c:pt idx="651">
                  <c:v>8670</c:v>
                </c:pt>
                <c:pt idx="652">
                  <c:v>9250</c:v>
                </c:pt>
                <c:pt idx="653">
                  <c:v>10750</c:v>
                </c:pt>
                <c:pt idx="654">
                  <c:v>14068</c:v>
                </c:pt>
                <c:pt idx="655">
                  <c:v>15580</c:v>
                </c:pt>
                <c:pt idx="656">
                  <c:v>16135</c:v>
                </c:pt>
                <c:pt idx="657">
                  <c:v>16390</c:v>
                </c:pt>
                <c:pt idx="658">
                  <c:v>16456</c:v>
                </c:pt>
                <c:pt idx="659">
                  <c:v>15786</c:v>
                </c:pt>
                <c:pt idx="660">
                  <c:v>14825</c:v>
                </c:pt>
                <c:pt idx="661">
                  <c:v>14639</c:v>
                </c:pt>
                <c:pt idx="662">
                  <c:v>14443</c:v>
                </c:pt>
                <c:pt idx="663">
                  <c:v>15160</c:v>
                </c:pt>
                <c:pt idx="664">
                  <c:v>15676</c:v>
                </c:pt>
                <c:pt idx="665">
                  <c:v>15717</c:v>
                </c:pt>
                <c:pt idx="666">
                  <c:v>15621</c:v>
                </c:pt>
                <c:pt idx="667">
                  <c:v>15610</c:v>
                </c:pt>
                <c:pt idx="668">
                  <c:v>15835</c:v>
                </c:pt>
                <c:pt idx="669">
                  <c:v>14944</c:v>
                </c:pt>
                <c:pt idx="670">
                  <c:v>12590</c:v>
                </c:pt>
                <c:pt idx="671">
                  <c:v>10806</c:v>
                </c:pt>
                <c:pt idx="672">
                  <c:v>9511</c:v>
                </c:pt>
                <c:pt idx="673">
                  <c:v>8527</c:v>
                </c:pt>
                <c:pt idx="674">
                  <c:v>8122</c:v>
                </c:pt>
                <c:pt idx="675">
                  <c:v>8246</c:v>
                </c:pt>
                <c:pt idx="676">
                  <c:v>8965</c:v>
                </c:pt>
                <c:pt idx="677">
                  <c:v>10745</c:v>
                </c:pt>
                <c:pt idx="678">
                  <c:v>14272</c:v>
                </c:pt>
                <c:pt idx="679">
                  <c:v>16041</c:v>
                </c:pt>
                <c:pt idx="680">
                  <c:v>16410</c:v>
                </c:pt>
                <c:pt idx="681">
                  <c:v>16475</c:v>
                </c:pt>
                <c:pt idx="682">
                  <c:v>16677</c:v>
                </c:pt>
                <c:pt idx="683">
                  <c:v>16065</c:v>
                </c:pt>
                <c:pt idx="684">
                  <c:v>15142</c:v>
                </c:pt>
                <c:pt idx="685">
                  <c:v>15047</c:v>
                </c:pt>
                <c:pt idx="686">
                  <c:v>14835</c:v>
                </c:pt>
                <c:pt idx="687">
                  <c:v>15613</c:v>
                </c:pt>
                <c:pt idx="688">
                  <c:v>16068</c:v>
                </c:pt>
                <c:pt idx="689">
                  <c:v>15960</c:v>
                </c:pt>
                <c:pt idx="690">
                  <c:v>15493</c:v>
                </c:pt>
                <c:pt idx="691">
                  <c:v>15344</c:v>
                </c:pt>
                <c:pt idx="692">
                  <c:v>15326</c:v>
                </c:pt>
                <c:pt idx="693">
                  <c:v>14086</c:v>
                </c:pt>
                <c:pt idx="694">
                  <c:v>11576</c:v>
                </c:pt>
                <c:pt idx="695">
                  <c:v>9872</c:v>
                </c:pt>
                <c:pt idx="696">
                  <c:v>9071</c:v>
                </c:pt>
                <c:pt idx="697">
                  <c:v>9007</c:v>
                </c:pt>
                <c:pt idx="698">
                  <c:v>8733</c:v>
                </c:pt>
                <c:pt idx="699">
                  <c:v>8944</c:v>
                </c:pt>
                <c:pt idx="700">
                  <c:v>9661</c:v>
                </c:pt>
                <c:pt idx="701">
                  <c:v>11290</c:v>
                </c:pt>
                <c:pt idx="702">
                  <c:v>13136</c:v>
                </c:pt>
                <c:pt idx="703">
                  <c:v>14344</c:v>
                </c:pt>
                <c:pt idx="704">
                  <c:v>14594</c:v>
                </c:pt>
                <c:pt idx="705">
                  <c:v>14717</c:v>
                </c:pt>
                <c:pt idx="706">
                  <c:v>15368</c:v>
                </c:pt>
                <c:pt idx="707">
                  <c:v>15698</c:v>
                </c:pt>
                <c:pt idx="708">
                  <c:v>16119</c:v>
                </c:pt>
                <c:pt idx="709">
                  <c:v>16125</c:v>
                </c:pt>
                <c:pt idx="710">
                  <c:v>15914</c:v>
                </c:pt>
                <c:pt idx="711">
                  <c:v>15888</c:v>
                </c:pt>
                <c:pt idx="712">
                  <c:v>15902</c:v>
                </c:pt>
                <c:pt idx="713">
                  <c:v>15738</c:v>
                </c:pt>
                <c:pt idx="714">
                  <c:v>14839</c:v>
                </c:pt>
                <c:pt idx="715">
                  <c:v>15066</c:v>
                </c:pt>
                <c:pt idx="716">
                  <c:v>14879</c:v>
                </c:pt>
                <c:pt idx="717">
                  <c:v>14246</c:v>
                </c:pt>
                <c:pt idx="718">
                  <c:v>13237</c:v>
                </c:pt>
                <c:pt idx="719">
                  <c:v>11899</c:v>
                </c:pt>
                <c:pt idx="720">
                  <c:v>10048</c:v>
                </c:pt>
                <c:pt idx="721">
                  <c:v>9783</c:v>
                </c:pt>
                <c:pt idx="722">
                  <c:v>9735</c:v>
                </c:pt>
                <c:pt idx="723">
                  <c:v>10059</c:v>
                </c:pt>
                <c:pt idx="724">
                  <c:v>10491</c:v>
                </c:pt>
                <c:pt idx="725">
                  <c:v>11683</c:v>
                </c:pt>
                <c:pt idx="726">
                  <c:v>13576</c:v>
                </c:pt>
                <c:pt idx="727">
                  <c:v>14930</c:v>
                </c:pt>
                <c:pt idx="728">
                  <c:v>15514</c:v>
                </c:pt>
                <c:pt idx="729">
                  <c:v>15811</c:v>
                </c:pt>
                <c:pt idx="730">
                  <c:v>15939</c:v>
                </c:pt>
                <c:pt idx="731">
                  <c:v>15945</c:v>
                </c:pt>
                <c:pt idx="732">
                  <c:v>15693</c:v>
                </c:pt>
                <c:pt idx="733">
                  <c:v>15934</c:v>
                </c:pt>
                <c:pt idx="734">
                  <c:v>15400</c:v>
                </c:pt>
                <c:pt idx="735">
                  <c:v>14807</c:v>
                </c:pt>
                <c:pt idx="736">
                  <c:v>14497</c:v>
                </c:pt>
                <c:pt idx="737">
                  <c:v>14387</c:v>
                </c:pt>
                <c:pt idx="738">
                  <c:v>13758</c:v>
                </c:pt>
                <c:pt idx="739">
                  <c:v>13953</c:v>
                </c:pt>
                <c:pt idx="740">
                  <c:v>14682</c:v>
                </c:pt>
                <c:pt idx="741">
                  <c:v>14411</c:v>
                </c:pt>
                <c:pt idx="742">
                  <c:v>12521</c:v>
                </c:pt>
                <c:pt idx="743">
                  <c:v>10862</c:v>
                </c:pt>
              </c:numCache>
            </c:numRef>
          </c:val>
        </c:ser>
        <c:ser>
          <c:idx val="7"/>
          <c:order val="5"/>
          <c:tx>
            <c:strRef>
              <c:f>'3K Wind'!$H$5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'3K Wind'!$H$6:$H$749</c:f>
              <c:numCache>
                <c:formatCode>General</c:formatCode>
                <c:ptCount val="744"/>
                <c:pt idx="0">
                  <c:v>-6</c:v>
                </c:pt>
                <c:pt idx="1">
                  <c:v>-7</c:v>
                </c:pt>
                <c:pt idx="2">
                  <c:v>-14</c:v>
                </c:pt>
                <c:pt idx="3">
                  <c:v>-14</c:v>
                </c:pt>
                <c:pt idx="4">
                  <c:v>-14</c:v>
                </c:pt>
                <c:pt idx="5">
                  <c:v>-16</c:v>
                </c:pt>
                <c:pt idx="6">
                  <c:v>-14</c:v>
                </c:pt>
                <c:pt idx="7">
                  <c:v>-13</c:v>
                </c:pt>
                <c:pt idx="8">
                  <c:v>-14</c:v>
                </c:pt>
                <c:pt idx="9">
                  <c:v>-13</c:v>
                </c:pt>
                <c:pt idx="10">
                  <c:v>-1</c:v>
                </c:pt>
                <c:pt idx="11">
                  <c:v>-6</c:v>
                </c:pt>
                <c:pt idx="12">
                  <c:v>2</c:v>
                </c:pt>
                <c:pt idx="13">
                  <c:v>43</c:v>
                </c:pt>
                <c:pt idx="14">
                  <c:v>3</c:v>
                </c:pt>
                <c:pt idx="15">
                  <c:v>57</c:v>
                </c:pt>
                <c:pt idx="16">
                  <c:v>315</c:v>
                </c:pt>
                <c:pt idx="17">
                  <c:v>521</c:v>
                </c:pt>
                <c:pt idx="18">
                  <c:v>143</c:v>
                </c:pt>
                <c:pt idx="19">
                  <c:v>182</c:v>
                </c:pt>
                <c:pt idx="20">
                  <c:v>173</c:v>
                </c:pt>
                <c:pt idx="21">
                  <c:v>123</c:v>
                </c:pt>
                <c:pt idx="22">
                  <c:v>136</c:v>
                </c:pt>
                <c:pt idx="23">
                  <c:v>338</c:v>
                </c:pt>
                <c:pt idx="24">
                  <c:v>2013</c:v>
                </c:pt>
                <c:pt idx="25">
                  <c:v>2057</c:v>
                </c:pt>
                <c:pt idx="26">
                  <c:v>2502</c:v>
                </c:pt>
                <c:pt idx="27">
                  <c:v>2597</c:v>
                </c:pt>
                <c:pt idx="28">
                  <c:v>2963</c:v>
                </c:pt>
                <c:pt idx="29">
                  <c:v>2894</c:v>
                </c:pt>
                <c:pt idx="30">
                  <c:v>1486</c:v>
                </c:pt>
                <c:pt idx="31">
                  <c:v>1480</c:v>
                </c:pt>
                <c:pt idx="32">
                  <c:v>2988</c:v>
                </c:pt>
                <c:pt idx="33">
                  <c:v>2866</c:v>
                </c:pt>
                <c:pt idx="34">
                  <c:v>2606</c:v>
                </c:pt>
                <c:pt idx="35">
                  <c:v>2985</c:v>
                </c:pt>
                <c:pt idx="36">
                  <c:v>2982</c:v>
                </c:pt>
                <c:pt idx="37">
                  <c:v>2985</c:v>
                </c:pt>
                <c:pt idx="38">
                  <c:v>2982</c:v>
                </c:pt>
                <c:pt idx="39">
                  <c:v>2976</c:v>
                </c:pt>
                <c:pt idx="40">
                  <c:v>2982</c:v>
                </c:pt>
                <c:pt idx="41">
                  <c:v>2985</c:v>
                </c:pt>
                <c:pt idx="42">
                  <c:v>2618</c:v>
                </c:pt>
                <c:pt idx="43">
                  <c:v>1367</c:v>
                </c:pt>
                <c:pt idx="44">
                  <c:v>1442</c:v>
                </c:pt>
                <c:pt idx="45">
                  <c:v>1527</c:v>
                </c:pt>
                <c:pt idx="46">
                  <c:v>1797</c:v>
                </c:pt>
                <c:pt idx="47">
                  <c:v>1750</c:v>
                </c:pt>
                <c:pt idx="48">
                  <c:v>2008</c:v>
                </c:pt>
                <c:pt idx="49">
                  <c:v>2052</c:v>
                </c:pt>
                <c:pt idx="50">
                  <c:v>2496</c:v>
                </c:pt>
                <c:pt idx="51">
                  <c:v>2590</c:v>
                </c:pt>
                <c:pt idx="52">
                  <c:v>2956</c:v>
                </c:pt>
                <c:pt idx="53">
                  <c:v>2887</c:v>
                </c:pt>
                <c:pt idx="54">
                  <c:v>1483</c:v>
                </c:pt>
                <c:pt idx="55">
                  <c:v>1477</c:v>
                </c:pt>
                <c:pt idx="56">
                  <c:v>2981</c:v>
                </c:pt>
                <c:pt idx="57">
                  <c:v>2859</c:v>
                </c:pt>
                <c:pt idx="58">
                  <c:v>2600</c:v>
                </c:pt>
                <c:pt idx="59">
                  <c:v>2978</c:v>
                </c:pt>
                <c:pt idx="60">
                  <c:v>2975</c:v>
                </c:pt>
                <c:pt idx="61">
                  <c:v>2978</c:v>
                </c:pt>
                <c:pt idx="62">
                  <c:v>2975</c:v>
                </c:pt>
                <c:pt idx="63">
                  <c:v>2969</c:v>
                </c:pt>
                <c:pt idx="64">
                  <c:v>2975</c:v>
                </c:pt>
                <c:pt idx="65">
                  <c:v>2978</c:v>
                </c:pt>
                <c:pt idx="66">
                  <c:v>2612</c:v>
                </c:pt>
                <c:pt idx="67">
                  <c:v>1364</c:v>
                </c:pt>
                <c:pt idx="68">
                  <c:v>1439</c:v>
                </c:pt>
                <c:pt idx="69">
                  <c:v>1523</c:v>
                </c:pt>
                <c:pt idx="70">
                  <c:v>1793</c:v>
                </c:pt>
                <c:pt idx="71">
                  <c:v>1745</c:v>
                </c:pt>
                <c:pt idx="72">
                  <c:v>907</c:v>
                </c:pt>
                <c:pt idx="73">
                  <c:v>847</c:v>
                </c:pt>
                <c:pt idx="74">
                  <c:v>543</c:v>
                </c:pt>
                <c:pt idx="75">
                  <c:v>379</c:v>
                </c:pt>
                <c:pt idx="76">
                  <c:v>349</c:v>
                </c:pt>
                <c:pt idx="77">
                  <c:v>192</c:v>
                </c:pt>
                <c:pt idx="78">
                  <c:v>143</c:v>
                </c:pt>
                <c:pt idx="79">
                  <c:v>58</c:v>
                </c:pt>
                <c:pt idx="80">
                  <c:v>38</c:v>
                </c:pt>
                <c:pt idx="81">
                  <c:v>1</c:v>
                </c:pt>
                <c:pt idx="82">
                  <c:v>-12</c:v>
                </c:pt>
                <c:pt idx="83">
                  <c:v>-7</c:v>
                </c:pt>
                <c:pt idx="84">
                  <c:v>0</c:v>
                </c:pt>
                <c:pt idx="85">
                  <c:v>-6</c:v>
                </c:pt>
                <c:pt idx="86">
                  <c:v>-7</c:v>
                </c:pt>
                <c:pt idx="87">
                  <c:v>-13</c:v>
                </c:pt>
                <c:pt idx="88">
                  <c:v>-13</c:v>
                </c:pt>
                <c:pt idx="89">
                  <c:v>-14</c:v>
                </c:pt>
                <c:pt idx="90">
                  <c:v>-3</c:v>
                </c:pt>
                <c:pt idx="91">
                  <c:v>6</c:v>
                </c:pt>
                <c:pt idx="92">
                  <c:v>-5</c:v>
                </c:pt>
                <c:pt idx="93">
                  <c:v>2</c:v>
                </c:pt>
                <c:pt idx="94">
                  <c:v>-9</c:v>
                </c:pt>
                <c:pt idx="95">
                  <c:v>-9</c:v>
                </c:pt>
                <c:pt idx="96">
                  <c:v>1606</c:v>
                </c:pt>
                <c:pt idx="97">
                  <c:v>2573</c:v>
                </c:pt>
                <c:pt idx="98">
                  <c:v>2616</c:v>
                </c:pt>
                <c:pt idx="99">
                  <c:v>2496</c:v>
                </c:pt>
                <c:pt idx="100">
                  <c:v>2548</c:v>
                </c:pt>
                <c:pt idx="101">
                  <c:v>2555</c:v>
                </c:pt>
                <c:pt idx="102">
                  <c:v>2244</c:v>
                </c:pt>
                <c:pt idx="103">
                  <c:v>2255</c:v>
                </c:pt>
                <c:pt idx="104">
                  <c:v>2695</c:v>
                </c:pt>
                <c:pt idx="105">
                  <c:v>2205</c:v>
                </c:pt>
                <c:pt idx="106">
                  <c:v>2125</c:v>
                </c:pt>
                <c:pt idx="107">
                  <c:v>2013</c:v>
                </c:pt>
                <c:pt idx="108">
                  <c:v>1827</c:v>
                </c:pt>
                <c:pt idx="109">
                  <c:v>1687</c:v>
                </c:pt>
                <c:pt idx="110">
                  <c:v>1562</c:v>
                </c:pt>
                <c:pt idx="111">
                  <c:v>1567</c:v>
                </c:pt>
                <c:pt idx="112">
                  <c:v>2099</c:v>
                </c:pt>
                <c:pt idx="113">
                  <c:v>2092</c:v>
                </c:pt>
                <c:pt idx="114">
                  <c:v>2152</c:v>
                </c:pt>
                <c:pt idx="115">
                  <c:v>1935</c:v>
                </c:pt>
                <c:pt idx="116">
                  <c:v>1892</c:v>
                </c:pt>
                <c:pt idx="117">
                  <c:v>1175</c:v>
                </c:pt>
                <c:pt idx="118">
                  <c:v>480</c:v>
                </c:pt>
                <c:pt idx="119">
                  <c:v>119</c:v>
                </c:pt>
                <c:pt idx="120">
                  <c:v>288</c:v>
                </c:pt>
                <c:pt idx="121">
                  <c:v>296</c:v>
                </c:pt>
                <c:pt idx="122">
                  <c:v>190</c:v>
                </c:pt>
                <c:pt idx="123">
                  <c:v>285</c:v>
                </c:pt>
                <c:pt idx="124">
                  <c:v>491</c:v>
                </c:pt>
                <c:pt idx="125">
                  <c:v>815</c:v>
                </c:pt>
                <c:pt idx="126">
                  <c:v>1101</c:v>
                </c:pt>
                <c:pt idx="127">
                  <c:v>1150</c:v>
                </c:pt>
                <c:pt idx="128">
                  <c:v>1184</c:v>
                </c:pt>
                <c:pt idx="129">
                  <c:v>1125</c:v>
                </c:pt>
                <c:pt idx="130">
                  <c:v>1501</c:v>
                </c:pt>
                <c:pt idx="131">
                  <c:v>1465</c:v>
                </c:pt>
                <c:pt idx="132">
                  <c:v>1337</c:v>
                </c:pt>
                <c:pt idx="133">
                  <c:v>1129</c:v>
                </c:pt>
                <c:pt idx="134">
                  <c:v>1034</c:v>
                </c:pt>
                <c:pt idx="135">
                  <c:v>837</c:v>
                </c:pt>
                <c:pt idx="136">
                  <c:v>625</c:v>
                </c:pt>
                <c:pt idx="137">
                  <c:v>533</c:v>
                </c:pt>
                <c:pt idx="138">
                  <c:v>434</c:v>
                </c:pt>
                <c:pt idx="139">
                  <c:v>997</c:v>
                </c:pt>
                <c:pt idx="140">
                  <c:v>2774</c:v>
                </c:pt>
                <c:pt idx="141">
                  <c:v>2315</c:v>
                </c:pt>
                <c:pt idx="142">
                  <c:v>1828</c:v>
                </c:pt>
                <c:pt idx="143">
                  <c:v>1799</c:v>
                </c:pt>
                <c:pt idx="144">
                  <c:v>266</c:v>
                </c:pt>
                <c:pt idx="145">
                  <c:v>340</c:v>
                </c:pt>
                <c:pt idx="146">
                  <c:v>288</c:v>
                </c:pt>
                <c:pt idx="147">
                  <c:v>316</c:v>
                </c:pt>
                <c:pt idx="148">
                  <c:v>309</c:v>
                </c:pt>
                <c:pt idx="149">
                  <c:v>308</c:v>
                </c:pt>
                <c:pt idx="150">
                  <c:v>348</c:v>
                </c:pt>
                <c:pt idx="151">
                  <c:v>192</c:v>
                </c:pt>
                <c:pt idx="152">
                  <c:v>62</c:v>
                </c:pt>
                <c:pt idx="153">
                  <c:v>125</c:v>
                </c:pt>
                <c:pt idx="154">
                  <c:v>161</c:v>
                </c:pt>
                <c:pt idx="155">
                  <c:v>115</c:v>
                </c:pt>
                <c:pt idx="156">
                  <c:v>112</c:v>
                </c:pt>
                <c:pt idx="157">
                  <c:v>158</c:v>
                </c:pt>
                <c:pt idx="158">
                  <c:v>129</c:v>
                </c:pt>
                <c:pt idx="159">
                  <c:v>96</c:v>
                </c:pt>
                <c:pt idx="160">
                  <c:v>90</c:v>
                </c:pt>
                <c:pt idx="161">
                  <c:v>37</c:v>
                </c:pt>
                <c:pt idx="162">
                  <c:v>37</c:v>
                </c:pt>
                <c:pt idx="163">
                  <c:v>289</c:v>
                </c:pt>
                <c:pt idx="164">
                  <c:v>717</c:v>
                </c:pt>
                <c:pt idx="165">
                  <c:v>841</c:v>
                </c:pt>
                <c:pt idx="166">
                  <c:v>945</c:v>
                </c:pt>
                <c:pt idx="167">
                  <c:v>970</c:v>
                </c:pt>
                <c:pt idx="168">
                  <c:v>27</c:v>
                </c:pt>
                <c:pt idx="169">
                  <c:v>43</c:v>
                </c:pt>
                <c:pt idx="170">
                  <c:v>72</c:v>
                </c:pt>
                <c:pt idx="171">
                  <c:v>110</c:v>
                </c:pt>
                <c:pt idx="172">
                  <c:v>181</c:v>
                </c:pt>
                <c:pt idx="173">
                  <c:v>244</c:v>
                </c:pt>
                <c:pt idx="174">
                  <c:v>405</c:v>
                </c:pt>
                <c:pt idx="175">
                  <c:v>343</c:v>
                </c:pt>
                <c:pt idx="176">
                  <c:v>127</c:v>
                </c:pt>
                <c:pt idx="177">
                  <c:v>38</c:v>
                </c:pt>
                <c:pt idx="178">
                  <c:v>5</c:v>
                </c:pt>
                <c:pt idx="179">
                  <c:v>8</c:v>
                </c:pt>
                <c:pt idx="180">
                  <c:v>25</c:v>
                </c:pt>
                <c:pt idx="181">
                  <c:v>54</c:v>
                </c:pt>
                <c:pt idx="182">
                  <c:v>360</c:v>
                </c:pt>
                <c:pt idx="183">
                  <c:v>465</c:v>
                </c:pt>
                <c:pt idx="184">
                  <c:v>109</c:v>
                </c:pt>
                <c:pt idx="185">
                  <c:v>98</c:v>
                </c:pt>
                <c:pt idx="186">
                  <c:v>181</c:v>
                </c:pt>
                <c:pt idx="187">
                  <c:v>223</c:v>
                </c:pt>
                <c:pt idx="188">
                  <c:v>771</c:v>
                </c:pt>
                <c:pt idx="189">
                  <c:v>721</c:v>
                </c:pt>
                <c:pt idx="190">
                  <c:v>1352</c:v>
                </c:pt>
                <c:pt idx="191">
                  <c:v>1866</c:v>
                </c:pt>
                <c:pt idx="192">
                  <c:v>24</c:v>
                </c:pt>
                <c:pt idx="193">
                  <c:v>-8</c:v>
                </c:pt>
                <c:pt idx="194">
                  <c:v>-9</c:v>
                </c:pt>
                <c:pt idx="195">
                  <c:v>50</c:v>
                </c:pt>
                <c:pt idx="196">
                  <c:v>154</c:v>
                </c:pt>
                <c:pt idx="197">
                  <c:v>299</c:v>
                </c:pt>
                <c:pt idx="198">
                  <c:v>427</c:v>
                </c:pt>
                <c:pt idx="199">
                  <c:v>385</c:v>
                </c:pt>
                <c:pt idx="200">
                  <c:v>385</c:v>
                </c:pt>
                <c:pt idx="201">
                  <c:v>527</c:v>
                </c:pt>
                <c:pt idx="202">
                  <c:v>552</c:v>
                </c:pt>
                <c:pt idx="203">
                  <c:v>369</c:v>
                </c:pt>
                <c:pt idx="204">
                  <c:v>348</c:v>
                </c:pt>
                <c:pt idx="205">
                  <c:v>293</c:v>
                </c:pt>
                <c:pt idx="206">
                  <c:v>209</c:v>
                </c:pt>
                <c:pt idx="207">
                  <c:v>165</c:v>
                </c:pt>
                <c:pt idx="208">
                  <c:v>179</c:v>
                </c:pt>
                <c:pt idx="209">
                  <c:v>285</c:v>
                </c:pt>
                <c:pt idx="210">
                  <c:v>568</c:v>
                </c:pt>
                <c:pt idx="211">
                  <c:v>822</c:v>
                </c:pt>
                <c:pt idx="212">
                  <c:v>1154</c:v>
                </c:pt>
                <c:pt idx="213">
                  <c:v>1292</c:v>
                </c:pt>
                <c:pt idx="214">
                  <c:v>1223</c:v>
                </c:pt>
                <c:pt idx="215">
                  <c:v>1207</c:v>
                </c:pt>
                <c:pt idx="216">
                  <c:v>944</c:v>
                </c:pt>
                <c:pt idx="217">
                  <c:v>825</c:v>
                </c:pt>
                <c:pt idx="218">
                  <c:v>649</c:v>
                </c:pt>
                <c:pt idx="219">
                  <c:v>662</c:v>
                </c:pt>
                <c:pt idx="220">
                  <c:v>485</c:v>
                </c:pt>
                <c:pt idx="221">
                  <c:v>441</c:v>
                </c:pt>
                <c:pt idx="222">
                  <c:v>302</c:v>
                </c:pt>
                <c:pt idx="223">
                  <c:v>205</c:v>
                </c:pt>
                <c:pt idx="224">
                  <c:v>98</c:v>
                </c:pt>
                <c:pt idx="225">
                  <c:v>80</c:v>
                </c:pt>
                <c:pt idx="226">
                  <c:v>152</c:v>
                </c:pt>
                <c:pt idx="227">
                  <c:v>74</c:v>
                </c:pt>
                <c:pt idx="228">
                  <c:v>27</c:v>
                </c:pt>
                <c:pt idx="229">
                  <c:v>-6</c:v>
                </c:pt>
                <c:pt idx="230">
                  <c:v>-7</c:v>
                </c:pt>
                <c:pt idx="231">
                  <c:v>-1</c:v>
                </c:pt>
                <c:pt idx="232">
                  <c:v>25</c:v>
                </c:pt>
                <c:pt idx="233">
                  <c:v>18</c:v>
                </c:pt>
                <c:pt idx="234">
                  <c:v>5</c:v>
                </c:pt>
                <c:pt idx="235">
                  <c:v>-4</c:v>
                </c:pt>
                <c:pt idx="236">
                  <c:v>8</c:v>
                </c:pt>
                <c:pt idx="237">
                  <c:v>57</c:v>
                </c:pt>
                <c:pt idx="238">
                  <c:v>6</c:v>
                </c:pt>
                <c:pt idx="239">
                  <c:v>-3</c:v>
                </c:pt>
                <c:pt idx="240">
                  <c:v>626</c:v>
                </c:pt>
                <c:pt idx="241">
                  <c:v>358</c:v>
                </c:pt>
                <c:pt idx="242">
                  <c:v>237</c:v>
                </c:pt>
                <c:pt idx="243">
                  <c:v>155</c:v>
                </c:pt>
                <c:pt idx="244">
                  <c:v>261</c:v>
                </c:pt>
                <c:pt idx="245">
                  <c:v>389</c:v>
                </c:pt>
                <c:pt idx="246">
                  <c:v>270</c:v>
                </c:pt>
                <c:pt idx="247">
                  <c:v>367</c:v>
                </c:pt>
                <c:pt idx="248">
                  <c:v>336</c:v>
                </c:pt>
                <c:pt idx="249">
                  <c:v>341</c:v>
                </c:pt>
                <c:pt idx="250">
                  <c:v>492</c:v>
                </c:pt>
                <c:pt idx="251">
                  <c:v>848</c:v>
                </c:pt>
                <c:pt idx="252">
                  <c:v>803</c:v>
                </c:pt>
                <c:pt idx="253">
                  <c:v>598</c:v>
                </c:pt>
                <c:pt idx="254">
                  <c:v>254</c:v>
                </c:pt>
                <c:pt idx="255">
                  <c:v>75</c:v>
                </c:pt>
                <c:pt idx="256">
                  <c:v>77</c:v>
                </c:pt>
                <c:pt idx="257">
                  <c:v>62</c:v>
                </c:pt>
                <c:pt idx="258">
                  <c:v>18</c:v>
                </c:pt>
                <c:pt idx="259">
                  <c:v>58</c:v>
                </c:pt>
                <c:pt idx="260">
                  <c:v>199</c:v>
                </c:pt>
                <c:pt idx="261">
                  <c:v>515</c:v>
                </c:pt>
                <c:pt idx="262">
                  <c:v>500</c:v>
                </c:pt>
                <c:pt idx="263">
                  <c:v>932</c:v>
                </c:pt>
                <c:pt idx="264">
                  <c:v>1865</c:v>
                </c:pt>
                <c:pt idx="265">
                  <c:v>1633</c:v>
                </c:pt>
                <c:pt idx="266">
                  <c:v>1564</c:v>
                </c:pt>
                <c:pt idx="267">
                  <c:v>1253</c:v>
                </c:pt>
                <c:pt idx="268">
                  <c:v>1248</c:v>
                </c:pt>
                <c:pt idx="269">
                  <c:v>1497</c:v>
                </c:pt>
                <c:pt idx="270">
                  <c:v>1640</c:v>
                </c:pt>
                <c:pt idx="271">
                  <c:v>943</c:v>
                </c:pt>
                <c:pt idx="272">
                  <c:v>600</c:v>
                </c:pt>
                <c:pt idx="273">
                  <c:v>447</c:v>
                </c:pt>
                <c:pt idx="274">
                  <c:v>379</c:v>
                </c:pt>
                <c:pt idx="275">
                  <c:v>260</c:v>
                </c:pt>
                <c:pt idx="276">
                  <c:v>256</c:v>
                </c:pt>
                <c:pt idx="277">
                  <c:v>89</c:v>
                </c:pt>
                <c:pt idx="278">
                  <c:v>44</c:v>
                </c:pt>
                <c:pt idx="279">
                  <c:v>18</c:v>
                </c:pt>
                <c:pt idx="280">
                  <c:v>38</c:v>
                </c:pt>
                <c:pt idx="281">
                  <c:v>287</c:v>
                </c:pt>
                <c:pt idx="282">
                  <c:v>1157</c:v>
                </c:pt>
                <c:pt idx="283">
                  <c:v>1709</c:v>
                </c:pt>
                <c:pt idx="284">
                  <c:v>2403</c:v>
                </c:pt>
                <c:pt idx="285">
                  <c:v>2190</c:v>
                </c:pt>
                <c:pt idx="286">
                  <c:v>1091</c:v>
                </c:pt>
                <c:pt idx="287">
                  <c:v>1741</c:v>
                </c:pt>
                <c:pt idx="288">
                  <c:v>2068</c:v>
                </c:pt>
                <c:pt idx="289">
                  <c:v>1888</c:v>
                </c:pt>
                <c:pt idx="290">
                  <c:v>1890</c:v>
                </c:pt>
                <c:pt idx="291">
                  <c:v>1905</c:v>
                </c:pt>
                <c:pt idx="292">
                  <c:v>1730</c:v>
                </c:pt>
                <c:pt idx="293">
                  <c:v>1771</c:v>
                </c:pt>
                <c:pt idx="294">
                  <c:v>1726</c:v>
                </c:pt>
                <c:pt idx="295">
                  <c:v>1230</c:v>
                </c:pt>
                <c:pt idx="296">
                  <c:v>819</c:v>
                </c:pt>
                <c:pt idx="297">
                  <c:v>425</c:v>
                </c:pt>
                <c:pt idx="298">
                  <c:v>88</c:v>
                </c:pt>
                <c:pt idx="299">
                  <c:v>25</c:v>
                </c:pt>
                <c:pt idx="300">
                  <c:v>-3</c:v>
                </c:pt>
                <c:pt idx="301">
                  <c:v>-10</c:v>
                </c:pt>
                <c:pt idx="302">
                  <c:v>1</c:v>
                </c:pt>
                <c:pt idx="303">
                  <c:v>6</c:v>
                </c:pt>
                <c:pt idx="304">
                  <c:v>7</c:v>
                </c:pt>
                <c:pt idx="305">
                  <c:v>70</c:v>
                </c:pt>
                <c:pt idx="306">
                  <c:v>127</c:v>
                </c:pt>
                <c:pt idx="307">
                  <c:v>182</c:v>
                </c:pt>
                <c:pt idx="308">
                  <c:v>215</c:v>
                </c:pt>
                <c:pt idx="309">
                  <c:v>399</c:v>
                </c:pt>
                <c:pt idx="310">
                  <c:v>495</c:v>
                </c:pt>
                <c:pt idx="311">
                  <c:v>389</c:v>
                </c:pt>
                <c:pt idx="312">
                  <c:v>2079</c:v>
                </c:pt>
                <c:pt idx="313">
                  <c:v>1261</c:v>
                </c:pt>
                <c:pt idx="314">
                  <c:v>630</c:v>
                </c:pt>
                <c:pt idx="315">
                  <c:v>489</c:v>
                </c:pt>
                <c:pt idx="316">
                  <c:v>163</c:v>
                </c:pt>
                <c:pt idx="317">
                  <c:v>273</c:v>
                </c:pt>
                <c:pt idx="318">
                  <c:v>270</c:v>
                </c:pt>
                <c:pt idx="319">
                  <c:v>72</c:v>
                </c:pt>
                <c:pt idx="320">
                  <c:v>906</c:v>
                </c:pt>
                <c:pt idx="321">
                  <c:v>1088</c:v>
                </c:pt>
                <c:pt idx="322">
                  <c:v>1562</c:v>
                </c:pt>
                <c:pt idx="323">
                  <c:v>2459</c:v>
                </c:pt>
                <c:pt idx="324">
                  <c:v>2976</c:v>
                </c:pt>
                <c:pt idx="325">
                  <c:v>2986</c:v>
                </c:pt>
                <c:pt idx="326">
                  <c:v>2982</c:v>
                </c:pt>
                <c:pt idx="327">
                  <c:v>2989</c:v>
                </c:pt>
                <c:pt idx="328">
                  <c:v>2986</c:v>
                </c:pt>
                <c:pt idx="329">
                  <c:v>2960</c:v>
                </c:pt>
                <c:pt idx="330">
                  <c:v>2822</c:v>
                </c:pt>
                <c:pt idx="331">
                  <c:v>2484</c:v>
                </c:pt>
                <c:pt idx="332">
                  <c:v>1753</c:v>
                </c:pt>
                <c:pt idx="333">
                  <c:v>1258</c:v>
                </c:pt>
                <c:pt idx="334">
                  <c:v>1656</c:v>
                </c:pt>
                <c:pt idx="335">
                  <c:v>2672</c:v>
                </c:pt>
                <c:pt idx="336">
                  <c:v>2561</c:v>
                </c:pt>
                <c:pt idx="337">
                  <c:v>2476</c:v>
                </c:pt>
                <c:pt idx="338">
                  <c:v>2400</c:v>
                </c:pt>
                <c:pt idx="339">
                  <c:v>1914</c:v>
                </c:pt>
                <c:pt idx="340">
                  <c:v>1304</c:v>
                </c:pt>
                <c:pt idx="341">
                  <c:v>716</c:v>
                </c:pt>
                <c:pt idx="342">
                  <c:v>431</c:v>
                </c:pt>
                <c:pt idx="343">
                  <c:v>238</c:v>
                </c:pt>
                <c:pt idx="344">
                  <c:v>176</c:v>
                </c:pt>
                <c:pt idx="345">
                  <c:v>221</c:v>
                </c:pt>
                <c:pt idx="346">
                  <c:v>193</c:v>
                </c:pt>
                <c:pt idx="347">
                  <c:v>123</c:v>
                </c:pt>
                <c:pt idx="348">
                  <c:v>131</c:v>
                </c:pt>
                <c:pt idx="349">
                  <c:v>217</c:v>
                </c:pt>
                <c:pt idx="350">
                  <c:v>236</c:v>
                </c:pt>
                <c:pt idx="351">
                  <c:v>184</c:v>
                </c:pt>
                <c:pt idx="352">
                  <c:v>210</c:v>
                </c:pt>
                <c:pt idx="353">
                  <c:v>428</c:v>
                </c:pt>
                <c:pt idx="354">
                  <c:v>444</c:v>
                </c:pt>
                <c:pt idx="355">
                  <c:v>766</c:v>
                </c:pt>
                <c:pt idx="356">
                  <c:v>986</c:v>
                </c:pt>
                <c:pt idx="357">
                  <c:v>1111</c:v>
                </c:pt>
                <c:pt idx="358">
                  <c:v>1734</c:v>
                </c:pt>
                <c:pt idx="359">
                  <c:v>1824</c:v>
                </c:pt>
                <c:pt idx="360">
                  <c:v>2475</c:v>
                </c:pt>
                <c:pt idx="361">
                  <c:v>2354</c:v>
                </c:pt>
                <c:pt idx="362">
                  <c:v>2020</c:v>
                </c:pt>
                <c:pt idx="363">
                  <c:v>816</c:v>
                </c:pt>
                <c:pt idx="364">
                  <c:v>1338</c:v>
                </c:pt>
                <c:pt idx="365">
                  <c:v>2087</c:v>
                </c:pt>
                <c:pt idx="366">
                  <c:v>2157</c:v>
                </c:pt>
                <c:pt idx="367">
                  <c:v>2262</c:v>
                </c:pt>
                <c:pt idx="368">
                  <c:v>2737</c:v>
                </c:pt>
                <c:pt idx="369">
                  <c:v>2759</c:v>
                </c:pt>
                <c:pt idx="370">
                  <c:v>2612</c:v>
                </c:pt>
                <c:pt idx="371">
                  <c:v>2813</c:v>
                </c:pt>
                <c:pt idx="372">
                  <c:v>2571</c:v>
                </c:pt>
                <c:pt idx="373">
                  <c:v>2600</c:v>
                </c:pt>
                <c:pt idx="374">
                  <c:v>2982</c:v>
                </c:pt>
                <c:pt idx="375">
                  <c:v>3000</c:v>
                </c:pt>
                <c:pt idx="376">
                  <c:v>3000</c:v>
                </c:pt>
                <c:pt idx="377">
                  <c:v>3000</c:v>
                </c:pt>
                <c:pt idx="378">
                  <c:v>3000</c:v>
                </c:pt>
                <c:pt idx="379">
                  <c:v>2498</c:v>
                </c:pt>
                <c:pt idx="380">
                  <c:v>1829</c:v>
                </c:pt>
                <c:pt idx="381">
                  <c:v>863</c:v>
                </c:pt>
                <c:pt idx="382">
                  <c:v>2179</c:v>
                </c:pt>
                <c:pt idx="383">
                  <c:v>2377</c:v>
                </c:pt>
                <c:pt idx="384">
                  <c:v>24</c:v>
                </c:pt>
                <c:pt idx="385">
                  <c:v>-8</c:v>
                </c:pt>
                <c:pt idx="386">
                  <c:v>-10</c:v>
                </c:pt>
                <c:pt idx="387">
                  <c:v>51</c:v>
                </c:pt>
                <c:pt idx="388">
                  <c:v>157</c:v>
                </c:pt>
                <c:pt idx="389">
                  <c:v>306</c:v>
                </c:pt>
                <c:pt idx="390">
                  <c:v>436</c:v>
                </c:pt>
                <c:pt idx="391">
                  <c:v>393</c:v>
                </c:pt>
                <c:pt idx="392">
                  <c:v>392</c:v>
                </c:pt>
                <c:pt idx="393">
                  <c:v>538</c:v>
                </c:pt>
                <c:pt idx="394">
                  <c:v>563</c:v>
                </c:pt>
                <c:pt idx="395">
                  <c:v>377</c:v>
                </c:pt>
                <c:pt idx="396">
                  <c:v>355</c:v>
                </c:pt>
                <c:pt idx="397">
                  <c:v>299</c:v>
                </c:pt>
                <c:pt idx="398">
                  <c:v>213</c:v>
                </c:pt>
                <c:pt idx="399">
                  <c:v>168</c:v>
                </c:pt>
                <c:pt idx="400">
                  <c:v>183</c:v>
                </c:pt>
                <c:pt idx="401">
                  <c:v>291</c:v>
                </c:pt>
                <c:pt idx="402">
                  <c:v>579</c:v>
                </c:pt>
                <c:pt idx="403">
                  <c:v>839</c:v>
                </c:pt>
                <c:pt idx="404">
                  <c:v>1177</c:v>
                </c:pt>
                <c:pt idx="405">
                  <c:v>1318</c:v>
                </c:pt>
                <c:pt idx="406">
                  <c:v>1249</c:v>
                </c:pt>
                <c:pt idx="407">
                  <c:v>1232</c:v>
                </c:pt>
                <c:pt idx="408">
                  <c:v>138</c:v>
                </c:pt>
                <c:pt idx="409">
                  <c:v>127</c:v>
                </c:pt>
                <c:pt idx="410">
                  <c:v>206</c:v>
                </c:pt>
                <c:pt idx="411">
                  <c:v>267</c:v>
                </c:pt>
                <c:pt idx="412">
                  <c:v>170</c:v>
                </c:pt>
                <c:pt idx="413">
                  <c:v>28</c:v>
                </c:pt>
                <c:pt idx="414">
                  <c:v>-1</c:v>
                </c:pt>
                <c:pt idx="415">
                  <c:v>-12</c:v>
                </c:pt>
                <c:pt idx="416">
                  <c:v>-12</c:v>
                </c:pt>
                <c:pt idx="417">
                  <c:v>-12</c:v>
                </c:pt>
                <c:pt idx="418">
                  <c:v>-12</c:v>
                </c:pt>
                <c:pt idx="419">
                  <c:v>-10</c:v>
                </c:pt>
                <c:pt idx="420">
                  <c:v>9</c:v>
                </c:pt>
                <c:pt idx="421">
                  <c:v>23</c:v>
                </c:pt>
                <c:pt idx="422">
                  <c:v>12</c:v>
                </c:pt>
                <c:pt idx="423">
                  <c:v>2</c:v>
                </c:pt>
                <c:pt idx="424">
                  <c:v>9</c:v>
                </c:pt>
                <c:pt idx="425">
                  <c:v>12</c:v>
                </c:pt>
                <c:pt idx="426">
                  <c:v>26</c:v>
                </c:pt>
                <c:pt idx="427">
                  <c:v>80</c:v>
                </c:pt>
                <c:pt idx="428">
                  <c:v>529</c:v>
                </c:pt>
                <c:pt idx="429">
                  <c:v>927</c:v>
                </c:pt>
                <c:pt idx="430">
                  <c:v>1266</c:v>
                </c:pt>
                <c:pt idx="431">
                  <c:v>1472</c:v>
                </c:pt>
                <c:pt idx="432">
                  <c:v>2435</c:v>
                </c:pt>
                <c:pt idx="433">
                  <c:v>2630</c:v>
                </c:pt>
                <c:pt idx="434">
                  <c:v>2378</c:v>
                </c:pt>
                <c:pt idx="435">
                  <c:v>2060</c:v>
                </c:pt>
                <c:pt idx="436">
                  <c:v>1988</c:v>
                </c:pt>
                <c:pt idx="437">
                  <c:v>1566</c:v>
                </c:pt>
                <c:pt idx="438">
                  <c:v>1529</c:v>
                </c:pt>
                <c:pt idx="439">
                  <c:v>1369</c:v>
                </c:pt>
                <c:pt idx="440">
                  <c:v>1259</c:v>
                </c:pt>
                <c:pt idx="441">
                  <c:v>892</c:v>
                </c:pt>
                <c:pt idx="442">
                  <c:v>485</c:v>
                </c:pt>
                <c:pt idx="443">
                  <c:v>283</c:v>
                </c:pt>
                <c:pt idx="444">
                  <c:v>181</c:v>
                </c:pt>
                <c:pt idx="445">
                  <c:v>88</c:v>
                </c:pt>
                <c:pt idx="446">
                  <c:v>-1</c:v>
                </c:pt>
                <c:pt idx="447">
                  <c:v>-4</c:v>
                </c:pt>
                <c:pt idx="448">
                  <c:v>-12</c:v>
                </c:pt>
                <c:pt idx="449">
                  <c:v>1</c:v>
                </c:pt>
                <c:pt idx="450">
                  <c:v>-2</c:v>
                </c:pt>
                <c:pt idx="451">
                  <c:v>33</c:v>
                </c:pt>
                <c:pt idx="452">
                  <c:v>29</c:v>
                </c:pt>
                <c:pt idx="453">
                  <c:v>34</c:v>
                </c:pt>
                <c:pt idx="454">
                  <c:v>44</c:v>
                </c:pt>
                <c:pt idx="455">
                  <c:v>93</c:v>
                </c:pt>
                <c:pt idx="456">
                  <c:v>2054</c:v>
                </c:pt>
                <c:pt idx="457">
                  <c:v>1935</c:v>
                </c:pt>
                <c:pt idx="458">
                  <c:v>1711</c:v>
                </c:pt>
                <c:pt idx="459">
                  <c:v>1783</c:v>
                </c:pt>
                <c:pt idx="460">
                  <c:v>1543</c:v>
                </c:pt>
                <c:pt idx="461">
                  <c:v>1251</c:v>
                </c:pt>
                <c:pt idx="462">
                  <c:v>1099</c:v>
                </c:pt>
                <c:pt idx="463">
                  <c:v>770</c:v>
                </c:pt>
                <c:pt idx="464">
                  <c:v>687</c:v>
                </c:pt>
                <c:pt idx="465">
                  <c:v>565</c:v>
                </c:pt>
                <c:pt idx="466">
                  <c:v>507</c:v>
                </c:pt>
                <c:pt idx="467">
                  <c:v>547</c:v>
                </c:pt>
                <c:pt idx="468">
                  <c:v>412</c:v>
                </c:pt>
                <c:pt idx="469">
                  <c:v>266</c:v>
                </c:pt>
                <c:pt idx="470">
                  <c:v>458</c:v>
                </c:pt>
                <c:pt idx="471">
                  <c:v>306</c:v>
                </c:pt>
                <c:pt idx="472">
                  <c:v>272</c:v>
                </c:pt>
                <c:pt idx="473">
                  <c:v>984</c:v>
                </c:pt>
                <c:pt idx="474">
                  <c:v>1569</c:v>
                </c:pt>
                <c:pt idx="475">
                  <c:v>1614</c:v>
                </c:pt>
                <c:pt idx="476">
                  <c:v>569</c:v>
                </c:pt>
                <c:pt idx="477">
                  <c:v>1932</c:v>
                </c:pt>
                <c:pt idx="478">
                  <c:v>2139</c:v>
                </c:pt>
                <c:pt idx="479">
                  <c:v>1900</c:v>
                </c:pt>
                <c:pt idx="480">
                  <c:v>2289</c:v>
                </c:pt>
                <c:pt idx="481">
                  <c:v>2862</c:v>
                </c:pt>
                <c:pt idx="482">
                  <c:v>2930</c:v>
                </c:pt>
                <c:pt idx="483">
                  <c:v>2912</c:v>
                </c:pt>
                <c:pt idx="484">
                  <c:v>2847</c:v>
                </c:pt>
                <c:pt idx="485">
                  <c:v>2966</c:v>
                </c:pt>
                <c:pt idx="486">
                  <c:v>2937</c:v>
                </c:pt>
                <c:pt idx="487">
                  <c:v>2426</c:v>
                </c:pt>
                <c:pt idx="488">
                  <c:v>2184</c:v>
                </c:pt>
                <c:pt idx="489">
                  <c:v>1247</c:v>
                </c:pt>
                <c:pt idx="490">
                  <c:v>455</c:v>
                </c:pt>
                <c:pt idx="491">
                  <c:v>94</c:v>
                </c:pt>
                <c:pt idx="492">
                  <c:v>104</c:v>
                </c:pt>
                <c:pt idx="493">
                  <c:v>67</c:v>
                </c:pt>
                <c:pt idx="494">
                  <c:v>29</c:v>
                </c:pt>
                <c:pt idx="495">
                  <c:v>-3</c:v>
                </c:pt>
                <c:pt idx="496">
                  <c:v>35</c:v>
                </c:pt>
                <c:pt idx="497">
                  <c:v>84</c:v>
                </c:pt>
                <c:pt idx="498">
                  <c:v>39</c:v>
                </c:pt>
                <c:pt idx="499">
                  <c:v>8</c:v>
                </c:pt>
                <c:pt idx="500">
                  <c:v>40</c:v>
                </c:pt>
                <c:pt idx="501">
                  <c:v>84</c:v>
                </c:pt>
                <c:pt idx="502">
                  <c:v>41</c:v>
                </c:pt>
                <c:pt idx="503">
                  <c:v>2</c:v>
                </c:pt>
                <c:pt idx="504">
                  <c:v>2078</c:v>
                </c:pt>
                <c:pt idx="505">
                  <c:v>2087</c:v>
                </c:pt>
                <c:pt idx="506">
                  <c:v>2625</c:v>
                </c:pt>
                <c:pt idx="507">
                  <c:v>1628</c:v>
                </c:pt>
                <c:pt idx="508">
                  <c:v>1493</c:v>
                </c:pt>
                <c:pt idx="509">
                  <c:v>1502</c:v>
                </c:pt>
                <c:pt idx="510">
                  <c:v>805</c:v>
                </c:pt>
                <c:pt idx="511">
                  <c:v>1006</c:v>
                </c:pt>
                <c:pt idx="512">
                  <c:v>1138</c:v>
                </c:pt>
                <c:pt idx="513">
                  <c:v>720</c:v>
                </c:pt>
                <c:pt idx="514">
                  <c:v>761</c:v>
                </c:pt>
                <c:pt idx="515">
                  <c:v>613</c:v>
                </c:pt>
                <c:pt idx="516">
                  <c:v>930</c:v>
                </c:pt>
                <c:pt idx="517">
                  <c:v>600</c:v>
                </c:pt>
                <c:pt idx="518">
                  <c:v>965</c:v>
                </c:pt>
                <c:pt idx="519">
                  <c:v>1484</c:v>
                </c:pt>
                <c:pt idx="520">
                  <c:v>1826</c:v>
                </c:pt>
                <c:pt idx="521">
                  <c:v>1481</c:v>
                </c:pt>
                <c:pt idx="522">
                  <c:v>717</c:v>
                </c:pt>
                <c:pt idx="523">
                  <c:v>182</c:v>
                </c:pt>
                <c:pt idx="524">
                  <c:v>-3</c:v>
                </c:pt>
                <c:pt idx="525">
                  <c:v>3</c:v>
                </c:pt>
                <c:pt idx="526">
                  <c:v>-19</c:v>
                </c:pt>
                <c:pt idx="527">
                  <c:v>3</c:v>
                </c:pt>
                <c:pt idx="528">
                  <c:v>389</c:v>
                </c:pt>
                <c:pt idx="529">
                  <c:v>682</c:v>
                </c:pt>
                <c:pt idx="530">
                  <c:v>1137</c:v>
                </c:pt>
                <c:pt idx="531">
                  <c:v>1293</c:v>
                </c:pt>
                <c:pt idx="532">
                  <c:v>1142</c:v>
                </c:pt>
                <c:pt idx="533">
                  <c:v>2205</c:v>
                </c:pt>
                <c:pt idx="534">
                  <c:v>2518</c:v>
                </c:pt>
                <c:pt idx="535">
                  <c:v>2238</c:v>
                </c:pt>
                <c:pt idx="536">
                  <c:v>2124</c:v>
                </c:pt>
                <c:pt idx="537">
                  <c:v>1975</c:v>
                </c:pt>
                <c:pt idx="538">
                  <c:v>1930</c:v>
                </c:pt>
                <c:pt idx="539">
                  <c:v>1620</c:v>
                </c:pt>
                <c:pt idx="540">
                  <c:v>1565</c:v>
                </c:pt>
                <c:pt idx="541">
                  <c:v>1438</c:v>
                </c:pt>
                <c:pt idx="542">
                  <c:v>1241</c:v>
                </c:pt>
                <c:pt idx="543">
                  <c:v>680</c:v>
                </c:pt>
                <c:pt idx="544">
                  <c:v>745</c:v>
                </c:pt>
                <c:pt idx="545">
                  <c:v>680</c:v>
                </c:pt>
                <c:pt idx="546">
                  <c:v>933</c:v>
                </c:pt>
                <c:pt idx="547">
                  <c:v>1050</c:v>
                </c:pt>
                <c:pt idx="548">
                  <c:v>876</c:v>
                </c:pt>
                <c:pt idx="549">
                  <c:v>1021</c:v>
                </c:pt>
                <c:pt idx="550">
                  <c:v>1371</c:v>
                </c:pt>
                <c:pt idx="551">
                  <c:v>1769</c:v>
                </c:pt>
                <c:pt idx="552">
                  <c:v>682</c:v>
                </c:pt>
                <c:pt idx="553">
                  <c:v>1153</c:v>
                </c:pt>
                <c:pt idx="554">
                  <c:v>1245</c:v>
                </c:pt>
                <c:pt idx="555">
                  <c:v>866</c:v>
                </c:pt>
                <c:pt idx="556">
                  <c:v>637</c:v>
                </c:pt>
                <c:pt idx="557">
                  <c:v>1445</c:v>
                </c:pt>
                <c:pt idx="558">
                  <c:v>1243</c:v>
                </c:pt>
                <c:pt idx="559">
                  <c:v>741</c:v>
                </c:pt>
                <c:pt idx="560">
                  <c:v>810</c:v>
                </c:pt>
                <c:pt idx="561">
                  <c:v>1051</c:v>
                </c:pt>
                <c:pt idx="562">
                  <c:v>1212</c:v>
                </c:pt>
                <c:pt idx="563">
                  <c:v>715</c:v>
                </c:pt>
                <c:pt idx="564">
                  <c:v>444</c:v>
                </c:pt>
                <c:pt idx="565">
                  <c:v>298</c:v>
                </c:pt>
                <c:pt idx="566">
                  <c:v>335</c:v>
                </c:pt>
                <c:pt idx="567">
                  <c:v>447</c:v>
                </c:pt>
                <c:pt idx="568">
                  <c:v>1236</c:v>
                </c:pt>
                <c:pt idx="569">
                  <c:v>452</c:v>
                </c:pt>
                <c:pt idx="570">
                  <c:v>1179</c:v>
                </c:pt>
                <c:pt idx="571">
                  <c:v>1445</c:v>
                </c:pt>
                <c:pt idx="572">
                  <c:v>1473</c:v>
                </c:pt>
                <c:pt idx="573">
                  <c:v>1518</c:v>
                </c:pt>
                <c:pt idx="574">
                  <c:v>1554</c:v>
                </c:pt>
                <c:pt idx="575">
                  <c:v>1272</c:v>
                </c:pt>
                <c:pt idx="576">
                  <c:v>-16</c:v>
                </c:pt>
                <c:pt idx="577">
                  <c:v>-9</c:v>
                </c:pt>
                <c:pt idx="578">
                  <c:v>110</c:v>
                </c:pt>
                <c:pt idx="579">
                  <c:v>941</c:v>
                </c:pt>
                <c:pt idx="580">
                  <c:v>2223</c:v>
                </c:pt>
                <c:pt idx="581">
                  <c:v>1476</c:v>
                </c:pt>
                <c:pt idx="582">
                  <c:v>872</c:v>
                </c:pt>
                <c:pt idx="583">
                  <c:v>1132</c:v>
                </c:pt>
                <c:pt idx="584">
                  <c:v>557</c:v>
                </c:pt>
                <c:pt idx="585">
                  <c:v>400</c:v>
                </c:pt>
                <c:pt idx="586">
                  <c:v>260</c:v>
                </c:pt>
                <c:pt idx="587">
                  <c:v>472</c:v>
                </c:pt>
                <c:pt idx="588">
                  <c:v>1410</c:v>
                </c:pt>
                <c:pt idx="589">
                  <c:v>2108</c:v>
                </c:pt>
                <c:pt idx="590">
                  <c:v>1873</c:v>
                </c:pt>
                <c:pt idx="591">
                  <c:v>2223</c:v>
                </c:pt>
                <c:pt idx="592">
                  <c:v>2017</c:v>
                </c:pt>
                <c:pt idx="593">
                  <c:v>522</c:v>
                </c:pt>
                <c:pt idx="594">
                  <c:v>338</c:v>
                </c:pt>
                <c:pt idx="595">
                  <c:v>-16</c:v>
                </c:pt>
                <c:pt idx="596">
                  <c:v>325</c:v>
                </c:pt>
                <c:pt idx="597">
                  <c:v>675</c:v>
                </c:pt>
                <c:pt idx="598">
                  <c:v>1698</c:v>
                </c:pt>
                <c:pt idx="599">
                  <c:v>1442</c:v>
                </c:pt>
                <c:pt idx="600">
                  <c:v>1922</c:v>
                </c:pt>
                <c:pt idx="601">
                  <c:v>1695</c:v>
                </c:pt>
                <c:pt idx="602">
                  <c:v>1499</c:v>
                </c:pt>
                <c:pt idx="603">
                  <c:v>1317</c:v>
                </c:pt>
                <c:pt idx="604">
                  <c:v>1512</c:v>
                </c:pt>
                <c:pt idx="605">
                  <c:v>1304</c:v>
                </c:pt>
                <c:pt idx="606">
                  <c:v>1166</c:v>
                </c:pt>
                <c:pt idx="607">
                  <c:v>892</c:v>
                </c:pt>
                <c:pt idx="608">
                  <c:v>1786</c:v>
                </c:pt>
                <c:pt idx="609">
                  <c:v>1550</c:v>
                </c:pt>
                <c:pt idx="610">
                  <c:v>904</c:v>
                </c:pt>
                <c:pt idx="611">
                  <c:v>302</c:v>
                </c:pt>
                <c:pt idx="612">
                  <c:v>88</c:v>
                </c:pt>
                <c:pt idx="613">
                  <c:v>107</c:v>
                </c:pt>
                <c:pt idx="614">
                  <c:v>148</c:v>
                </c:pt>
                <c:pt idx="615">
                  <c:v>470</c:v>
                </c:pt>
                <c:pt idx="616">
                  <c:v>857</c:v>
                </c:pt>
                <c:pt idx="617">
                  <c:v>1963</c:v>
                </c:pt>
                <c:pt idx="618">
                  <c:v>2712</c:v>
                </c:pt>
                <c:pt idx="619">
                  <c:v>2627</c:v>
                </c:pt>
                <c:pt idx="620">
                  <c:v>2804</c:v>
                </c:pt>
                <c:pt idx="621">
                  <c:v>2804</c:v>
                </c:pt>
                <c:pt idx="622">
                  <c:v>2624</c:v>
                </c:pt>
                <c:pt idx="623">
                  <c:v>2630</c:v>
                </c:pt>
                <c:pt idx="624">
                  <c:v>456</c:v>
                </c:pt>
                <c:pt idx="625">
                  <c:v>542</c:v>
                </c:pt>
                <c:pt idx="626">
                  <c:v>801</c:v>
                </c:pt>
                <c:pt idx="627">
                  <c:v>1104</c:v>
                </c:pt>
                <c:pt idx="628">
                  <c:v>1571</c:v>
                </c:pt>
                <c:pt idx="629">
                  <c:v>1647</c:v>
                </c:pt>
                <c:pt idx="630">
                  <c:v>1201</c:v>
                </c:pt>
                <c:pt idx="631">
                  <c:v>1253</c:v>
                </c:pt>
                <c:pt idx="632">
                  <c:v>1944</c:v>
                </c:pt>
                <c:pt idx="633">
                  <c:v>2198</c:v>
                </c:pt>
                <c:pt idx="634">
                  <c:v>1541</c:v>
                </c:pt>
                <c:pt idx="635">
                  <c:v>1323</c:v>
                </c:pt>
                <c:pt idx="636">
                  <c:v>866</c:v>
                </c:pt>
                <c:pt idx="637">
                  <c:v>763</c:v>
                </c:pt>
                <c:pt idx="638">
                  <c:v>689</c:v>
                </c:pt>
                <c:pt idx="639">
                  <c:v>668</c:v>
                </c:pt>
                <c:pt idx="640">
                  <c:v>748</c:v>
                </c:pt>
                <c:pt idx="641">
                  <c:v>1055</c:v>
                </c:pt>
                <c:pt idx="642">
                  <c:v>1096</c:v>
                </c:pt>
                <c:pt idx="643">
                  <c:v>1023</c:v>
                </c:pt>
                <c:pt idx="644">
                  <c:v>800</c:v>
                </c:pt>
                <c:pt idx="645">
                  <c:v>702</c:v>
                </c:pt>
                <c:pt idx="646">
                  <c:v>878</c:v>
                </c:pt>
                <c:pt idx="647">
                  <c:v>844</c:v>
                </c:pt>
                <c:pt idx="648">
                  <c:v>973</c:v>
                </c:pt>
                <c:pt idx="649">
                  <c:v>908</c:v>
                </c:pt>
                <c:pt idx="650">
                  <c:v>583</c:v>
                </c:pt>
                <c:pt idx="651">
                  <c:v>407</c:v>
                </c:pt>
                <c:pt idx="652">
                  <c:v>374</c:v>
                </c:pt>
                <c:pt idx="653">
                  <c:v>205</c:v>
                </c:pt>
                <c:pt idx="654">
                  <c:v>153</c:v>
                </c:pt>
                <c:pt idx="655">
                  <c:v>62</c:v>
                </c:pt>
                <c:pt idx="656">
                  <c:v>41</c:v>
                </c:pt>
                <c:pt idx="657">
                  <c:v>1</c:v>
                </c:pt>
                <c:pt idx="658">
                  <c:v>-13</c:v>
                </c:pt>
                <c:pt idx="659">
                  <c:v>-8</c:v>
                </c:pt>
                <c:pt idx="660">
                  <c:v>0</c:v>
                </c:pt>
                <c:pt idx="661">
                  <c:v>-7</c:v>
                </c:pt>
                <c:pt idx="662">
                  <c:v>-8</c:v>
                </c:pt>
                <c:pt idx="663">
                  <c:v>-14</c:v>
                </c:pt>
                <c:pt idx="664">
                  <c:v>-14</c:v>
                </c:pt>
                <c:pt idx="665">
                  <c:v>-15</c:v>
                </c:pt>
                <c:pt idx="666">
                  <c:v>-4</c:v>
                </c:pt>
                <c:pt idx="667">
                  <c:v>7</c:v>
                </c:pt>
                <c:pt idx="668">
                  <c:v>-5</c:v>
                </c:pt>
                <c:pt idx="669">
                  <c:v>2</c:v>
                </c:pt>
                <c:pt idx="670">
                  <c:v>-9</c:v>
                </c:pt>
                <c:pt idx="671">
                  <c:v>-9</c:v>
                </c:pt>
                <c:pt idx="672">
                  <c:v>607</c:v>
                </c:pt>
                <c:pt idx="673">
                  <c:v>1112</c:v>
                </c:pt>
                <c:pt idx="674">
                  <c:v>1300</c:v>
                </c:pt>
                <c:pt idx="675">
                  <c:v>1257</c:v>
                </c:pt>
                <c:pt idx="676">
                  <c:v>1115</c:v>
                </c:pt>
                <c:pt idx="677">
                  <c:v>735</c:v>
                </c:pt>
                <c:pt idx="678">
                  <c:v>552</c:v>
                </c:pt>
                <c:pt idx="679">
                  <c:v>169</c:v>
                </c:pt>
                <c:pt idx="680">
                  <c:v>229</c:v>
                </c:pt>
                <c:pt idx="681">
                  <c:v>321</c:v>
                </c:pt>
                <c:pt idx="682">
                  <c:v>167</c:v>
                </c:pt>
                <c:pt idx="683">
                  <c:v>128</c:v>
                </c:pt>
                <c:pt idx="684">
                  <c:v>120</c:v>
                </c:pt>
                <c:pt idx="685">
                  <c:v>50</c:v>
                </c:pt>
                <c:pt idx="686">
                  <c:v>80</c:v>
                </c:pt>
                <c:pt idx="687">
                  <c:v>13</c:v>
                </c:pt>
                <c:pt idx="688">
                  <c:v>63</c:v>
                </c:pt>
                <c:pt idx="689">
                  <c:v>193</c:v>
                </c:pt>
                <c:pt idx="690">
                  <c:v>548</c:v>
                </c:pt>
                <c:pt idx="691">
                  <c:v>665</c:v>
                </c:pt>
                <c:pt idx="692">
                  <c:v>879</c:v>
                </c:pt>
                <c:pt idx="693">
                  <c:v>1243</c:v>
                </c:pt>
                <c:pt idx="694">
                  <c:v>1413</c:v>
                </c:pt>
                <c:pt idx="695">
                  <c:v>1355</c:v>
                </c:pt>
                <c:pt idx="696">
                  <c:v>2556</c:v>
                </c:pt>
                <c:pt idx="697">
                  <c:v>2179</c:v>
                </c:pt>
                <c:pt idx="698">
                  <c:v>2245</c:v>
                </c:pt>
                <c:pt idx="699">
                  <c:v>2097</c:v>
                </c:pt>
                <c:pt idx="700">
                  <c:v>1900</c:v>
                </c:pt>
                <c:pt idx="701">
                  <c:v>1547</c:v>
                </c:pt>
                <c:pt idx="702">
                  <c:v>1527</c:v>
                </c:pt>
                <c:pt idx="703">
                  <c:v>1605</c:v>
                </c:pt>
                <c:pt idx="704">
                  <c:v>1763</c:v>
                </c:pt>
                <c:pt idx="705">
                  <c:v>1796</c:v>
                </c:pt>
                <c:pt idx="706">
                  <c:v>1196</c:v>
                </c:pt>
                <c:pt idx="707">
                  <c:v>769</c:v>
                </c:pt>
                <c:pt idx="708">
                  <c:v>236</c:v>
                </c:pt>
                <c:pt idx="709">
                  <c:v>79</c:v>
                </c:pt>
                <c:pt idx="710">
                  <c:v>124</c:v>
                </c:pt>
                <c:pt idx="711">
                  <c:v>43</c:v>
                </c:pt>
                <c:pt idx="712">
                  <c:v>1</c:v>
                </c:pt>
                <c:pt idx="713">
                  <c:v>160</c:v>
                </c:pt>
                <c:pt idx="714">
                  <c:v>921</c:v>
                </c:pt>
                <c:pt idx="715">
                  <c:v>633</c:v>
                </c:pt>
                <c:pt idx="716">
                  <c:v>998</c:v>
                </c:pt>
                <c:pt idx="717">
                  <c:v>1356</c:v>
                </c:pt>
                <c:pt idx="718">
                  <c:v>1000</c:v>
                </c:pt>
                <c:pt idx="719">
                  <c:v>733</c:v>
                </c:pt>
                <c:pt idx="720">
                  <c:v>2319</c:v>
                </c:pt>
                <c:pt idx="721">
                  <c:v>2144</c:v>
                </c:pt>
                <c:pt idx="722">
                  <c:v>1971</c:v>
                </c:pt>
                <c:pt idx="723">
                  <c:v>1688</c:v>
                </c:pt>
                <c:pt idx="724">
                  <c:v>1712</c:v>
                </c:pt>
                <c:pt idx="725">
                  <c:v>1660</c:v>
                </c:pt>
                <c:pt idx="726">
                  <c:v>1606</c:v>
                </c:pt>
                <c:pt idx="727">
                  <c:v>1541</c:v>
                </c:pt>
                <c:pt idx="728">
                  <c:v>1484</c:v>
                </c:pt>
                <c:pt idx="729">
                  <c:v>1424</c:v>
                </c:pt>
                <c:pt idx="730">
                  <c:v>1377</c:v>
                </c:pt>
                <c:pt idx="731">
                  <c:v>1284</c:v>
                </c:pt>
                <c:pt idx="732">
                  <c:v>1421</c:v>
                </c:pt>
                <c:pt idx="733">
                  <c:v>1021</c:v>
                </c:pt>
                <c:pt idx="734">
                  <c:v>1391</c:v>
                </c:pt>
                <c:pt idx="735">
                  <c:v>1881</c:v>
                </c:pt>
                <c:pt idx="736">
                  <c:v>2170</c:v>
                </c:pt>
                <c:pt idx="737">
                  <c:v>2273</c:v>
                </c:pt>
                <c:pt idx="738">
                  <c:v>2751</c:v>
                </c:pt>
                <c:pt idx="739">
                  <c:v>2489</c:v>
                </c:pt>
                <c:pt idx="740">
                  <c:v>1950</c:v>
                </c:pt>
                <c:pt idx="741">
                  <c:v>1980</c:v>
                </c:pt>
                <c:pt idx="742">
                  <c:v>2379</c:v>
                </c:pt>
                <c:pt idx="743">
                  <c:v>2459</c:v>
                </c:pt>
              </c:numCache>
            </c:numRef>
          </c:val>
        </c:ser>
        <c:marker val="1"/>
        <c:axId val="134112768"/>
        <c:axId val="134114688"/>
      </c:lineChart>
      <c:catAx>
        <c:axId val="134112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Month</a:t>
                </a:r>
              </a:p>
            </c:rich>
          </c:tx>
          <c:layout/>
        </c:title>
        <c:tickLblPos val="nextTo"/>
        <c:crossAx val="134114688"/>
        <c:crosses val="autoZero"/>
        <c:auto val="1"/>
        <c:lblAlgn val="ctr"/>
        <c:lblOffset val="100"/>
      </c:catAx>
      <c:valAx>
        <c:axId val="1341146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134112768"/>
        <c:crosses val="autoZero"/>
        <c:crossBetween val="between"/>
      </c:valAx>
    </c:plotArea>
    <c:legend>
      <c:legendPos val="r"/>
      <c:layout/>
    </c:legend>
    <c:plotVisOnly val="1"/>
  </c:chart>
  <c:spPr>
    <a:solidFill>
      <a:prstClr val="white"/>
    </a:solidFill>
  </c:spPr>
  <c:txPr>
    <a:bodyPr/>
    <a:lstStyle/>
    <a:p>
      <a:pPr>
        <a:defRPr sz="1400">
          <a:solidFill>
            <a:schemeClr val="bg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Aggregate Hourly Dispatch for May</a:t>
            </a:r>
          </a:p>
          <a:p>
            <a:pPr>
              <a:defRPr/>
            </a:pPr>
            <a:r>
              <a:rPr lang="en-US"/>
              <a:t>6000 MW Wind Case</a:t>
            </a:r>
          </a:p>
        </c:rich>
      </c:tx>
      <c:layout/>
    </c:title>
    <c:plotArea>
      <c:layout/>
      <c:lineChart>
        <c:grouping val="standard"/>
        <c:ser>
          <c:idx val="2"/>
          <c:order val="0"/>
          <c:tx>
            <c:strRef>
              <c:f>'6K Wind'!$C$5</c:f>
              <c:strCache>
                <c:ptCount val="1"/>
                <c:pt idx="0">
                  <c:v>Demand</c:v>
                </c:pt>
              </c:strCache>
            </c:strRef>
          </c:tx>
          <c:marker>
            <c:symbol val="none"/>
          </c:marker>
          <c:val>
            <c:numRef>
              <c:f>'6K Wind'!$C$6:$C$749</c:f>
              <c:numCache>
                <c:formatCode>General</c:formatCode>
                <c:ptCount val="744"/>
                <c:pt idx="0">
                  <c:v>15375</c:v>
                </c:pt>
                <c:pt idx="1">
                  <c:v>15040</c:v>
                </c:pt>
                <c:pt idx="2">
                  <c:v>14955</c:v>
                </c:pt>
                <c:pt idx="3">
                  <c:v>15174</c:v>
                </c:pt>
                <c:pt idx="4">
                  <c:v>15972</c:v>
                </c:pt>
                <c:pt idx="5">
                  <c:v>17766</c:v>
                </c:pt>
                <c:pt idx="6">
                  <c:v>20136</c:v>
                </c:pt>
                <c:pt idx="7">
                  <c:v>21298</c:v>
                </c:pt>
                <c:pt idx="8">
                  <c:v>21283</c:v>
                </c:pt>
                <c:pt idx="9">
                  <c:v>20983</c:v>
                </c:pt>
                <c:pt idx="10">
                  <c:v>20649</c:v>
                </c:pt>
                <c:pt idx="11">
                  <c:v>20253</c:v>
                </c:pt>
                <c:pt idx="12">
                  <c:v>19925</c:v>
                </c:pt>
                <c:pt idx="13">
                  <c:v>19600</c:v>
                </c:pt>
                <c:pt idx="14">
                  <c:v>19314</c:v>
                </c:pt>
                <c:pt idx="15">
                  <c:v>19168</c:v>
                </c:pt>
                <c:pt idx="16">
                  <c:v>19219</c:v>
                </c:pt>
                <c:pt idx="17">
                  <c:v>19410</c:v>
                </c:pt>
                <c:pt idx="18">
                  <c:v>19823</c:v>
                </c:pt>
                <c:pt idx="19">
                  <c:v>20175</c:v>
                </c:pt>
                <c:pt idx="20">
                  <c:v>20341</c:v>
                </c:pt>
                <c:pt idx="21">
                  <c:v>19635</c:v>
                </c:pt>
                <c:pt idx="22">
                  <c:v>17894</c:v>
                </c:pt>
                <c:pt idx="23">
                  <c:v>16291</c:v>
                </c:pt>
                <c:pt idx="24">
                  <c:v>14336</c:v>
                </c:pt>
                <c:pt idx="25">
                  <c:v>14028</c:v>
                </c:pt>
                <c:pt idx="26">
                  <c:v>13940</c:v>
                </c:pt>
                <c:pt idx="27">
                  <c:v>14136</c:v>
                </c:pt>
                <c:pt idx="28">
                  <c:v>14870</c:v>
                </c:pt>
                <c:pt idx="29">
                  <c:v>16530</c:v>
                </c:pt>
                <c:pt idx="30">
                  <c:v>18745</c:v>
                </c:pt>
                <c:pt idx="31">
                  <c:v>19835</c:v>
                </c:pt>
                <c:pt idx="32">
                  <c:v>19827</c:v>
                </c:pt>
                <c:pt idx="33">
                  <c:v>19554</c:v>
                </c:pt>
                <c:pt idx="34">
                  <c:v>19246</c:v>
                </c:pt>
                <c:pt idx="35">
                  <c:v>18878</c:v>
                </c:pt>
                <c:pt idx="36">
                  <c:v>18569</c:v>
                </c:pt>
                <c:pt idx="37">
                  <c:v>18264</c:v>
                </c:pt>
                <c:pt idx="38">
                  <c:v>17998</c:v>
                </c:pt>
                <c:pt idx="39">
                  <c:v>17856</c:v>
                </c:pt>
                <c:pt idx="40">
                  <c:v>17887</c:v>
                </c:pt>
                <c:pt idx="41">
                  <c:v>18039</c:v>
                </c:pt>
                <c:pt idx="42">
                  <c:v>18388</c:v>
                </c:pt>
                <c:pt idx="43">
                  <c:v>18690</c:v>
                </c:pt>
                <c:pt idx="44">
                  <c:v>18848</c:v>
                </c:pt>
                <c:pt idx="45">
                  <c:v>18232</c:v>
                </c:pt>
                <c:pt idx="46">
                  <c:v>16647</c:v>
                </c:pt>
                <c:pt idx="47">
                  <c:v>15173</c:v>
                </c:pt>
                <c:pt idx="48">
                  <c:v>14751</c:v>
                </c:pt>
                <c:pt idx="49">
                  <c:v>14435</c:v>
                </c:pt>
                <c:pt idx="50">
                  <c:v>14331</c:v>
                </c:pt>
                <c:pt idx="51">
                  <c:v>14512</c:v>
                </c:pt>
                <c:pt idx="52">
                  <c:v>15209</c:v>
                </c:pt>
                <c:pt idx="53">
                  <c:v>16791</c:v>
                </c:pt>
                <c:pt idx="54">
                  <c:v>18930</c:v>
                </c:pt>
                <c:pt idx="55">
                  <c:v>20062</c:v>
                </c:pt>
                <c:pt idx="56">
                  <c:v>20169</c:v>
                </c:pt>
                <c:pt idx="57">
                  <c:v>19964</c:v>
                </c:pt>
                <c:pt idx="58">
                  <c:v>19674</c:v>
                </c:pt>
                <c:pt idx="59">
                  <c:v>19301</c:v>
                </c:pt>
                <c:pt idx="60">
                  <c:v>18974</c:v>
                </c:pt>
                <c:pt idx="61">
                  <c:v>18650</c:v>
                </c:pt>
                <c:pt idx="62">
                  <c:v>18372</c:v>
                </c:pt>
                <c:pt idx="63">
                  <c:v>18228</c:v>
                </c:pt>
                <c:pt idx="64">
                  <c:v>18261</c:v>
                </c:pt>
                <c:pt idx="65">
                  <c:v>18412</c:v>
                </c:pt>
                <c:pt idx="66">
                  <c:v>18759</c:v>
                </c:pt>
                <c:pt idx="67">
                  <c:v>19070</c:v>
                </c:pt>
                <c:pt idx="68">
                  <c:v>19250</c:v>
                </c:pt>
                <c:pt idx="69">
                  <c:v>18656</c:v>
                </c:pt>
                <c:pt idx="70">
                  <c:v>17062</c:v>
                </c:pt>
                <c:pt idx="71">
                  <c:v>15564</c:v>
                </c:pt>
                <c:pt idx="72">
                  <c:v>16006</c:v>
                </c:pt>
                <c:pt idx="73">
                  <c:v>15642</c:v>
                </c:pt>
                <c:pt idx="74">
                  <c:v>15529</c:v>
                </c:pt>
                <c:pt idx="75">
                  <c:v>15719</c:v>
                </c:pt>
                <c:pt idx="76">
                  <c:v>16454</c:v>
                </c:pt>
                <c:pt idx="77">
                  <c:v>18115</c:v>
                </c:pt>
                <c:pt idx="78">
                  <c:v>20369</c:v>
                </c:pt>
                <c:pt idx="79">
                  <c:v>21611</c:v>
                </c:pt>
                <c:pt idx="80">
                  <c:v>21793</c:v>
                </c:pt>
                <c:pt idx="81">
                  <c:v>21620</c:v>
                </c:pt>
                <c:pt idx="82">
                  <c:v>21328</c:v>
                </c:pt>
                <c:pt idx="83">
                  <c:v>20934</c:v>
                </c:pt>
                <c:pt idx="84">
                  <c:v>20583</c:v>
                </c:pt>
                <c:pt idx="85">
                  <c:v>20230</c:v>
                </c:pt>
                <c:pt idx="86">
                  <c:v>19927</c:v>
                </c:pt>
                <c:pt idx="87">
                  <c:v>19771</c:v>
                </c:pt>
                <c:pt idx="88">
                  <c:v>19807</c:v>
                </c:pt>
                <c:pt idx="89">
                  <c:v>19972</c:v>
                </c:pt>
                <c:pt idx="90">
                  <c:v>20339</c:v>
                </c:pt>
                <c:pt idx="91">
                  <c:v>20677</c:v>
                </c:pt>
                <c:pt idx="92">
                  <c:v>20881</c:v>
                </c:pt>
                <c:pt idx="93">
                  <c:v>20250</c:v>
                </c:pt>
                <c:pt idx="94">
                  <c:v>18527</c:v>
                </c:pt>
                <c:pt idx="95">
                  <c:v>16894</c:v>
                </c:pt>
                <c:pt idx="96">
                  <c:v>16334</c:v>
                </c:pt>
                <c:pt idx="97">
                  <c:v>15957</c:v>
                </c:pt>
                <c:pt idx="98">
                  <c:v>15843</c:v>
                </c:pt>
                <c:pt idx="99">
                  <c:v>16040</c:v>
                </c:pt>
                <c:pt idx="100">
                  <c:v>16800</c:v>
                </c:pt>
                <c:pt idx="101">
                  <c:v>18510</c:v>
                </c:pt>
                <c:pt idx="102">
                  <c:v>20837</c:v>
                </c:pt>
                <c:pt idx="103">
                  <c:v>22121</c:v>
                </c:pt>
                <c:pt idx="104">
                  <c:v>22309</c:v>
                </c:pt>
                <c:pt idx="105">
                  <c:v>22139</c:v>
                </c:pt>
                <c:pt idx="106">
                  <c:v>21852</c:v>
                </c:pt>
                <c:pt idx="107">
                  <c:v>21458</c:v>
                </c:pt>
                <c:pt idx="108">
                  <c:v>21104</c:v>
                </c:pt>
                <c:pt idx="109">
                  <c:v>20749</c:v>
                </c:pt>
                <c:pt idx="110">
                  <c:v>20441</c:v>
                </c:pt>
                <c:pt idx="111">
                  <c:v>20280</c:v>
                </c:pt>
                <c:pt idx="112">
                  <c:v>20308</c:v>
                </c:pt>
                <c:pt idx="113">
                  <c:v>20468</c:v>
                </c:pt>
                <c:pt idx="114">
                  <c:v>20820</c:v>
                </c:pt>
                <c:pt idx="115">
                  <c:v>21145</c:v>
                </c:pt>
                <c:pt idx="116">
                  <c:v>21349</c:v>
                </c:pt>
                <c:pt idx="117">
                  <c:v>20713</c:v>
                </c:pt>
                <c:pt idx="118">
                  <c:v>18957</c:v>
                </c:pt>
                <c:pt idx="119">
                  <c:v>17282</c:v>
                </c:pt>
                <c:pt idx="120">
                  <c:v>16189</c:v>
                </c:pt>
                <c:pt idx="121">
                  <c:v>15831</c:v>
                </c:pt>
                <c:pt idx="122">
                  <c:v>15712</c:v>
                </c:pt>
                <c:pt idx="123">
                  <c:v>15900</c:v>
                </c:pt>
                <c:pt idx="124">
                  <c:v>16641</c:v>
                </c:pt>
                <c:pt idx="125">
                  <c:v>18309</c:v>
                </c:pt>
                <c:pt idx="126">
                  <c:v>20595</c:v>
                </c:pt>
                <c:pt idx="127">
                  <c:v>21875</c:v>
                </c:pt>
                <c:pt idx="128">
                  <c:v>22086</c:v>
                </c:pt>
                <c:pt idx="129">
                  <c:v>21939</c:v>
                </c:pt>
                <c:pt idx="130">
                  <c:v>21669</c:v>
                </c:pt>
                <c:pt idx="131">
                  <c:v>21290</c:v>
                </c:pt>
                <c:pt idx="132">
                  <c:v>20946</c:v>
                </c:pt>
                <c:pt idx="133">
                  <c:v>20598</c:v>
                </c:pt>
                <c:pt idx="134">
                  <c:v>20298</c:v>
                </c:pt>
                <c:pt idx="135">
                  <c:v>20143</c:v>
                </c:pt>
                <c:pt idx="136">
                  <c:v>20174</c:v>
                </c:pt>
                <c:pt idx="137">
                  <c:v>20336</c:v>
                </c:pt>
                <c:pt idx="138">
                  <c:v>20674</c:v>
                </c:pt>
                <c:pt idx="139">
                  <c:v>20992</c:v>
                </c:pt>
                <c:pt idx="140">
                  <c:v>21197</c:v>
                </c:pt>
                <c:pt idx="141">
                  <c:v>20571</c:v>
                </c:pt>
                <c:pt idx="142">
                  <c:v>18817</c:v>
                </c:pt>
                <c:pt idx="143">
                  <c:v>17144</c:v>
                </c:pt>
                <c:pt idx="144">
                  <c:v>16456</c:v>
                </c:pt>
                <c:pt idx="145">
                  <c:v>16085</c:v>
                </c:pt>
                <c:pt idx="146">
                  <c:v>15963</c:v>
                </c:pt>
                <c:pt idx="147">
                  <c:v>16155</c:v>
                </c:pt>
                <c:pt idx="148">
                  <c:v>16916</c:v>
                </c:pt>
                <c:pt idx="149">
                  <c:v>18640</c:v>
                </c:pt>
                <c:pt idx="150">
                  <c:v>21000</c:v>
                </c:pt>
                <c:pt idx="151">
                  <c:v>22297</c:v>
                </c:pt>
                <c:pt idx="152">
                  <c:v>22476</c:v>
                </c:pt>
                <c:pt idx="153">
                  <c:v>22315</c:v>
                </c:pt>
                <c:pt idx="154">
                  <c:v>22050</c:v>
                </c:pt>
                <c:pt idx="155">
                  <c:v>21679</c:v>
                </c:pt>
                <c:pt idx="156">
                  <c:v>21353</c:v>
                </c:pt>
                <c:pt idx="157">
                  <c:v>21016</c:v>
                </c:pt>
                <c:pt idx="158">
                  <c:v>20721</c:v>
                </c:pt>
                <c:pt idx="159">
                  <c:v>20569</c:v>
                </c:pt>
                <c:pt idx="160">
                  <c:v>20604</c:v>
                </c:pt>
                <c:pt idx="161">
                  <c:v>20777</c:v>
                </c:pt>
                <c:pt idx="162">
                  <c:v>21116</c:v>
                </c:pt>
                <c:pt idx="163">
                  <c:v>21441</c:v>
                </c:pt>
                <c:pt idx="164">
                  <c:v>21653</c:v>
                </c:pt>
                <c:pt idx="165">
                  <c:v>21005</c:v>
                </c:pt>
                <c:pt idx="166">
                  <c:v>19180</c:v>
                </c:pt>
                <c:pt idx="167">
                  <c:v>17446</c:v>
                </c:pt>
                <c:pt idx="168">
                  <c:v>15900</c:v>
                </c:pt>
                <c:pt idx="169">
                  <c:v>15524</c:v>
                </c:pt>
                <c:pt idx="170">
                  <c:v>15408</c:v>
                </c:pt>
                <c:pt idx="171">
                  <c:v>15604</c:v>
                </c:pt>
                <c:pt idx="172">
                  <c:v>16381</c:v>
                </c:pt>
                <c:pt idx="173">
                  <c:v>18149</c:v>
                </c:pt>
                <c:pt idx="174">
                  <c:v>20562</c:v>
                </c:pt>
                <c:pt idx="175">
                  <c:v>21814</c:v>
                </c:pt>
                <c:pt idx="176">
                  <c:v>21887</c:v>
                </c:pt>
                <c:pt idx="177">
                  <c:v>21674</c:v>
                </c:pt>
                <c:pt idx="178">
                  <c:v>21411</c:v>
                </c:pt>
                <c:pt idx="179">
                  <c:v>21061</c:v>
                </c:pt>
                <c:pt idx="180">
                  <c:v>20766</c:v>
                </c:pt>
                <c:pt idx="181">
                  <c:v>20462</c:v>
                </c:pt>
                <c:pt idx="182">
                  <c:v>20184</c:v>
                </c:pt>
                <c:pt idx="183">
                  <c:v>20032</c:v>
                </c:pt>
                <c:pt idx="184">
                  <c:v>20050</c:v>
                </c:pt>
                <c:pt idx="185">
                  <c:v>20196</c:v>
                </c:pt>
                <c:pt idx="186">
                  <c:v>20494</c:v>
                </c:pt>
                <c:pt idx="187">
                  <c:v>20780</c:v>
                </c:pt>
                <c:pt idx="188">
                  <c:v>20976</c:v>
                </c:pt>
                <c:pt idx="189">
                  <c:v>20356</c:v>
                </c:pt>
                <c:pt idx="190">
                  <c:v>18582</c:v>
                </c:pt>
                <c:pt idx="191">
                  <c:v>16891</c:v>
                </c:pt>
                <c:pt idx="192">
                  <c:v>14729</c:v>
                </c:pt>
                <c:pt idx="193">
                  <c:v>14384</c:v>
                </c:pt>
                <c:pt idx="194">
                  <c:v>14268</c:v>
                </c:pt>
                <c:pt idx="195">
                  <c:v>14440</c:v>
                </c:pt>
                <c:pt idx="196">
                  <c:v>15147</c:v>
                </c:pt>
                <c:pt idx="197">
                  <c:v>16770</c:v>
                </c:pt>
                <c:pt idx="198">
                  <c:v>19008</c:v>
                </c:pt>
                <c:pt idx="199">
                  <c:v>20174</c:v>
                </c:pt>
                <c:pt idx="200">
                  <c:v>20251</c:v>
                </c:pt>
                <c:pt idx="201">
                  <c:v>20061</c:v>
                </c:pt>
                <c:pt idx="202">
                  <c:v>19823</c:v>
                </c:pt>
                <c:pt idx="203">
                  <c:v>19502</c:v>
                </c:pt>
                <c:pt idx="204">
                  <c:v>19225</c:v>
                </c:pt>
                <c:pt idx="205">
                  <c:v>18944</c:v>
                </c:pt>
                <c:pt idx="206">
                  <c:v>18687</c:v>
                </c:pt>
                <c:pt idx="207">
                  <c:v>18541</c:v>
                </c:pt>
                <c:pt idx="208">
                  <c:v>18542</c:v>
                </c:pt>
                <c:pt idx="209">
                  <c:v>18651</c:v>
                </c:pt>
                <c:pt idx="210">
                  <c:v>18889</c:v>
                </c:pt>
                <c:pt idx="211">
                  <c:v>19124</c:v>
                </c:pt>
                <c:pt idx="212">
                  <c:v>19309</c:v>
                </c:pt>
                <c:pt idx="213">
                  <c:v>18777</c:v>
                </c:pt>
                <c:pt idx="214">
                  <c:v>17172</c:v>
                </c:pt>
                <c:pt idx="215">
                  <c:v>15629</c:v>
                </c:pt>
                <c:pt idx="216">
                  <c:v>14570</c:v>
                </c:pt>
                <c:pt idx="217">
                  <c:v>14229</c:v>
                </c:pt>
                <c:pt idx="218">
                  <c:v>14101</c:v>
                </c:pt>
                <c:pt idx="219">
                  <c:v>14249</c:v>
                </c:pt>
                <c:pt idx="220">
                  <c:v>14888</c:v>
                </c:pt>
                <c:pt idx="221">
                  <c:v>16364</c:v>
                </c:pt>
                <c:pt idx="222">
                  <c:v>18439</c:v>
                </c:pt>
                <c:pt idx="223">
                  <c:v>19602</c:v>
                </c:pt>
                <c:pt idx="224">
                  <c:v>19795</c:v>
                </c:pt>
                <c:pt idx="225">
                  <c:v>19686</c:v>
                </c:pt>
                <c:pt idx="226">
                  <c:v>19479</c:v>
                </c:pt>
                <c:pt idx="227">
                  <c:v>19170</c:v>
                </c:pt>
                <c:pt idx="228">
                  <c:v>18889</c:v>
                </c:pt>
                <c:pt idx="229">
                  <c:v>18600</c:v>
                </c:pt>
                <c:pt idx="230">
                  <c:v>18344</c:v>
                </c:pt>
                <c:pt idx="231">
                  <c:v>18202</c:v>
                </c:pt>
                <c:pt idx="232">
                  <c:v>18205</c:v>
                </c:pt>
                <c:pt idx="233">
                  <c:v>18307</c:v>
                </c:pt>
                <c:pt idx="234">
                  <c:v>18529</c:v>
                </c:pt>
                <c:pt idx="235">
                  <c:v>18759</c:v>
                </c:pt>
                <c:pt idx="236">
                  <c:v>18958</c:v>
                </c:pt>
                <c:pt idx="237">
                  <c:v>18472</c:v>
                </c:pt>
                <c:pt idx="238">
                  <c:v>16918</c:v>
                </c:pt>
                <c:pt idx="239">
                  <c:v>15411</c:v>
                </c:pt>
                <c:pt idx="240">
                  <c:v>15733</c:v>
                </c:pt>
                <c:pt idx="241">
                  <c:v>15343</c:v>
                </c:pt>
                <c:pt idx="242">
                  <c:v>15203</c:v>
                </c:pt>
                <c:pt idx="243">
                  <c:v>15357</c:v>
                </c:pt>
                <c:pt idx="244">
                  <c:v>16024</c:v>
                </c:pt>
                <c:pt idx="245">
                  <c:v>17559</c:v>
                </c:pt>
                <c:pt idx="246">
                  <c:v>19731</c:v>
                </c:pt>
                <c:pt idx="247">
                  <c:v>21002</c:v>
                </c:pt>
                <c:pt idx="248">
                  <c:v>21277</c:v>
                </c:pt>
                <c:pt idx="249">
                  <c:v>21210</c:v>
                </c:pt>
                <c:pt idx="250">
                  <c:v>21011</c:v>
                </c:pt>
                <c:pt idx="251">
                  <c:v>20690</c:v>
                </c:pt>
                <c:pt idx="252">
                  <c:v>20391</c:v>
                </c:pt>
                <c:pt idx="253">
                  <c:v>20080</c:v>
                </c:pt>
                <c:pt idx="254">
                  <c:v>19803</c:v>
                </c:pt>
                <c:pt idx="255">
                  <c:v>19650</c:v>
                </c:pt>
                <c:pt idx="256">
                  <c:v>19654</c:v>
                </c:pt>
                <c:pt idx="257">
                  <c:v>19767</c:v>
                </c:pt>
                <c:pt idx="258">
                  <c:v>19996</c:v>
                </c:pt>
                <c:pt idx="259">
                  <c:v>20242</c:v>
                </c:pt>
                <c:pt idx="260">
                  <c:v>20463</c:v>
                </c:pt>
                <c:pt idx="261">
                  <c:v>19952</c:v>
                </c:pt>
                <c:pt idx="262">
                  <c:v>18280</c:v>
                </c:pt>
                <c:pt idx="263">
                  <c:v>16646</c:v>
                </c:pt>
                <c:pt idx="264">
                  <c:v>16038</c:v>
                </c:pt>
                <c:pt idx="265">
                  <c:v>15635</c:v>
                </c:pt>
                <c:pt idx="266">
                  <c:v>15493</c:v>
                </c:pt>
                <c:pt idx="267">
                  <c:v>15653</c:v>
                </c:pt>
                <c:pt idx="268">
                  <c:v>16341</c:v>
                </c:pt>
                <c:pt idx="269">
                  <c:v>17918</c:v>
                </c:pt>
                <c:pt idx="270">
                  <c:v>20155</c:v>
                </c:pt>
                <c:pt idx="271">
                  <c:v>21466</c:v>
                </c:pt>
                <c:pt idx="272">
                  <c:v>21752</c:v>
                </c:pt>
                <c:pt idx="273">
                  <c:v>21692</c:v>
                </c:pt>
                <c:pt idx="274">
                  <c:v>21502</c:v>
                </c:pt>
                <c:pt idx="275">
                  <c:v>21184</c:v>
                </c:pt>
                <c:pt idx="276">
                  <c:v>20886</c:v>
                </c:pt>
                <c:pt idx="277">
                  <c:v>20574</c:v>
                </c:pt>
                <c:pt idx="278">
                  <c:v>20294</c:v>
                </c:pt>
                <c:pt idx="279">
                  <c:v>20138</c:v>
                </c:pt>
                <c:pt idx="280">
                  <c:v>20134</c:v>
                </c:pt>
                <c:pt idx="281">
                  <c:v>20243</c:v>
                </c:pt>
                <c:pt idx="282">
                  <c:v>20452</c:v>
                </c:pt>
                <c:pt idx="283">
                  <c:v>20682</c:v>
                </c:pt>
                <c:pt idx="284">
                  <c:v>20900</c:v>
                </c:pt>
                <c:pt idx="285">
                  <c:v>20386</c:v>
                </c:pt>
                <c:pt idx="286">
                  <c:v>18685</c:v>
                </c:pt>
                <c:pt idx="287">
                  <c:v>17010</c:v>
                </c:pt>
                <c:pt idx="288">
                  <c:v>15694</c:v>
                </c:pt>
                <c:pt idx="289">
                  <c:v>15315</c:v>
                </c:pt>
                <c:pt idx="290">
                  <c:v>15169</c:v>
                </c:pt>
                <c:pt idx="291">
                  <c:v>15318</c:v>
                </c:pt>
                <c:pt idx="292">
                  <c:v>15976</c:v>
                </c:pt>
                <c:pt idx="293">
                  <c:v>17491</c:v>
                </c:pt>
                <c:pt idx="294">
                  <c:v>19658</c:v>
                </c:pt>
                <c:pt idx="295">
                  <c:v>20948</c:v>
                </c:pt>
                <c:pt idx="296">
                  <c:v>21253</c:v>
                </c:pt>
                <c:pt idx="297">
                  <c:v>21219</c:v>
                </c:pt>
                <c:pt idx="298">
                  <c:v>21049</c:v>
                </c:pt>
                <c:pt idx="299">
                  <c:v>20750</c:v>
                </c:pt>
                <c:pt idx="300">
                  <c:v>20467</c:v>
                </c:pt>
                <c:pt idx="301">
                  <c:v>20166</c:v>
                </c:pt>
                <c:pt idx="302">
                  <c:v>19898</c:v>
                </c:pt>
                <c:pt idx="303">
                  <c:v>19750</c:v>
                </c:pt>
                <c:pt idx="304">
                  <c:v>19752</c:v>
                </c:pt>
                <c:pt idx="305">
                  <c:v>19862</c:v>
                </c:pt>
                <c:pt idx="306">
                  <c:v>20055</c:v>
                </c:pt>
                <c:pt idx="307">
                  <c:v>20272</c:v>
                </c:pt>
                <c:pt idx="308">
                  <c:v>20487</c:v>
                </c:pt>
                <c:pt idx="309">
                  <c:v>19989</c:v>
                </c:pt>
                <c:pt idx="310">
                  <c:v>18310</c:v>
                </c:pt>
                <c:pt idx="311">
                  <c:v>16659</c:v>
                </c:pt>
                <c:pt idx="312">
                  <c:v>15865</c:v>
                </c:pt>
                <c:pt idx="313">
                  <c:v>15474</c:v>
                </c:pt>
                <c:pt idx="314">
                  <c:v>15325</c:v>
                </c:pt>
                <c:pt idx="315">
                  <c:v>15475</c:v>
                </c:pt>
                <c:pt idx="316">
                  <c:v>16148</c:v>
                </c:pt>
                <c:pt idx="317">
                  <c:v>17703</c:v>
                </c:pt>
                <c:pt idx="318">
                  <c:v>19925</c:v>
                </c:pt>
                <c:pt idx="319">
                  <c:v>21226</c:v>
                </c:pt>
                <c:pt idx="320">
                  <c:v>21503</c:v>
                </c:pt>
                <c:pt idx="321">
                  <c:v>21458</c:v>
                </c:pt>
                <c:pt idx="322">
                  <c:v>21297</c:v>
                </c:pt>
                <c:pt idx="323">
                  <c:v>21011</c:v>
                </c:pt>
                <c:pt idx="324">
                  <c:v>20748</c:v>
                </c:pt>
                <c:pt idx="325">
                  <c:v>20463</c:v>
                </c:pt>
                <c:pt idx="326">
                  <c:v>20202</c:v>
                </c:pt>
                <c:pt idx="327">
                  <c:v>20058</c:v>
                </c:pt>
                <c:pt idx="328">
                  <c:v>20065</c:v>
                </c:pt>
                <c:pt idx="329">
                  <c:v>20184</c:v>
                </c:pt>
                <c:pt idx="330">
                  <c:v>20375</c:v>
                </c:pt>
                <c:pt idx="331">
                  <c:v>20594</c:v>
                </c:pt>
                <c:pt idx="332">
                  <c:v>20813</c:v>
                </c:pt>
                <c:pt idx="333">
                  <c:v>20297</c:v>
                </c:pt>
                <c:pt idx="334">
                  <c:v>18559</c:v>
                </c:pt>
                <c:pt idx="335">
                  <c:v>16859</c:v>
                </c:pt>
                <c:pt idx="336">
                  <c:v>15643</c:v>
                </c:pt>
                <c:pt idx="337">
                  <c:v>15240</c:v>
                </c:pt>
                <c:pt idx="338">
                  <c:v>15095</c:v>
                </c:pt>
                <c:pt idx="339">
                  <c:v>15253</c:v>
                </c:pt>
                <c:pt idx="340">
                  <c:v>15956</c:v>
                </c:pt>
                <c:pt idx="341">
                  <c:v>17590</c:v>
                </c:pt>
                <c:pt idx="342">
                  <c:v>19907</c:v>
                </c:pt>
                <c:pt idx="343">
                  <c:v>21188</c:v>
                </c:pt>
                <c:pt idx="344">
                  <c:v>21365</c:v>
                </c:pt>
                <c:pt idx="345">
                  <c:v>21265</c:v>
                </c:pt>
                <c:pt idx="346">
                  <c:v>21101</c:v>
                </c:pt>
                <c:pt idx="347">
                  <c:v>20829</c:v>
                </c:pt>
                <c:pt idx="348">
                  <c:v>20589</c:v>
                </c:pt>
                <c:pt idx="349">
                  <c:v>20329</c:v>
                </c:pt>
                <c:pt idx="350">
                  <c:v>20081</c:v>
                </c:pt>
                <c:pt idx="351">
                  <c:v>19936</c:v>
                </c:pt>
                <c:pt idx="352">
                  <c:v>19928</c:v>
                </c:pt>
                <c:pt idx="353">
                  <c:v>20026</c:v>
                </c:pt>
                <c:pt idx="354">
                  <c:v>20184</c:v>
                </c:pt>
                <c:pt idx="355">
                  <c:v>20371</c:v>
                </c:pt>
                <c:pt idx="356">
                  <c:v>20576</c:v>
                </c:pt>
                <c:pt idx="357">
                  <c:v>20072</c:v>
                </c:pt>
                <c:pt idx="358">
                  <c:v>18350</c:v>
                </c:pt>
                <c:pt idx="359">
                  <c:v>16658</c:v>
                </c:pt>
                <c:pt idx="360">
                  <c:v>14556</c:v>
                </c:pt>
                <c:pt idx="361">
                  <c:v>14184</c:v>
                </c:pt>
                <c:pt idx="362">
                  <c:v>14040</c:v>
                </c:pt>
                <c:pt idx="363">
                  <c:v>14178</c:v>
                </c:pt>
                <c:pt idx="364">
                  <c:v>14819</c:v>
                </c:pt>
                <c:pt idx="365">
                  <c:v>16322</c:v>
                </c:pt>
                <c:pt idx="366">
                  <c:v>18477</c:v>
                </c:pt>
                <c:pt idx="367">
                  <c:v>19675</c:v>
                </c:pt>
                <c:pt idx="368">
                  <c:v>19851</c:v>
                </c:pt>
                <c:pt idx="369">
                  <c:v>19768</c:v>
                </c:pt>
                <c:pt idx="370">
                  <c:v>19622</c:v>
                </c:pt>
                <c:pt idx="371">
                  <c:v>19372</c:v>
                </c:pt>
                <c:pt idx="372">
                  <c:v>19147</c:v>
                </c:pt>
                <c:pt idx="373">
                  <c:v>18906</c:v>
                </c:pt>
                <c:pt idx="374">
                  <c:v>18676</c:v>
                </c:pt>
                <c:pt idx="375">
                  <c:v>18537</c:v>
                </c:pt>
                <c:pt idx="376">
                  <c:v>18516</c:v>
                </c:pt>
                <c:pt idx="377">
                  <c:v>18582</c:v>
                </c:pt>
                <c:pt idx="378">
                  <c:v>18692</c:v>
                </c:pt>
                <c:pt idx="379">
                  <c:v>18834</c:v>
                </c:pt>
                <c:pt idx="380">
                  <c:v>19026</c:v>
                </c:pt>
                <c:pt idx="381">
                  <c:v>18597</c:v>
                </c:pt>
                <c:pt idx="382">
                  <c:v>17034</c:v>
                </c:pt>
                <c:pt idx="383">
                  <c:v>15482</c:v>
                </c:pt>
                <c:pt idx="384">
                  <c:v>14638</c:v>
                </c:pt>
                <c:pt idx="385">
                  <c:v>14264</c:v>
                </c:pt>
                <c:pt idx="386">
                  <c:v>14105</c:v>
                </c:pt>
                <c:pt idx="387">
                  <c:v>14221</c:v>
                </c:pt>
                <c:pt idx="388">
                  <c:v>14805</c:v>
                </c:pt>
                <c:pt idx="389">
                  <c:v>16185</c:v>
                </c:pt>
                <c:pt idx="390">
                  <c:v>18209</c:v>
                </c:pt>
                <c:pt idx="391">
                  <c:v>19424</c:v>
                </c:pt>
                <c:pt idx="392">
                  <c:v>19719</c:v>
                </c:pt>
                <c:pt idx="393">
                  <c:v>19717</c:v>
                </c:pt>
                <c:pt idx="394">
                  <c:v>19599</c:v>
                </c:pt>
                <c:pt idx="395">
                  <c:v>19357</c:v>
                </c:pt>
                <c:pt idx="396">
                  <c:v>19125</c:v>
                </c:pt>
                <c:pt idx="397">
                  <c:v>18873</c:v>
                </c:pt>
                <c:pt idx="398">
                  <c:v>18640</c:v>
                </c:pt>
                <c:pt idx="399">
                  <c:v>18504</c:v>
                </c:pt>
                <c:pt idx="400">
                  <c:v>18486</c:v>
                </c:pt>
                <c:pt idx="401">
                  <c:v>18549</c:v>
                </c:pt>
                <c:pt idx="402">
                  <c:v>18645</c:v>
                </c:pt>
                <c:pt idx="403">
                  <c:v>18784</c:v>
                </c:pt>
                <c:pt idx="404">
                  <c:v>18992</c:v>
                </c:pt>
                <c:pt idx="405">
                  <c:v>18599</c:v>
                </c:pt>
                <c:pt idx="406">
                  <c:v>17061</c:v>
                </c:pt>
                <c:pt idx="407">
                  <c:v>15521</c:v>
                </c:pt>
                <c:pt idx="408">
                  <c:v>15837</c:v>
                </c:pt>
                <c:pt idx="409">
                  <c:v>15411</c:v>
                </c:pt>
                <c:pt idx="410">
                  <c:v>15237</c:v>
                </c:pt>
                <c:pt idx="411">
                  <c:v>15354</c:v>
                </c:pt>
                <c:pt idx="412">
                  <c:v>15963</c:v>
                </c:pt>
                <c:pt idx="413">
                  <c:v>17394</c:v>
                </c:pt>
                <c:pt idx="414">
                  <c:v>19512</c:v>
                </c:pt>
                <c:pt idx="415">
                  <c:v>20841</c:v>
                </c:pt>
                <c:pt idx="416">
                  <c:v>21230</c:v>
                </c:pt>
                <c:pt idx="417">
                  <c:v>21280</c:v>
                </c:pt>
                <c:pt idx="418">
                  <c:v>21179</c:v>
                </c:pt>
                <c:pt idx="419">
                  <c:v>20931</c:v>
                </c:pt>
                <c:pt idx="420">
                  <c:v>20686</c:v>
                </c:pt>
                <c:pt idx="421">
                  <c:v>20415</c:v>
                </c:pt>
                <c:pt idx="422">
                  <c:v>20163</c:v>
                </c:pt>
                <c:pt idx="423">
                  <c:v>20018</c:v>
                </c:pt>
                <c:pt idx="424">
                  <c:v>20002</c:v>
                </c:pt>
                <c:pt idx="425">
                  <c:v>20073</c:v>
                </c:pt>
                <c:pt idx="426">
                  <c:v>20165</c:v>
                </c:pt>
                <c:pt idx="427">
                  <c:v>20311</c:v>
                </c:pt>
                <c:pt idx="428">
                  <c:v>20540</c:v>
                </c:pt>
                <c:pt idx="429">
                  <c:v>20128</c:v>
                </c:pt>
                <c:pt idx="430">
                  <c:v>18471</c:v>
                </c:pt>
                <c:pt idx="431">
                  <c:v>16798</c:v>
                </c:pt>
                <c:pt idx="432">
                  <c:v>16154</c:v>
                </c:pt>
                <c:pt idx="433">
                  <c:v>15713</c:v>
                </c:pt>
                <c:pt idx="434">
                  <c:v>15536</c:v>
                </c:pt>
                <c:pt idx="435">
                  <c:v>15658</c:v>
                </c:pt>
                <c:pt idx="436">
                  <c:v>16286</c:v>
                </c:pt>
                <c:pt idx="437">
                  <c:v>17756</c:v>
                </c:pt>
                <c:pt idx="438">
                  <c:v>19934</c:v>
                </c:pt>
                <c:pt idx="439">
                  <c:v>21306</c:v>
                </c:pt>
                <c:pt idx="440">
                  <c:v>21709</c:v>
                </c:pt>
                <c:pt idx="441">
                  <c:v>21772</c:v>
                </c:pt>
                <c:pt idx="442">
                  <c:v>21683</c:v>
                </c:pt>
                <c:pt idx="443">
                  <c:v>21441</c:v>
                </c:pt>
                <c:pt idx="444">
                  <c:v>21198</c:v>
                </c:pt>
                <c:pt idx="445">
                  <c:v>20929</c:v>
                </c:pt>
                <c:pt idx="446">
                  <c:v>20675</c:v>
                </c:pt>
                <c:pt idx="447">
                  <c:v>20528</c:v>
                </c:pt>
                <c:pt idx="448">
                  <c:v>20505</c:v>
                </c:pt>
                <c:pt idx="449">
                  <c:v>20571</c:v>
                </c:pt>
                <c:pt idx="450">
                  <c:v>20642</c:v>
                </c:pt>
                <c:pt idx="451">
                  <c:v>20767</c:v>
                </c:pt>
                <c:pt idx="452">
                  <c:v>20992</c:v>
                </c:pt>
                <c:pt idx="453">
                  <c:v>20577</c:v>
                </c:pt>
                <c:pt idx="454">
                  <c:v>18890</c:v>
                </c:pt>
                <c:pt idx="455">
                  <c:v>17175</c:v>
                </c:pt>
                <c:pt idx="456">
                  <c:v>15906</c:v>
                </c:pt>
                <c:pt idx="457">
                  <c:v>15486</c:v>
                </c:pt>
                <c:pt idx="458">
                  <c:v>15305</c:v>
                </c:pt>
                <c:pt idx="459">
                  <c:v>15417</c:v>
                </c:pt>
                <c:pt idx="460">
                  <c:v>16019</c:v>
                </c:pt>
                <c:pt idx="461">
                  <c:v>17435</c:v>
                </c:pt>
                <c:pt idx="462">
                  <c:v>19555</c:v>
                </c:pt>
                <c:pt idx="463">
                  <c:v>20911</c:v>
                </c:pt>
                <c:pt idx="464">
                  <c:v>21337</c:v>
                </c:pt>
                <c:pt idx="465">
                  <c:v>21424</c:v>
                </c:pt>
                <c:pt idx="466">
                  <c:v>21355</c:v>
                </c:pt>
                <c:pt idx="467">
                  <c:v>21130</c:v>
                </c:pt>
                <c:pt idx="468">
                  <c:v>20900</c:v>
                </c:pt>
                <c:pt idx="469">
                  <c:v>20640</c:v>
                </c:pt>
                <c:pt idx="470">
                  <c:v>20398</c:v>
                </c:pt>
                <c:pt idx="471">
                  <c:v>20259</c:v>
                </c:pt>
                <c:pt idx="472">
                  <c:v>20244</c:v>
                </c:pt>
                <c:pt idx="473">
                  <c:v>20313</c:v>
                </c:pt>
                <c:pt idx="474">
                  <c:v>20371</c:v>
                </c:pt>
                <c:pt idx="475">
                  <c:v>20485</c:v>
                </c:pt>
                <c:pt idx="476">
                  <c:v>20706</c:v>
                </c:pt>
                <c:pt idx="477">
                  <c:v>20300</c:v>
                </c:pt>
                <c:pt idx="478">
                  <c:v>18625</c:v>
                </c:pt>
                <c:pt idx="479">
                  <c:v>16926</c:v>
                </c:pt>
                <c:pt idx="480">
                  <c:v>16128</c:v>
                </c:pt>
                <c:pt idx="481">
                  <c:v>15694</c:v>
                </c:pt>
                <c:pt idx="482">
                  <c:v>15508</c:v>
                </c:pt>
                <c:pt idx="483">
                  <c:v>15622</c:v>
                </c:pt>
                <c:pt idx="484">
                  <c:v>16239</c:v>
                </c:pt>
                <c:pt idx="485">
                  <c:v>17697</c:v>
                </c:pt>
                <c:pt idx="486">
                  <c:v>19874</c:v>
                </c:pt>
                <c:pt idx="487">
                  <c:v>21245</c:v>
                </c:pt>
                <c:pt idx="488">
                  <c:v>21647</c:v>
                </c:pt>
                <c:pt idx="489">
                  <c:v>21727</c:v>
                </c:pt>
                <c:pt idx="490">
                  <c:v>21669</c:v>
                </c:pt>
                <c:pt idx="491">
                  <c:v>21459</c:v>
                </c:pt>
                <c:pt idx="492">
                  <c:v>21250</c:v>
                </c:pt>
                <c:pt idx="493">
                  <c:v>21007</c:v>
                </c:pt>
                <c:pt idx="494">
                  <c:v>20773</c:v>
                </c:pt>
                <c:pt idx="495">
                  <c:v>20639</c:v>
                </c:pt>
                <c:pt idx="496">
                  <c:v>20631</c:v>
                </c:pt>
                <c:pt idx="497">
                  <c:v>20710</c:v>
                </c:pt>
                <c:pt idx="498">
                  <c:v>20763</c:v>
                </c:pt>
                <c:pt idx="499">
                  <c:v>20877</c:v>
                </c:pt>
                <c:pt idx="500">
                  <c:v>21100</c:v>
                </c:pt>
                <c:pt idx="501">
                  <c:v>20675</c:v>
                </c:pt>
                <c:pt idx="502">
                  <c:v>18936</c:v>
                </c:pt>
                <c:pt idx="503">
                  <c:v>17181</c:v>
                </c:pt>
                <c:pt idx="504">
                  <c:v>15813</c:v>
                </c:pt>
                <c:pt idx="505">
                  <c:v>15369</c:v>
                </c:pt>
                <c:pt idx="506">
                  <c:v>15190</c:v>
                </c:pt>
                <c:pt idx="507">
                  <c:v>15310</c:v>
                </c:pt>
                <c:pt idx="508">
                  <c:v>15954</c:v>
                </c:pt>
                <c:pt idx="509">
                  <c:v>17483</c:v>
                </c:pt>
                <c:pt idx="510">
                  <c:v>19741</c:v>
                </c:pt>
                <c:pt idx="511">
                  <c:v>21083</c:v>
                </c:pt>
                <c:pt idx="512">
                  <c:v>21382</c:v>
                </c:pt>
                <c:pt idx="513">
                  <c:v>21406</c:v>
                </c:pt>
                <c:pt idx="514">
                  <c:v>21344</c:v>
                </c:pt>
                <c:pt idx="515">
                  <c:v>21149</c:v>
                </c:pt>
                <c:pt idx="516">
                  <c:v>20965</c:v>
                </c:pt>
                <c:pt idx="517">
                  <c:v>20749</c:v>
                </c:pt>
                <c:pt idx="518">
                  <c:v>20529</c:v>
                </c:pt>
                <c:pt idx="519">
                  <c:v>20395</c:v>
                </c:pt>
                <c:pt idx="520">
                  <c:v>20375</c:v>
                </c:pt>
                <c:pt idx="521">
                  <c:v>20434</c:v>
                </c:pt>
                <c:pt idx="522">
                  <c:v>20456</c:v>
                </c:pt>
                <c:pt idx="523">
                  <c:v>20536</c:v>
                </c:pt>
                <c:pt idx="524">
                  <c:v>20743</c:v>
                </c:pt>
                <c:pt idx="525">
                  <c:v>20328</c:v>
                </c:pt>
                <c:pt idx="526">
                  <c:v>18615</c:v>
                </c:pt>
                <c:pt idx="527">
                  <c:v>16879</c:v>
                </c:pt>
                <c:pt idx="528">
                  <c:v>14654</c:v>
                </c:pt>
                <c:pt idx="529">
                  <c:v>14247</c:v>
                </c:pt>
                <c:pt idx="530">
                  <c:v>14071</c:v>
                </c:pt>
                <c:pt idx="531">
                  <c:v>14173</c:v>
                </c:pt>
                <c:pt idx="532">
                  <c:v>14756</c:v>
                </c:pt>
                <c:pt idx="533">
                  <c:v>16154</c:v>
                </c:pt>
                <c:pt idx="534">
                  <c:v>18244</c:v>
                </c:pt>
                <c:pt idx="535">
                  <c:v>19493</c:v>
                </c:pt>
                <c:pt idx="536">
                  <c:v>19782</c:v>
                </c:pt>
                <c:pt idx="537">
                  <c:v>19814</c:v>
                </c:pt>
                <c:pt idx="538">
                  <c:v>19765</c:v>
                </c:pt>
                <c:pt idx="539">
                  <c:v>19588</c:v>
                </c:pt>
                <c:pt idx="540">
                  <c:v>19416</c:v>
                </c:pt>
                <c:pt idx="541">
                  <c:v>19217</c:v>
                </c:pt>
                <c:pt idx="542">
                  <c:v>19016</c:v>
                </c:pt>
                <c:pt idx="543">
                  <c:v>18888</c:v>
                </c:pt>
                <c:pt idx="544">
                  <c:v>18858</c:v>
                </c:pt>
                <c:pt idx="545">
                  <c:v>18887</c:v>
                </c:pt>
                <c:pt idx="546">
                  <c:v>18871</c:v>
                </c:pt>
                <c:pt idx="547">
                  <c:v>18914</c:v>
                </c:pt>
                <c:pt idx="548">
                  <c:v>19105</c:v>
                </c:pt>
                <c:pt idx="549">
                  <c:v>18758</c:v>
                </c:pt>
                <c:pt idx="550">
                  <c:v>17209</c:v>
                </c:pt>
                <c:pt idx="551">
                  <c:v>15624</c:v>
                </c:pt>
                <c:pt idx="552">
                  <c:v>14629</c:v>
                </c:pt>
                <c:pt idx="553">
                  <c:v>14222</c:v>
                </c:pt>
                <c:pt idx="554">
                  <c:v>14032</c:v>
                </c:pt>
                <c:pt idx="555">
                  <c:v>14111</c:v>
                </c:pt>
                <c:pt idx="556">
                  <c:v>14632</c:v>
                </c:pt>
                <c:pt idx="557">
                  <c:v>15895</c:v>
                </c:pt>
                <c:pt idx="558">
                  <c:v>17837</c:v>
                </c:pt>
                <c:pt idx="559">
                  <c:v>19093</c:v>
                </c:pt>
                <c:pt idx="560">
                  <c:v>19500</c:v>
                </c:pt>
                <c:pt idx="561">
                  <c:v>19615</c:v>
                </c:pt>
                <c:pt idx="562">
                  <c:v>19596</c:v>
                </c:pt>
                <c:pt idx="563">
                  <c:v>19429</c:v>
                </c:pt>
                <c:pt idx="564">
                  <c:v>19253</c:v>
                </c:pt>
                <c:pt idx="565">
                  <c:v>19046</c:v>
                </c:pt>
                <c:pt idx="566">
                  <c:v>18844</c:v>
                </c:pt>
                <c:pt idx="567">
                  <c:v>18721</c:v>
                </c:pt>
                <c:pt idx="568">
                  <c:v>18696</c:v>
                </c:pt>
                <c:pt idx="569">
                  <c:v>18721</c:v>
                </c:pt>
                <c:pt idx="570">
                  <c:v>18691</c:v>
                </c:pt>
                <c:pt idx="571">
                  <c:v>18729</c:v>
                </c:pt>
                <c:pt idx="572">
                  <c:v>18932</c:v>
                </c:pt>
                <c:pt idx="573">
                  <c:v>18624</c:v>
                </c:pt>
                <c:pt idx="574">
                  <c:v>17110</c:v>
                </c:pt>
                <c:pt idx="575">
                  <c:v>15548</c:v>
                </c:pt>
                <c:pt idx="576">
                  <c:v>14619</c:v>
                </c:pt>
                <c:pt idx="577">
                  <c:v>14192</c:v>
                </c:pt>
                <c:pt idx="578">
                  <c:v>14000</c:v>
                </c:pt>
                <c:pt idx="579">
                  <c:v>14072</c:v>
                </c:pt>
                <c:pt idx="580">
                  <c:v>14568</c:v>
                </c:pt>
                <c:pt idx="581">
                  <c:v>15769</c:v>
                </c:pt>
                <c:pt idx="582">
                  <c:v>17645</c:v>
                </c:pt>
                <c:pt idx="583">
                  <c:v>18911</c:v>
                </c:pt>
                <c:pt idx="584">
                  <c:v>19383</c:v>
                </c:pt>
                <c:pt idx="585">
                  <c:v>19548</c:v>
                </c:pt>
                <c:pt idx="586">
                  <c:v>19555</c:v>
                </c:pt>
                <c:pt idx="587">
                  <c:v>19404</c:v>
                </c:pt>
                <c:pt idx="588">
                  <c:v>19236</c:v>
                </c:pt>
                <c:pt idx="589">
                  <c:v>19032</c:v>
                </c:pt>
                <c:pt idx="590">
                  <c:v>18831</c:v>
                </c:pt>
                <c:pt idx="591">
                  <c:v>18711</c:v>
                </c:pt>
                <c:pt idx="592">
                  <c:v>18688</c:v>
                </c:pt>
                <c:pt idx="593">
                  <c:v>18716</c:v>
                </c:pt>
                <c:pt idx="594">
                  <c:v>18675</c:v>
                </c:pt>
                <c:pt idx="595">
                  <c:v>18707</c:v>
                </c:pt>
                <c:pt idx="596">
                  <c:v>18914</c:v>
                </c:pt>
                <c:pt idx="597">
                  <c:v>18617</c:v>
                </c:pt>
                <c:pt idx="598">
                  <c:v>17103</c:v>
                </c:pt>
                <c:pt idx="599">
                  <c:v>15540</c:v>
                </c:pt>
                <c:pt idx="600">
                  <c:v>16258</c:v>
                </c:pt>
                <c:pt idx="601">
                  <c:v>15777</c:v>
                </c:pt>
                <c:pt idx="602">
                  <c:v>15564</c:v>
                </c:pt>
                <c:pt idx="603">
                  <c:v>15645</c:v>
                </c:pt>
                <c:pt idx="604">
                  <c:v>16206</c:v>
                </c:pt>
                <c:pt idx="605">
                  <c:v>17554</c:v>
                </c:pt>
                <c:pt idx="606">
                  <c:v>19647</c:v>
                </c:pt>
                <c:pt idx="607">
                  <c:v>21072</c:v>
                </c:pt>
                <c:pt idx="608">
                  <c:v>21607</c:v>
                </c:pt>
                <c:pt idx="609">
                  <c:v>21803</c:v>
                </c:pt>
                <c:pt idx="610">
                  <c:v>21824</c:v>
                </c:pt>
                <c:pt idx="611">
                  <c:v>21667</c:v>
                </c:pt>
                <c:pt idx="612">
                  <c:v>21486</c:v>
                </c:pt>
                <c:pt idx="613">
                  <c:v>21266</c:v>
                </c:pt>
                <c:pt idx="614">
                  <c:v>21047</c:v>
                </c:pt>
                <c:pt idx="615">
                  <c:v>20916</c:v>
                </c:pt>
                <c:pt idx="616">
                  <c:v>20889</c:v>
                </c:pt>
                <c:pt idx="617">
                  <c:v>20915</c:v>
                </c:pt>
                <c:pt idx="618">
                  <c:v>20846</c:v>
                </c:pt>
                <c:pt idx="619">
                  <c:v>20857</c:v>
                </c:pt>
                <c:pt idx="620">
                  <c:v>21076</c:v>
                </c:pt>
                <c:pt idx="621">
                  <c:v>20747</c:v>
                </c:pt>
                <c:pt idx="622">
                  <c:v>19076</c:v>
                </c:pt>
                <c:pt idx="623">
                  <c:v>17326</c:v>
                </c:pt>
                <c:pt idx="624">
                  <c:v>15972</c:v>
                </c:pt>
                <c:pt idx="625">
                  <c:v>15514</c:v>
                </c:pt>
                <c:pt idx="626">
                  <c:v>15297</c:v>
                </c:pt>
                <c:pt idx="627">
                  <c:v>15369</c:v>
                </c:pt>
                <c:pt idx="628">
                  <c:v>15903</c:v>
                </c:pt>
                <c:pt idx="629">
                  <c:v>17195</c:v>
                </c:pt>
                <c:pt idx="630">
                  <c:v>19223</c:v>
                </c:pt>
                <c:pt idx="631">
                  <c:v>20628</c:v>
                </c:pt>
                <c:pt idx="632">
                  <c:v>21183</c:v>
                </c:pt>
                <c:pt idx="633">
                  <c:v>21402</c:v>
                </c:pt>
                <c:pt idx="634">
                  <c:v>21442</c:v>
                </c:pt>
                <c:pt idx="635">
                  <c:v>21301</c:v>
                </c:pt>
                <c:pt idx="636">
                  <c:v>21134</c:v>
                </c:pt>
                <c:pt idx="637">
                  <c:v>20924</c:v>
                </c:pt>
                <c:pt idx="638">
                  <c:v>20718</c:v>
                </c:pt>
                <c:pt idx="639">
                  <c:v>20596</c:v>
                </c:pt>
                <c:pt idx="640">
                  <c:v>20578</c:v>
                </c:pt>
                <c:pt idx="641">
                  <c:v>20609</c:v>
                </c:pt>
                <c:pt idx="642">
                  <c:v>20530</c:v>
                </c:pt>
                <c:pt idx="643">
                  <c:v>20531</c:v>
                </c:pt>
                <c:pt idx="644">
                  <c:v>20744</c:v>
                </c:pt>
                <c:pt idx="645">
                  <c:v>20422</c:v>
                </c:pt>
                <c:pt idx="646">
                  <c:v>18765</c:v>
                </c:pt>
                <c:pt idx="647">
                  <c:v>17035</c:v>
                </c:pt>
                <c:pt idx="648">
                  <c:v>16198</c:v>
                </c:pt>
                <c:pt idx="649">
                  <c:v>15725</c:v>
                </c:pt>
                <c:pt idx="650">
                  <c:v>15503</c:v>
                </c:pt>
                <c:pt idx="651">
                  <c:v>15575</c:v>
                </c:pt>
                <c:pt idx="652">
                  <c:v>16123</c:v>
                </c:pt>
                <c:pt idx="653">
                  <c:v>17454</c:v>
                </c:pt>
                <c:pt idx="654">
                  <c:v>19535</c:v>
                </c:pt>
                <c:pt idx="655">
                  <c:v>20955</c:v>
                </c:pt>
                <c:pt idx="656">
                  <c:v>21489</c:v>
                </c:pt>
                <c:pt idx="657">
                  <c:v>21704</c:v>
                </c:pt>
                <c:pt idx="658">
                  <c:v>21757</c:v>
                </c:pt>
                <c:pt idx="659">
                  <c:v>21633</c:v>
                </c:pt>
                <c:pt idx="660">
                  <c:v>21489</c:v>
                </c:pt>
                <c:pt idx="661">
                  <c:v>21297</c:v>
                </c:pt>
                <c:pt idx="662">
                  <c:v>21100</c:v>
                </c:pt>
                <c:pt idx="663">
                  <c:v>20985</c:v>
                </c:pt>
                <c:pt idx="664">
                  <c:v>20976</c:v>
                </c:pt>
                <c:pt idx="665">
                  <c:v>21016</c:v>
                </c:pt>
                <c:pt idx="666">
                  <c:v>20931</c:v>
                </c:pt>
                <c:pt idx="667">
                  <c:v>20930</c:v>
                </c:pt>
                <c:pt idx="668">
                  <c:v>21143</c:v>
                </c:pt>
                <c:pt idx="669">
                  <c:v>20800</c:v>
                </c:pt>
                <c:pt idx="670">
                  <c:v>19079</c:v>
                </c:pt>
                <c:pt idx="671">
                  <c:v>17295</c:v>
                </c:pt>
                <c:pt idx="672">
                  <c:v>15865</c:v>
                </c:pt>
                <c:pt idx="673">
                  <c:v>15385</c:v>
                </c:pt>
                <c:pt idx="674">
                  <c:v>15169</c:v>
                </c:pt>
                <c:pt idx="675">
                  <c:v>15249</c:v>
                </c:pt>
                <c:pt idx="676">
                  <c:v>15825</c:v>
                </c:pt>
                <c:pt idx="677">
                  <c:v>17226</c:v>
                </c:pt>
                <c:pt idx="678">
                  <c:v>19385</c:v>
                </c:pt>
                <c:pt idx="679">
                  <c:v>20771</c:v>
                </c:pt>
                <c:pt idx="680">
                  <c:v>21200</c:v>
                </c:pt>
                <c:pt idx="681">
                  <c:v>21357</c:v>
                </c:pt>
                <c:pt idx="682">
                  <c:v>21405</c:v>
                </c:pt>
                <c:pt idx="683">
                  <c:v>21294</c:v>
                </c:pt>
                <c:pt idx="684">
                  <c:v>21174</c:v>
                </c:pt>
                <c:pt idx="685">
                  <c:v>21009</c:v>
                </c:pt>
                <c:pt idx="686">
                  <c:v>20827</c:v>
                </c:pt>
                <c:pt idx="687">
                  <c:v>20712</c:v>
                </c:pt>
                <c:pt idx="688">
                  <c:v>20693</c:v>
                </c:pt>
                <c:pt idx="689">
                  <c:v>20714</c:v>
                </c:pt>
                <c:pt idx="690">
                  <c:v>20602</c:v>
                </c:pt>
                <c:pt idx="691">
                  <c:v>20570</c:v>
                </c:pt>
                <c:pt idx="692">
                  <c:v>20766</c:v>
                </c:pt>
                <c:pt idx="693">
                  <c:v>20430</c:v>
                </c:pt>
                <c:pt idx="694">
                  <c:v>18735</c:v>
                </c:pt>
                <c:pt idx="695">
                  <c:v>16973</c:v>
                </c:pt>
                <c:pt idx="696">
                  <c:v>14671</c:v>
                </c:pt>
                <c:pt idx="697">
                  <c:v>14230</c:v>
                </c:pt>
                <c:pt idx="698">
                  <c:v>14022</c:v>
                </c:pt>
                <c:pt idx="699">
                  <c:v>14086</c:v>
                </c:pt>
                <c:pt idx="700">
                  <c:v>14605</c:v>
                </c:pt>
                <c:pt idx="701">
                  <c:v>15881</c:v>
                </c:pt>
                <c:pt idx="702">
                  <c:v>17872</c:v>
                </c:pt>
                <c:pt idx="703">
                  <c:v>19158</c:v>
                </c:pt>
                <c:pt idx="704">
                  <c:v>19566</c:v>
                </c:pt>
                <c:pt idx="705">
                  <c:v>19722</c:v>
                </c:pt>
                <c:pt idx="706">
                  <c:v>19774</c:v>
                </c:pt>
                <c:pt idx="707">
                  <c:v>19676</c:v>
                </c:pt>
                <c:pt idx="708">
                  <c:v>19565</c:v>
                </c:pt>
                <c:pt idx="709">
                  <c:v>19414</c:v>
                </c:pt>
                <c:pt idx="710">
                  <c:v>19248</c:v>
                </c:pt>
                <c:pt idx="711">
                  <c:v>19140</c:v>
                </c:pt>
                <c:pt idx="712">
                  <c:v>19112</c:v>
                </c:pt>
                <c:pt idx="713">
                  <c:v>19107</c:v>
                </c:pt>
                <c:pt idx="714">
                  <c:v>18969</c:v>
                </c:pt>
                <c:pt idx="715">
                  <c:v>18908</c:v>
                </c:pt>
                <c:pt idx="716">
                  <c:v>19087</c:v>
                </c:pt>
                <c:pt idx="717">
                  <c:v>18811</c:v>
                </c:pt>
                <c:pt idx="718">
                  <c:v>17281</c:v>
                </c:pt>
                <c:pt idx="719">
                  <c:v>15676</c:v>
                </c:pt>
                <c:pt idx="720">
                  <c:v>14619</c:v>
                </c:pt>
                <c:pt idx="721">
                  <c:v>14179</c:v>
                </c:pt>
                <c:pt idx="722">
                  <c:v>13958</c:v>
                </c:pt>
                <c:pt idx="723">
                  <c:v>13999</c:v>
                </c:pt>
                <c:pt idx="724">
                  <c:v>14455</c:v>
                </c:pt>
                <c:pt idx="725">
                  <c:v>15595</c:v>
                </c:pt>
                <c:pt idx="726">
                  <c:v>17433</c:v>
                </c:pt>
                <c:pt idx="727">
                  <c:v>18723</c:v>
                </c:pt>
                <c:pt idx="728">
                  <c:v>19249</c:v>
                </c:pt>
                <c:pt idx="729">
                  <c:v>19486</c:v>
                </c:pt>
                <c:pt idx="730">
                  <c:v>19568</c:v>
                </c:pt>
                <c:pt idx="731">
                  <c:v>19481</c:v>
                </c:pt>
                <c:pt idx="732">
                  <c:v>19366</c:v>
                </c:pt>
                <c:pt idx="733">
                  <c:v>19207</c:v>
                </c:pt>
                <c:pt idx="734">
                  <c:v>19043</c:v>
                </c:pt>
                <c:pt idx="735">
                  <c:v>18940</c:v>
                </c:pt>
                <c:pt idx="736">
                  <c:v>18919</c:v>
                </c:pt>
                <c:pt idx="737">
                  <c:v>18911</c:v>
                </c:pt>
                <c:pt idx="738">
                  <c:v>18760</c:v>
                </c:pt>
                <c:pt idx="739">
                  <c:v>18694</c:v>
                </c:pt>
                <c:pt idx="740">
                  <c:v>18884</c:v>
                </c:pt>
                <c:pt idx="741">
                  <c:v>18643</c:v>
                </c:pt>
                <c:pt idx="742">
                  <c:v>17151</c:v>
                </c:pt>
                <c:pt idx="743">
                  <c:v>15572</c:v>
                </c:pt>
              </c:numCache>
            </c:numRef>
          </c:val>
        </c:ser>
        <c:ser>
          <c:idx val="3"/>
          <c:order val="1"/>
          <c:tx>
            <c:strRef>
              <c:f>'6K Wind'!$D$5</c:f>
              <c:strCache>
                <c:ptCount val="1"/>
                <c:pt idx="0">
                  <c:v>Curt</c:v>
                </c:pt>
              </c:strCache>
            </c:strRef>
          </c:tx>
          <c:marker>
            <c:symbol val="none"/>
          </c:marker>
          <c:val>
            <c:numRef>
              <c:f>'6K Wind'!$D$6:$D$749</c:f>
              <c:numCache>
                <c:formatCode>General</c:formatCode>
                <c:ptCount val="7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</c:numCache>
            </c:numRef>
          </c:val>
        </c:ser>
        <c:ser>
          <c:idx val="4"/>
          <c:order val="2"/>
          <c:tx>
            <c:strRef>
              <c:f>'6K Wind'!$E$5</c:f>
              <c:strCache>
                <c:ptCount val="1"/>
                <c:pt idx="0">
                  <c:v>Thermal</c:v>
                </c:pt>
              </c:strCache>
            </c:strRef>
          </c:tx>
          <c:marker>
            <c:symbol val="none"/>
          </c:marker>
          <c:val>
            <c:numRef>
              <c:f>'6K Wind'!$E$6:$E$749</c:f>
              <c:numCache>
                <c:formatCode>General</c:formatCode>
                <c:ptCount val="744"/>
                <c:pt idx="0">
                  <c:v>5102</c:v>
                </c:pt>
                <c:pt idx="1">
                  <c:v>5102</c:v>
                </c:pt>
                <c:pt idx="2">
                  <c:v>5102</c:v>
                </c:pt>
                <c:pt idx="3">
                  <c:v>5102</c:v>
                </c:pt>
                <c:pt idx="4">
                  <c:v>5102</c:v>
                </c:pt>
                <c:pt idx="5">
                  <c:v>5102</c:v>
                </c:pt>
                <c:pt idx="6">
                  <c:v>5142</c:v>
                </c:pt>
                <c:pt idx="7">
                  <c:v>5142</c:v>
                </c:pt>
                <c:pt idx="8">
                  <c:v>5142</c:v>
                </c:pt>
                <c:pt idx="9">
                  <c:v>5142</c:v>
                </c:pt>
                <c:pt idx="10">
                  <c:v>5142</c:v>
                </c:pt>
                <c:pt idx="11">
                  <c:v>5142</c:v>
                </c:pt>
                <c:pt idx="12">
                  <c:v>5142</c:v>
                </c:pt>
                <c:pt idx="13">
                  <c:v>5142</c:v>
                </c:pt>
                <c:pt idx="14">
                  <c:v>5142</c:v>
                </c:pt>
                <c:pt idx="15">
                  <c:v>5142</c:v>
                </c:pt>
                <c:pt idx="16">
                  <c:v>5142</c:v>
                </c:pt>
                <c:pt idx="17">
                  <c:v>5142</c:v>
                </c:pt>
                <c:pt idx="18">
                  <c:v>5142</c:v>
                </c:pt>
                <c:pt idx="19">
                  <c:v>5142</c:v>
                </c:pt>
                <c:pt idx="20">
                  <c:v>5142</c:v>
                </c:pt>
                <c:pt idx="21">
                  <c:v>5142</c:v>
                </c:pt>
                <c:pt idx="22">
                  <c:v>5102</c:v>
                </c:pt>
                <c:pt idx="23">
                  <c:v>5102</c:v>
                </c:pt>
                <c:pt idx="24">
                  <c:v>882</c:v>
                </c:pt>
                <c:pt idx="25">
                  <c:v>882</c:v>
                </c:pt>
                <c:pt idx="26">
                  <c:v>1120</c:v>
                </c:pt>
                <c:pt idx="27">
                  <c:v>1239</c:v>
                </c:pt>
                <c:pt idx="28">
                  <c:v>1693</c:v>
                </c:pt>
                <c:pt idx="29">
                  <c:v>936</c:v>
                </c:pt>
                <c:pt idx="30">
                  <c:v>896</c:v>
                </c:pt>
                <c:pt idx="31">
                  <c:v>896</c:v>
                </c:pt>
                <c:pt idx="32">
                  <c:v>896</c:v>
                </c:pt>
                <c:pt idx="33">
                  <c:v>896</c:v>
                </c:pt>
                <c:pt idx="34">
                  <c:v>896</c:v>
                </c:pt>
                <c:pt idx="35">
                  <c:v>896</c:v>
                </c:pt>
                <c:pt idx="36">
                  <c:v>896</c:v>
                </c:pt>
                <c:pt idx="37">
                  <c:v>896</c:v>
                </c:pt>
                <c:pt idx="38">
                  <c:v>896</c:v>
                </c:pt>
                <c:pt idx="39">
                  <c:v>896</c:v>
                </c:pt>
                <c:pt idx="40">
                  <c:v>896</c:v>
                </c:pt>
                <c:pt idx="41">
                  <c:v>896</c:v>
                </c:pt>
                <c:pt idx="42">
                  <c:v>896</c:v>
                </c:pt>
                <c:pt idx="43">
                  <c:v>896</c:v>
                </c:pt>
                <c:pt idx="44">
                  <c:v>896</c:v>
                </c:pt>
                <c:pt idx="45">
                  <c:v>896</c:v>
                </c:pt>
                <c:pt idx="46">
                  <c:v>882</c:v>
                </c:pt>
                <c:pt idx="47">
                  <c:v>882</c:v>
                </c:pt>
                <c:pt idx="48">
                  <c:v>882</c:v>
                </c:pt>
                <c:pt idx="49">
                  <c:v>882</c:v>
                </c:pt>
                <c:pt idx="50">
                  <c:v>1017</c:v>
                </c:pt>
                <c:pt idx="51">
                  <c:v>1134</c:v>
                </c:pt>
                <c:pt idx="52">
                  <c:v>1599</c:v>
                </c:pt>
                <c:pt idx="53">
                  <c:v>882</c:v>
                </c:pt>
                <c:pt idx="54">
                  <c:v>882</c:v>
                </c:pt>
                <c:pt idx="55">
                  <c:v>882</c:v>
                </c:pt>
                <c:pt idx="56">
                  <c:v>882</c:v>
                </c:pt>
                <c:pt idx="57">
                  <c:v>882</c:v>
                </c:pt>
                <c:pt idx="58">
                  <c:v>882</c:v>
                </c:pt>
                <c:pt idx="59">
                  <c:v>882</c:v>
                </c:pt>
                <c:pt idx="60">
                  <c:v>882</c:v>
                </c:pt>
                <c:pt idx="61">
                  <c:v>882</c:v>
                </c:pt>
                <c:pt idx="62">
                  <c:v>882</c:v>
                </c:pt>
                <c:pt idx="63">
                  <c:v>882</c:v>
                </c:pt>
                <c:pt idx="64">
                  <c:v>882</c:v>
                </c:pt>
                <c:pt idx="65">
                  <c:v>882</c:v>
                </c:pt>
                <c:pt idx="66">
                  <c:v>882</c:v>
                </c:pt>
                <c:pt idx="67">
                  <c:v>882</c:v>
                </c:pt>
                <c:pt idx="68">
                  <c:v>882</c:v>
                </c:pt>
                <c:pt idx="69">
                  <c:v>882</c:v>
                </c:pt>
                <c:pt idx="70">
                  <c:v>882</c:v>
                </c:pt>
                <c:pt idx="71">
                  <c:v>882</c:v>
                </c:pt>
                <c:pt idx="72">
                  <c:v>5452</c:v>
                </c:pt>
                <c:pt idx="73">
                  <c:v>5452</c:v>
                </c:pt>
                <c:pt idx="74">
                  <c:v>5452</c:v>
                </c:pt>
                <c:pt idx="75">
                  <c:v>5452</c:v>
                </c:pt>
                <c:pt idx="76">
                  <c:v>5452</c:v>
                </c:pt>
                <c:pt idx="77">
                  <c:v>5452</c:v>
                </c:pt>
                <c:pt idx="78">
                  <c:v>5492</c:v>
                </c:pt>
                <c:pt idx="79">
                  <c:v>5492</c:v>
                </c:pt>
                <c:pt idx="80">
                  <c:v>5492</c:v>
                </c:pt>
                <c:pt idx="81">
                  <c:v>5492</c:v>
                </c:pt>
                <c:pt idx="82">
                  <c:v>5492</c:v>
                </c:pt>
                <c:pt idx="83">
                  <c:v>5492</c:v>
                </c:pt>
                <c:pt idx="84">
                  <c:v>5492</c:v>
                </c:pt>
                <c:pt idx="85">
                  <c:v>5492</c:v>
                </c:pt>
                <c:pt idx="86">
                  <c:v>5492</c:v>
                </c:pt>
                <c:pt idx="87">
                  <c:v>5492</c:v>
                </c:pt>
                <c:pt idx="88">
                  <c:v>5492</c:v>
                </c:pt>
                <c:pt idx="89">
                  <c:v>5492</c:v>
                </c:pt>
                <c:pt idx="90">
                  <c:v>5492</c:v>
                </c:pt>
                <c:pt idx="91">
                  <c:v>5492</c:v>
                </c:pt>
                <c:pt idx="92">
                  <c:v>5492</c:v>
                </c:pt>
                <c:pt idx="93">
                  <c:v>5492</c:v>
                </c:pt>
                <c:pt idx="94">
                  <c:v>5452</c:v>
                </c:pt>
                <c:pt idx="95">
                  <c:v>5452</c:v>
                </c:pt>
                <c:pt idx="96">
                  <c:v>2234</c:v>
                </c:pt>
                <c:pt idx="97">
                  <c:v>2234</c:v>
                </c:pt>
                <c:pt idx="98">
                  <c:v>2234</c:v>
                </c:pt>
                <c:pt idx="99">
                  <c:v>2234</c:v>
                </c:pt>
                <c:pt idx="100">
                  <c:v>2234</c:v>
                </c:pt>
                <c:pt idx="101">
                  <c:v>2234</c:v>
                </c:pt>
                <c:pt idx="102">
                  <c:v>2274</c:v>
                </c:pt>
                <c:pt idx="103">
                  <c:v>2274</c:v>
                </c:pt>
                <c:pt idx="104">
                  <c:v>2274</c:v>
                </c:pt>
                <c:pt idx="105">
                  <c:v>2274</c:v>
                </c:pt>
                <c:pt idx="106">
                  <c:v>2274</c:v>
                </c:pt>
                <c:pt idx="107">
                  <c:v>2274</c:v>
                </c:pt>
                <c:pt idx="108">
                  <c:v>2274</c:v>
                </c:pt>
                <c:pt idx="109">
                  <c:v>2274</c:v>
                </c:pt>
                <c:pt idx="110">
                  <c:v>2274</c:v>
                </c:pt>
                <c:pt idx="111">
                  <c:v>2274</c:v>
                </c:pt>
                <c:pt idx="112">
                  <c:v>2274</c:v>
                </c:pt>
                <c:pt idx="113">
                  <c:v>2274</c:v>
                </c:pt>
                <c:pt idx="114">
                  <c:v>2274</c:v>
                </c:pt>
                <c:pt idx="115">
                  <c:v>2274</c:v>
                </c:pt>
                <c:pt idx="116">
                  <c:v>2274</c:v>
                </c:pt>
                <c:pt idx="117">
                  <c:v>2274</c:v>
                </c:pt>
                <c:pt idx="118">
                  <c:v>2234</c:v>
                </c:pt>
                <c:pt idx="119">
                  <c:v>2234</c:v>
                </c:pt>
                <c:pt idx="120">
                  <c:v>3821</c:v>
                </c:pt>
                <c:pt idx="121">
                  <c:v>3821</c:v>
                </c:pt>
                <c:pt idx="122">
                  <c:v>3821</c:v>
                </c:pt>
                <c:pt idx="123">
                  <c:v>3821</c:v>
                </c:pt>
                <c:pt idx="124">
                  <c:v>3821</c:v>
                </c:pt>
                <c:pt idx="125">
                  <c:v>3821</c:v>
                </c:pt>
                <c:pt idx="126">
                  <c:v>3861</c:v>
                </c:pt>
                <c:pt idx="127">
                  <c:v>3861</c:v>
                </c:pt>
                <c:pt idx="128">
                  <c:v>3861</c:v>
                </c:pt>
                <c:pt idx="129">
                  <c:v>3861</c:v>
                </c:pt>
                <c:pt idx="130">
                  <c:v>3861</c:v>
                </c:pt>
                <c:pt idx="131">
                  <c:v>3861</c:v>
                </c:pt>
                <c:pt idx="132">
                  <c:v>3861</c:v>
                </c:pt>
                <c:pt idx="133">
                  <c:v>3861</c:v>
                </c:pt>
                <c:pt idx="134">
                  <c:v>3861</c:v>
                </c:pt>
                <c:pt idx="135">
                  <c:v>3861</c:v>
                </c:pt>
                <c:pt idx="136">
                  <c:v>3861</c:v>
                </c:pt>
                <c:pt idx="137">
                  <c:v>3861</c:v>
                </c:pt>
                <c:pt idx="138">
                  <c:v>3861</c:v>
                </c:pt>
                <c:pt idx="139">
                  <c:v>3861</c:v>
                </c:pt>
                <c:pt idx="140">
                  <c:v>3861</c:v>
                </c:pt>
                <c:pt idx="141">
                  <c:v>3861</c:v>
                </c:pt>
                <c:pt idx="142">
                  <c:v>3821</c:v>
                </c:pt>
                <c:pt idx="143">
                  <c:v>3821</c:v>
                </c:pt>
                <c:pt idx="144">
                  <c:v>5719</c:v>
                </c:pt>
                <c:pt idx="145">
                  <c:v>5719</c:v>
                </c:pt>
                <c:pt idx="146">
                  <c:v>5719</c:v>
                </c:pt>
                <c:pt idx="147">
                  <c:v>5719</c:v>
                </c:pt>
                <c:pt idx="148">
                  <c:v>5719</c:v>
                </c:pt>
                <c:pt idx="149">
                  <c:v>5719</c:v>
                </c:pt>
                <c:pt idx="150">
                  <c:v>5759</c:v>
                </c:pt>
                <c:pt idx="151">
                  <c:v>5759</c:v>
                </c:pt>
                <c:pt idx="152">
                  <c:v>5759</c:v>
                </c:pt>
                <c:pt idx="153">
                  <c:v>5759</c:v>
                </c:pt>
                <c:pt idx="154">
                  <c:v>5759</c:v>
                </c:pt>
                <c:pt idx="155">
                  <c:v>5759</c:v>
                </c:pt>
                <c:pt idx="156">
                  <c:v>5759</c:v>
                </c:pt>
                <c:pt idx="157">
                  <c:v>5759</c:v>
                </c:pt>
                <c:pt idx="158">
                  <c:v>5759</c:v>
                </c:pt>
                <c:pt idx="159">
                  <c:v>5759</c:v>
                </c:pt>
                <c:pt idx="160">
                  <c:v>5759</c:v>
                </c:pt>
                <c:pt idx="161">
                  <c:v>5759</c:v>
                </c:pt>
                <c:pt idx="162">
                  <c:v>5759</c:v>
                </c:pt>
                <c:pt idx="163">
                  <c:v>5759</c:v>
                </c:pt>
                <c:pt idx="164">
                  <c:v>5759</c:v>
                </c:pt>
                <c:pt idx="165">
                  <c:v>5759</c:v>
                </c:pt>
                <c:pt idx="166">
                  <c:v>5719</c:v>
                </c:pt>
                <c:pt idx="167">
                  <c:v>5719</c:v>
                </c:pt>
                <c:pt idx="168">
                  <c:v>5097</c:v>
                </c:pt>
                <c:pt idx="169">
                  <c:v>5097</c:v>
                </c:pt>
                <c:pt idx="170">
                  <c:v>5097</c:v>
                </c:pt>
                <c:pt idx="171">
                  <c:v>5097</c:v>
                </c:pt>
                <c:pt idx="172">
                  <c:v>5097</c:v>
                </c:pt>
                <c:pt idx="173">
                  <c:v>5097</c:v>
                </c:pt>
                <c:pt idx="174">
                  <c:v>5137</c:v>
                </c:pt>
                <c:pt idx="175">
                  <c:v>5137</c:v>
                </c:pt>
                <c:pt idx="176">
                  <c:v>5137</c:v>
                </c:pt>
                <c:pt idx="177">
                  <c:v>5137</c:v>
                </c:pt>
                <c:pt idx="178">
                  <c:v>5137</c:v>
                </c:pt>
                <c:pt idx="179">
                  <c:v>5137</c:v>
                </c:pt>
                <c:pt idx="180">
                  <c:v>5137</c:v>
                </c:pt>
                <c:pt idx="181">
                  <c:v>5137</c:v>
                </c:pt>
                <c:pt idx="182">
                  <c:v>5137</c:v>
                </c:pt>
                <c:pt idx="183">
                  <c:v>5137</c:v>
                </c:pt>
                <c:pt idx="184">
                  <c:v>5137</c:v>
                </c:pt>
                <c:pt idx="185">
                  <c:v>5137</c:v>
                </c:pt>
                <c:pt idx="186">
                  <c:v>5137</c:v>
                </c:pt>
                <c:pt idx="187">
                  <c:v>5137</c:v>
                </c:pt>
                <c:pt idx="188">
                  <c:v>5137</c:v>
                </c:pt>
                <c:pt idx="189">
                  <c:v>5137</c:v>
                </c:pt>
                <c:pt idx="190">
                  <c:v>5097</c:v>
                </c:pt>
                <c:pt idx="191">
                  <c:v>4925</c:v>
                </c:pt>
                <c:pt idx="192">
                  <c:v>2714</c:v>
                </c:pt>
                <c:pt idx="193">
                  <c:v>2714</c:v>
                </c:pt>
                <c:pt idx="194">
                  <c:v>2714</c:v>
                </c:pt>
                <c:pt idx="195">
                  <c:v>2714</c:v>
                </c:pt>
                <c:pt idx="196">
                  <c:v>2714</c:v>
                </c:pt>
                <c:pt idx="197">
                  <c:v>2714</c:v>
                </c:pt>
                <c:pt idx="198">
                  <c:v>2754</c:v>
                </c:pt>
                <c:pt idx="199">
                  <c:v>2754</c:v>
                </c:pt>
                <c:pt idx="200">
                  <c:v>2754</c:v>
                </c:pt>
                <c:pt idx="201">
                  <c:v>2754</c:v>
                </c:pt>
                <c:pt idx="202">
                  <c:v>2754</c:v>
                </c:pt>
                <c:pt idx="203">
                  <c:v>2754</c:v>
                </c:pt>
                <c:pt idx="204">
                  <c:v>2754</c:v>
                </c:pt>
                <c:pt idx="205">
                  <c:v>2754</c:v>
                </c:pt>
                <c:pt idx="206">
                  <c:v>2754</c:v>
                </c:pt>
                <c:pt idx="207">
                  <c:v>2754</c:v>
                </c:pt>
                <c:pt idx="208">
                  <c:v>2754</c:v>
                </c:pt>
                <c:pt idx="209">
                  <c:v>2754</c:v>
                </c:pt>
                <c:pt idx="210">
                  <c:v>2754</c:v>
                </c:pt>
                <c:pt idx="211">
                  <c:v>2754</c:v>
                </c:pt>
                <c:pt idx="212">
                  <c:v>2754</c:v>
                </c:pt>
                <c:pt idx="213">
                  <c:v>2754</c:v>
                </c:pt>
                <c:pt idx="214">
                  <c:v>2714</c:v>
                </c:pt>
                <c:pt idx="215">
                  <c:v>2714</c:v>
                </c:pt>
                <c:pt idx="216">
                  <c:v>2985</c:v>
                </c:pt>
                <c:pt idx="217">
                  <c:v>2985</c:v>
                </c:pt>
                <c:pt idx="218">
                  <c:v>2985</c:v>
                </c:pt>
                <c:pt idx="219">
                  <c:v>2985</c:v>
                </c:pt>
                <c:pt idx="220">
                  <c:v>2985</c:v>
                </c:pt>
                <c:pt idx="221">
                  <c:v>2985</c:v>
                </c:pt>
                <c:pt idx="222">
                  <c:v>2985</c:v>
                </c:pt>
                <c:pt idx="223">
                  <c:v>2985</c:v>
                </c:pt>
                <c:pt idx="224">
                  <c:v>2985</c:v>
                </c:pt>
                <c:pt idx="225">
                  <c:v>2985</c:v>
                </c:pt>
                <c:pt idx="226">
                  <c:v>2985</c:v>
                </c:pt>
                <c:pt idx="227">
                  <c:v>2985</c:v>
                </c:pt>
                <c:pt idx="228">
                  <c:v>2985</c:v>
                </c:pt>
                <c:pt idx="229">
                  <c:v>2985</c:v>
                </c:pt>
                <c:pt idx="230">
                  <c:v>2985</c:v>
                </c:pt>
                <c:pt idx="231">
                  <c:v>2985</c:v>
                </c:pt>
                <c:pt idx="232">
                  <c:v>2985</c:v>
                </c:pt>
                <c:pt idx="233">
                  <c:v>2985</c:v>
                </c:pt>
                <c:pt idx="234">
                  <c:v>2985</c:v>
                </c:pt>
                <c:pt idx="235">
                  <c:v>2985</c:v>
                </c:pt>
                <c:pt idx="236">
                  <c:v>2985</c:v>
                </c:pt>
                <c:pt idx="237">
                  <c:v>2985</c:v>
                </c:pt>
                <c:pt idx="238">
                  <c:v>2985</c:v>
                </c:pt>
                <c:pt idx="239">
                  <c:v>2985</c:v>
                </c:pt>
                <c:pt idx="240">
                  <c:v>4599</c:v>
                </c:pt>
                <c:pt idx="241">
                  <c:v>4599</c:v>
                </c:pt>
                <c:pt idx="242">
                  <c:v>4599</c:v>
                </c:pt>
                <c:pt idx="243">
                  <c:v>4599</c:v>
                </c:pt>
                <c:pt idx="244">
                  <c:v>4599</c:v>
                </c:pt>
                <c:pt idx="245">
                  <c:v>4599</c:v>
                </c:pt>
                <c:pt idx="246">
                  <c:v>4638</c:v>
                </c:pt>
                <c:pt idx="247">
                  <c:v>4638</c:v>
                </c:pt>
                <c:pt idx="248">
                  <c:v>4638</c:v>
                </c:pt>
                <c:pt idx="249">
                  <c:v>4638</c:v>
                </c:pt>
                <c:pt idx="250">
                  <c:v>4638</c:v>
                </c:pt>
                <c:pt idx="251">
                  <c:v>4638</c:v>
                </c:pt>
                <c:pt idx="252">
                  <c:v>4638</c:v>
                </c:pt>
                <c:pt idx="253">
                  <c:v>4638</c:v>
                </c:pt>
                <c:pt idx="254">
                  <c:v>4638</c:v>
                </c:pt>
                <c:pt idx="255">
                  <c:v>4638</c:v>
                </c:pt>
                <c:pt idx="256">
                  <c:v>4638</c:v>
                </c:pt>
                <c:pt idx="257">
                  <c:v>4638</c:v>
                </c:pt>
                <c:pt idx="258">
                  <c:v>4638</c:v>
                </c:pt>
                <c:pt idx="259">
                  <c:v>4638</c:v>
                </c:pt>
                <c:pt idx="260">
                  <c:v>4638</c:v>
                </c:pt>
                <c:pt idx="261">
                  <c:v>4638</c:v>
                </c:pt>
                <c:pt idx="262">
                  <c:v>4599</c:v>
                </c:pt>
                <c:pt idx="263">
                  <c:v>4599</c:v>
                </c:pt>
                <c:pt idx="264">
                  <c:v>3723</c:v>
                </c:pt>
                <c:pt idx="265">
                  <c:v>3723</c:v>
                </c:pt>
                <c:pt idx="266">
                  <c:v>3723</c:v>
                </c:pt>
                <c:pt idx="267">
                  <c:v>3723</c:v>
                </c:pt>
                <c:pt idx="268">
                  <c:v>3723</c:v>
                </c:pt>
                <c:pt idx="269">
                  <c:v>3723</c:v>
                </c:pt>
                <c:pt idx="270">
                  <c:v>3763</c:v>
                </c:pt>
                <c:pt idx="271">
                  <c:v>3763</c:v>
                </c:pt>
                <c:pt idx="272">
                  <c:v>3763</c:v>
                </c:pt>
                <c:pt idx="273">
                  <c:v>3763</c:v>
                </c:pt>
                <c:pt idx="274">
                  <c:v>3763</c:v>
                </c:pt>
                <c:pt idx="275">
                  <c:v>3763</c:v>
                </c:pt>
                <c:pt idx="276">
                  <c:v>3763</c:v>
                </c:pt>
                <c:pt idx="277">
                  <c:v>3763</c:v>
                </c:pt>
                <c:pt idx="278">
                  <c:v>3763</c:v>
                </c:pt>
                <c:pt idx="279">
                  <c:v>3763</c:v>
                </c:pt>
                <c:pt idx="280">
                  <c:v>3763</c:v>
                </c:pt>
                <c:pt idx="281">
                  <c:v>3763</c:v>
                </c:pt>
                <c:pt idx="282">
                  <c:v>3763</c:v>
                </c:pt>
                <c:pt idx="283">
                  <c:v>3763</c:v>
                </c:pt>
                <c:pt idx="284">
                  <c:v>3763</c:v>
                </c:pt>
                <c:pt idx="285">
                  <c:v>3763</c:v>
                </c:pt>
                <c:pt idx="286">
                  <c:v>3723</c:v>
                </c:pt>
                <c:pt idx="287">
                  <c:v>3723</c:v>
                </c:pt>
                <c:pt idx="288">
                  <c:v>3324</c:v>
                </c:pt>
                <c:pt idx="289">
                  <c:v>3304</c:v>
                </c:pt>
                <c:pt idx="290">
                  <c:v>3155</c:v>
                </c:pt>
                <c:pt idx="291">
                  <c:v>3274</c:v>
                </c:pt>
                <c:pt idx="292">
                  <c:v>3894</c:v>
                </c:pt>
                <c:pt idx="293">
                  <c:v>3894</c:v>
                </c:pt>
                <c:pt idx="294">
                  <c:v>3934</c:v>
                </c:pt>
                <c:pt idx="295">
                  <c:v>3934</c:v>
                </c:pt>
                <c:pt idx="296">
                  <c:v>3934</c:v>
                </c:pt>
                <c:pt idx="297">
                  <c:v>3934</c:v>
                </c:pt>
                <c:pt idx="298">
                  <c:v>3934</c:v>
                </c:pt>
                <c:pt idx="299">
                  <c:v>3934</c:v>
                </c:pt>
                <c:pt idx="300">
                  <c:v>3934</c:v>
                </c:pt>
                <c:pt idx="301">
                  <c:v>3934</c:v>
                </c:pt>
                <c:pt idx="302">
                  <c:v>3934</c:v>
                </c:pt>
                <c:pt idx="303">
                  <c:v>3934</c:v>
                </c:pt>
                <c:pt idx="304">
                  <c:v>3934</c:v>
                </c:pt>
                <c:pt idx="305">
                  <c:v>3934</c:v>
                </c:pt>
                <c:pt idx="306">
                  <c:v>3934</c:v>
                </c:pt>
                <c:pt idx="307">
                  <c:v>3934</c:v>
                </c:pt>
                <c:pt idx="308">
                  <c:v>3934</c:v>
                </c:pt>
                <c:pt idx="309">
                  <c:v>3934</c:v>
                </c:pt>
                <c:pt idx="310">
                  <c:v>3894</c:v>
                </c:pt>
                <c:pt idx="311">
                  <c:v>3894</c:v>
                </c:pt>
                <c:pt idx="312">
                  <c:v>2122</c:v>
                </c:pt>
                <c:pt idx="313">
                  <c:v>2122</c:v>
                </c:pt>
                <c:pt idx="314">
                  <c:v>2122</c:v>
                </c:pt>
                <c:pt idx="315">
                  <c:v>2122</c:v>
                </c:pt>
                <c:pt idx="316">
                  <c:v>2122</c:v>
                </c:pt>
                <c:pt idx="317">
                  <c:v>2122</c:v>
                </c:pt>
                <c:pt idx="318">
                  <c:v>2162</c:v>
                </c:pt>
                <c:pt idx="319">
                  <c:v>2162</c:v>
                </c:pt>
                <c:pt idx="320">
                  <c:v>2162</c:v>
                </c:pt>
                <c:pt idx="321">
                  <c:v>2162</c:v>
                </c:pt>
                <c:pt idx="322">
                  <c:v>2162</c:v>
                </c:pt>
                <c:pt idx="323">
                  <c:v>2162</c:v>
                </c:pt>
                <c:pt idx="324">
                  <c:v>2162</c:v>
                </c:pt>
                <c:pt idx="325">
                  <c:v>2162</c:v>
                </c:pt>
                <c:pt idx="326">
                  <c:v>2162</c:v>
                </c:pt>
                <c:pt idx="327">
                  <c:v>2162</c:v>
                </c:pt>
                <c:pt idx="328">
                  <c:v>2162</c:v>
                </c:pt>
                <c:pt idx="329">
                  <c:v>2162</c:v>
                </c:pt>
                <c:pt idx="330">
                  <c:v>2162</c:v>
                </c:pt>
                <c:pt idx="331">
                  <c:v>2162</c:v>
                </c:pt>
                <c:pt idx="332">
                  <c:v>2162</c:v>
                </c:pt>
                <c:pt idx="333">
                  <c:v>2162</c:v>
                </c:pt>
                <c:pt idx="334">
                  <c:v>2122</c:v>
                </c:pt>
                <c:pt idx="335">
                  <c:v>2122</c:v>
                </c:pt>
                <c:pt idx="336">
                  <c:v>2291</c:v>
                </c:pt>
                <c:pt idx="337">
                  <c:v>2059</c:v>
                </c:pt>
                <c:pt idx="338">
                  <c:v>2065</c:v>
                </c:pt>
                <c:pt idx="339">
                  <c:v>3196</c:v>
                </c:pt>
                <c:pt idx="340">
                  <c:v>3686</c:v>
                </c:pt>
                <c:pt idx="341">
                  <c:v>3686</c:v>
                </c:pt>
                <c:pt idx="342">
                  <c:v>3726</c:v>
                </c:pt>
                <c:pt idx="343">
                  <c:v>3726</c:v>
                </c:pt>
                <c:pt idx="344">
                  <c:v>3726</c:v>
                </c:pt>
                <c:pt idx="345">
                  <c:v>3726</c:v>
                </c:pt>
                <c:pt idx="346">
                  <c:v>3726</c:v>
                </c:pt>
                <c:pt idx="347">
                  <c:v>3726</c:v>
                </c:pt>
                <c:pt idx="348">
                  <c:v>3726</c:v>
                </c:pt>
                <c:pt idx="349">
                  <c:v>3726</c:v>
                </c:pt>
                <c:pt idx="350">
                  <c:v>3726</c:v>
                </c:pt>
                <c:pt idx="351">
                  <c:v>3726</c:v>
                </c:pt>
                <c:pt idx="352">
                  <c:v>3726</c:v>
                </c:pt>
                <c:pt idx="353">
                  <c:v>3726</c:v>
                </c:pt>
                <c:pt idx="354">
                  <c:v>3726</c:v>
                </c:pt>
                <c:pt idx="355">
                  <c:v>3726</c:v>
                </c:pt>
                <c:pt idx="356">
                  <c:v>3726</c:v>
                </c:pt>
                <c:pt idx="357">
                  <c:v>3726</c:v>
                </c:pt>
                <c:pt idx="358">
                  <c:v>3686</c:v>
                </c:pt>
                <c:pt idx="359">
                  <c:v>3686</c:v>
                </c:pt>
                <c:pt idx="360">
                  <c:v>882</c:v>
                </c:pt>
                <c:pt idx="361">
                  <c:v>882</c:v>
                </c:pt>
                <c:pt idx="362">
                  <c:v>882</c:v>
                </c:pt>
                <c:pt idx="363">
                  <c:v>882</c:v>
                </c:pt>
                <c:pt idx="364">
                  <c:v>882</c:v>
                </c:pt>
                <c:pt idx="365">
                  <c:v>882</c:v>
                </c:pt>
                <c:pt idx="366">
                  <c:v>896</c:v>
                </c:pt>
                <c:pt idx="367">
                  <c:v>896</c:v>
                </c:pt>
                <c:pt idx="368">
                  <c:v>896</c:v>
                </c:pt>
                <c:pt idx="369">
                  <c:v>896</c:v>
                </c:pt>
                <c:pt idx="370">
                  <c:v>896</c:v>
                </c:pt>
                <c:pt idx="371">
                  <c:v>896</c:v>
                </c:pt>
                <c:pt idx="372">
                  <c:v>896</c:v>
                </c:pt>
                <c:pt idx="373">
                  <c:v>896</c:v>
                </c:pt>
                <c:pt idx="374">
                  <c:v>896</c:v>
                </c:pt>
                <c:pt idx="375">
                  <c:v>896</c:v>
                </c:pt>
                <c:pt idx="376">
                  <c:v>896</c:v>
                </c:pt>
                <c:pt idx="377">
                  <c:v>896</c:v>
                </c:pt>
                <c:pt idx="378">
                  <c:v>896</c:v>
                </c:pt>
                <c:pt idx="379">
                  <c:v>896</c:v>
                </c:pt>
                <c:pt idx="380">
                  <c:v>896</c:v>
                </c:pt>
                <c:pt idx="381">
                  <c:v>896</c:v>
                </c:pt>
                <c:pt idx="382">
                  <c:v>882</c:v>
                </c:pt>
                <c:pt idx="383">
                  <c:v>882</c:v>
                </c:pt>
                <c:pt idx="384">
                  <c:v>2433</c:v>
                </c:pt>
                <c:pt idx="385">
                  <c:v>2433</c:v>
                </c:pt>
                <c:pt idx="386">
                  <c:v>2433</c:v>
                </c:pt>
                <c:pt idx="387">
                  <c:v>2433</c:v>
                </c:pt>
                <c:pt idx="388">
                  <c:v>2433</c:v>
                </c:pt>
                <c:pt idx="389">
                  <c:v>2433</c:v>
                </c:pt>
                <c:pt idx="390">
                  <c:v>2433</c:v>
                </c:pt>
                <c:pt idx="391">
                  <c:v>2433</c:v>
                </c:pt>
                <c:pt idx="392">
                  <c:v>2433</c:v>
                </c:pt>
                <c:pt idx="393">
                  <c:v>2433</c:v>
                </c:pt>
                <c:pt idx="394">
                  <c:v>2433</c:v>
                </c:pt>
                <c:pt idx="395">
                  <c:v>2433</c:v>
                </c:pt>
                <c:pt idx="396">
                  <c:v>2433</c:v>
                </c:pt>
                <c:pt idx="397">
                  <c:v>2433</c:v>
                </c:pt>
                <c:pt idx="398">
                  <c:v>2433</c:v>
                </c:pt>
                <c:pt idx="399">
                  <c:v>2433</c:v>
                </c:pt>
                <c:pt idx="400">
                  <c:v>2433</c:v>
                </c:pt>
                <c:pt idx="401">
                  <c:v>2433</c:v>
                </c:pt>
                <c:pt idx="402">
                  <c:v>2433</c:v>
                </c:pt>
                <c:pt idx="403">
                  <c:v>2433</c:v>
                </c:pt>
                <c:pt idx="404">
                  <c:v>2433</c:v>
                </c:pt>
                <c:pt idx="405">
                  <c:v>2433</c:v>
                </c:pt>
                <c:pt idx="406">
                  <c:v>2433</c:v>
                </c:pt>
                <c:pt idx="407">
                  <c:v>2433</c:v>
                </c:pt>
                <c:pt idx="408">
                  <c:v>4890</c:v>
                </c:pt>
                <c:pt idx="409">
                  <c:v>4890</c:v>
                </c:pt>
                <c:pt idx="410">
                  <c:v>4890</c:v>
                </c:pt>
                <c:pt idx="411">
                  <c:v>4890</c:v>
                </c:pt>
                <c:pt idx="412">
                  <c:v>4890</c:v>
                </c:pt>
                <c:pt idx="413">
                  <c:v>4890</c:v>
                </c:pt>
                <c:pt idx="414">
                  <c:v>4930</c:v>
                </c:pt>
                <c:pt idx="415">
                  <c:v>4930</c:v>
                </c:pt>
                <c:pt idx="416">
                  <c:v>4930</c:v>
                </c:pt>
                <c:pt idx="417">
                  <c:v>4930</c:v>
                </c:pt>
                <c:pt idx="418">
                  <c:v>4930</c:v>
                </c:pt>
                <c:pt idx="419">
                  <c:v>4930</c:v>
                </c:pt>
                <c:pt idx="420">
                  <c:v>4930</c:v>
                </c:pt>
                <c:pt idx="421">
                  <c:v>4930</c:v>
                </c:pt>
                <c:pt idx="422">
                  <c:v>4930</c:v>
                </c:pt>
                <c:pt idx="423">
                  <c:v>4930</c:v>
                </c:pt>
                <c:pt idx="424">
                  <c:v>4930</c:v>
                </c:pt>
                <c:pt idx="425">
                  <c:v>4930</c:v>
                </c:pt>
                <c:pt idx="426">
                  <c:v>4930</c:v>
                </c:pt>
                <c:pt idx="427">
                  <c:v>4930</c:v>
                </c:pt>
                <c:pt idx="428">
                  <c:v>4930</c:v>
                </c:pt>
                <c:pt idx="429">
                  <c:v>4930</c:v>
                </c:pt>
                <c:pt idx="430">
                  <c:v>4890</c:v>
                </c:pt>
                <c:pt idx="431">
                  <c:v>4890</c:v>
                </c:pt>
                <c:pt idx="432">
                  <c:v>2957</c:v>
                </c:pt>
                <c:pt idx="433">
                  <c:v>2124</c:v>
                </c:pt>
                <c:pt idx="434">
                  <c:v>2451</c:v>
                </c:pt>
                <c:pt idx="435">
                  <c:v>3210</c:v>
                </c:pt>
                <c:pt idx="436">
                  <c:v>3983</c:v>
                </c:pt>
                <c:pt idx="437">
                  <c:v>4149</c:v>
                </c:pt>
                <c:pt idx="438">
                  <c:v>4189</c:v>
                </c:pt>
                <c:pt idx="439">
                  <c:v>4189</c:v>
                </c:pt>
                <c:pt idx="440">
                  <c:v>4189</c:v>
                </c:pt>
                <c:pt idx="441">
                  <c:v>4189</c:v>
                </c:pt>
                <c:pt idx="442">
                  <c:v>4189</c:v>
                </c:pt>
                <c:pt idx="443">
                  <c:v>4189</c:v>
                </c:pt>
                <c:pt idx="444">
                  <c:v>4189</c:v>
                </c:pt>
                <c:pt idx="445">
                  <c:v>4189</c:v>
                </c:pt>
                <c:pt idx="446">
                  <c:v>4189</c:v>
                </c:pt>
                <c:pt idx="447">
                  <c:v>4189</c:v>
                </c:pt>
                <c:pt idx="448">
                  <c:v>4189</c:v>
                </c:pt>
                <c:pt idx="449">
                  <c:v>4189</c:v>
                </c:pt>
                <c:pt idx="450">
                  <c:v>4189</c:v>
                </c:pt>
                <c:pt idx="451">
                  <c:v>4189</c:v>
                </c:pt>
                <c:pt idx="452">
                  <c:v>4189</c:v>
                </c:pt>
                <c:pt idx="453">
                  <c:v>4189</c:v>
                </c:pt>
                <c:pt idx="454">
                  <c:v>4149</c:v>
                </c:pt>
                <c:pt idx="455">
                  <c:v>4149</c:v>
                </c:pt>
                <c:pt idx="456">
                  <c:v>3233</c:v>
                </c:pt>
                <c:pt idx="457">
                  <c:v>3233</c:v>
                </c:pt>
                <c:pt idx="458">
                  <c:v>3233</c:v>
                </c:pt>
                <c:pt idx="459">
                  <c:v>3233</c:v>
                </c:pt>
                <c:pt idx="460">
                  <c:v>3233</c:v>
                </c:pt>
                <c:pt idx="461">
                  <c:v>3233</c:v>
                </c:pt>
                <c:pt idx="462">
                  <c:v>3273</c:v>
                </c:pt>
                <c:pt idx="463">
                  <c:v>3273</c:v>
                </c:pt>
                <c:pt idx="464">
                  <c:v>3273</c:v>
                </c:pt>
                <c:pt idx="465">
                  <c:v>3273</c:v>
                </c:pt>
                <c:pt idx="466">
                  <c:v>3273</c:v>
                </c:pt>
                <c:pt idx="467">
                  <c:v>3273</c:v>
                </c:pt>
                <c:pt idx="468">
                  <c:v>3273</c:v>
                </c:pt>
                <c:pt idx="469">
                  <c:v>3273</c:v>
                </c:pt>
                <c:pt idx="470">
                  <c:v>3273</c:v>
                </c:pt>
                <c:pt idx="471">
                  <c:v>3273</c:v>
                </c:pt>
                <c:pt idx="472">
                  <c:v>3273</c:v>
                </c:pt>
                <c:pt idx="473">
                  <c:v>3273</c:v>
                </c:pt>
                <c:pt idx="474">
                  <c:v>3273</c:v>
                </c:pt>
                <c:pt idx="475">
                  <c:v>3273</c:v>
                </c:pt>
                <c:pt idx="476">
                  <c:v>3273</c:v>
                </c:pt>
                <c:pt idx="477">
                  <c:v>3273</c:v>
                </c:pt>
                <c:pt idx="478">
                  <c:v>3233</c:v>
                </c:pt>
                <c:pt idx="479">
                  <c:v>3233</c:v>
                </c:pt>
                <c:pt idx="480">
                  <c:v>3239</c:v>
                </c:pt>
                <c:pt idx="481">
                  <c:v>1994</c:v>
                </c:pt>
                <c:pt idx="482">
                  <c:v>1880</c:v>
                </c:pt>
                <c:pt idx="483">
                  <c:v>1950</c:v>
                </c:pt>
                <c:pt idx="484">
                  <c:v>2332</c:v>
                </c:pt>
                <c:pt idx="485">
                  <c:v>3456</c:v>
                </c:pt>
                <c:pt idx="486">
                  <c:v>3629</c:v>
                </c:pt>
                <c:pt idx="487">
                  <c:v>3629</c:v>
                </c:pt>
                <c:pt idx="488">
                  <c:v>3629</c:v>
                </c:pt>
                <c:pt idx="489">
                  <c:v>3629</c:v>
                </c:pt>
                <c:pt idx="490">
                  <c:v>3629</c:v>
                </c:pt>
                <c:pt idx="491">
                  <c:v>3629</c:v>
                </c:pt>
                <c:pt idx="492">
                  <c:v>3629</c:v>
                </c:pt>
                <c:pt idx="493">
                  <c:v>3629</c:v>
                </c:pt>
                <c:pt idx="494">
                  <c:v>3629</c:v>
                </c:pt>
                <c:pt idx="495">
                  <c:v>3629</c:v>
                </c:pt>
                <c:pt idx="496">
                  <c:v>3629</c:v>
                </c:pt>
                <c:pt idx="497">
                  <c:v>3629</c:v>
                </c:pt>
                <c:pt idx="498">
                  <c:v>3629</c:v>
                </c:pt>
                <c:pt idx="499">
                  <c:v>3629</c:v>
                </c:pt>
                <c:pt idx="500">
                  <c:v>3629</c:v>
                </c:pt>
                <c:pt idx="501">
                  <c:v>3629</c:v>
                </c:pt>
                <c:pt idx="502">
                  <c:v>3589</c:v>
                </c:pt>
                <c:pt idx="503">
                  <c:v>3589</c:v>
                </c:pt>
                <c:pt idx="504">
                  <c:v>3347</c:v>
                </c:pt>
                <c:pt idx="505">
                  <c:v>2884</c:v>
                </c:pt>
                <c:pt idx="506">
                  <c:v>1686</c:v>
                </c:pt>
                <c:pt idx="507">
                  <c:v>3476</c:v>
                </c:pt>
                <c:pt idx="508">
                  <c:v>3476</c:v>
                </c:pt>
                <c:pt idx="509">
                  <c:v>3476</c:v>
                </c:pt>
                <c:pt idx="510">
                  <c:v>3516</c:v>
                </c:pt>
                <c:pt idx="511">
                  <c:v>3516</c:v>
                </c:pt>
                <c:pt idx="512">
                  <c:v>3516</c:v>
                </c:pt>
                <c:pt idx="513">
                  <c:v>3516</c:v>
                </c:pt>
                <c:pt idx="514">
                  <c:v>3516</c:v>
                </c:pt>
                <c:pt idx="515">
                  <c:v>3516</c:v>
                </c:pt>
                <c:pt idx="516">
                  <c:v>3516</c:v>
                </c:pt>
                <c:pt idx="517">
                  <c:v>3516</c:v>
                </c:pt>
                <c:pt idx="518">
                  <c:v>3516</c:v>
                </c:pt>
                <c:pt idx="519">
                  <c:v>3516</c:v>
                </c:pt>
                <c:pt idx="520">
                  <c:v>3516</c:v>
                </c:pt>
                <c:pt idx="521">
                  <c:v>3516</c:v>
                </c:pt>
                <c:pt idx="522">
                  <c:v>3516</c:v>
                </c:pt>
                <c:pt idx="523">
                  <c:v>3516</c:v>
                </c:pt>
                <c:pt idx="524">
                  <c:v>3516</c:v>
                </c:pt>
                <c:pt idx="525">
                  <c:v>3516</c:v>
                </c:pt>
                <c:pt idx="526">
                  <c:v>3476</c:v>
                </c:pt>
                <c:pt idx="527">
                  <c:v>3476</c:v>
                </c:pt>
                <c:pt idx="528">
                  <c:v>882</c:v>
                </c:pt>
                <c:pt idx="529">
                  <c:v>882</c:v>
                </c:pt>
                <c:pt idx="530">
                  <c:v>882</c:v>
                </c:pt>
                <c:pt idx="531">
                  <c:v>882</c:v>
                </c:pt>
                <c:pt idx="532">
                  <c:v>882</c:v>
                </c:pt>
                <c:pt idx="533">
                  <c:v>882</c:v>
                </c:pt>
                <c:pt idx="534">
                  <c:v>896</c:v>
                </c:pt>
                <c:pt idx="535">
                  <c:v>896</c:v>
                </c:pt>
                <c:pt idx="536">
                  <c:v>896</c:v>
                </c:pt>
                <c:pt idx="537">
                  <c:v>896</c:v>
                </c:pt>
                <c:pt idx="538">
                  <c:v>896</c:v>
                </c:pt>
                <c:pt idx="539">
                  <c:v>896</c:v>
                </c:pt>
                <c:pt idx="540">
                  <c:v>896</c:v>
                </c:pt>
                <c:pt idx="541">
                  <c:v>896</c:v>
                </c:pt>
                <c:pt idx="542">
                  <c:v>896</c:v>
                </c:pt>
                <c:pt idx="543">
                  <c:v>896</c:v>
                </c:pt>
                <c:pt idx="544">
                  <c:v>896</c:v>
                </c:pt>
                <c:pt idx="545">
                  <c:v>896</c:v>
                </c:pt>
                <c:pt idx="546">
                  <c:v>896</c:v>
                </c:pt>
                <c:pt idx="547">
                  <c:v>896</c:v>
                </c:pt>
                <c:pt idx="548">
                  <c:v>896</c:v>
                </c:pt>
                <c:pt idx="549">
                  <c:v>896</c:v>
                </c:pt>
                <c:pt idx="550">
                  <c:v>882</c:v>
                </c:pt>
                <c:pt idx="551">
                  <c:v>882</c:v>
                </c:pt>
                <c:pt idx="552">
                  <c:v>1456</c:v>
                </c:pt>
                <c:pt idx="553">
                  <c:v>1456</c:v>
                </c:pt>
                <c:pt idx="554">
                  <c:v>1456</c:v>
                </c:pt>
                <c:pt idx="555">
                  <c:v>1456</c:v>
                </c:pt>
                <c:pt idx="556">
                  <c:v>1456</c:v>
                </c:pt>
                <c:pt idx="557">
                  <c:v>1456</c:v>
                </c:pt>
                <c:pt idx="558">
                  <c:v>1456</c:v>
                </c:pt>
                <c:pt idx="559">
                  <c:v>1456</c:v>
                </c:pt>
                <c:pt idx="560">
                  <c:v>1456</c:v>
                </c:pt>
                <c:pt idx="561">
                  <c:v>1456</c:v>
                </c:pt>
                <c:pt idx="562">
                  <c:v>1456</c:v>
                </c:pt>
                <c:pt idx="563">
                  <c:v>1456</c:v>
                </c:pt>
                <c:pt idx="564">
                  <c:v>1456</c:v>
                </c:pt>
                <c:pt idx="565">
                  <c:v>1456</c:v>
                </c:pt>
                <c:pt idx="566">
                  <c:v>1456</c:v>
                </c:pt>
                <c:pt idx="567">
                  <c:v>1456</c:v>
                </c:pt>
                <c:pt idx="568">
                  <c:v>1456</c:v>
                </c:pt>
                <c:pt idx="569">
                  <c:v>1456</c:v>
                </c:pt>
                <c:pt idx="570">
                  <c:v>1456</c:v>
                </c:pt>
                <c:pt idx="571">
                  <c:v>1456</c:v>
                </c:pt>
                <c:pt idx="572">
                  <c:v>1456</c:v>
                </c:pt>
                <c:pt idx="573">
                  <c:v>1456</c:v>
                </c:pt>
                <c:pt idx="574">
                  <c:v>1456</c:v>
                </c:pt>
                <c:pt idx="575">
                  <c:v>1456</c:v>
                </c:pt>
                <c:pt idx="576">
                  <c:v>1984</c:v>
                </c:pt>
                <c:pt idx="577">
                  <c:v>1984</c:v>
                </c:pt>
                <c:pt idx="578">
                  <c:v>1984</c:v>
                </c:pt>
                <c:pt idx="579">
                  <c:v>1984</c:v>
                </c:pt>
                <c:pt idx="580">
                  <c:v>1837</c:v>
                </c:pt>
                <c:pt idx="581">
                  <c:v>1984</c:v>
                </c:pt>
                <c:pt idx="582">
                  <c:v>2024</c:v>
                </c:pt>
                <c:pt idx="583">
                  <c:v>2024</c:v>
                </c:pt>
                <c:pt idx="584">
                  <c:v>2024</c:v>
                </c:pt>
                <c:pt idx="585">
                  <c:v>2024</c:v>
                </c:pt>
                <c:pt idx="586">
                  <c:v>2024</c:v>
                </c:pt>
                <c:pt idx="587">
                  <c:v>2024</c:v>
                </c:pt>
                <c:pt idx="588">
                  <c:v>2024</c:v>
                </c:pt>
                <c:pt idx="589">
                  <c:v>2024</c:v>
                </c:pt>
                <c:pt idx="590">
                  <c:v>2024</c:v>
                </c:pt>
                <c:pt idx="591">
                  <c:v>2024</c:v>
                </c:pt>
                <c:pt idx="592">
                  <c:v>2024</c:v>
                </c:pt>
                <c:pt idx="593">
                  <c:v>2024</c:v>
                </c:pt>
                <c:pt idx="594">
                  <c:v>2024</c:v>
                </c:pt>
                <c:pt idx="595">
                  <c:v>2024</c:v>
                </c:pt>
                <c:pt idx="596">
                  <c:v>2024</c:v>
                </c:pt>
                <c:pt idx="597">
                  <c:v>2024</c:v>
                </c:pt>
                <c:pt idx="598">
                  <c:v>1984</c:v>
                </c:pt>
                <c:pt idx="599">
                  <c:v>1984</c:v>
                </c:pt>
                <c:pt idx="600">
                  <c:v>2956</c:v>
                </c:pt>
                <c:pt idx="601">
                  <c:v>2956</c:v>
                </c:pt>
                <c:pt idx="602">
                  <c:v>2956</c:v>
                </c:pt>
                <c:pt idx="603">
                  <c:v>2956</c:v>
                </c:pt>
                <c:pt idx="604">
                  <c:v>2956</c:v>
                </c:pt>
                <c:pt idx="605">
                  <c:v>2956</c:v>
                </c:pt>
                <c:pt idx="606">
                  <c:v>2996</c:v>
                </c:pt>
                <c:pt idx="607">
                  <c:v>2996</c:v>
                </c:pt>
                <c:pt idx="608">
                  <c:v>2996</c:v>
                </c:pt>
                <c:pt idx="609">
                  <c:v>2996</c:v>
                </c:pt>
                <c:pt idx="610">
                  <c:v>2996</c:v>
                </c:pt>
                <c:pt idx="611">
                  <c:v>2996</c:v>
                </c:pt>
                <c:pt idx="612">
                  <c:v>2996</c:v>
                </c:pt>
                <c:pt idx="613">
                  <c:v>2996</c:v>
                </c:pt>
                <c:pt idx="614">
                  <c:v>2996</c:v>
                </c:pt>
                <c:pt idx="615">
                  <c:v>2996</c:v>
                </c:pt>
                <c:pt idx="616">
                  <c:v>2996</c:v>
                </c:pt>
                <c:pt idx="617">
                  <c:v>2996</c:v>
                </c:pt>
                <c:pt idx="618">
                  <c:v>2996</c:v>
                </c:pt>
                <c:pt idx="619">
                  <c:v>2996</c:v>
                </c:pt>
                <c:pt idx="620">
                  <c:v>2996</c:v>
                </c:pt>
                <c:pt idx="621">
                  <c:v>2996</c:v>
                </c:pt>
                <c:pt idx="622">
                  <c:v>2956</c:v>
                </c:pt>
                <c:pt idx="623">
                  <c:v>2956</c:v>
                </c:pt>
                <c:pt idx="624">
                  <c:v>3452</c:v>
                </c:pt>
                <c:pt idx="625">
                  <c:v>3452</c:v>
                </c:pt>
                <c:pt idx="626">
                  <c:v>3452</c:v>
                </c:pt>
                <c:pt idx="627">
                  <c:v>3452</c:v>
                </c:pt>
                <c:pt idx="628">
                  <c:v>3452</c:v>
                </c:pt>
                <c:pt idx="629">
                  <c:v>3452</c:v>
                </c:pt>
                <c:pt idx="630">
                  <c:v>3492</c:v>
                </c:pt>
                <c:pt idx="631">
                  <c:v>3492</c:v>
                </c:pt>
                <c:pt idx="632">
                  <c:v>3492</c:v>
                </c:pt>
                <c:pt idx="633">
                  <c:v>3492</c:v>
                </c:pt>
                <c:pt idx="634">
                  <c:v>3492</c:v>
                </c:pt>
                <c:pt idx="635">
                  <c:v>3492</c:v>
                </c:pt>
                <c:pt idx="636">
                  <c:v>3492</c:v>
                </c:pt>
                <c:pt idx="637">
                  <c:v>3492</c:v>
                </c:pt>
                <c:pt idx="638">
                  <c:v>3492</c:v>
                </c:pt>
                <c:pt idx="639">
                  <c:v>3492</c:v>
                </c:pt>
                <c:pt idx="640">
                  <c:v>3492</c:v>
                </c:pt>
                <c:pt idx="641">
                  <c:v>3492</c:v>
                </c:pt>
                <c:pt idx="642">
                  <c:v>3492</c:v>
                </c:pt>
                <c:pt idx="643">
                  <c:v>3492</c:v>
                </c:pt>
                <c:pt idx="644">
                  <c:v>3492</c:v>
                </c:pt>
                <c:pt idx="645">
                  <c:v>3492</c:v>
                </c:pt>
                <c:pt idx="646">
                  <c:v>3452</c:v>
                </c:pt>
                <c:pt idx="647">
                  <c:v>3452</c:v>
                </c:pt>
                <c:pt idx="648">
                  <c:v>5614</c:v>
                </c:pt>
                <c:pt idx="649">
                  <c:v>5614</c:v>
                </c:pt>
                <c:pt idx="650">
                  <c:v>5614</c:v>
                </c:pt>
                <c:pt idx="651">
                  <c:v>5614</c:v>
                </c:pt>
                <c:pt idx="652">
                  <c:v>5614</c:v>
                </c:pt>
                <c:pt idx="653">
                  <c:v>5614</c:v>
                </c:pt>
                <c:pt idx="654">
                  <c:v>5654</c:v>
                </c:pt>
                <c:pt idx="655">
                  <c:v>5654</c:v>
                </c:pt>
                <c:pt idx="656">
                  <c:v>5654</c:v>
                </c:pt>
                <c:pt idx="657">
                  <c:v>5654</c:v>
                </c:pt>
                <c:pt idx="658">
                  <c:v>5654</c:v>
                </c:pt>
                <c:pt idx="659">
                  <c:v>5654</c:v>
                </c:pt>
                <c:pt idx="660">
                  <c:v>5654</c:v>
                </c:pt>
                <c:pt idx="661">
                  <c:v>5654</c:v>
                </c:pt>
                <c:pt idx="662">
                  <c:v>5654</c:v>
                </c:pt>
                <c:pt idx="663">
                  <c:v>5654</c:v>
                </c:pt>
                <c:pt idx="664">
                  <c:v>5654</c:v>
                </c:pt>
                <c:pt idx="665">
                  <c:v>5654</c:v>
                </c:pt>
                <c:pt idx="666">
                  <c:v>5654</c:v>
                </c:pt>
                <c:pt idx="667">
                  <c:v>5654</c:v>
                </c:pt>
                <c:pt idx="668">
                  <c:v>5654</c:v>
                </c:pt>
                <c:pt idx="669">
                  <c:v>5654</c:v>
                </c:pt>
                <c:pt idx="670">
                  <c:v>5614</c:v>
                </c:pt>
                <c:pt idx="671">
                  <c:v>5614</c:v>
                </c:pt>
                <c:pt idx="672">
                  <c:v>4416</c:v>
                </c:pt>
                <c:pt idx="673">
                  <c:v>4416</c:v>
                </c:pt>
                <c:pt idx="674">
                  <c:v>4284</c:v>
                </c:pt>
                <c:pt idx="675">
                  <c:v>4416</c:v>
                </c:pt>
                <c:pt idx="676">
                  <c:v>4416</c:v>
                </c:pt>
                <c:pt idx="677">
                  <c:v>4416</c:v>
                </c:pt>
                <c:pt idx="678">
                  <c:v>4456</c:v>
                </c:pt>
                <c:pt idx="679">
                  <c:v>4456</c:v>
                </c:pt>
                <c:pt idx="680">
                  <c:v>4456</c:v>
                </c:pt>
                <c:pt idx="681">
                  <c:v>4456</c:v>
                </c:pt>
                <c:pt idx="682">
                  <c:v>4456</c:v>
                </c:pt>
                <c:pt idx="683">
                  <c:v>4456</c:v>
                </c:pt>
                <c:pt idx="684">
                  <c:v>4456</c:v>
                </c:pt>
                <c:pt idx="685">
                  <c:v>4456</c:v>
                </c:pt>
                <c:pt idx="686">
                  <c:v>4456</c:v>
                </c:pt>
                <c:pt idx="687">
                  <c:v>4456</c:v>
                </c:pt>
                <c:pt idx="688">
                  <c:v>4456</c:v>
                </c:pt>
                <c:pt idx="689">
                  <c:v>4456</c:v>
                </c:pt>
                <c:pt idx="690">
                  <c:v>4456</c:v>
                </c:pt>
                <c:pt idx="691">
                  <c:v>4456</c:v>
                </c:pt>
                <c:pt idx="692">
                  <c:v>4456</c:v>
                </c:pt>
                <c:pt idx="693">
                  <c:v>4456</c:v>
                </c:pt>
                <c:pt idx="694">
                  <c:v>4416</c:v>
                </c:pt>
                <c:pt idx="695">
                  <c:v>4416</c:v>
                </c:pt>
                <c:pt idx="696">
                  <c:v>1286</c:v>
                </c:pt>
                <c:pt idx="697">
                  <c:v>1165</c:v>
                </c:pt>
                <c:pt idx="698">
                  <c:v>1165</c:v>
                </c:pt>
                <c:pt idx="699">
                  <c:v>1165</c:v>
                </c:pt>
                <c:pt idx="700">
                  <c:v>1165</c:v>
                </c:pt>
                <c:pt idx="701">
                  <c:v>1165</c:v>
                </c:pt>
                <c:pt idx="702">
                  <c:v>1205</c:v>
                </c:pt>
                <c:pt idx="703">
                  <c:v>1205</c:v>
                </c:pt>
                <c:pt idx="704">
                  <c:v>1205</c:v>
                </c:pt>
                <c:pt idx="705">
                  <c:v>1205</c:v>
                </c:pt>
                <c:pt idx="706">
                  <c:v>1205</c:v>
                </c:pt>
                <c:pt idx="707">
                  <c:v>1205</c:v>
                </c:pt>
                <c:pt idx="708">
                  <c:v>1205</c:v>
                </c:pt>
                <c:pt idx="709">
                  <c:v>1205</c:v>
                </c:pt>
                <c:pt idx="710">
                  <c:v>1205</c:v>
                </c:pt>
                <c:pt idx="711">
                  <c:v>1205</c:v>
                </c:pt>
                <c:pt idx="712">
                  <c:v>1205</c:v>
                </c:pt>
                <c:pt idx="713">
                  <c:v>1205</c:v>
                </c:pt>
                <c:pt idx="714">
                  <c:v>1205</c:v>
                </c:pt>
                <c:pt idx="715">
                  <c:v>1205</c:v>
                </c:pt>
                <c:pt idx="716">
                  <c:v>1205</c:v>
                </c:pt>
                <c:pt idx="717">
                  <c:v>1205</c:v>
                </c:pt>
                <c:pt idx="718">
                  <c:v>1165</c:v>
                </c:pt>
                <c:pt idx="719">
                  <c:v>1165</c:v>
                </c:pt>
                <c:pt idx="720">
                  <c:v>882</c:v>
                </c:pt>
                <c:pt idx="721">
                  <c:v>882</c:v>
                </c:pt>
                <c:pt idx="722">
                  <c:v>882</c:v>
                </c:pt>
                <c:pt idx="723">
                  <c:v>882</c:v>
                </c:pt>
                <c:pt idx="724">
                  <c:v>882</c:v>
                </c:pt>
                <c:pt idx="725">
                  <c:v>882</c:v>
                </c:pt>
                <c:pt idx="726">
                  <c:v>882</c:v>
                </c:pt>
                <c:pt idx="727">
                  <c:v>882</c:v>
                </c:pt>
                <c:pt idx="728">
                  <c:v>882</c:v>
                </c:pt>
                <c:pt idx="729">
                  <c:v>882</c:v>
                </c:pt>
                <c:pt idx="730">
                  <c:v>882</c:v>
                </c:pt>
                <c:pt idx="731">
                  <c:v>882</c:v>
                </c:pt>
                <c:pt idx="732">
                  <c:v>882</c:v>
                </c:pt>
                <c:pt idx="733">
                  <c:v>882</c:v>
                </c:pt>
                <c:pt idx="734">
                  <c:v>882</c:v>
                </c:pt>
                <c:pt idx="735">
                  <c:v>882</c:v>
                </c:pt>
                <c:pt idx="736">
                  <c:v>882</c:v>
                </c:pt>
                <c:pt idx="737">
                  <c:v>882</c:v>
                </c:pt>
                <c:pt idx="738">
                  <c:v>882</c:v>
                </c:pt>
                <c:pt idx="739">
                  <c:v>882</c:v>
                </c:pt>
                <c:pt idx="740">
                  <c:v>882</c:v>
                </c:pt>
                <c:pt idx="741">
                  <c:v>882</c:v>
                </c:pt>
                <c:pt idx="742">
                  <c:v>882</c:v>
                </c:pt>
                <c:pt idx="743">
                  <c:v>882</c:v>
                </c:pt>
              </c:numCache>
            </c:numRef>
          </c:val>
        </c:ser>
        <c:ser>
          <c:idx val="5"/>
          <c:order val="3"/>
          <c:tx>
            <c:strRef>
              <c:f>'6K Wind'!$F$5</c:f>
              <c:strCache>
                <c:ptCount val="1"/>
                <c:pt idx="0">
                  <c:v>Purch</c:v>
                </c:pt>
              </c:strCache>
            </c:strRef>
          </c:tx>
          <c:marker>
            <c:symbol val="none"/>
          </c:marker>
          <c:val>
            <c:numRef>
              <c:f>'6K Wind'!$F$6:$F$749</c:f>
              <c:numCache>
                <c:formatCode>General</c:formatCode>
                <c:ptCount val="7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</c:numCache>
            </c:numRef>
          </c:val>
        </c:ser>
        <c:ser>
          <c:idx val="6"/>
          <c:order val="4"/>
          <c:tx>
            <c:strRef>
              <c:f>'6K Wind'!$G$5</c:f>
              <c:strCache>
                <c:ptCount val="1"/>
                <c:pt idx="0">
                  <c:v>Hydro</c:v>
                </c:pt>
              </c:strCache>
            </c:strRef>
          </c:tx>
          <c:marker>
            <c:symbol val="none"/>
          </c:marker>
          <c:val>
            <c:numRef>
              <c:f>'6K Wind'!$G$6:$G$749</c:f>
              <c:numCache>
                <c:formatCode>General</c:formatCode>
                <c:ptCount val="744"/>
                <c:pt idx="0">
                  <c:v>9780</c:v>
                </c:pt>
                <c:pt idx="1">
                  <c:v>9448</c:v>
                </c:pt>
                <c:pt idx="2">
                  <c:v>9377</c:v>
                </c:pt>
                <c:pt idx="3">
                  <c:v>9596</c:v>
                </c:pt>
                <c:pt idx="4">
                  <c:v>10395</c:v>
                </c:pt>
                <c:pt idx="5">
                  <c:v>12192</c:v>
                </c:pt>
                <c:pt idx="6">
                  <c:v>15743</c:v>
                </c:pt>
                <c:pt idx="7">
                  <c:v>16904</c:v>
                </c:pt>
                <c:pt idx="8">
                  <c:v>16891</c:v>
                </c:pt>
                <c:pt idx="9">
                  <c:v>16588</c:v>
                </c:pt>
                <c:pt idx="10">
                  <c:v>16229</c:v>
                </c:pt>
                <c:pt idx="11">
                  <c:v>15304</c:v>
                </c:pt>
                <c:pt idx="12">
                  <c:v>14149</c:v>
                </c:pt>
                <c:pt idx="13">
                  <c:v>13742</c:v>
                </c:pt>
                <c:pt idx="14">
                  <c:v>13535</c:v>
                </c:pt>
                <c:pt idx="15">
                  <c:v>14108</c:v>
                </c:pt>
                <c:pt idx="16">
                  <c:v>14168</c:v>
                </c:pt>
                <c:pt idx="17">
                  <c:v>13947</c:v>
                </c:pt>
                <c:pt idx="18">
                  <c:v>15115</c:v>
                </c:pt>
                <c:pt idx="19">
                  <c:v>15390</c:v>
                </c:pt>
                <c:pt idx="20">
                  <c:v>15575</c:v>
                </c:pt>
                <c:pt idx="21">
                  <c:v>14427</c:v>
                </c:pt>
                <c:pt idx="22">
                  <c:v>12016</c:v>
                </c:pt>
                <c:pt idx="23">
                  <c:v>10010</c:v>
                </c:pt>
                <c:pt idx="24">
                  <c:v>8923</c:v>
                </c:pt>
                <c:pt idx="25">
                  <c:v>8527</c:v>
                </c:pt>
                <c:pt idx="26">
                  <c:v>7610</c:v>
                </c:pt>
                <c:pt idx="27">
                  <c:v>7610</c:v>
                </c:pt>
                <c:pt idx="28">
                  <c:v>7610</c:v>
                </c:pt>
                <c:pt idx="29">
                  <c:v>9382</c:v>
                </c:pt>
                <c:pt idx="30">
                  <c:v>14248</c:v>
                </c:pt>
                <c:pt idx="31">
                  <c:v>15350</c:v>
                </c:pt>
                <c:pt idx="32">
                  <c:v>12326</c:v>
                </c:pt>
                <c:pt idx="33">
                  <c:v>12297</c:v>
                </c:pt>
                <c:pt idx="34">
                  <c:v>12509</c:v>
                </c:pt>
                <c:pt idx="35">
                  <c:v>11382</c:v>
                </c:pt>
                <c:pt idx="36">
                  <c:v>11079</c:v>
                </c:pt>
                <c:pt idx="37">
                  <c:v>10768</c:v>
                </c:pt>
                <c:pt idx="38">
                  <c:v>10508</c:v>
                </c:pt>
                <c:pt idx="39">
                  <c:v>10379</c:v>
                </c:pt>
                <c:pt idx="40">
                  <c:v>10398</c:v>
                </c:pt>
                <c:pt idx="41">
                  <c:v>10544</c:v>
                </c:pt>
                <c:pt idx="42">
                  <c:v>11627</c:v>
                </c:pt>
                <c:pt idx="43">
                  <c:v>14431</c:v>
                </c:pt>
                <c:pt idx="44">
                  <c:v>14438</c:v>
                </c:pt>
                <c:pt idx="45">
                  <c:v>13653</c:v>
                </c:pt>
                <c:pt idx="46">
                  <c:v>11667</c:v>
                </c:pt>
                <c:pt idx="47">
                  <c:v>10287</c:v>
                </c:pt>
                <c:pt idx="48">
                  <c:v>9348</c:v>
                </c:pt>
                <c:pt idx="49">
                  <c:v>8944</c:v>
                </c:pt>
                <c:pt idx="50">
                  <c:v>7952</c:v>
                </c:pt>
                <c:pt idx="51">
                  <c:v>7945</c:v>
                </c:pt>
                <c:pt idx="52">
                  <c:v>7910</c:v>
                </c:pt>
                <c:pt idx="53">
                  <c:v>9631</c:v>
                </c:pt>
                <c:pt idx="54">
                  <c:v>14579</c:v>
                </c:pt>
                <c:pt idx="55">
                  <c:v>15723</c:v>
                </c:pt>
                <c:pt idx="56">
                  <c:v>12821</c:v>
                </c:pt>
                <c:pt idx="57">
                  <c:v>12860</c:v>
                </c:pt>
                <c:pt idx="58">
                  <c:v>13089</c:v>
                </c:pt>
                <c:pt idx="59">
                  <c:v>11958</c:v>
                </c:pt>
                <c:pt idx="60">
                  <c:v>11638</c:v>
                </c:pt>
                <c:pt idx="61">
                  <c:v>11307</c:v>
                </c:pt>
                <c:pt idx="62">
                  <c:v>11036</c:v>
                </c:pt>
                <c:pt idx="63">
                  <c:v>10905</c:v>
                </c:pt>
                <c:pt idx="64">
                  <c:v>10925</c:v>
                </c:pt>
                <c:pt idx="65">
                  <c:v>11070</c:v>
                </c:pt>
                <c:pt idx="66">
                  <c:v>12149</c:v>
                </c:pt>
                <c:pt idx="67">
                  <c:v>14957</c:v>
                </c:pt>
                <c:pt idx="68">
                  <c:v>14986</c:v>
                </c:pt>
                <c:pt idx="69">
                  <c:v>14223</c:v>
                </c:pt>
                <c:pt idx="70">
                  <c:v>12091</c:v>
                </c:pt>
                <c:pt idx="71">
                  <c:v>10687</c:v>
                </c:pt>
                <c:pt idx="72">
                  <c:v>8236</c:v>
                </c:pt>
                <c:pt idx="73">
                  <c:v>7992</c:v>
                </c:pt>
                <c:pt idx="74">
                  <c:v>8486</c:v>
                </c:pt>
                <c:pt idx="75">
                  <c:v>9004</c:v>
                </c:pt>
                <c:pt idx="76">
                  <c:v>9800</c:v>
                </c:pt>
                <c:pt idx="77">
                  <c:v>11776</c:v>
                </c:pt>
                <c:pt idx="78">
                  <c:v>15312</c:v>
                </c:pt>
                <c:pt idx="79">
                  <c:v>16725</c:v>
                </c:pt>
                <c:pt idx="80">
                  <c:v>16946</c:v>
                </c:pt>
                <c:pt idx="81">
                  <c:v>16847</c:v>
                </c:pt>
                <c:pt idx="82">
                  <c:v>16581</c:v>
                </c:pt>
                <c:pt idx="83">
                  <c:v>15636</c:v>
                </c:pt>
                <c:pt idx="84">
                  <c:v>14461</c:v>
                </c:pt>
                <c:pt idx="85">
                  <c:v>14120</c:v>
                </c:pt>
                <c:pt idx="86">
                  <c:v>13819</c:v>
                </c:pt>
                <c:pt idx="87">
                  <c:v>14500</c:v>
                </c:pt>
                <c:pt idx="88">
                  <c:v>15061</c:v>
                </c:pt>
                <c:pt idx="89">
                  <c:v>15228</c:v>
                </c:pt>
                <c:pt idx="90">
                  <c:v>15574</c:v>
                </c:pt>
                <c:pt idx="91">
                  <c:v>15894</c:v>
                </c:pt>
                <c:pt idx="92">
                  <c:v>16120</c:v>
                </c:pt>
                <c:pt idx="93">
                  <c:v>14935</c:v>
                </c:pt>
                <c:pt idx="94">
                  <c:v>12588</c:v>
                </c:pt>
                <c:pt idx="95">
                  <c:v>10955</c:v>
                </c:pt>
                <c:pt idx="96">
                  <c:v>10383</c:v>
                </c:pt>
                <c:pt idx="97">
                  <c:v>8073</c:v>
                </c:pt>
                <c:pt idx="98">
                  <c:v>7872</c:v>
                </c:pt>
                <c:pt idx="99">
                  <c:v>8310</c:v>
                </c:pt>
                <c:pt idx="100">
                  <c:v>8966</c:v>
                </c:pt>
                <c:pt idx="101">
                  <c:v>10663</c:v>
                </c:pt>
                <c:pt idx="102">
                  <c:v>14797</c:v>
                </c:pt>
                <c:pt idx="103">
                  <c:v>16058</c:v>
                </c:pt>
                <c:pt idx="104">
                  <c:v>15366</c:v>
                </c:pt>
                <c:pt idx="105">
                  <c:v>16175</c:v>
                </c:pt>
                <c:pt idx="106">
                  <c:v>16050</c:v>
                </c:pt>
                <c:pt idx="107">
                  <c:v>15338</c:v>
                </c:pt>
                <c:pt idx="108">
                  <c:v>14546</c:v>
                </c:pt>
                <c:pt idx="109">
                  <c:v>14471</c:v>
                </c:pt>
                <c:pt idx="110">
                  <c:v>14414</c:v>
                </c:pt>
                <c:pt idx="111">
                  <c:v>15068</c:v>
                </c:pt>
                <c:pt idx="112">
                  <c:v>14557</c:v>
                </c:pt>
                <c:pt idx="113">
                  <c:v>14731</c:v>
                </c:pt>
                <c:pt idx="114">
                  <c:v>14963</c:v>
                </c:pt>
                <c:pt idx="115">
                  <c:v>15721</c:v>
                </c:pt>
                <c:pt idx="116">
                  <c:v>16011</c:v>
                </c:pt>
                <c:pt idx="117">
                  <c:v>16270</c:v>
                </c:pt>
                <c:pt idx="118">
                  <c:v>15260</c:v>
                </c:pt>
                <c:pt idx="119">
                  <c:v>14306</c:v>
                </c:pt>
                <c:pt idx="120">
                  <c:v>11288</c:v>
                </c:pt>
                <c:pt idx="121">
                  <c:v>10915</c:v>
                </c:pt>
                <c:pt idx="122">
                  <c:v>11008</c:v>
                </c:pt>
                <c:pt idx="123">
                  <c:v>11005</c:v>
                </c:pt>
                <c:pt idx="124">
                  <c:v>11334</c:v>
                </c:pt>
                <c:pt idx="125">
                  <c:v>12355</c:v>
                </c:pt>
                <c:pt idx="126">
                  <c:v>15254</c:v>
                </c:pt>
                <c:pt idx="127">
                  <c:v>16435</c:v>
                </c:pt>
                <c:pt idx="128">
                  <c:v>16579</c:v>
                </c:pt>
                <c:pt idx="129">
                  <c:v>16549</c:v>
                </c:pt>
                <c:pt idx="130">
                  <c:v>15527</c:v>
                </c:pt>
                <c:pt idx="131">
                  <c:v>14679</c:v>
                </c:pt>
                <c:pt idx="132">
                  <c:v>13780</c:v>
                </c:pt>
                <c:pt idx="133">
                  <c:v>13849</c:v>
                </c:pt>
                <c:pt idx="134">
                  <c:v>13740</c:v>
                </c:pt>
                <c:pt idx="135">
                  <c:v>14804</c:v>
                </c:pt>
                <c:pt idx="136">
                  <c:v>15783</c:v>
                </c:pt>
                <c:pt idx="137">
                  <c:v>16130</c:v>
                </c:pt>
                <c:pt idx="138">
                  <c:v>16667</c:v>
                </c:pt>
                <c:pt idx="139">
                  <c:v>15858</c:v>
                </c:pt>
                <c:pt idx="140">
                  <c:v>12510</c:v>
                </c:pt>
                <c:pt idx="141">
                  <c:v>12261</c:v>
                </c:pt>
                <c:pt idx="142">
                  <c:v>10837</c:v>
                </c:pt>
                <c:pt idx="143">
                  <c:v>9220</c:v>
                </c:pt>
                <c:pt idx="144">
                  <c:v>9700</c:v>
                </c:pt>
                <c:pt idx="145">
                  <c:v>9182</c:v>
                </c:pt>
                <c:pt idx="146">
                  <c:v>9164</c:v>
                </c:pt>
                <c:pt idx="147">
                  <c:v>9300</c:v>
                </c:pt>
                <c:pt idx="148">
                  <c:v>10076</c:v>
                </c:pt>
                <c:pt idx="149">
                  <c:v>11803</c:v>
                </c:pt>
                <c:pt idx="150">
                  <c:v>15267</c:v>
                </c:pt>
                <c:pt idx="151">
                  <c:v>16876</c:v>
                </c:pt>
                <c:pt idx="152">
                  <c:v>17315</c:v>
                </c:pt>
                <c:pt idx="153">
                  <c:v>17028</c:v>
                </c:pt>
                <c:pt idx="154">
                  <c:v>16689</c:v>
                </c:pt>
                <c:pt idx="155">
                  <c:v>15872</c:v>
                </c:pt>
                <c:pt idx="156">
                  <c:v>14740</c:v>
                </c:pt>
                <c:pt idx="157">
                  <c:v>14312</c:v>
                </c:pt>
                <c:pt idx="158">
                  <c:v>14074</c:v>
                </c:pt>
                <c:pt idx="159">
                  <c:v>14813</c:v>
                </c:pt>
                <c:pt idx="160">
                  <c:v>15386</c:v>
                </c:pt>
                <c:pt idx="161">
                  <c:v>15666</c:v>
                </c:pt>
                <c:pt idx="162">
                  <c:v>16004</c:v>
                </c:pt>
                <c:pt idx="163">
                  <c:v>15825</c:v>
                </c:pt>
                <c:pt idx="164">
                  <c:v>15181</c:v>
                </c:pt>
                <c:pt idx="165">
                  <c:v>13744</c:v>
                </c:pt>
                <c:pt idx="166">
                  <c:v>11068</c:v>
                </c:pt>
                <c:pt idx="167">
                  <c:v>9283</c:v>
                </c:pt>
                <c:pt idx="168">
                  <c:v>10245</c:v>
                </c:pt>
                <c:pt idx="169">
                  <c:v>9837</c:v>
                </c:pt>
                <c:pt idx="170">
                  <c:v>9662</c:v>
                </c:pt>
                <c:pt idx="171">
                  <c:v>9783</c:v>
                </c:pt>
                <c:pt idx="172">
                  <c:v>10418</c:v>
                </c:pt>
                <c:pt idx="173">
                  <c:v>12061</c:v>
                </c:pt>
                <c:pt idx="174">
                  <c:v>15337</c:v>
                </c:pt>
                <c:pt idx="175">
                  <c:v>16712</c:v>
                </c:pt>
                <c:pt idx="176">
                  <c:v>17218</c:v>
                </c:pt>
                <c:pt idx="177">
                  <c:v>17181</c:v>
                </c:pt>
                <c:pt idx="178">
                  <c:v>16984</c:v>
                </c:pt>
                <c:pt idx="179">
                  <c:v>16088</c:v>
                </c:pt>
                <c:pt idx="180">
                  <c:v>14950</c:v>
                </c:pt>
                <c:pt idx="181">
                  <c:v>14587</c:v>
                </c:pt>
                <c:pt idx="182">
                  <c:v>13697</c:v>
                </c:pt>
                <c:pt idx="183">
                  <c:v>14160</c:v>
                </c:pt>
                <c:pt idx="184">
                  <c:v>15417</c:v>
                </c:pt>
                <c:pt idx="185">
                  <c:v>15584</c:v>
                </c:pt>
                <c:pt idx="186">
                  <c:v>15716</c:v>
                </c:pt>
                <c:pt idx="187">
                  <c:v>15919</c:v>
                </c:pt>
                <c:pt idx="188">
                  <c:v>15018</c:v>
                </c:pt>
                <c:pt idx="189">
                  <c:v>13958</c:v>
                </c:pt>
                <c:pt idx="190">
                  <c:v>10278</c:v>
                </c:pt>
                <c:pt idx="191">
                  <c:v>7730</c:v>
                </c:pt>
                <c:pt idx="192">
                  <c:v>11463</c:v>
                </c:pt>
                <c:pt idx="193">
                  <c:v>11180</c:v>
                </c:pt>
                <c:pt idx="194">
                  <c:v>11068</c:v>
                </c:pt>
                <c:pt idx="195">
                  <c:v>11122</c:v>
                </c:pt>
                <c:pt idx="196">
                  <c:v>11621</c:v>
                </c:pt>
                <c:pt idx="197">
                  <c:v>12953</c:v>
                </c:pt>
                <c:pt idx="198">
                  <c:v>14770</c:v>
                </c:pt>
                <c:pt idx="199">
                  <c:v>16021</c:v>
                </c:pt>
                <c:pt idx="200">
                  <c:v>16098</c:v>
                </c:pt>
                <c:pt idx="201">
                  <c:v>15623</c:v>
                </c:pt>
                <c:pt idx="202">
                  <c:v>15335</c:v>
                </c:pt>
                <c:pt idx="203">
                  <c:v>15379</c:v>
                </c:pt>
                <c:pt idx="204">
                  <c:v>15145</c:v>
                </c:pt>
                <c:pt idx="205">
                  <c:v>14974</c:v>
                </c:pt>
                <c:pt idx="206">
                  <c:v>14886</c:v>
                </c:pt>
                <c:pt idx="207">
                  <c:v>14827</c:v>
                </c:pt>
                <c:pt idx="208">
                  <c:v>14800</c:v>
                </c:pt>
                <c:pt idx="209">
                  <c:v>14697</c:v>
                </c:pt>
                <c:pt idx="210">
                  <c:v>14370</c:v>
                </c:pt>
                <c:pt idx="211">
                  <c:v>14096</c:v>
                </c:pt>
                <c:pt idx="212">
                  <c:v>13618</c:v>
                </c:pt>
                <c:pt idx="213">
                  <c:v>12809</c:v>
                </c:pt>
                <c:pt idx="214">
                  <c:v>11507</c:v>
                </c:pt>
                <c:pt idx="215">
                  <c:v>9997</c:v>
                </c:pt>
                <c:pt idx="216">
                  <c:v>9193</c:v>
                </c:pt>
                <c:pt idx="217">
                  <c:v>9090</c:v>
                </c:pt>
                <c:pt idx="218">
                  <c:v>9314</c:v>
                </c:pt>
                <c:pt idx="219">
                  <c:v>9437</c:v>
                </c:pt>
                <c:pt idx="220">
                  <c:v>10430</c:v>
                </c:pt>
                <c:pt idx="221">
                  <c:v>11994</c:v>
                </c:pt>
                <c:pt idx="222">
                  <c:v>14348</c:v>
                </c:pt>
                <c:pt idx="223">
                  <c:v>15703</c:v>
                </c:pt>
                <c:pt idx="224">
                  <c:v>16111</c:v>
                </c:pt>
                <c:pt idx="225">
                  <c:v>16038</c:v>
                </c:pt>
                <c:pt idx="226">
                  <c:v>15687</c:v>
                </c:pt>
                <c:pt idx="227">
                  <c:v>15533</c:v>
                </c:pt>
                <c:pt idx="228">
                  <c:v>15346</c:v>
                </c:pt>
                <c:pt idx="229">
                  <c:v>15124</c:v>
                </c:pt>
                <c:pt idx="230">
                  <c:v>14869</c:v>
                </c:pt>
                <c:pt idx="231">
                  <c:v>14715</c:v>
                </c:pt>
                <c:pt idx="232">
                  <c:v>14666</c:v>
                </c:pt>
                <c:pt idx="233">
                  <c:v>14783</c:v>
                </c:pt>
                <c:pt idx="234">
                  <c:v>15032</c:v>
                </c:pt>
                <c:pt idx="235">
                  <c:v>15278</c:v>
                </c:pt>
                <c:pt idx="236">
                  <c:v>15453</c:v>
                </c:pt>
                <c:pt idx="237">
                  <c:v>14869</c:v>
                </c:pt>
                <c:pt idx="238">
                  <c:v>13417</c:v>
                </c:pt>
                <c:pt idx="239">
                  <c:v>11928</c:v>
                </c:pt>
                <c:pt idx="240">
                  <c:v>9379</c:v>
                </c:pt>
                <c:pt idx="241">
                  <c:v>9524</c:v>
                </c:pt>
                <c:pt idx="242">
                  <c:v>9626</c:v>
                </c:pt>
                <c:pt idx="243">
                  <c:v>9944</c:v>
                </c:pt>
                <c:pt idx="244">
                  <c:v>10399</c:v>
                </c:pt>
                <c:pt idx="245">
                  <c:v>11680</c:v>
                </c:pt>
                <c:pt idx="246">
                  <c:v>15273</c:v>
                </c:pt>
                <c:pt idx="247">
                  <c:v>16351</c:v>
                </c:pt>
                <c:pt idx="248">
                  <c:v>16687</c:v>
                </c:pt>
                <c:pt idx="249">
                  <c:v>16610</c:v>
                </c:pt>
                <c:pt idx="250">
                  <c:v>16109</c:v>
                </c:pt>
                <c:pt idx="251">
                  <c:v>14536</c:v>
                </c:pt>
                <c:pt idx="252">
                  <c:v>13517</c:v>
                </c:pt>
                <c:pt idx="253">
                  <c:v>13616</c:v>
                </c:pt>
                <c:pt idx="254">
                  <c:v>14026</c:v>
                </c:pt>
                <c:pt idx="255">
                  <c:v>15057</c:v>
                </c:pt>
                <c:pt idx="256">
                  <c:v>15582</c:v>
                </c:pt>
                <c:pt idx="257">
                  <c:v>15726</c:v>
                </c:pt>
                <c:pt idx="258">
                  <c:v>16043</c:v>
                </c:pt>
                <c:pt idx="259">
                  <c:v>16209</c:v>
                </c:pt>
                <c:pt idx="260">
                  <c:v>16147</c:v>
                </c:pt>
                <c:pt idx="261">
                  <c:v>14463</c:v>
                </c:pt>
                <c:pt idx="262">
                  <c:v>12177</c:v>
                </c:pt>
                <c:pt idx="263">
                  <c:v>9679</c:v>
                </c:pt>
                <c:pt idx="264">
                  <c:v>8080</c:v>
                </c:pt>
                <c:pt idx="265">
                  <c:v>8142</c:v>
                </c:pt>
                <c:pt idx="266">
                  <c:v>8137</c:v>
                </c:pt>
                <c:pt idx="267">
                  <c:v>8920</c:v>
                </c:pt>
                <c:pt idx="268">
                  <c:v>9617</c:v>
                </c:pt>
                <c:pt idx="269">
                  <c:v>10698</c:v>
                </c:pt>
                <c:pt idx="270">
                  <c:v>13833</c:v>
                </c:pt>
                <c:pt idx="271">
                  <c:v>16537</c:v>
                </c:pt>
                <c:pt idx="272">
                  <c:v>17510</c:v>
                </c:pt>
                <c:pt idx="273">
                  <c:v>17755</c:v>
                </c:pt>
                <c:pt idx="274">
                  <c:v>17702</c:v>
                </c:pt>
                <c:pt idx="275">
                  <c:v>17081</c:v>
                </c:pt>
                <c:pt idx="276">
                  <c:v>15981</c:v>
                </c:pt>
                <c:pt idx="277">
                  <c:v>16004</c:v>
                </c:pt>
                <c:pt idx="278">
                  <c:v>15813</c:v>
                </c:pt>
                <c:pt idx="279">
                  <c:v>16534</c:v>
                </c:pt>
                <c:pt idx="280">
                  <c:v>17016</c:v>
                </c:pt>
                <c:pt idx="281">
                  <c:v>16626</c:v>
                </c:pt>
                <c:pt idx="282">
                  <c:v>15096</c:v>
                </c:pt>
                <c:pt idx="283">
                  <c:v>14223</c:v>
                </c:pt>
                <c:pt idx="284">
                  <c:v>13052</c:v>
                </c:pt>
                <c:pt idx="285">
                  <c:v>12423</c:v>
                </c:pt>
                <c:pt idx="286">
                  <c:v>12277</c:v>
                </c:pt>
                <c:pt idx="287">
                  <c:v>9301</c:v>
                </c:pt>
                <c:pt idx="288">
                  <c:v>7730</c:v>
                </c:pt>
                <c:pt idx="289">
                  <c:v>7730</c:v>
                </c:pt>
                <c:pt idx="290">
                  <c:v>7730</c:v>
                </c:pt>
                <c:pt idx="291">
                  <c:v>7730</c:v>
                </c:pt>
                <c:pt idx="292">
                  <c:v>8118</c:v>
                </c:pt>
                <c:pt idx="293">
                  <c:v>9551</c:v>
                </c:pt>
                <c:pt idx="294">
                  <c:v>12993</c:v>
                </c:pt>
                <c:pt idx="295">
                  <c:v>15275</c:v>
                </c:pt>
                <c:pt idx="296">
                  <c:v>16402</c:v>
                </c:pt>
                <c:pt idx="297">
                  <c:v>17157</c:v>
                </c:pt>
                <c:pt idx="298">
                  <c:v>17660</c:v>
                </c:pt>
                <c:pt idx="299">
                  <c:v>16947</c:v>
                </c:pt>
                <c:pt idx="300">
                  <c:v>15909</c:v>
                </c:pt>
                <c:pt idx="301">
                  <c:v>15621</c:v>
                </c:pt>
                <c:pt idx="302">
                  <c:v>15331</c:v>
                </c:pt>
                <c:pt idx="303">
                  <c:v>15999</c:v>
                </c:pt>
                <c:pt idx="304">
                  <c:v>16524</c:v>
                </c:pt>
                <c:pt idx="305">
                  <c:v>16509</c:v>
                </c:pt>
                <c:pt idx="306">
                  <c:v>16587</c:v>
                </c:pt>
                <c:pt idx="307">
                  <c:v>16695</c:v>
                </c:pt>
                <c:pt idx="308">
                  <c:v>16844</c:v>
                </c:pt>
                <c:pt idx="309">
                  <c:v>15436</c:v>
                </c:pt>
                <c:pt idx="310">
                  <c:v>12921</c:v>
                </c:pt>
                <c:pt idx="311">
                  <c:v>11482</c:v>
                </c:pt>
                <c:pt idx="312">
                  <c:v>9080</c:v>
                </c:pt>
                <c:pt idx="313">
                  <c:v>10327</c:v>
                </c:pt>
                <c:pt idx="314">
                  <c:v>11438</c:v>
                </c:pt>
                <c:pt idx="315">
                  <c:v>11870</c:v>
                </c:pt>
                <c:pt idx="316">
                  <c:v>13196</c:v>
                </c:pt>
                <c:pt idx="317">
                  <c:v>14532</c:v>
                </c:pt>
                <c:pt idx="318">
                  <c:v>17945</c:v>
                </c:pt>
                <c:pt idx="319">
                  <c:v>19641</c:v>
                </c:pt>
                <c:pt idx="320">
                  <c:v>18250</c:v>
                </c:pt>
                <c:pt idx="321">
                  <c:v>17841</c:v>
                </c:pt>
                <c:pt idx="322">
                  <c:v>16732</c:v>
                </c:pt>
                <c:pt idx="323">
                  <c:v>14113</c:v>
                </c:pt>
                <c:pt idx="324">
                  <c:v>12004</c:v>
                </c:pt>
                <c:pt idx="325">
                  <c:v>11700</c:v>
                </c:pt>
                <c:pt idx="326">
                  <c:v>11446</c:v>
                </c:pt>
                <c:pt idx="327">
                  <c:v>12115</c:v>
                </c:pt>
                <c:pt idx="328">
                  <c:v>12653</c:v>
                </c:pt>
                <c:pt idx="329">
                  <c:v>12822</c:v>
                </c:pt>
                <c:pt idx="330">
                  <c:v>13289</c:v>
                </c:pt>
                <c:pt idx="331">
                  <c:v>14186</c:v>
                </c:pt>
                <c:pt idx="332">
                  <c:v>15866</c:v>
                </c:pt>
                <c:pt idx="333">
                  <c:v>15800</c:v>
                </c:pt>
                <c:pt idx="334">
                  <c:v>12622</c:v>
                </c:pt>
                <c:pt idx="335">
                  <c:v>8890</c:v>
                </c:pt>
                <c:pt idx="336">
                  <c:v>7725</c:v>
                </c:pt>
                <c:pt idx="337">
                  <c:v>7725</c:v>
                </c:pt>
                <c:pt idx="338">
                  <c:v>7725</c:v>
                </c:pt>
                <c:pt idx="339">
                  <c:v>7725</c:v>
                </c:pt>
                <c:pt idx="340">
                  <c:v>9157</c:v>
                </c:pt>
                <c:pt idx="341">
                  <c:v>11969</c:v>
                </c:pt>
                <c:pt idx="342">
                  <c:v>16039</c:v>
                </c:pt>
                <c:pt idx="343">
                  <c:v>17706</c:v>
                </c:pt>
                <c:pt idx="344">
                  <c:v>18008</c:v>
                </c:pt>
                <c:pt idx="345">
                  <c:v>17818</c:v>
                </c:pt>
                <c:pt idx="346">
                  <c:v>17709</c:v>
                </c:pt>
                <c:pt idx="347">
                  <c:v>17037</c:v>
                </c:pt>
                <c:pt idx="348">
                  <c:v>15972</c:v>
                </c:pt>
                <c:pt idx="349">
                  <c:v>15540</c:v>
                </c:pt>
                <c:pt idx="350">
                  <c:v>15252</c:v>
                </c:pt>
                <c:pt idx="351">
                  <c:v>16037</c:v>
                </c:pt>
                <c:pt idx="352">
                  <c:v>16502</c:v>
                </c:pt>
                <c:pt idx="353">
                  <c:v>16165</c:v>
                </c:pt>
                <c:pt idx="354">
                  <c:v>16291</c:v>
                </c:pt>
                <c:pt idx="355">
                  <c:v>15834</c:v>
                </c:pt>
                <c:pt idx="356">
                  <c:v>15598</c:v>
                </c:pt>
                <c:pt idx="357">
                  <c:v>14304</c:v>
                </c:pt>
                <c:pt idx="358">
                  <c:v>10691</c:v>
                </c:pt>
                <c:pt idx="359">
                  <c:v>8820</c:v>
                </c:pt>
                <c:pt idx="360">
                  <c:v>8223</c:v>
                </c:pt>
                <c:pt idx="361">
                  <c:v>8088</c:v>
                </c:pt>
                <c:pt idx="362">
                  <c:v>8613</c:v>
                </c:pt>
                <c:pt idx="363">
                  <c:v>11160</c:v>
                </c:pt>
                <c:pt idx="364">
                  <c:v>10757</c:v>
                </c:pt>
                <c:pt idx="365">
                  <c:v>10762</c:v>
                </c:pt>
                <c:pt idx="366">
                  <c:v>12639</c:v>
                </c:pt>
                <c:pt idx="367">
                  <c:v>13626</c:v>
                </c:pt>
                <c:pt idx="368">
                  <c:v>12853</c:v>
                </c:pt>
                <c:pt idx="369">
                  <c:v>12726</c:v>
                </c:pt>
                <c:pt idx="370">
                  <c:v>12872</c:v>
                </c:pt>
                <c:pt idx="371">
                  <c:v>12220</c:v>
                </c:pt>
                <c:pt idx="372">
                  <c:v>12479</c:v>
                </c:pt>
                <c:pt idx="373">
                  <c:v>12181</c:v>
                </c:pt>
                <c:pt idx="374">
                  <c:v>11186</c:v>
                </c:pt>
                <c:pt idx="375">
                  <c:v>11012</c:v>
                </c:pt>
                <c:pt idx="376">
                  <c:v>10991</c:v>
                </c:pt>
                <c:pt idx="377">
                  <c:v>11057</c:v>
                </c:pt>
                <c:pt idx="378">
                  <c:v>11167</c:v>
                </c:pt>
                <c:pt idx="379">
                  <c:v>12314</c:v>
                </c:pt>
                <c:pt idx="380">
                  <c:v>13844</c:v>
                </c:pt>
                <c:pt idx="381">
                  <c:v>15345</c:v>
                </c:pt>
                <c:pt idx="382">
                  <c:v>11289</c:v>
                </c:pt>
                <c:pt idx="383">
                  <c:v>9342</c:v>
                </c:pt>
                <c:pt idx="384">
                  <c:v>11652</c:v>
                </c:pt>
                <c:pt idx="385">
                  <c:v>11342</c:v>
                </c:pt>
                <c:pt idx="386">
                  <c:v>11187</c:v>
                </c:pt>
                <c:pt idx="387">
                  <c:v>11182</c:v>
                </c:pt>
                <c:pt idx="388">
                  <c:v>11555</c:v>
                </c:pt>
                <c:pt idx="389">
                  <c:v>12637</c:v>
                </c:pt>
                <c:pt idx="390">
                  <c:v>14401</c:v>
                </c:pt>
                <c:pt idx="391">
                  <c:v>15702</c:v>
                </c:pt>
                <c:pt idx="392">
                  <c:v>15998</c:v>
                </c:pt>
                <c:pt idx="393">
                  <c:v>15705</c:v>
                </c:pt>
                <c:pt idx="394">
                  <c:v>15536</c:v>
                </c:pt>
                <c:pt idx="395">
                  <c:v>15667</c:v>
                </c:pt>
                <c:pt idx="396">
                  <c:v>15477</c:v>
                </c:pt>
                <c:pt idx="397">
                  <c:v>15338</c:v>
                </c:pt>
                <c:pt idx="398">
                  <c:v>15278</c:v>
                </c:pt>
                <c:pt idx="399">
                  <c:v>15231</c:v>
                </c:pt>
                <c:pt idx="400">
                  <c:v>15184</c:v>
                </c:pt>
                <c:pt idx="401">
                  <c:v>15031</c:v>
                </c:pt>
                <c:pt idx="402">
                  <c:v>14551</c:v>
                </c:pt>
                <c:pt idx="403">
                  <c:v>14170</c:v>
                </c:pt>
                <c:pt idx="404">
                  <c:v>13702</c:v>
                </c:pt>
                <c:pt idx="405">
                  <c:v>13026</c:v>
                </c:pt>
                <c:pt idx="406">
                  <c:v>11627</c:v>
                </c:pt>
                <c:pt idx="407">
                  <c:v>10121</c:v>
                </c:pt>
                <c:pt idx="408">
                  <c:v>10167</c:v>
                </c:pt>
                <c:pt idx="409">
                  <c:v>9763</c:v>
                </c:pt>
                <c:pt idx="410">
                  <c:v>9431</c:v>
                </c:pt>
                <c:pt idx="411">
                  <c:v>9427</c:v>
                </c:pt>
                <c:pt idx="412">
                  <c:v>10229</c:v>
                </c:pt>
                <c:pt idx="413">
                  <c:v>11944</c:v>
                </c:pt>
                <c:pt idx="414">
                  <c:v>15305</c:v>
                </c:pt>
                <c:pt idx="415">
                  <c:v>16656</c:v>
                </c:pt>
                <c:pt idx="416">
                  <c:v>17045</c:v>
                </c:pt>
                <c:pt idx="417">
                  <c:v>17096</c:v>
                </c:pt>
                <c:pt idx="418">
                  <c:v>16994</c:v>
                </c:pt>
                <c:pt idx="419">
                  <c:v>16202</c:v>
                </c:pt>
                <c:pt idx="420">
                  <c:v>15109</c:v>
                </c:pt>
                <c:pt idx="421">
                  <c:v>14810</c:v>
                </c:pt>
                <c:pt idx="422">
                  <c:v>14580</c:v>
                </c:pt>
                <c:pt idx="423">
                  <c:v>15279</c:v>
                </c:pt>
                <c:pt idx="424">
                  <c:v>15775</c:v>
                </c:pt>
                <c:pt idx="425">
                  <c:v>15840</c:v>
                </c:pt>
                <c:pt idx="426">
                  <c:v>15904</c:v>
                </c:pt>
                <c:pt idx="427">
                  <c:v>15942</c:v>
                </c:pt>
                <c:pt idx="428">
                  <c:v>15273</c:v>
                </c:pt>
                <c:pt idx="429">
                  <c:v>13525</c:v>
                </c:pt>
                <c:pt idx="430">
                  <c:v>10546</c:v>
                </c:pt>
                <c:pt idx="431">
                  <c:v>8460</c:v>
                </c:pt>
                <c:pt idx="432">
                  <c:v>7824</c:v>
                </c:pt>
                <c:pt idx="433">
                  <c:v>7824</c:v>
                </c:pt>
                <c:pt idx="434">
                  <c:v>7824</c:v>
                </c:pt>
                <c:pt idx="435">
                  <c:v>7824</c:v>
                </c:pt>
                <c:pt idx="436">
                  <c:v>7824</c:v>
                </c:pt>
                <c:pt idx="437">
                  <c:v>9972</c:v>
                </c:pt>
                <c:pt idx="438">
                  <c:v>13409</c:v>
                </c:pt>
                <c:pt idx="439">
                  <c:v>15099</c:v>
                </c:pt>
                <c:pt idx="440">
                  <c:v>15723</c:v>
                </c:pt>
                <c:pt idx="441">
                  <c:v>16520</c:v>
                </c:pt>
                <c:pt idx="442">
                  <c:v>17245</c:v>
                </c:pt>
                <c:pt idx="443">
                  <c:v>16866</c:v>
                </c:pt>
                <c:pt idx="444">
                  <c:v>16017</c:v>
                </c:pt>
                <c:pt idx="445">
                  <c:v>15933</c:v>
                </c:pt>
                <c:pt idx="446">
                  <c:v>15857</c:v>
                </c:pt>
                <c:pt idx="447">
                  <c:v>16542</c:v>
                </c:pt>
                <c:pt idx="448">
                  <c:v>17061</c:v>
                </c:pt>
                <c:pt idx="449">
                  <c:v>17101</c:v>
                </c:pt>
                <c:pt idx="450">
                  <c:v>17177</c:v>
                </c:pt>
                <c:pt idx="451">
                  <c:v>17232</c:v>
                </c:pt>
                <c:pt idx="452">
                  <c:v>17466</c:v>
                </c:pt>
                <c:pt idx="453">
                  <c:v>16500</c:v>
                </c:pt>
                <c:pt idx="454">
                  <c:v>14149</c:v>
                </c:pt>
                <c:pt idx="455">
                  <c:v>12335</c:v>
                </c:pt>
                <c:pt idx="456">
                  <c:v>8059</c:v>
                </c:pt>
                <c:pt idx="457">
                  <c:v>7879</c:v>
                </c:pt>
                <c:pt idx="458">
                  <c:v>8145</c:v>
                </c:pt>
                <c:pt idx="459">
                  <c:v>8114</c:v>
                </c:pt>
                <c:pt idx="460">
                  <c:v>9196</c:v>
                </c:pt>
                <c:pt idx="461">
                  <c:v>11195</c:v>
                </c:pt>
                <c:pt idx="462">
                  <c:v>14805</c:v>
                </c:pt>
                <c:pt idx="463">
                  <c:v>16818</c:v>
                </c:pt>
                <c:pt idx="464">
                  <c:v>17411</c:v>
                </c:pt>
                <c:pt idx="465">
                  <c:v>17742</c:v>
                </c:pt>
                <c:pt idx="466">
                  <c:v>17788</c:v>
                </c:pt>
                <c:pt idx="467">
                  <c:v>16943</c:v>
                </c:pt>
                <c:pt idx="468">
                  <c:v>16173</c:v>
                </c:pt>
                <c:pt idx="469">
                  <c:v>16205</c:v>
                </c:pt>
                <c:pt idx="470">
                  <c:v>15580</c:v>
                </c:pt>
                <c:pt idx="471">
                  <c:v>16569</c:v>
                </c:pt>
                <c:pt idx="472">
                  <c:v>17148</c:v>
                </c:pt>
                <c:pt idx="473">
                  <c:v>15793</c:v>
                </c:pt>
                <c:pt idx="474">
                  <c:v>14680</c:v>
                </c:pt>
                <c:pt idx="475">
                  <c:v>14705</c:v>
                </c:pt>
                <c:pt idx="476">
                  <c:v>17014</c:v>
                </c:pt>
                <c:pt idx="477">
                  <c:v>13342</c:v>
                </c:pt>
                <c:pt idx="478">
                  <c:v>10609</c:v>
                </c:pt>
                <c:pt idx="479">
                  <c:v>9389</c:v>
                </c:pt>
                <c:pt idx="480">
                  <c:v>7806</c:v>
                </c:pt>
                <c:pt idx="481">
                  <c:v>7806</c:v>
                </c:pt>
                <c:pt idx="482">
                  <c:v>7806</c:v>
                </c:pt>
                <c:pt idx="483">
                  <c:v>7806</c:v>
                </c:pt>
                <c:pt idx="484">
                  <c:v>7806</c:v>
                </c:pt>
                <c:pt idx="485">
                  <c:v>7806</c:v>
                </c:pt>
                <c:pt idx="486">
                  <c:v>11092</c:v>
                </c:pt>
                <c:pt idx="487">
                  <c:v>13485</c:v>
                </c:pt>
                <c:pt idx="488">
                  <c:v>14371</c:v>
                </c:pt>
                <c:pt idx="489">
                  <c:v>16326</c:v>
                </c:pt>
                <c:pt idx="490">
                  <c:v>17850</c:v>
                </c:pt>
                <c:pt idx="491">
                  <c:v>17823</c:v>
                </c:pt>
                <c:pt idx="492">
                  <c:v>16783</c:v>
                </c:pt>
                <c:pt idx="493">
                  <c:v>16613</c:v>
                </c:pt>
                <c:pt idx="494">
                  <c:v>16457</c:v>
                </c:pt>
                <c:pt idx="495">
                  <c:v>17212</c:v>
                </c:pt>
                <c:pt idx="496">
                  <c:v>17653</c:v>
                </c:pt>
                <c:pt idx="497">
                  <c:v>17633</c:v>
                </c:pt>
                <c:pt idx="498">
                  <c:v>17777</c:v>
                </c:pt>
                <c:pt idx="499">
                  <c:v>17952</c:v>
                </c:pt>
                <c:pt idx="500">
                  <c:v>18112</c:v>
                </c:pt>
                <c:pt idx="501">
                  <c:v>17057</c:v>
                </c:pt>
                <c:pt idx="502">
                  <c:v>14761</c:v>
                </c:pt>
                <c:pt idx="503">
                  <c:v>13083</c:v>
                </c:pt>
                <c:pt idx="504">
                  <c:v>7806</c:v>
                </c:pt>
                <c:pt idx="505">
                  <c:v>7806</c:v>
                </c:pt>
                <c:pt idx="506">
                  <c:v>7806</c:v>
                </c:pt>
                <c:pt idx="507">
                  <c:v>8073</c:v>
                </c:pt>
                <c:pt idx="508">
                  <c:v>8988</c:v>
                </c:pt>
                <c:pt idx="509">
                  <c:v>10498</c:v>
                </c:pt>
                <c:pt idx="510">
                  <c:v>15337</c:v>
                </c:pt>
                <c:pt idx="511">
                  <c:v>16276</c:v>
                </c:pt>
                <c:pt idx="512">
                  <c:v>16311</c:v>
                </c:pt>
                <c:pt idx="513">
                  <c:v>17171</c:v>
                </c:pt>
                <c:pt idx="514">
                  <c:v>17027</c:v>
                </c:pt>
                <c:pt idx="515">
                  <c:v>16587</c:v>
                </c:pt>
                <c:pt idx="516">
                  <c:v>14958</c:v>
                </c:pt>
                <c:pt idx="517">
                  <c:v>15402</c:v>
                </c:pt>
                <c:pt idx="518">
                  <c:v>14453</c:v>
                </c:pt>
                <c:pt idx="519">
                  <c:v>14107</c:v>
                </c:pt>
                <c:pt idx="520">
                  <c:v>13927</c:v>
                </c:pt>
                <c:pt idx="521">
                  <c:v>14678</c:v>
                </c:pt>
                <c:pt idx="522">
                  <c:v>16227</c:v>
                </c:pt>
                <c:pt idx="523">
                  <c:v>17376</c:v>
                </c:pt>
                <c:pt idx="524">
                  <c:v>17953</c:v>
                </c:pt>
                <c:pt idx="525">
                  <c:v>16986</c:v>
                </c:pt>
                <c:pt idx="526">
                  <c:v>14673</c:v>
                </c:pt>
                <c:pt idx="527">
                  <c:v>12893</c:v>
                </c:pt>
                <c:pt idx="528">
                  <c:v>12488</c:v>
                </c:pt>
                <c:pt idx="529">
                  <c:v>11497</c:v>
                </c:pt>
                <c:pt idx="530">
                  <c:v>10411</c:v>
                </c:pt>
                <c:pt idx="531">
                  <c:v>10200</c:v>
                </c:pt>
                <c:pt idx="532">
                  <c:v>11085</c:v>
                </c:pt>
                <c:pt idx="533">
                  <c:v>10357</c:v>
                </c:pt>
                <c:pt idx="534">
                  <c:v>11683</c:v>
                </c:pt>
                <c:pt idx="535">
                  <c:v>13493</c:v>
                </c:pt>
                <c:pt idx="536">
                  <c:v>14009</c:v>
                </c:pt>
                <c:pt idx="537">
                  <c:v>14340</c:v>
                </c:pt>
                <c:pt idx="538">
                  <c:v>14379</c:v>
                </c:pt>
                <c:pt idx="539">
                  <c:v>14823</c:v>
                </c:pt>
                <c:pt idx="540">
                  <c:v>14761</c:v>
                </c:pt>
                <c:pt idx="541">
                  <c:v>14816</c:v>
                </c:pt>
                <c:pt idx="542">
                  <c:v>15008</c:v>
                </c:pt>
                <c:pt idx="543">
                  <c:v>16002</c:v>
                </c:pt>
                <c:pt idx="544">
                  <c:v>15842</c:v>
                </c:pt>
                <c:pt idx="545">
                  <c:v>16001</c:v>
                </c:pt>
                <c:pt idx="546">
                  <c:v>15481</c:v>
                </c:pt>
                <c:pt idx="547">
                  <c:v>15289</c:v>
                </c:pt>
                <c:pt idx="548">
                  <c:v>15828</c:v>
                </c:pt>
                <c:pt idx="549">
                  <c:v>15190</c:v>
                </c:pt>
                <c:pt idx="550">
                  <c:v>13081</c:v>
                </c:pt>
                <c:pt idx="551">
                  <c:v>10700</c:v>
                </c:pt>
                <c:pt idx="552">
                  <c:v>11305</c:v>
                </c:pt>
                <c:pt idx="553">
                  <c:v>9956</c:v>
                </c:pt>
                <c:pt idx="554">
                  <c:v>9581</c:v>
                </c:pt>
                <c:pt idx="555">
                  <c:v>10418</c:v>
                </c:pt>
                <c:pt idx="556">
                  <c:v>11398</c:v>
                </c:pt>
                <c:pt idx="557">
                  <c:v>11046</c:v>
                </c:pt>
                <c:pt idx="558">
                  <c:v>13392</c:v>
                </c:pt>
                <c:pt idx="559">
                  <c:v>15652</c:v>
                </c:pt>
                <c:pt idx="560">
                  <c:v>15921</c:v>
                </c:pt>
                <c:pt idx="561">
                  <c:v>15553</c:v>
                </c:pt>
                <c:pt idx="562">
                  <c:v>15212</c:v>
                </c:pt>
                <c:pt idx="563">
                  <c:v>16039</c:v>
                </c:pt>
                <c:pt idx="564">
                  <c:v>16405</c:v>
                </c:pt>
                <c:pt idx="565">
                  <c:v>16490</c:v>
                </c:pt>
                <c:pt idx="566">
                  <c:v>16215</c:v>
                </c:pt>
                <c:pt idx="567">
                  <c:v>15866</c:v>
                </c:pt>
                <c:pt idx="568">
                  <c:v>14264</c:v>
                </c:pt>
                <c:pt idx="569">
                  <c:v>15859</c:v>
                </c:pt>
                <c:pt idx="570">
                  <c:v>14374</c:v>
                </c:pt>
                <c:pt idx="571">
                  <c:v>13879</c:v>
                </c:pt>
                <c:pt idx="572">
                  <c:v>14026</c:v>
                </c:pt>
                <c:pt idx="573">
                  <c:v>13627</c:v>
                </c:pt>
                <c:pt idx="574">
                  <c:v>12042</c:v>
                </c:pt>
                <c:pt idx="575">
                  <c:v>11044</c:v>
                </c:pt>
                <c:pt idx="576">
                  <c:v>12162</c:v>
                </c:pt>
                <c:pt idx="577">
                  <c:v>11722</c:v>
                </c:pt>
                <c:pt idx="578">
                  <c:v>11293</c:v>
                </c:pt>
                <c:pt idx="579">
                  <c:v>9702</c:v>
                </c:pt>
                <c:pt idx="580">
                  <c:v>7781</c:v>
                </c:pt>
                <c:pt idx="581">
                  <c:v>10330</c:v>
                </c:pt>
                <c:pt idx="582">
                  <c:v>14597</c:v>
                </c:pt>
                <c:pt idx="583">
                  <c:v>15344</c:v>
                </c:pt>
                <c:pt idx="584">
                  <c:v>16967</c:v>
                </c:pt>
                <c:pt idx="585">
                  <c:v>17445</c:v>
                </c:pt>
                <c:pt idx="586">
                  <c:v>17733</c:v>
                </c:pt>
                <c:pt idx="587">
                  <c:v>16616</c:v>
                </c:pt>
                <c:pt idx="588">
                  <c:v>13762</c:v>
                </c:pt>
                <c:pt idx="589">
                  <c:v>12163</c:v>
                </c:pt>
                <c:pt idx="590">
                  <c:v>12431</c:v>
                </c:pt>
                <c:pt idx="591">
                  <c:v>12437</c:v>
                </c:pt>
                <c:pt idx="592">
                  <c:v>13352</c:v>
                </c:pt>
                <c:pt idx="593">
                  <c:v>16369</c:v>
                </c:pt>
                <c:pt idx="594">
                  <c:v>16697</c:v>
                </c:pt>
                <c:pt idx="595">
                  <c:v>17435</c:v>
                </c:pt>
                <c:pt idx="596">
                  <c:v>16960</c:v>
                </c:pt>
                <c:pt idx="597">
                  <c:v>15423</c:v>
                </c:pt>
                <c:pt idx="598">
                  <c:v>11220</c:v>
                </c:pt>
                <c:pt idx="599">
                  <c:v>10169</c:v>
                </c:pt>
                <c:pt idx="600">
                  <c:v>8954</c:v>
                </c:pt>
                <c:pt idx="601">
                  <c:v>8927</c:v>
                </c:pt>
                <c:pt idx="602">
                  <c:v>9105</c:v>
                </c:pt>
                <c:pt idx="603">
                  <c:v>9551</c:v>
                </c:pt>
                <c:pt idx="604">
                  <c:v>9722</c:v>
                </c:pt>
                <c:pt idx="605">
                  <c:v>11486</c:v>
                </c:pt>
                <c:pt idx="606">
                  <c:v>15041</c:v>
                </c:pt>
                <c:pt idx="607">
                  <c:v>17014</c:v>
                </c:pt>
                <c:pt idx="608">
                  <c:v>15760</c:v>
                </c:pt>
                <c:pt idx="609">
                  <c:v>16428</c:v>
                </c:pt>
                <c:pt idx="610">
                  <c:v>17740</c:v>
                </c:pt>
                <c:pt idx="611">
                  <c:v>18247</c:v>
                </c:pt>
                <c:pt idx="612">
                  <c:v>17684</c:v>
                </c:pt>
                <c:pt idx="613">
                  <c:v>17426</c:v>
                </c:pt>
                <c:pt idx="614">
                  <c:v>17125</c:v>
                </c:pt>
                <c:pt idx="615">
                  <c:v>17177</c:v>
                </c:pt>
                <c:pt idx="616">
                  <c:v>16900</c:v>
                </c:pt>
                <c:pt idx="617">
                  <c:v>14715</c:v>
                </c:pt>
                <c:pt idx="618">
                  <c:v>13146</c:v>
                </c:pt>
                <c:pt idx="619">
                  <c:v>13327</c:v>
                </c:pt>
                <c:pt idx="620">
                  <c:v>13193</c:v>
                </c:pt>
                <c:pt idx="621">
                  <c:v>12324</c:v>
                </c:pt>
                <c:pt idx="622">
                  <c:v>10368</c:v>
                </c:pt>
                <c:pt idx="623">
                  <c:v>8605</c:v>
                </c:pt>
                <c:pt idx="624">
                  <c:v>11104</c:v>
                </c:pt>
                <c:pt idx="625">
                  <c:v>10472</c:v>
                </c:pt>
                <c:pt idx="626">
                  <c:v>9738</c:v>
                </c:pt>
                <c:pt idx="627">
                  <c:v>9204</c:v>
                </c:pt>
                <c:pt idx="628">
                  <c:v>8806</c:v>
                </c:pt>
                <c:pt idx="629">
                  <c:v>9946</c:v>
                </c:pt>
                <c:pt idx="630">
                  <c:v>14049</c:v>
                </c:pt>
                <c:pt idx="631">
                  <c:v>15350</c:v>
                </c:pt>
                <c:pt idx="632">
                  <c:v>14524</c:v>
                </c:pt>
                <c:pt idx="633">
                  <c:v>14234</c:v>
                </c:pt>
                <c:pt idx="634">
                  <c:v>15588</c:v>
                </c:pt>
                <c:pt idx="635">
                  <c:v>15342</c:v>
                </c:pt>
                <c:pt idx="636">
                  <c:v>15281</c:v>
                </c:pt>
                <c:pt idx="637">
                  <c:v>15275</c:v>
                </c:pt>
                <c:pt idx="638">
                  <c:v>15217</c:v>
                </c:pt>
                <c:pt idx="639">
                  <c:v>15962</c:v>
                </c:pt>
                <c:pt idx="640">
                  <c:v>16311</c:v>
                </c:pt>
                <c:pt idx="641">
                  <c:v>15727</c:v>
                </c:pt>
                <c:pt idx="642">
                  <c:v>15567</c:v>
                </c:pt>
                <c:pt idx="643">
                  <c:v>15714</c:v>
                </c:pt>
                <c:pt idx="644">
                  <c:v>16373</c:v>
                </c:pt>
                <c:pt idx="645">
                  <c:v>15707</c:v>
                </c:pt>
                <c:pt idx="646">
                  <c:v>13053</c:v>
                </c:pt>
                <c:pt idx="647">
                  <c:v>11391</c:v>
                </c:pt>
                <c:pt idx="648">
                  <c:v>8134</c:v>
                </c:pt>
                <c:pt idx="649">
                  <c:v>7790</c:v>
                </c:pt>
                <c:pt idx="650">
                  <c:v>8219</c:v>
                </c:pt>
                <c:pt idx="651">
                  <c:v>8643</c:v>
                </c:pt>
                <c:pt idx="652">
                  <c:v>9256</c:v>
                </c:pt>
                <c:pt idx="653">
                  <c:v>10925</c:v>
                </c:pt>
                <c:pt idx="654">
                  <c:v>14296</c:v>
                </c:pt>
                <c:pt idx="655">
                  <c:v>15898</c:v>
                </c:pt>
                <c:pt idx="656">
                  <c:v>16475</c:v>
                </c:pt>
                <c:pt idx="657">
                  <c:v>16769</c:v>
                </c:pt>
                <c:pt idx="658">
                  <c:v>16849</c:v>
                </c:pt>
                <c:pt idx="659">
                  <c:v>16174</c:v>
                </c:pt>
                <c:pt idx="660">
                  <c:v>15205</c:v>
                </c:pt>
                <c:pt idx="661">
                  <c:v>15026</c:v>
                </c:pt>
                <c:pt idx="662">
                  <c:v>14831</c:v>
                </c:pt>
                <c:pt idx="663">
                  <c:v>15554</c:v>
                </c:pt>
                <c:pt idx="664">
                  <c:v>16070</c:v>
                </c:pt>
                <c:pt idx="665">
                  <c:v>16112</c:v>
                </c:pt>
                <c:pt idx="666">
                  <c:v>16005</c:v>
                </c:pt>
                <c:pt idx="667">
                  <c:v>15984</c:v>
                </c:pt>
                <c:pt idx="668">
                  <c:v>16220</c:v>
                </c:pt>
                <c:pt idx="669">
                  <c:v>15323</c:v>
                </c:pt>
                <c:pt idx="670">
                  <c:v>12980</c:v>
                </c:pt>
                <c:pt idx="671">
                  <c:v>11195</c:v>
                </c:pt>
                <c:pt idx="672">
                  <c:v>9731</c:v>
                </c:pt>
                <c:pt idx="673">
                  <c:v>8241</c:v>
                </c:pt>
                <c:pt idx="674">
                  <c:v>7780</c:v>
                </c:pt>
                <c:pt idx="675">
                  <c:v>7816</c:v>
                </c:pt>
                <c:pt idx="676">
                  <c:v>8677</c:v>
                </c:pt>
                <c:pt idx="677">
                  <c:v>10837</c:v>
                </c:pt>
                <c:pt idx="678">
                  <c:v>14547</c:v>
                </c:pt>
                <c:pt idx="679">
                  <c:v>16699</c:v>
                </c:pt>
                <c:pt idx="680">
                  <c:v>17008</c:v>
                </c:pt>
                <c:pt idx="681">
                  <c:v>16980</c:v>
                </c:pt>
                <c:pt idx="682">
                  <c:v>17336</c:v>
                </c:pt>
                <c:pt idx="683">
                  <c:v>16764</c:v>
                </c:pt>
                <c:pt idx="684">
                  <c:v>15848</c:v>
                </c:pt>
                <c:pt idx="685">
                  <c:v>15823</c:v>
                </c:pt>
                <c:pt idx="686">
                  <c:v>15581</c:v>
                </c:pt>
                <c:pt idx="687">
                  <c:v>16426</c:v>
                </c:pt>
                <c:pt idx="688">
                  <c:v>16831</c:v>
                </c:pt>
                <c:pt idx="689">
                  <c:v>16592</c:v>
                </c:pt>
                <c:pt idx="690">
                  <c:v>15771</c:v>
                </c:pt>
                <c:pt idx="691">
                  <c:v>15506</c:v>
                </c:pt>
                <c:pt idx="692">
                  <c:v>15273</c:v>
                </c:pt>
                <c:pt idx="693">
                  <c:v>13669</c:v>
                </c:pt>
                <c:pt idx="694">
                  <c:v>10989</c:v>
                </c:pt>
                <c:pt idx="695">
                  <c:v>9343</c:v>
                </c:pt>
                <c:pt idx="696">
                  <c:v>7890</c:v>
                </c:pt>
                <c:pt idx="697">
                  <c:v>8203</c:v>
                </c:pt>
                <c:pt idx="698">
                  <c:v>7863</c:v>
                </c:pt>
                <c:pt idx="699">
                  <c:v>8221</c:v>
                </c:pt>
                <c:pt idx="700">
                  <c:v>9135</c:v>
                </c:pt>
                <c:pt idx="701">
                  <c:v>11118</c:v>
                </c:pt>
                <c:pt idx="702">
                  <c:v>12983</c:v>
                </c:pt>
                <c:pt idx="703">
                  <c:v>14113</c:v>
                </c:pt>
                <c:pt idx="704">
                  <c:v>14206</c:v>
                </c:pt>
                <c:pt idx="705">
                  <c:v>14295</c:v>
                </c:pt>
                <c:pt idx="706">
                  <c:v>15546</c:v>
                </c:pt>
                <c:pt idx="707">
                  <c:v>16303</c:v>
                </c:pt>
                <c:pt idx="708">
                  <c:v>17258</c:v>
                </c:pt>
                <c:pt idx="709">
                  <c:v>17421</c:v>
                </c:pt>
                <c:pt idx="710">
                  <c:v>17164</c:v>
                </c:pt>
                <c:pt idx="711">
                  <c:v>17219</c:v>
                </c:pt>
                <c:pt idx="712">
                  <c:v>17275</c:v>
                </c:pt>
                <c:pt idx="713">
                  <c:v>16952</c:v>
                </c:pt>
                <c:pt idx="714">
                  <c:v>15292</c:v>
                </c:pt>
                <c:pt idx="715">
                  <c:v>15807</c:v>
                </c:pt>
                <c:pt idx="716">
                  <c:v>15255</c:v>
                </c:pt>
                <c:pt idx="717">
                  <c:v>14264</c:v>
                </c:pt>
                <c:pt idx="718">
                  <c:v>13611</c:v>
                </c:pt>
                <c:pt idx="719">
                  <c:v>12541</c:v>
                </c:pt>
                <c:pt idx="720">
                  <c:v>8594</c:v>
                </c:pt>
                <c:pt idx="721">
                  <c:v>8504</c:v>
                </c:pt>
                <c:pt idx="722">
                  <c:v>8630</c:v>
                </c:pt>
                <c:pt idx="723">
                  <c:v>9237</c:v>
                </c:pt>
                <c:pt idx="724">
                  <c:v>9644</c:v>
                </c:pt>
                <c:pt idx="725">
                  <c:v>10889</c:v>
                </c:pt>
                <c:pt idx="726">
                  <c:v>12835</c:v>
                </c:pt>
                <c:pt idx="727">
                  <c:v>14254</c:v>
                </c:pt>
                <c:pt idx="728">
                  <c:v>14895</c:v>
                </c:pt>
                <c:pt idx="729">
                  <c:v>15253</c:v>
                </c:pt>
                <c:pt idx="730">
                  <c:v>15427</c:v>
                </c:pt>
                <c:pt idx="731">
                  <c:v>15526</c:v>
                </c:pt>
                <c:pt idx="732">
                  <c:v>15138</c:v>
                </c:pt>
                <c:pt idx="733">
                  <c:v>15778</c:v>
                </c:pt>
                <c:pt idx="734">
                  <c:v>14874</c:v>
                </c:pt>
                <c:pt idx="735">
                  <c:v>13791</c:v>
                </c:pt>
                <c:pt idx="736">
                  <c:v>13192</c:v>
                </c:pt>
                <c:pt idx="737">
                  <c:v>12980</c:v>
                </c:pt>
                <c:pt idx="738">
                  <c:v>11872</c:v>
                </c:pt>
                <c:pt idx="739">
                  <c:v>12329</c:v>
                </c:pt>
                <c:pt idx="740">
                  <c:v>13597</c:v>
                </c:pt>
                <c:pt idx="741">
                  <c:v>13296</c:v>
                </c:pt>
                <c:pt idx="742">
                  <c:v>11007</c:v>
                </c:pt>
                <c:pt idx="743">
                  <c:v>9268</c:v>
                </c:pt>
              </c:numCache>
            </c:numRef>
          </c:val>
        </c:ser>
        <c:ser>
          <c:idx val="7"/>
          <c:order val="5"/>
          <c:tx>
            <c:strRef>
              <c:f>'6K Wind'!$H$5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'6K Wind'!$H$6:$H$749</c:f>
              <c:numCache>
                <c:formatCode>General</c:formatCode>
                <c:ptCount val="744"/>
                <c:pt idx="0">
                  <c:v>-11</c:v>
                </c:pt>
                <c:pt idx="1">
                  <c:v>-14</c:v>
                </c:pt>
                <c:pt idx="2">
                  <c:v>-29</c:v>
                </c:pt>
                <c:pt idx="3">
                  <c:v>-29</c:v>
                </c:pt>
                <c:pt idx="4">
                  <c:v>-29</c:v>
                </c:pt>
                <c:pt idx="5">
                  <c:v>-32</c:v>
                </c:pt>
                <c:pt idx="6">
                  <c:v>-28</c:v>
                </c:pt>
                <c:pt idx="7">
                  <c:v>-27</c:v>
                </c:pt>
                <c:pt idx="8">
                  <c:v>-29</c:v>
                </c:pt>
                <c:pt idx="9">
                  <c:v>-26</c:v>
                </c:pt>
                <c:pt idx="10">
                  <c:v>-1</c:v>
                </c:pt>
                <c:pt idx="11">
                  <c:v>-13</c:v>
                </c:pt>
                <c:pt idx="12">
                  <c:v>4</c:v>
                </c:pt>
                <c:pt idx="13">
                  <c:v>86</c:v>
                </c:pt>
                <c:pt idx="14">
                  <c:v>7</c:v>
                </c:pt>
                <c:pt idx="15">
                  <c:v>113</c:v>
                </c:pt>
                <c:pt idx="16">
                  <c:v>630</c:v>
                </c:pt>
                <c:pt idx="17">
                  <c:v>1042</c:v>
                </c:pt>
                <c:pt idx="18">
                  <c:v>287</c:v>
                </c:pt>
                <c:pt idx="19">
                  <c:v>364</c:v>
                </c:pt>
                <c:pt idx="20">
                  <c:v>345</c:v>
                </c:pt>
                <c:pt idx="21">
                  <c:v>246</c:v>
                </c:pt>
                <c:pt idx="22">
                  <c:v>272</c:v>
                </c:pt>
                <c:pt idx="23">
                  <c:v>675</c:v>
                </c:pt>
                <c:pt idx="24">
                  <c:v>4027</c:v>
                </c:pt>
                <c:pt idx="25">
                  <c:v>4114</c:v>
                </c:pt>
                <c:pt idx="26">
                  <c:v>5005</c:v>
                </c:pt>
                <c:pt idx="27">
                  <c:v>5193</c:v>
                </c:pt>
                <c:pt idx="28">
                  <c:v>5927</c:v>
                </c:pt>
                <c:pt idx="29">
                  <c:v>5789</c:v>
                </c:pt>
                <c:pt idx="30">
                  <c:v>2972</c:v>
                </c:pt>
                <c:pt idx="31">
                  <c:v>2960</c:v>
                </c:pt>
                <c:pt idx="32">
                  <c:v>5977</c:v>
                </c:pt>
                <c:pt idx="33">
                  <c:v>5732</c:v>
                </c:pt>
                <c:pt idx="34">
                  <c:v>5212</c:v>
                </c:pt>
                <c:pt idx="35">
                  <c:v>5971</c:v>
                </c:pt>
                <c:pt idx="36">
                  <c:v>5964</c:v>
                </c:pt>
                <c:pt idx="37">
                  <c:v>5971</c:v>
                </c:pt>
                <c:pt idx="38">
                  <c:v>5964</c:v>
                </c:pt>
                <c:pt idx="39">
                  <c:v>5951</c:v>
                </c:pt>
                <c:pt idx="40">
                  <c:v>5964</c:v>
                </c:pt>
                <c:pt idx="41">
                  <c:v>5971</c:v>
                </c:pt>
                <c:pt idx="42">
                  <c:v>5237</c:v>
                </c:pt>
                <c:pt idx="43">
                  <c:v>2734</c:v>
                </c:pt>
                <c:pt idx="44">
                  <c:v>2885</c:v>
                </c:pt>
                <c:pt idx="45">
                  <c:v>3054</c:v>
                </c:pt>
                <c:pt idx="46">
                  <c:v>3593</c:v>
                </c:pt>
                <c:pt idx="47">
                  <c:v>3500</c:v>
                </c:pt>
                <c:pt idx="48">
                  <c:v>4016</c:v>
                </c:pt>
                <c:pt idx="49">
                  <c:v>4104</c:v>
                </c:pt>
                <c:pt idx="50">
                  <c:v>4993</c:v>
                </c:pt>
                <c:pt idx="51">
                  <c:v>5180</c:v>
                </c:pt>
                <c:pt idx="52">
                  <c:v>5912</c:v>
                </c:pt>
                <c:pt idx="53">
                  <c:v>5774</c:v>
                </c:pt>
                <c:pt idx="54">
                  <c:v>2965</c:v>
                </c:pt>
                <c:pt idx="55">
                  <c:v>2953</c:v>
                </c:pt>
                <c:pt idx="56">
                  <c:v>5962</c:v>
                </c:pt>
                <c:pt idx="57">
                  <c:v>5718</c:v>
                </c:pt>
                <c:pt idx="58">
                  <c:v>5199</c:v>
                </c:pt>
                <c:pt idx="59">
                  <c:v>5956</c:v>
                </c:pt>
                <c:pt idx="60">
                  <c:v>5950</c:v>
                </c:pt>
                <c:pt idx="61">
                  <c:v>5956</c:v>
                </c:pt>
                <c:pt idx="62">
                  <c:v>5950</c:v>
                </c:pt>
                <c:pt idx="63">
                  <c:v>5937</c:v>
                </c:pt>
                <c:pt idx="64">
                  <c:v>5950</c:v>
                </c:pt>
                <c:pt idx="65">
                  <c:v>5956</c:v>
                </c:pt>
                <c:pt idx="66">
                  <c:v>5224</c:v>
                </c:pt>
                <c:pt idx="67">
                  <c:v>2728</c:v>
                </c:pt>
                <c:pt idx="68">
                  <c:v>2878</c:v>
                </c:pt>
                <c:pt idx="69">
                  <c:v>3047</c:v>
                </c:pt>
                <c:pt idx="70">
                  <c:v>3585</c:v>
                </c:pt>
                <c:pt idx="71">
                  <c:v>3491</c:v>
                </c:pt>
                <c:pt idx="72">
                  <c:v>1814</c:v>
                </c:pt>
                <c:pt idx="73">
                  <c:v>1694</c:v>
                </c:pt>
                <c:pt idx="74">
                  <c:v>1087</c:v>
                </c:pt>
                <c:pt idx="75">
                  <c:v>758</c:v>
                </c:pt>
                <c:pt idx="76">
                  <c:v>698</c:v>
                </c:pt>
                <c:pt idx="77">
                  <c:v>383</c:v>
                </c:pt>
                <c:pt idx="78">
                  <c:v>286</c:v>
                </c:pt>
                <c:pt idx="79">
                  <c:v>115</c:v>
                </c:pt>
                <c:pt idx="80">
                  <c:v>76</c:v>
                </c:pt>
                <c:pt idx="81">
                  <c:v>2</c:v>
                </c:pt>
                <c:pt idx="82">
                  <c:v>-24</c:v>
                </c:pt>
                <c:pt idx="83">
                  <c:v>-14</c:v>
                </c:pt>
                <c:pt idx="84">
                  <c:v>0</c:v>
                </c:pt>
                <c:pt idx="85">
                  <c:v>-12</c:v>
                </c:pt>
                <c:pt idx="86">
                  <c:v>-14</c:v>
                </c:pt>
                <c:pt idx="87">
                  <c:v>-26</c:v>
                </c:pt>
                <c:pt idx="88">
                  <c:v>-26</c:v>
                </c:pt>
                <c:pt idx="89">
                  <c:v>-28</c:v>
                </c:pt>
                <c:pt idx="90">
                  <c:v>-7</c:v>
                </c:pt>
                <c:pt idx="91">
                  <c:v>12</c:v>
                </c:pt>
                <c:pt idx="92">
                  <c:v>-10</c:v>
                </c:pt>
                <c:pt idx="93">
                  <c:v>4</c:v>
                </c:pt>
                <c:pt idx="94">
                  <c:v>-17</c:v>
                </c:pt>
                <c:pt idx="95">
                  <c:v>-17</c:v>
                </c:pt>
                <c:pt idx="96">
                  <c:v>3212</c:v>
                </c:pt>
                <c:pt idx="97">
                  <c:v>5146</c:v>
                </c:pt>
                <c:pt idx="98">
                  <c:v>5233</c:v>
                </c:pt>
                <c:pt idx="99">
                  <c:v>4991</c:v>
                </c:pt>
                <c:pt idx="100">
                  <c:v>5096</c:v>
                </c:pt>
                <c:pt idx="101">
                  <c:v>5110</c:v>
                </c:pt>
                <c:pt idx="102">
                  <c:v>4487</c:v>
                </c:pt>
                <c:pt idx="103">
                  <c:v>4510</c:v>
                </c:pt>
                <c:pt idx="104">
                  <c:v>5390</c:v>
                </c:pt>
                <c:pt idx="105">
                  <c:v>4411</c:v>
                </c:pt>
                <c:pt idx="106">
                  <c:v>4249</c:v>
                </c:pt>
                <c:pt idx="107">
                  <c:v>4027</c:v>
                </c:pt>
                <c:pt idx="108">
                  <c:v>3655</c:v>
                </c:pt>
                <c:pt idx="109">
                  <c:v>3374</c:v>
                </c:pt>
                <c:pt idx="110">
                  <c:v>3124</c:v>
                </c:pt>
                <c:pt idx="111">
                  <c:v>3134</c:v>
                </c:pt>
                <c:pt idx="112">
                  <c:v>4198</c:v>
                </c:pt>
                <c:pt idx="113">
                  <c:v>4184</c:v>
                </c:pt>
                <c:pt idx="114">
                  <c:v>4304</c:v>
                </c:pt>
                <c:pt idx="115">
                  <c:v>3871</c:v>
                </c:pt>
                <c:pt idx="116">
                  <c:v>3785</c:v>
                </c:pt>
                <c:pt idx="117">
                  <c:v>2349</c:v>
                </c:pt>
                <c:pt idx="118">
                  <c:v>959</c:v>
                </c:pt>
                <c:pt idx="119">
                  <c:v>238</c:v>
                </c:pt>
                <c:pt idx="120">
                  <c:v>576</c:v>
                </c:pt>
                <c:pt idx="121">
                  <c:v>591</c:v>
                </c:pt>
                <c:pt idx="122">
                  <c:v>379</c:v>
                </c:pt>
                <c:pt idx="123">
                  <c:v>570</c:v>
                </c:pt>
                <c:pt idx="124">
                  <c:v>982</c:v>
                </c:pt>
                <c:pt idx="125">
                  <c:v>1630</c:v>
                </c:pt>
                <c:pt idx="126">
                  <c:v>2201</c:v>
                </c:pt>
                <c:pt idx="127">
                  <c:v>2300</c:v>
                </c:pt>
                <c:pt idx="128">
                  <c:v>2367</c:v>
                </c:pt>
                <c:pt idx="129">
                  <c:v>2250</c:v>
                </c:pt>
                <c:pt idx="130">
                  <c:v>3002</c:v>
                </c:pt>
                <c:pt idx="131">
                  <c:v>2930</c:v>
                </c:pt>
                <c:pt idx="132">
                  <c:v>2675</c:v>
                </c:pt>
                <c:pt idx="133">
                  <c:v>2258</c:v>
                </c:pt>
                <c:pt idx="134">
                  <c:v>2068</c:v>
                </c:pt>
                <c:pt idx="135">
                  <c:v>1674</c:v>
                </c:pt>
                <c:pt idx="136">
                  <c:v>1250</c:v>
                </c:pt>
                <c:pt idx="137">
                  <c:v>1066</c:v>
                </c:pt>
                <c:pt idx="138">
                  <c:v>867</c:v>
                </c:pt>
                <c:pt idx="139">
                  <c:v>1994</c:v>
                </c:pt>
                <c:pt idx="140">
                  <c:v>5547</c:v>
                </c:pt>
                <c:pt idx="141">
                  <c:v>4630</c:v>
                </c:pt>
                <c:pt idx="142">
                  <c:v>3655</c:v>
                </c:pt>
                <c:pt idx="143">
                  <c:v>3599</c:v>
                </c:pt>
                <c:pt idx="144">
                  <c:v>533</c:v>
                </c:pt>
                <c:pt idx="145">
                  <c:v>680</c:v>
                </c:pt>
                <c:pt idx="146">
                  <c:v>576</c:v>
                </c:pt>
                <c:pt idx="147">
                  <c:v>632</c:v>
                </c:pt>
                <c:pt idx="148">
                  <c:v>618</c:v>
                </c:pt>
                <c:pt idx="149">
                  <c:v>615</c:v>
                </c:pt>
                <c:pt idx="150">
                  <c:v>695</c:v>
                </c:pt>
                <c:pt idx="151">
                  <c:v>383</c:v>
                </c:pt>
                <c:pt idx="152">
                  <c:v>124</c:v>
                </c:pt>
                <c:pt idx="153">
                  <c:v>250</c:v>
                </c:pt>
                <c:pt idx="154">
                  <c:v>323</c:v>
                </c:pt>
                <c:pt idx="155">
                  <c:v>229</c:v>
                </c:pt>
                <c:pt idx="156">
                  <c:v>224</c:v>
                </c:pt>
                <c:pt idx="157">
                  <c:v>316</c:v>
                </c:pt>
                <c:pt idx="158">
                  <c:v>258</c:v>
                </c:pt>
                <c:pt idx="159">
                  <c:v>193</c:v>
                </c:pt>
                <c:pt idx="160">
                  <c:v>180</c:v>
                </c:pt>
                <c:pt idx="161">
                  <c:v>73</c:v>
                </c:pt>
                <c:pt idx="162">
                  <c:v>74</c:v>
                </c:pt>
                <c:pt idx="163">
                  <c:v>578</c:v>
                </c:pt>
                <c:pt idx="164">
                  <c:v>1434</c:v>
                </c:pt>
                <c:pt idx="165">
                  <c:v>1682</c:v>
                </c:pt>
                <c:pt idx="166">
                  <c:v>1890</c:v>
                </c:pt>
                <c:pt idx="167">
                  <c:v>1940</c:v>
                </c:pt>
                <c:pt idx="168">
                  <c:v>53</c:v>
                </c:pt>
                <c:pt idx="169">
                  <c:v>85</c:v>
                </c:pt>
                <c:pt idx="170">
                  <c:v>145</c:v>
                </c:pt>
                <c:pt idx="171">
                  <c:v>220</c:v>
                </c:pt>
                <c:pt idx="172">
                  <c:v>362</c:v>
                </c:pt>
                <c:pt idx="173">
                  <c:v>488</c:v>
                </c:pt>
                <c:pt idx="174">
                  <c:v>809</c:v>
                </c:pt>
                <c:pt idx="175">
                  <c:v>686</c:v>
                </c:pt>
                <c:pt idx="176">
                  <c:v>253</c:v>
                </c:pt>
                <c:pt idx="177">
                  <c:v>77</c:v>
                </c:pt>
                <c:pt idx="178">
                  <c:v>11</c:v>
                </c:pt>
                <c:pt idx="179">
                  <c:v>17</c:v>
                </c:pt>
                <c:pt idx="180">
                  <c:v>49</c:v>
                </c:pt>
                <c:pt idx="181">
                  <c:v>109</c:v>
                </c:pt>
                <c:pt idx="182">
                  <c:v>720</c:v>
                </c:pt>
                <c:pt idx="183">
                  <c:v>931</c:v>
                </c:pt>
                <c:pt idx="184">
                  <c:v>217</c:v>
                </c:pt>
                <c:pt idx="185">
                  <c:v>196</c:v>
                </c:pt>
                <c:pt idx="186">
                  <c:v>362</c:v>
                </c:pt>
                <c:pt idx="187">
                  <c:v>445</c:v>
                </c:pt>
                <c:pt idx="188">
                  <c:v>1542</c:v>
                </c:pt>
                <c:pt idx="189">
                  <c:v>1442</c:v>
                </c:pt>
                <c:pt idx="190">
                  <c:v>2703</c:v>
                </c:pt>
                <c:pt idx="191">
                  <c:v>3732</c:v>
                </c:pt>
                <c:pt idx="192">
                  <c:v>47</c:v>
                </c:pt>
                <c:pt idx="193">
                  <c:v>-15</c:v>
                </c:pt>
                <c:pt idx="194">
                  <c:v>-19</c:v>
                </c:pt>
                <c:pt idx="195">
                  <c:v>99</c:v>
                </c:pt>
                <c:pt idx="196">
                  <c:v>307</c:v>
                </c:pt>
                <c:pt idx="197">
                  <c:v>599</c:v>
                </c:pt>
                <c:pt idx="198">
                  <c:v>854</c:v>
                </c:pt>
                <c:pt idx="199">
                  <c:v>770</c:v>
                </c:pt>
                <c:pt idx="200">
                  <c:v>769</c:v>
                </c:pt>
                <c:pt idx="201">
                  <c:v>1054</c:v>
                </c:pt>
                <c:pt idx="202">
                  <c:v>1105</c:v>
                </c:pt>
                <c:pt idx="203">
                  <c:v>739</c:v>
                </c:pt>
                <c:pt idx="204">
                  <c:v>696</c:v>
                </c:pt>
                <c:pt idx="205">
                  <c:v>586</c:v>
                </c:pt>
                <c:pt idx="206">
                  <c:v>417</c:v>
                </c:pt>
                <c:pt idx="207">
                  <c:v>330</c:v>
                </c:pt>
                <c:pt idx="208">
                  <c:v>358</c:v>
                </c:pt>
                <c:pt idx="209">
                  <c:v>571</c:v>
                </c:pt>
                <c:pt idx="210">
                  <c:v>1135</c:v>
                </c:pt>
                <c:pt idx="211">
                  <c:v>1645</c:v>
                </c:pt>
                <c:pt idx="212">
                  <c:v>2307</c:v>
                </c:pt>
                <c:pt idx="213">
                  <c:v>2584</c:v>
                </c:pt>
                <c:pt idx="214">
                  <c:v>2447</c:v>
                </c:pt>
                <c:pt idx="215">
                  <c:v>2413</c:v>
                </c:pt>
                <c:pt idx="216">
                  <c:v>1888</c:v>
                </c:pt>
                <c:pt idx="217">
                  <c:v>1650</c:v>
                </c:pt>
                <c:pt idx="218">
                  <c:v>1298</c:v>
                </c:pt>
                <c:pt idx="219">
                  <c:v>1323</c:v>
                </c:pt>
                <c:pt idx="220">
                  <c:v>970</c:v>
                </c:pt>
                <c:pt idx="221">
                  <c:v>881</c:v>
                </c:pt>
                <c:pt idx="222">
                  <c:v>603</c:v>
                </c:pt>
                <c:pt idx="223">
                  <c:v>411</c:v>
                </c:pt>
                <c:pt idx="224">
                  <c:v>196</c:v>
                </c:pt>
                <c:pt idx="225">
                  <c:v>160</c:v>
                </c:pt>
                <c:pt idx="226">
                  <c:v>304</c:v>
                </c:pt>
                <c:pt idx="227">
                  <c:v>149</c:v>
                </c:pt>
                <c:pt idx="228">
                  <c:v>54</c:v>
                </c:pt>
                <c:pt idx="229">
                  <c:v>-13</c:v>
                </c:pt>
                <c:pt idx="230">
                  <c:v>-14</c:v>
                </c:pt>
                <c:pt idx="231">
                  <c:v>-2</c:v>
                </c:pt>
                <c:pt idx="232">
                  <c:v>50</c:v>
                </c:pt>
                <c:pt idx="233">
                  <c:v>36</c:v>
                </c:pt>
                <c:pt idx="234">
                  <c:v>9</c:v>
                </c:pt>
                <c:pt idx="235">
                  <c:v>-7</c:v>
                </c:pt>
                <c:pt idx="236">
                  <c:v>16</c:v>
                </c:pt>
                <c:pt idx="237">
                  <c:v>115</c:v>
                </c:pt>
                <c:pt idx="238">
                  <c:v>13</c:v>
                </c:pt>
                <c:pt idx="239">
                  <c:v>-5</c:v>
                </c:pt>
                <c:pt idx="240">
                  <c:v>1251</c:v>
                </c:pt>
                <c:pt idx="241">
                  <c:v>716</c:v>
                </c:pt>
                <c:pt idx="242">
                  <c:v>474</c:v>
                </c:pt>
                <c:pt idx="243">
                  <c:v>310</c:v>
                </c:pt>
                <c:pt idx="244">
                  <c:v>523</c:v>
                </c:pt>
                <c:pt idx="245">
                  <c:v>777</c:v>
                </c:pt>
                <c:pt idx="246">
                  <c:v>541</c:v>
                </c:pt>
                <c:pt idx="247">
                  <c:v>733</c:v>
                </c:pt>
                <c:pt idx="248">
                  <c:v>672</c:v>
                </c:pt>
                <c:pt idx="249">
                  <c:v>683</c:v>
                </c:pt>
                <c:pt idx="250">
                  <c:v>985</c:v>
                </c:pt>
                <c:pt idx="251">
                  <c:v>1696</c:v>
                </c:pt>
                <c:pt idx="252">
                  <c:v>1606</c:v>
                </c:pt>
                <c:pt idx="253">
                  <c:v>1196</c:v>
                </c:pt>
                <c:pt idx="254">
                  <c:v>508</c:v>
                </c:pt>
                <c:pt idx="255">
                  <c:v>150</c:v>
                </c:pt>
                <c:pt idx="256">
                  <c:v>154</c:v>
                </c:pt>
                <c:pt idx="257">
                  <c:v>124</c:v>
                </c:pt>
                <c:pt idx="258">
                  <c:v>35</c:v>
                </c:pt>
                <c:pt idx="259">
                  <c:v>116</c:v>
                </c:pt>
                <c:pt idx="260">
                  <c:v>398</c:v>
                </c:pt>
                <c:pt idx="261">
                  <c:v>1031</c:v>
                </c:pt>
                <c:pt idx="262">
                  <c:v>1000</c:v>
                </c:pt>
                <c:pt idx="263">
                  <c:v>1864</c:v>
                </c:pt>
                <c:pt idx="264">
                  <c:v>3730</c:v>
                </c:pt>
                <c:pt idx="265">
                  <c:v>3265</c:v>
                </c:pt>
                <c:pt idx="266">
                  <c:v>3128</c:v>
                </c:pt>
                <c:pt idx="267">
                  <c:v>2505</c:v>
                </c:pt>
                <c:pt idx="268">
                  <c:v>2497</c:v>
                </c:pt>
                <c:pt idx="269">
                  <c:v>2993</c:v>
                </c:pt>
                <c:pt idx="270">
                  <c:v>3280</c:v>
                </c:pt>
                <c:pt idx="271">
                  <c:v>1886</c:v>
                </c:pt>
                <c:pt idx="272">
                  <c:v>1200</c:v>
                </c:pt>
                <c:pt idx="273">
                  <c:v>895</c:v>
                </c:pt>
                <c:pt idx="274">
                  <c:v>758</c:v>
                </c:pt>
                <c:pt idx="275">
                  <c:v>520</c:v>
                </c:pt>
                <c:pt idx="276">
                  <c:v>512</c:v>
                </c:pt>
                <c:pt idx="277">
                  <c:v>177</c:v>
                </c:pt>
                <c:pt idx="278">
                  <c:v>88</c:v>
                </c:pt>
                <c:pt idx="279">
                  <c:v>36</c:v>
                </c:pt>
                <c:pt idx="280">
                  <c:v>76</c:v>
                </c:pt>
                <c:pt idx="281">
                  <c:v>575</c:v>
                </c:pt>
                <c:pt idx="282">
                  <c:v>2314</c:v>
                </c:pt>
                <c:pt idx="283">
                  <c:v>3417</c:v>
                </c:pt>
                <c:pt idx="284">
                  <c:v>4806</c:v>
                </c:pt>
                <c:pt idx="285">
                  <c:v>4381</c:v>
                </c:pt>
                <c:pt idx="286">
                  <c:v>2181</c:v>
                </c:pt>
                <c:pt idx="287">
                  <c:v>3482</c:v>
                </c:pt>
                <c:pt idx="288">
                  <c:v>4136</c:v>
                </c:pt>
                <c:pt idx="289">
                  <c:v>3777</c:v>
                </c:pt>
                <c:pt idx="290">
                  <c:v>3779</c:v>
                </c:pt>
                <c:pt idx="291">
                  <c:v>3810</c:v>
                </c:pt>
                <c:pt idx="292">
                  <c:v>3460</c:v>
                </c:pt>
                <c:pt idx="293">
                  <c:v>3542</c:v>
                </c:pt>
                <c:pt idx="294">
                  <c:v>3451</c:v>
                </c:pt>
                <c:pt idx="295">
                  <c:v>2460</c:v>
                </c:pt>
                <c:pt idx="296">
                  <c:v>1637</c:v>
                </c:pt>
                <c:pt idx="297">
                  <c:v>849</c:v>
                </c:pt>
                <c:pt idx="298">
                  <c:v>176</c:v>
                </c:pt>
                <c:pt idx="299">
                  <c:v>49</c:v>
                </c:pt>
                <c:pt idx="300">
                  <c:v>-6</c:v>
                </c:pt>
                <c:pt idx="301">
                  <c:v>-19</c:v>
                </c:pt>
                <c:pt idx="302">
                  <c:v>2</c:v>
                </c:pt>
                <c:pt idx="303">
                  <c:v>12</c:v>
                </c:pt>
                <c:pt idx="304">
                  <c:v>14</c:v>
                </c:pt>
                <c:pt idx="305">
                  <c:v>139</c:v>
                </c:pt>
                <c:pt idx="306">
                  <c:v>254</c:v>
                </c:pt>
                <c:pt idx="307">
                  <c:v>364</c:v>
                </c:pt>
                <c:pt idx="308">
                  <c:v>429</c:v>
                </c:pt>
                <c:pt idx="309">
                  <c:v>799</c:v>
                </c:pt>
                <c:pt idx="310">
                  <c:v>991</c:v>
                </c:pt>
                <c:pt idx="311">
                  <c:v>779</c:v>
                </c:pt>
                <c:pt idx="312">
                  <c:v>4159</c:v>
                </c:pt>
                <c:pt idx="313">
                  <c:v>2521</c:v>
                </c:pt>
                <c:pt idx="314">
                  <c:v>1261</c:v>
                </c:pt>
                <c:pt idx="315">
                  <c:v>979</c:v>
                </c:pt>
                <c:pt idx="316">
                  <c:v>326</c:v>
                </c:pt>
                <c:pt idx="317">
                  <c:v>545</c:v>
                </c:pt>
                <c:pt idx="318">
                  <c:v>539</c:v>
                </c:pt>
                <c:pt idx="319">
                  <c:v>144</c:v>
                </c:pt>
                <c:pt idx="320">
                  <c:v>1813</c:v>
                </c:pt>
                <c:pt idx="321">
                  <c:v>2176</c:v>
                </c:pt>
                <c:pt idx="322">
                  <c:v>3124</c:v>
                </c:pt>
                <c:pt idx="323">
                  <c:v>4917</c:v>
                </c:pt>
                <c:pt idx="324">
                  <c:v>5952</c:v>
                </c:pt>
                <c:pt idx="325">
                  <c:v>5971</c:v>
                </c:pt>
                <c:pt idx="326">
                  <c:v>5965</c:v>
                </c:pt>
                <c:pt idx="327">
                  <c:v>5977</c:v>
                </c:pt>
                <c:pt idx="328">
                  <c:v>5971</c:v>
                </c:pt>
                <c:pt idx="329">
                  <c:v>5921</c:v>
                </c:pt>
                <c:pt idx="330">
                  <c:v>5645</c:v>
                </c:pt>
                <c:pt idx="331">
                  <c:v>4967</c:v>
                </c:pt>
                <c:pt idx="332">
                  <c:v>3506</c:v>
                </c:pt>
                <c:pt idx="333">
                  <c:v>2515</c:v>
                </c:pt>
                <c:pt idx="334">
                  <c:v>3311</c:v>
                </c:pt>
                <c:pt idx="335">
                  <c:v>5344</c:v>
                </c:pt>
                <c:pt idx="336">
                  <c:v>5123</c:v>
                </c:pt>
                <c:pt idx="337">
                  <c:v>4952</c:v>
                </c:pt>
                <c:pt idx="338">
                  <c:v>4801</c:v>
                </c:pt>
                <c:pt idx="339">
                  <c:v>3828</c:v>
                </c:pt>
                <c:pt idx="340">
                  <c:v>2609</c:v>
                </c:pt>
                <c:pt idx="341">
                  <c:v>1431</c:v>
                </c:pt>
                <c:pt idx="342">
                  <c:v>863</c:v>
                </c:pt>
                <c:pt idx="343">
                  <c:v>476</c:v>
                </c:pt>
                <c:pt idx="344">
                  <c:v>352</c:v>
                </c:pt>
                <c:pt idx="345">
                  <c:v>442</c:v>
                </c:pt>
                <c:pt idx="346">
                  <c:v>386</c:v>
                </c:pt>
                <c:pt idx="347">
                  <c:v>247</c:v>
                </c:pt>
                <c:pt idx="348">
                  <c:v>261</c:v>
                </c:pt>
                <c:pt idx="349">
                  <c:v>433</c:v>
                </c:pt>
                <c:pt idx="350">
                  <c:v>473</c:v>
                </c:pt>
                <c:pt idx="351">
                  <c:v>368</c:v>
                </c:pt>
                <c:pt idx="352">
                  <c:v>421</c:v>
                </c:pt>
                <c:pt idx="353">
                  <c:v>856</c:v>
                </c:pt>
                <c:pt idx="354">
                  <c:v>888</c:v>
                </c:pt>
                <c:pt idx="355">
                  <c:v>1532</c:v>
                </c:pt>
                <c:pt idx="356">
                  <c:v>1972</c:v>
                </c:pt>
                <c:pt idx="357">
                  <c:v>2222</c:v>
                </c:pt>
                <c:pt idx="358">
                  <c:v>3469</c:v>
                </c:pt>
                <c:pt idx="359">
                  <c:v>3648</c:v>
                </c:pt>
                <c:pt idx="360">
                  <c:v>4951</c:v>
                </c:pt>
                <c:pt idx="361">
                  <c:v>4709</c:v>
                </c:pt>
                <c:pt idx="362">
                  <c:v>4040</c:v>
                </c:pt>
                <c:pt idx="363">
                  <c:v>1631</c:v>
                </c:pt>
                <c:pt idx="364">
                  <c:v>2676</c:v>
                </c:pt>
                <c:pt idx="365">
                  <c:v>4174</c:v>
                </c:pt>
                <c:pt idx="366">
                  <c:v>4313</c:v>
                </c:pt>
                <c:pt idx="367">
                  <c:v>4524</c:v>
                </c:pt>
                <c:pt idx="368">
                  <c:v>5473</c:v>
                </c:pt>
                <c:pt idx="369">
                  <c:v>5518</c:v>
                </c:pt>
                <c:pt idx="370">
                  <c:v>5225</c:v>
                </c:pt>
                <c:pt idx="371">
                  <c:v>5626</c:v>
                </c:pt>
                <c:pt idx="372">
                  <c:v>5142</c:v>
                </c:pt>
                <c:pt idx="373">
                  <c:v>5199</c:v>
                </c:pt>
                <c:pt idx="374">
                  <c:v>5964</c:v>
                </c:pt>
                <c:pt idx="375">
                  <c:v>6000</c:v>
                </c:pt>
                <c:pt idx="376">
                  <c:v>6000</c:v>
                </c:pt>
                <c:pt idx="377">
                  <c:v>6000</c:v>
                </c:pt>
                <c:pt idx="378">
                  <c:v>6000</c:v>
                </c:pt>
                <c:pt idx="379">
                  <c:v>4996</c:v>
                </c:pt>
                <c:pt idx="380">
                  <c:v>3657</c:v>
                </c:pt>
                <c:pt idx="381">
                  <c:v>1727</c:v>
                </c:pt>
                <c:pt idx="382">
                  <c:v>4358</c:v>
                </c:pt>
                <c:pt idx="383">
                  <c:v>4753</c:v>
                </c:pt>
                <c:pt idx="384">
                  <c:v>49</c:v>
                </c:pt>
                <c:pt idx="385">
                  <c:v>-16</c:v>
                </c:pt>
                <c:pt idx="386">
                  <c:v>-19</c:v>
                </c:pt>
                <c:pt idx="387">
                  <c:v>101</c:v>
                </c:pt>
                <c:pt idx="388">
                  <c:v>313</c:v>
                </c:pt>
                <c:pt idx="389">
                  <c:v>611</c:v>
                </c:pt>
                <c:pt idx="390">
                  <c:v>872</c:v>
                </c:pt>
                <c:pt idx="391">
                  <c:v>785</c:v>
                </c:pt>
                <c:pt idx="392">
                  <c:v>785</c:v>
                </c:pt>
                <c:pt idx="393">
                  <c:v>1076</c:v>
                </c:pt>
                <c:pt idx="394">
                  <c:v>1127</c:v>
                </c:pt>
                <c:pt idx="395">
                  <c:v>754</c:v>
                </c:pt>
                <c:pt idx="396">
                  <c:v>710</c:v>
                </c:pt>
                <c:pt idx="397">
                  <c:v>598</c:v>
                </c:pt>
                <c:pt idx="398">
                  <c:v>425</c:v>
                </c:pt>
                <c:pt idx="399">
                  <c:v>337</c:v>
                </c:pt>
                <c:pt idx="400">
                  <c:v>365</c:v>
                </c:pt>
                <c:pt idx="401">
                  <c:v>582</c:v>
                </c:pt>
                <c:pt idx="402">
                  <c:v>1158</c:v>
                </c:pt>
                <c:pt idx="403">
                  <c:v>1678</c:v>
                </c:pt>
                <c:pt idx="404">
                  <c:v>2354</c:v>
                </c:pt>
                <c:pt idx="405">
                  <c:v>2636</c:v>
                </c:pt>
                <c:pt idx="406">
                  <c:v>2497</c:v>
                </c:pt>
                <c:pt idx="407">
                  <c:v>2463</c:v>
                </c:pt>
                <c:pt idx="408">
                  <c:v>276</c:v>
                </c:pt>
                <c:pt idx="409">
                  <c:v>254</c:v>
                </c:pt>
                <c:pt idx="410">
                  <c:v>412</c:v>
                </c:pt>
                <c:pt idx="411">
                  <c:v>533</c:v>
                </c:pt>
                <c:pt idx="412">
                  <c:v>341</c:v>
                </c:pt>
                <c:pt idx="413">
                  <c:v>56</c:v>
                </c:pt>
                <c:pt idx="414">
                  <c:v>-2</c:v>
                </c:pt>
                <c:pt idx="415">
                  <c:v>-24</c:v>
                </c:pt>
                <c:pt idx="416">
                  <c:v>-23</c:v>
                </c:pt>
                <c:pt idx="417">
                  <c:v>-25</c:v>
                </c:pt>
                <c:pt idx="418">
                  <c:v>-23</c:v>
                </c:pt>
                <c:pt idx="419">
                  <c:v>-20</c:v>
                </c:pt>
                <c:pt idx="420">
                  <c:v>18</c:v>
                </c:pt>
                <c:pt idx="421">
                  <c:v>46</c:v>
                </c:pt>
                <c:pt idx="422">
                  <c:v>23</c:v>
                </c:pt>
                <c:pt idx="423">
                  <c:v>5</c:v>
                </c:pt>
                <c:pt idx="424">
                  <c:v>18</c:v>
                </c:pt>
                <c:pt idx="425">
                  <c:v>25</c:v>
                </c:pt>
                <c:pt idx="426">
                  <c:v>53</c:v>
                </c:pt>
                <c:pt idx="427">
                  <c:v>161</c:v>
                </c:pt>
                <c:pt idx="428">
                  <c:v>1058</c:v>
                </c:pt>
                <c:pt idx="429">
                  <c:v>1853</c:v>
                </c:pt>
                <c:pt idx="430">
                  <c:v>2531</c:v>
                </c:pt>
                <c:pt idx="431">
                  <c:v>2944</c:v>
                </c:pt>
                <c:pt idx="432">
                  <c:v>4869</c:v>
                </c:pt>
                <c:pt idx="433">
                  <c:v>5260</c:v>
                </c:pt>
                <c:pt idx="434">
                  <c:v>4757</c:v>
                </c:pt>
                <c:pt idx="435">
                  <c:v>4120</c:v>
                </c:pt>
                <c:pt idx="436">
                  <c:v>3976</c:v>
                </c:pt>
                <c:pt idx="437">
                  <c:v>3131</c:v>
                </c:pt>
                <c:pt idx="438">
                  <c:v>3057</c:v>
                </c:pt>
                <c:pt idx="439">
                  <c:v>2738</c:v>
                </c:pt>
                <c:pt idx="440">
                  <c:v>2518</c:v>
                </c:pt>
                <c:pt idx="441">
                  <c:v>1783</c:v>
                </c:pt>
                <c:pt idx="442">
                  <c:v>969</c:v>
                </c:pt>
                <c:pt idx="443">
                  <c:v>566</c:v>
                </c:pt>
                <c:pt idx="444">
                  <c:v>362</c:v>
                </c:pt>
                <c:pt idx="445">
                  <c:v>176</c:v>
                </c:pt>
                <c:pt idx="446">
                  <c:v>-1</c:v>
                </c:pt>
                <c:pt idx="447">
                  <c:v>-8</c:v>
                </c:pt>
                <c:pt idx="448">
                  <c:v>-25</c:v>
                </c:pt>
                <c:pt idx="449">
                  <c:v>1</c:v>
                </c:pt>
                <c:pt idx="450">
                  <c:v>-3</c:v>
                </c:pt>
                <c:pt idx="451">
                  <c:v>67</c:v>
                </c:pt>
                <c:pt idx="452">
                  <c:v>57</c:v>
                </c:pt>
                <c:pt idx="453">
                  <c:v>68</c:v>
                </c:pt>
                <c:pt idx="454">
                  <c:v>88</c:v>
                </c:pt>
                <c:pt idx="455">
                  <c:v>186</c:v>
                </c:pt>
                <c:pt idx="456">
                  <c:v>4109</c:v>
                </c:pt>
                <c:pt idx="457">
                  <c:v>3869</c:v>
                </c:pt>
                <c:pt idx="458">
                  <c:v>3422</c:v>
                </c:pt>
                <c:pt idx="459">
                  <c:v>3565</c:v>
                </c:pt>
                <c:pt idx="460">
                  <c:v>3085</c:v>
                </c:pt>
                <c:pt idx="461">
                  <c:v>2503</c:v>
                </c:pt>
                <c:pt idx="462">
                  <c:v>2198</c:v>
                </c:pt>
                <c:pt idx="463">
                  <c:v>1541</c:v>
                </c:pt>
                <c:pt idx="464">
                  <c:v>1374</c:v>
                </c:pt>
                <c:pt idx="465">
                  <c:v>1130</c:v>
                </c:pt>
                <c:pt idx="466">
                  <c:v>1015</c:v>
                </c:pt>
                <c:pt idx="467">
                  <c:v>1094</c:v>
                </c:pt>
                <c:pt idx="468">
                  <c:v>824</c:v>
                </c:pt>
                <c:pt idx="469">
                  <c:v>532</c:v>
                </c:pt>
                <c:pt idx="470">
                  <c:v>915</c:v>
                </c:pt>
                <c:pt idx="471">
                  <c:v>612</c:v>
                </c:pt>
                <c:pt idx="472">
                  <c:v>544</c:v>
                </c:pt>
                <c:pt idx="473">
                  <c:v>1967</c:v>
                </c:pt>
                <c:pt idx="474">
                  <c:v>3139</c:v>
                </c:pt>
                <c:pt idx="475">
                  <c:v>3228</c:v>
                </c:pt>
                <c:pt idx="476">
                  <c:v>1139</c:v>
                </c:pt>
                <c:pt idx="477">
                  <c:v>3865</c:v>
                </c:pt>
                <c:pt idx="478">
                  <c:v>4279</c:v>
                </c:pt>
                <c:pt idx="479">
                  <c:v>3799</c:v>
                </c:pt>
                <c:pt idx="480">
                  <c:v>4578</c:v>
                </c:pt>
                <c:pt idx="481">
                  <c:v>5725</c:v>
                </c:pt>
                <c:pt idx="482">
                  <c:v>5860</c:v>
                </c:pt>
                <c:pt idx="483">
                  <c:v>5824</c:v>
                </c:pt>
                <c:pt idx="484">
                  <c:v>5693</c:v>
                </c:pt>
                <c:pt idx="485">
                  <c:v>5931</c:v>
                </c:pt>
                <c:pt idx="486">
                  <c:v>5874</c:v>
                </c:pt>
                <c:pt idx="487">
                  <c:v>4852</c:v>
                </c:pt>
                <c:pt idx="488">
                  <c:v>4368</c:v>
                </c:pt>
                <c:pt idx="489">
                  <c:v>2493</c:v>
                </c:pt>
                <c:pt idx="490">
                  <c:v>911</c:v>
                </c:pt>
                <c:pt idx="491">
                  <c:v>187</c:v>
                </c:pt>
                <c:pt idx="492">
                  <c:v>208</c:v>
                </c:pt>
                <c:pt idx="493">
                  <c:v>134</c:v>
                </c:pt>
                <c:pt idx="494">
                  <c:v>57</c:v>
                </c:pt>
                <c:pt idx="495">
                  <c:v>-7</c:v>
                </c:pt>
                <c:pt idx="496">
                  <c:v>70</c:v>
                </c:pt>
                <c:pt idx="497">
                  <c:v>169</c:v>
                </c:pt>
                <c:pt idx="498">
                  <c:v>78</c:v>
                </c:pt>
                <c:pt idx="499">
                  <c:v>17</c:v>
                </c:pt>
                <c:pt idx="500">
                  <c:v>80</c:v>
                </c:pt>
                <c:pt idx="501">
                  <c:v>169</c:v>
                </c:pt>
                <c:pt idx="502">
                  <c:v>82</c:v>
                </c:pt>
                <c:pt idx="503">
                  <c:v>4</c:v>
                </c:pt>
                <c:pt idx="504">
                  <c:v>4156</c:v>
                </c:pt>
                <c:pt idx="505">
                  <c:v>4174</c:v>
                </c:pt>
                <c:pt idx="506">
                  <c:v>5249</c:v>
                </c:pt>
                <c:pt idx="507">
                  <c:v>3256</c:v>
                </c:pt>
                <c:pt idx="508">
                  <c:v>2986</c:v>
                </c:pt>
                <c:pt idx="509">
                  <c:v>3005</c:v>
                </c:pt>
                <c:pt idx="510">
                  <c:v>1609</c:v>
                </c:pt>
                <c:pt idx="511">
                  <c:v>2012</c:v>
                </c:pt>
                <c:pt idx="512">
                  <c:v>2276</c:v>
                </c:pt>
                <c:pt idx="513">
                  <c:v>1439</c:v>
                </c:pt>
                <c:pt idx="514">
                  <c:v>1522</c:v>
                </c:pt>
                <c:pt idx="515">
                  <c:v>1226</c:v>
                </c:pt>
                <c:pt idx="516">
                  <c:v>1861</c:v>
                </c:pt>
                <c:pt idx="517">
                  <c:v>1201</c:v>
                </c:pt>
                <c:pt idx="518">
                  <c:v>1930</c:v>
                </c:pt>
                <c:pt idx="519">
                  <c:v>2967</c:v>
                </c:pt>
                <c:pt idx="520">
                  <c:v>3652</c:v>
                </c:pt>
                <c:pt idx="521">
                  <c:v>2961</c:v>
                </c:pt>
                <c:pt idx="522">
                  <c:v>1433</c:v>
                </c:pt>
                <c:pt idx="523">
                  <c:v>365</c:v>
                </c:pt>
                <c:pt idx="524">
                  <c:v>-6</c:v>
                </c:pt>
                <c:pt idx="525">
                  <c:v>6</c:v>
                </c:pt>
                <c:pt idx="526">
                  <c:v>-38</c:v>
                </c:pt>
                <c:pt idx="527">
                  <c:v>6</c:v>
                </c:pt>
                <c:pt idx="528">
                  <c:v>779</c:v>
                </c:pt>
                <c:pt idx="529">
                  <c:v>1363</c:v>
                </c:pt>
                <c:pt idx="530">
                  <c:v>2273</c:v>
                </c:pt>
                <c:pt idx="531">
                  <c:v>2586</c:v>
                </c:pt>
                <c:pt idx="532">
                  <c:v>2284</c:v>
                </c:pt>
                <c:pt idx="533">
                  <c:v>4411</c:v>
                </c:pt>
                <c:pt idx="534">
                  <c:v>5036</c:v>
                </c:pt>
                <c:pt idx="535">
                  <c:v>4475</c:v>
                </c:pt>
                <c:pt idx="536">
                  <c:v>4249</c:v>
                </c:pt>
                <c:pt idx="537">
                  <c:v>3949</c:v>
                </c:pt>
                <c:pt idx="538">
                  <c:v>3860</c:v>
                </c:pt>
                <c:pt idx="539">
                  <c:v>3239</c:v>
                </c:pt>
                <c:pt idx="540">
                  <c:v>3130</c:v>
                </c:pt>
                <c:pt idx="541">
                  <c:v>2875</c:v>
                </c:pt>
                <c:pt idx="542">
                  <c:v>2482</c:v>
                </c:pt>
                <c:pt idx="543">
                  <c:v>1361</c:v>
                </c:pt>
                <c:pt idx="544">
                  <c:v>1490</c:v>
                </c:pt>
                <c:pt idx="545">
                  <c:v>1361</c:v>
                </c:pt>
                <c:pt idx="546">
                  <c:v>1865</c:v>
                </c:pt>
                <c:pt idx="547">
                  <c:v>2101</c:v>
                </c:pt>
                <c:pt idx="548">
                  <c:v>1751</c:v>
                </c:pt>
                <c:pt idx="549">
                  <c:v>2042</c:v>
                </c:pt>
                <c:pt idx="550">
                  <c:v>2741</c:v>
                </c:pt>
                <c:pt idx="551">
                  <c:v>3537</c:v>
                </c:pt>
                <c:pt idx="552">
                  <c:v>1363</c:v>
                </c:pt>
                <c:pt idx="553">
                  <c:v>2306</c:v>
                </c:pt>
                <c:pt idx="554">
                  <c:v>2491</c:v>
                </c:pt>
                <c:pt idx="555">
                  <c:v>1733</c:v>
                </c:pt>
                <c:pt idx="556">
                  <c:v>1274</c:v>
                </c:pt>
                <c:pt idx="557">
                  <c:v>2889</c:v>
                </c:pt>
                <c:pt idx="558">
                  <c:v>2486</c:v>
                </c:pt>
                <c:pt idx="559">
                  <c:v>1481</c:v>
                </c:pt>
                <c:pt idx="560">
                  <c:v>1620</c:v>
                </c:pt>
                <c:pt idx="561">
                  <c:v>2102</c:v>
                </c:pt>
                <c:pt idx="562">
                  <c:v>2424</c:v>
                </c:pt>
                <c:pt idx="563">
                  <c:v>1430</c:v>
                </c:pt>
                <c:pt idx="564">
                  <c:v>888</c:v>
                </c:pt>
                <c:pt idx="565">
                  <c:v>595</c:v>
                </c:pt>
                <c:pt idx="566">
                  <c:v>669</c:v>
                </c:pt>
                <c:pt idx="567">
                  <c:v>895</c:v>
                </c:pt>
                <c:pt idx="568">
                  <c:v>2472</c:v>
                </c:pt>
                <c:pt idx="569">
                  <c:v>903</c:v>
                </c:pt>
                <c:pt idx="570">
                  <c:v>2357</c:v>
                </c:pt>
                <c:pt idx="571">
                  <c:v>2891</c:v>
                </c:pt>
                <c:pt idx="572">
                  <c:v>2946</c:v>
                </c:pt>
                <c:pt idx="573">
                  <c:v>3037</c:v>
                </c:pt>
                <c:pt idx="574">
                  <c:v>3108</c:v>
                </c:pt>
                <c:pt idx="575">
                  <c:v>2544</c:v>
                </c:pt>
                <c:pt idx="576">
                  <c:v>-31</c:v>
                </c:pt>
                <c:pt idx="577">
                  <c:v>-19</c:v>
                </c:pt>
                <c:pt idx="578">
                  <c:v>219</c:v>
                </c:pt>
                <c:pt idx="579">
                  <c:v>1882</c:v>
                </c:pt>
                <c:pt idx="580">
                  <c:v>4446</c:v>
                </c:pt>
                <c:pt idx="581">
                  <c:v>2951</c:v>
                </c:pt>
                <c:pt idx="582">
                  <c:v>1745</c:v>
                </c:pt>
                <c:pt idx="583">
                  <c:v>2264</c:v>
                </c:pt>
                <c:pt idx="584">
                  <c:v>1113</c:v>
                </c:pt>
                <c:pt idx="585">
                  <c:v>800</c:v>
                </c:pt>
                <c:pt idx="586">
                  <c:v>519</c:v>
                </c:pt>
                <c:pt idx="587">
                  <c:v>944</c:v>
                </c:pt>
                <c:pt idx="588">
                  <c:v>2820</c:v>
                </c:pt>
                <c:pt idx="589">
                  <c:v>4215</c:v>
                </c:pt>
                <c:pt idx="590">
                  <c:v>3746</c:v>
                </c:pt>
                <c:pt idx="591">
                  <c:v>4446</c:v>
                </c:pt>
                <c:pt idx="592">
                  <c:v>4033</c:v>
                </c:pt>
                <c:pt idx="593">
                  <c:v>1044</c:v>
                </c:pt>
                <c:pt idx="594">
                  <c:v>676</c:v>
                </c:pt>
                <c:pt idx="595">
                  <c:v>-31</c:v>
                </c:pt>
                <c:pt idx="596">
                  <c:v>650</c:v>
                </c:pt>
                <c:pt idx="597">
                  <c:v>1351</c:v>
                </c:pt>
                <c:pt idx="598">
                  <c:v>3395</c:v>
                </c:pt>
                <c:pt idx="599">
                  <c:v>2883</c:v>
                </c:pt>
                <c:pt idx="600">
                  <c:v>3844</c:v>
                </c:pt>
                <c:pt idx="601">
                  <c:v>3389</c:v>
                </c:pt>
                <c:pt idx="602">
                  <c:v>2999</c:v>
                </c:pt>
                <c:pt idx="603">
                  <c:v>2633</c:v>
                </c:pt>
                <c:pt idx="604">
                  <c:v>3024</c:v>
                </c:pt>
                <c:pt idx="605">
                  <c:v>2608</c:v>
                </c:pt>
                <c:pt idx="606">
                  <c:v>2331</c:v>
                </c:pt>
                <c:pt idx="607">
                  <c:v>1783</c:v>
                </c:pt>
                <c:pt idx="608">
                  <c:v>3572</c:v>
                </c:pt>
                <c:pt idx="609">
                  <c:v>3100</c:v>
                </c:pt>
                <c:pt idx="610">
                  <c:v>1808</c:v>
                </c:pt>
                <c:pt idx="611">
                  <c:v>605</c:v>
                </c:pt>
                <c:pt idx="612">
                  <c:v>176</c:v>
                </c:pt>
                <c:pt idx="613">
                  <c:v>214</c:v>
                </c:pt>
                <c:pt idx="614">
                  <c:v>296</c:v>
                </c:pt>
                <c:pt idx="615">
                  <c:v>939</c:v>
                </c:pt>
                <c:pt idx="616">
                  <c:v>1714</c:v>
                </c:pt>
                <c:pt idx="617">
                  <c:v>3925</c:v>
                </c:pt>
                <c:pt idx="618">
                  <c:v>5425</c:v>
                </c:pt>
                <c:pt idx="619">
                  <c:v>5255</c:v>
                </c:pt>
                <c:pt idx="620">
                  <c:v>5608</c:v>
                </c:pt>
                <c:pt idx="621">
                  <c:v>5608</c:v>
                </c:pt>
                <c:pt idx="622">
                  <c:v>5248</c:v>
                </c:pt>
                <c:pt idx="623">
                  <c:v>5261</c:v>
                </c:pt>
                <c:pt idx="624">
                  <c:v>911</c:v>
                </c:pt>
                <c:pt idx="625">
                  <c:v>1085</c:v>
                </c:pt>
                <c:pt idx="626">
                  <c:v>1602</c:v>
                </c:pt>
                <c:pt idx="627">
                  <c:v>2209</c:v>
                </c:pt>
                <c:pt idx="628">
                  <c:v>3141</c:v>
                </c:pt>
                <c:pt idx="629">
                  <c:v>3293</c:v>
                </c:pt>
                <c:pt idx="630">
                  <c:v>2402</c:v>
                </c:pt>
                <c:pt idx="631">
                  <c:v>2507</c:v>
                </c:pt>
                <c:pt idx="632">
                  <c:v>3887</c:v>
                </c:pt>
                <c:pt idx="633">
                  <c:v>4396</c:v>
                </c:pt>
                <c:pt idx="634">
                  <c:v>3083</c:v>
                </c:pt>
                <c:pt idx="635">
                  <c:v>2647</c:v>
                </c:pt>
                <c:pt idx="636">
                  <c:v>1731</c:v>
                </c:pt>
                <c:pt idx="637">
                  <c:v>1526</c:v>
                </c:pt>
                <c:pt idx="638">
                  <c:v>1379</c:v>
                </c:pt>
                <c:pt idx="639">
                  <c:v>1337</c:v>
                </c:pt>
                <c:pt idx="640">
                  <c:v>1495</c:v>
                </c:pt>
                <c:pt idx="641">
                  <c:v>2111</c:v>
                </c:pt>
                <c:pt idx="642">
                  <c:v>2192</c:v>
                </c:pt>
                <c:pt idx="643">
                  <c:v>2046</c:v>
                </c:pt>
                <c:pt idx="644">
                  <c:v>1600</c:v>
                </c:pt>
                <c:pt idx="645">
                  <c:v>1403</c:v>
                </c:pt>
                <c:pt idx="646">
                  <c:v>1756</c:v>
                </c:pt>
                <c:pt idx="647">
                  <c:v>1687</c:v>
                </c:pt>
                <c:pt idx="648">
                  <c:v>1945</c:v>
                </c:pt>
                <c:pt idx="649">
                  <c:v>1816</c:v>
                </c:pt>
                <c:pt idx="650">
                  <c:v>1165</c:v>
                </c:pt>
                <c:pt idx="651">
                  <c:v>813</c:v>
                </c:pt>
                <c:pt idx="652">
                  <c:v>749</c:v>
                </c:pt>
                <c:pt idx="653">
                  <c:v>411</c:v>
                </c:pt>
                <c:pt idx="654">
                  <c:v>306</c:v>
                </c:pt>
                <c:pt idx="655">
                  <c:v>124</c:v>
                </c:pt>
                <c:pt idx="656">
                  <c:v>81</c:v>
                </c:pt>
                <c:pt idx="657">
                  <c:v>2</c:v>
                </c:pt>
                <c:pt idx="658">
                  <c:v>-26</c:v>
                </c:pt>
                <c:pt idx="659">
                  <c:v>-15</c:v>
                </c:pt>
                <c:pt idx="660">
                  <c:v>0</c:v>
                </c:pt>
                <c:pt idx="661">
                  <c:v>-13</c:v>
                </c:pt>
                <c:pt idx="662">
                  <c:v>-15</c:v>
                </c:pt>
                <c:pt idx="663">
                  <c:v>-28</c:v>
                </c:pt>
                <c:pt idx="664">
                  <c:v>-28</c:v>
                </c:pt>
                <c:pt idx="665">
                  <c:v>-29</c:v>
                </c:pt>
                <c:pt idx="666">
                  <c:v>-7</c:v>
                </c:pt>
                <c:pt idx="667">
                  <c:v>13</c:v>
                </c:pt>
                <c:pt idx="668">
                  <c:v>-11</c:v>
                </c:pt>
                <c:pt idx="669">
                  <c:v>4</c:v>
                </c:pt>
                <c:pt idx="670">
                  <c:v>-19</c:v>
                </c:pt>
                <c:pt idx="671">
                  <c:v>-19</c:v>
                </c:pt>
                <c:pt idx="672">
                  <c:v>1214</c:v>
                </c:pt>
                <c:pt idx="673">
                  <c:v>2224</c:v>
                </c:pt>
                <c:pt idx="674">
                  <c:v>2600</c:v>
                </c:pt>
                <c:pt idx="675">
                  <c:v>2513</c:v>
                </c:pt>
                <c:pt idx="676">
                  <c:v>2229</c:v>
                </c:pt>
                <c:pt idx="677">
                  <c:v>1470</c:v>
                </c:pt>
                <c:pt idx="678">
                  <c:v>1103</c:v>
                </c:pt>
                <c:pt idx="679">
                  <c:v>338</c:v>
                </c:pt>
                <c:pt idx="680">
                  <c:v>457</c:v>
                </c:pt>
                <c:pt idx="681">
                  <c:v>643</c:v>
                </c:pt>
                <c:pt idx="682">
                  <c:v>334</c:v>
                </c:pt>
                <c:pt idx="683">
                  <c:v>255</c:v>
                </c:pt>
                <c:pt idx="684">
                  <c:v>240</c:v>
                </c:pt>
                <c:pt idx="685">
                  <c:v>101</c:v>
                </c:pt>
                <c:pt idx="686">
                  <c:v>161</c:v>
                </c:pt>
                <c:pt idx="687">
                  <c:v>26</c:v>
                </c:pt>
                <c:pt idx="688">
                  <c:v>127</c:v>
                </c:pt>
                <c:pt idx="689">
                  <c:v>387</c:v>
                </c:pt>
                <c:pt idx="690">
                  <c:v>1096</c:v>
                </c:pt>
                <c:pt idx="691">
                  <c:v>1330</c:v>
                </c:pt>
                <c:pt idx="692">
                  <c:v>1758</c:v>
                </c:pt>
                <c:pt idx="693">
                  <c:v>2486</c:v>
                </c:pt>
                <c:pt idx="694">
                  <c:v>2827</c:v>
                </c:pt>
                <c:pt idx="695">
                  <c:v>2710</c:v>
                </c:pt>
                <c:pt idx="696">
                  <c:v>5111</c:v>
                </c:pt>
                <c:pt idx="697">
                  <c:v>4357</c:v>
                </c:pt>
                <c:pt idx="698">
                  <c:v>4489</c:v>
                </c:pt>
                <c:pt idx="699">
                  <c:v>4195</c:v>
                </c:pt>
                <c:pt idx="700">
                  <c:v>3800</c:v>
                </c:pt>
                <c:pt idx="701">
                  <c:v>3094</c:v>
                </c:pt>
                <c:pt idx="702">
                  <c:v>3055</c:v>
                </c:pt>
                <c:pt idx="703">
                  <c:v>3211</c:v>
                </c:pt>
                <c:pt idx="704">
                  <c:v>3526</c:v>
                </c:pt>
                <c:pt idx="705">
                  <c:v>3593</c:v>
                </c:pt>
                <c:pt idx="706">
                  <c:v>2393</c:v>
                </c:pt>
                <c:pt idx="707">
                  <c:v>1538</c:v>
                </c:pt>
                <c:pt idx="708">
                  <c:v>472</c:v>
                </c:pt>
                <c:pt idx="709">
                  <c:v>158</c:v>
                </c:pt>
                <c:pt idx="710">
                  <c:v>248</c:v>
                </c:pt>
                <c:pt idx="711">
                  <c:v>86</c:v>
                </c:pt>
                <c:pt idx="712">
                  <c:v>2</c:v>
                </c:pt>
                <c:pt idx="713">
                  <c:v>320</c:v>
                </c:pt>
                <c:pt idx="714">
                  <c:v>1843</c:v>
                </c:pt>
                <c:pt idx="715">
                  <c:v>1267</c:v>
                </c:pt>
                <c:pt idx="716">
                  <c:v>1997</c:v>
                </c:pt>
                <c:pt idx="717">
                  <c:v>2711</c:v>
                </c:pt>
                <c:pt idx="718">
                  <c:v>2000</c:v>
                </c:pt>
                <c:pt idx="719">
                  <c:v>1466</c:v>
                </c:pt>
                <c:pt idx="720">
                  <c:v>4638</c:v>
                </c:pt>
                <c:pt idx="721">
                  <c:v>4288</c:v>
                </c:pt>
                <c:pt idx="722">
                  <c:v>3941</c:v>
                </c:pt>
                <c:pt idx="723">
                  <c:v>3376</c:v>
                </c:pt>
                <c:pt idx="724">
                  <c:v>3425</c:v>
                </c:pt>
                <c:pt idx="725">
                  <c:v>3320</c:v>
                </c:pt>
                <c:pt idx="726">
                  <c:v>3212</c:v>
                </c:pt>
                <c:pt idx="727">
                  <c:v>3083</c:v>
                </c:pt>
                <c:pt idx="728">
                  <c:v>2968</c:v>
                </c:pt>
                <c:pt idx="729">
                  <c:v>2847</c:v>
                </c:pt>
                <c:pt idx="730">
                  <c:v>2755</c:v>
                </c:pt>
                <c:pt idx="731">
                  <c:v>2568</c:v>
                </c:pt>
                <c:pt idx="732">
                  <c:v>2842</c:v>
                </c:pt>
                <c:pt idx="733">
                  <c:v>2042</c:v>
                </c:pt>
                <c:pt idx="734">
                  <c:v>2782</c:v>
                </c:pt>
                <c:pt idx="735">
                  <c:v>3762</c:v>
                </c:pt>
                <c:pt idx="736">
                  <c:v>4340</c:v>
                </c:pt>
                <c:pt idx="737">
                  <c:v>4545</c:v>
                </c:pt>
                <c:pt idx="738">
                  <c:v>5502</c:v>
                </c:pt>
                <c:pt idx="739">
                  <c:v>4979</c:v>
                </c:pt>
                <c:pt idx="740">
                  <c:v>3901</c:v>
                </c:pt>
                <c:pt idx="741">
                  <c:v>3961</c:v>
                </c:pt>
                <c:pt idx="742">
                  <c:v>4757</c:v>
                </c:pt>
                <c:pt idx="743">
                  <c:v>4917</c:v>
                </c:pt>
              </c:numCache>
            </c:numRef>
          </c:val>
        </c:ser>
        <c:marker val="1"/>
        <c:axId val="133914624"/>
        <c:axId val="133916544"/>
      </c:lineChart>
      <c:catAx>
        <c:axId val="1339146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Month</a:t>
                </a:r>
              </a:p>
            </c:rich>
          </c:tx>
          <c:layout/>
        </c:title>
        <c:tickLblPos val="nextTo"/>
        <c:crossAx val="133916544"/>
        <c:crosses val="autoZero"/>
        <c:auto val="1"/>
        <c:lblAlgn val="ctr"/>
        <c:lblOffset val="100"/>
      </c:catAx>
      <c:valAx>
        <c:axId val="1339165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133914624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tx1"/>
    </a:solidFill>
  </c:spPr>
  <c:txPr>
    <a:bodyPr/>
    <a:lstStyle/>
    <a:p>
      <a:pPr>
        <a:defRPr sz="1400">
          <a:solidFill>
            <a:schemeClr val="bg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0.68519</cdr:x>
      <cdr:y>0.45314</cdr:y>
    </cdr:from>
    <cdr:to>
      <cdr:x>0.86111</cdr:x>
      <cdr:y>0.53405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38800" y="2133600"/>
          <a:ext cx="1447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 smtClean="0">
              <a:solidFill>
                <a:srgbClr val="FFFF00"/>
              </a:solidFill>
            </a:rPr>
            <a:t>Base Case</a:t>
          </a:r>
          <a:endParaRPr lang="en-US" sz="20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0.30556</cdr:x>
      <cdr:y>0.08092</cdr:y>
    </cdr:from>
    <cdr:to>
      <cdr:x>0.76852</cdr:x>
      <cdr:y>0.17802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14600" y="381000"/>
          <a:ext cx="3810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2000" dirty="0" smtClean="0">
              <a:solidFill>
                <a:srgbClr val="FFFF00"/>
              </a:solidFill>
            </a:rPr>
            <a:t>200 MWa Load, 500 MW Wind</a:t>
          </a:r>
          <a:endParaRPr lang="en-US" sz="20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0.52778</cdr:x>
      <cdr:y>0.69589</cdr:y>
    </cdr:from>
    <cdr:to>
      <cdr:x>0.99074</cdr:x>
      <cdr:y>0.79299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343400" y="3276600"/>
          <a:ext cx="3810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Book Antiqua"/>
            </a:defRPr>
          </a:lvl1pPr>
          <a:lvl2pPr marL="457200" indent="0">
            <a:defRPr sz="1100">
              <a:latin typeface="Book Antiqua"/>
            </a:defRPr>
          </a:lvl2pPr>
          <a:lvl3pPr marL="914400" indent="0">
            <a:defRPr sz="1100">
              <a:latin typeface="Book Antiqua"/>
            </a:defRPr>
          </a:lvl3pPr>
          <a:lvl4pPr marL="1371600" indent="0">
            <a:defRPr sz="1100">
              <a:latin typeface="Book Antiqua"/>
            </a:defRPr>
          </a:lvl4pPr>
          <a:lvl5pPr marL="1828800" indent="0">
            <a:defRPr sz="1100">
              <a:latin typeface="Book Antiqua"/>
            </a:defRPr>
          </a:lvl5pPr>
          <a:lvl6pPr marL="2286000" indent="0">
            <a:defRPr sz="1100">
              <a:latin typeface="Book Antiqua"/>
            </a:defRPr>
          </a:lvl6pPr>
          <a:lvl7pPr marL="2743200" indent="0">
            <a:defRPr sz="1100">
              <a:latin typeface="Book Antiqua"/>
            </a:defRPr>
          </a:lvl7pPr>
          <a:lvl8pPr marL="3200400" indent="0">
            <a:defRPr sz="1100">
              <a:latin typeface="Book Antiqua"/>
            </a:defRPr>
          </a:lvl8pPr>
          <a:lvl9pPr marL="3657600" indent="0">
            <a:defRPr sz="1100">
              <a:latin typeface="Book Antiqua"/>
            </a:defRPr>
          </a:lvl9pPr>
        </a:lstStyle>
        <a:p xmlns:a="http://schemas.openxmlformats.org/drawingml/2006/main">
          <a:pPr algn="r"/>
          <a:r>
            <a:rPr lang="en-US" sz="2000" dirty="0" smtClean="0">
              <a:solidFill>
                <a:srgbClr val="FFFF00"/>
              </a:solidFill>
            </a:rPr>
            <a:t>200 MWa Load, 1000 MW Wind</a:t>
          </a:r>
          <a:endParaRPr lang="en-US" sz="20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0.37037</cdr:x>
      <cdr:y>0.2913</cdr:y>
    </cdr:from>
    <cdr:to>
      <cdr:x>0.60185</cdr:x>
      <cdr:y>0.3884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048000" y="1371600"/>
          <a:ext cx="1905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 smtClean="0">
              <a:solidFill>
                <a:srgbClr val="FFFF00"/>
              </a:solidFill>
            </a:rPr>
            <a:t>ELCC = 26.4%</a:t>
          </a:r>
          <a:endParaRPr lang="en-US" sz="20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0.5</cdr:x>
      <cdr:y>0.3884</cdr:y>
    </cdr:from>
    <cdr:to>
      <cdr:x>0.58333</cdr:x>
      <cdr:y>0.53405</cdr:y>
    </cdr:to>
    <cdr:sp macro="" textlink="">
      <cdr:nvSpPr>
        <cdr:cNvPr id="7" name="Straight Arrow Connector 6"/>
        <cdr:cNvSpPr/>
      </cdr:nvSpPr>
      <cdr:spPr>
        <a:xfrm xmlns:a="http://schemas.openxmlformats.org/drawingml/2006/main" rot="16200000" flipH="1">
          <a:off x="4114800" y="1828799"/>
          <a:ext cx="685800" cy="685801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FF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0.26852</cdr:x>
      <cdr:y>0.64734</cdr:y>
    </cdr:from>
    <cdr:to>
      <cdr:x>0.50926</cdr:x>
      <cdr:y>0.7768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09800" y="3048000"/>
          <a:ext cx="19812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dirty="0" smtClean="0">
              <a:solidFill>
                <a:srgbClr val="FFFF00"/>
              </a:solidFill>
            </a:rPr>
            <a:t>Current NW Wind</a:t>
          </a:r>
          <a:br>
            <a:rPr lang="en-US" sz="1600" dirty="0" smtClean="0">
              <a:solidFill>
                <a:srgbClr val="FFFF00"/>
              </a:solidFill>
            </a:rPr>
          </a:br>
          <a:r>
            <a:rPr lang="en-US" sz="1600" dirty="0" smtClean="0">
              <a:solidFill>
                <a:srgbClr val="FFFF00"/>
              </a:solidFill>
            </a:rPr>
            <a:t>About 3100 MW</a:t>
          </a:r>
          <a:endParaRPr lang="en-US" sz="16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0.39805</cdr:x>
      <cdr:y>0.4533</cdr:y>
    </cdr:from>
    <cdr:to>
      <cdr:x>0.39824</cdr:x>
      <cdr:y>0.64751</cdr:y>
    </cdr:to>
    <cdr:sp macro="" textlink="">
      <cdr:nvSpPr>
        <cdr:cNvPr id="4" name="Straight Arrow Connector 3"/>
        <cdr:cNvSpPr/>
      </cdr:nvSpPr>
      <cdr:spPr>
        <a:xfrm xmlns:a="http://schemas.openxmlformats.org/drawingml/2006/main" rot="5400000" flipH="1" flipV="1">
          <a:off x="3275806" y="2134394"/>
          <a:ext cx="1589" cy="914400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FF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0.87719</cdr:x>
      <cdr:y>0.41975</cdr:y>
    </cdr:from>
    <cdr:to>
      <cdr:x>0.97368</cdr:x>
      <cdr:y>0.48148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0" y="2590800"/>
          <a:ext cx="8382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dirty="0" smtClean="0">
              <a:latin typeface="Arial" pitchFamily="34" charset="0"/>
              <a:cs typeface="Arial" pitchFamily="34" charset="0"/>
            </a:rPr>
            <a:t>Wind</a:t>
          </a:r>
          <a:endParaRPr lang="en-US" sz="18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0732C-8F97-4061-9EF2-813179FD5A12}" type="datetimeFigureOut">
              <a:rPr lang="en-US" smtClean="0"/>
              <a:pPr/>
              <a:t>3/31/2011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F5901-0FEA-47AF-8604-EEEC96D18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41A2-94FE-4356-9949-280E9A9B01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0F851-9443-48EC-8392-55A48173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FF90-79FE-4077-BE65-ED6EA8B97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342E16-D037-46DF-B574-E3E4DE211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33C9-F1DF-465E-8C12-C7E3F57F1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403-2B43-4204-B44C-2A88C3921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1B1DB-E04B-4EB6-A51E-82F20F343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89C2-CD3A-4CC5-842F-A68C667BA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F96B-75B7-43A7-93F0-DFDD01306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64F7C-403F-49E8-A0AA-CE83CBB57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36E9AD-F930-44D8-9A56-F5D7703ECE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229600" cy="1066800"/>
          </a:xfrm>
        </p:spPr>
        <p:txBody>
          <a:bodyPr/>
          <a:lstStyle/>
          <a:p>
            <a:r>
              <a:rPr lang="en-US" dirty="0" smtClean="0"/>
              <a:t>Big Wind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257800"/>
            <a:ext cx="7696200" cy="121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Resource Adequacy Technical Committee Meeting</a:t>
            </a:r>
          </a:p>
          <a:p>
            <a:r>
              <a:rPr lang="en-US" dirty="0" smtClean="0"/>
              <a:t>April 6, 2011</a:t>
            </a:r>
            <a:endParaRPr lang="en-US" dirty="0"/>
          </a:p>
        </p:txBody>
      </p:sp>
      <p:pic>
        <p:nvPicPr>
          <p:cNvPr id="8" name="Picture 7" descr="big win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1828800"/>
            <a:ext cx="3333750" cy="280035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228600" y="304800"/>
          <a:ext cx="86868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304800" y="304800"/>
          <a:ext cx="86106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89C2-CD3A-4CC5-842F-A68C667BA03F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3" name="Chart 2"/>
          <p:cNvGraphicFramePr/>
          <p:nvPr/>
        </p:nvGraphicFramePr>
        <p:xfrm>
          <a:off x="228600" y="228600"/>
          <a:ext cx="86868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89C2-CD3A-4CC5-842F-A68C667BA03F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3" name="Chart 2"/>
          <p:cNvGraphicFramePr/>
          <p:nvPr/>
        </p:nvGraphicFramePr>
        <p:xfrm>
          <a:off x="228600" y="838201"/>
          <a:ext cx="8672512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89C2-CD3A-4CC5-842F-A68C667BA03F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3" name="Chart 2"/>
          <p:cNvGraphicFramePr/>
          <p:nvPr/>
        </p:nvGraphicFramePr>
        <p:xfrm>
          <a:off x="319088" y="1066801"/>
          <a:ext cx="8596312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89C2-CD3A-4CC5-842F-A68C667BA03F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3" name="Chart 2"/>
          <p:cNvGraphicFramePr/>
          <p:nvPr/>
        </p:nvGraphicFramePr>
        <p:xfrm>
          <a:off x="228600" y="914400"/>
          <a:ext cx="8672512" cy="3986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 BiOp data</a:t>
            </a:r>
            <a:endParaRPr lang="en-US" dirty="0" smtClean="0"/>
          </a:p>
          <a:p>
            <a:r>
              <a:rPr lang="en-US" dirty="0" smtClean="0"/>
              <a:t>For overgeneration study, run scenarios with no thermal cycling – to assess worst case magnitude</a:t>
            </a:r>
            <a:endParaRPr lang="en-US" dirty="0" smtClean="0"/>
          </a:p>
          <a:p>
            <a:r>
              <a:rPr lang="en-US" dirty="0" smtClean="0"/>
              <a:t>Continue to review hydro shaping logic</a:t>
            </a:r>
          </a:p>
          <a:p>
            <a:r>
              <a:rPr lang="en-US" dirty="0" smtClean="0"/>
              <a:t>Explore </a:t>
            </a:r>
            <a:r>
              <a:rPr lang="en-US" dirty="0" smtClean="0"/>
              <a:t>adding ramping </a:t>
            </a:r>
            <a:r>
              <a:rPr lang="en-US" dirty="0" smtClean="0"/>
              <a:t>logic for thermals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en-US" dirty="0" smtClean="0"/>
              <a:t>Estimate the Effective Load Carrying Capability (ELCC) for NW wind turbines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Quantify the relationship between installed wind generation and light-load-hour overgeneration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Examine the effects of wind generation on thermal resource dispatch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 are not for distribution</a:t>
            </a:r>
          </a:p>
          <a:p>
            <a:r>
              <a:rPr lang="en-US" dirty="0" smtClean="0"/>
              <a:t>BiOp data needs </a:t>
            </a:r>
            <a:r>
              <a:rPr lang="en-US" dirty="0" smtClean="0"/>
              <a:t>updating (again!)</a:t>
            </a:r>
            <a:endParaRPr lang="en-US" dirty="0" smtClean="0"/>
          </a:p>
          <a:p>
            <a:r>
              <a:rPr lang="en-US" dirty="0" smtClean="0"/>
              <a:t>Still working on hydro shaping logic in </a:t>
            </a:r>
            <a:r>
              <a:rPr lang="en-US" dirty="0" smtClean="0"/>
              <a:t>GENESYS</a:t>
            </a:r>
            <a:endParaRPr lang="en-US" dirty="0" smtClean="0"/>
          </a:p>
          <a:p>
            <a:r>
              <a:rPr lang="en-US" dirty="0" smtClean="0"/>
              <a:t>Used constant DEC requirements for all studies</a:t>
            </a:r>
          </a:p>
          <a:p>
            <a:r>
              <a:rPr lang="en-US" dirty="0" smtClean="0"/>
              <a:t>Ran </a:t>
            </a:r>
            <a:r>
              <a:rPr lang="en-US" dirty="0" smtClean="0"/>
              <a:t>limited number of </a:t>
            </a:r>
            <a:r>
              <a:rPr lang="en-US" dirty="0" smtClean="0"/>
              <a:t>games with sequential hydro, lockstep temperature and random </a:t>
            </a:r>
            <a:r>
              <a:rPr lang="en-US" dirty="0" smtClean="0"/>
              <a:t>wind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ELCC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2015 operating year</a:t>
            </a:r>
          </a:p>
          <a:p>
            <a:r>
              <a:rPr lang="en-US" dirty="0" smtClean="0"/>
              <a:t>Existing resources</a:t>
            </a:r>
          </a:p>
          <a:p>
            <a:r>
              <a:rPr lang="en-US" dirty="0" smtClean="0"/>
              <a:t>Expected new conservation (short-term model)</a:t>
            </a:r>
          </a:p>
          <a:p>
            <a:r>
              <a:rPr lang="en-US" dirty="0" smtClean="0"/>
              <a:t>Ran Dec-Feb and Jul-Sep only</a:t>
            </a:r>
          </a:p>
          <a:p>
            <a:r>
              <a:rPr lang="en-US" dirty="0" smtClean="0"/>
              <a:t>Base case</a:t>
            </a:r>
          </a:p>
          <a:p>
            <a:pPr lvl="1"/>
            <a:r>
              <a:rPr lang="en-US" dirty="0" smtClean="0"/>
              <a:t>Removed all wind</a:t>
            </a:r>
          </a:p>
          <a:p>
            <a:pPr lvl="1"/>
            <a:r>
              <a:rPr lang="en-US" dirty="0" smtClean="0"/>
              <a:t>Calculated total annual average curtailment per game</a:t>
            </a:r>
          </a:p>
          <a:p>
            <a:r>
              <a:rPr lang="en-US" dirty="0" smtClean="0"/>
              <a:t>Study cases</a:t>
            </a:r>
          </a:p>
          <a:p>
            <a:pPr lvl="1"/>
            <a:r>
              <a:rPr lang="en-US" dirty="0" smtClean="0"/>
              <a:t>Added 200 MWa of shaped load</a:t>
            </a:r>
          </a:p>
          <a:p>
            <a:pPr lvl="1"/>
            <a:r>
              <a:rPr lang="en-US" dirty="0" smtClean="0"/>
              <a:t>Added increments of wind capacity until the total annual average curtailment per game equaled that in the base</a:t>
            </a:r>
          </a:p>
          <a:p>
            <a:pPr lvl="1"/>
            <a:r>
              <a:rPr lang="en-US" dirty="0" smtClean="0"/>
              <a:t>Repeated above with greater amounts of load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ELCC Results (200 MWa)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ELCC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Average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Inc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Load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Inc (MWa)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Wind Inc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(MW)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ELCC (%)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ELCC (%)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26.4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26.4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22.9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19.5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21.7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17.0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20.2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14.0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17.4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15.1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ELCC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Overgeneration Study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210 games, sequential hydro, lockstep thermal and random wind (screening studies)</a:t>
            </a:r>
          </a:p>
          <a:p>
            <a:r>
              <a:rPr lang="en-US" dirty="0" smtClean="0"/>
              <a:t>2015 regional loads</a:t>
            </a:r>
          </a:p>
          <a:p>
            <a:r>
              <a:rPr lang="en-US" dirty="0" smtClean="0"/>
              <a:t>Existing resources</a:t>
            </a:r>
          </a:p>
          <a:p>
            <a:r>
              <a:rPr lang="en-US" dirty="0" smtClean="0"/>
              <a:t>2015 Power Plan conservation (1,200 MWa)</a:t>
            </a:r>
          </a:p>
          <a:p>
            <a:r>
              <a:rPr lang="en-US" dirty="0" smtClean="0"/>
              <a:t>No thermal ramping logic (results in lower overgeneration values)</a:t>
            </a:r>
          </a:p>
          <a:p>
            <a:r>
              <a:rPr lang="en-US" dirty="0" smtClean="0"/>
              <a:t>Wind was added with no additional load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EFFE-F55A-4246-9782-D1814F5475D3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152400" y="228600"/>
          <a:ext cx="88392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130</TotalTime>
  <Words>526</Words>
  <Application>Microsoft Office PowerPoint</Application>
  <PresentationFormat>On-screen Show (4:3)</PresentationFormat>
  <Paragraphs>158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Apex</vt:lpstr>
      <vt:lpstr>Big Wind Study</vt:lpstr>
      <vt:lpstr>Purpose of Study</vt:lpstr>
      <vt:lpstr>Caveats</vt:lpstr>
      <vt:lpstr>Wind ELCC Assumptions</vt:lpstr>
      <vt:lpstr>Wind ELCC Results (200 MWa)</vt:lpstr>
      <vt:lpstr>Wind ELCC Results</vt:lpstr>
      <vt:lpstr>Wind ELCC Results</vt:lpstr>
      <vt:lpstr>Overgeneration Study Assumptions</vt:lpstr>
      <vt:lpstr>Slide 9</vt:lpstr>
      <vt:lpstr>Slide 10</vt:lpstr>
      <vt:lpstr>Slide 11</vt:lpstr>
      <vt:lpstr>Slide 12</vt:lpstr>
      <vt:lpstr>Slide 13</vt:lpstr>
      <vt:lpstr>Slide 14</vt:lpstr>
      <vt:lpstr>Slide 15</vt:lpstr>
      <vt:lpstr>Next Steps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 John Fazio</cp:lastModifiedBy>
  <cp:revision>26</cp:revision>
  <dcterms:created xsi:type="dcterms:W3CDTF">2010-12-09T16:54:15Z</dcterms:created>
  <dcterms:modified xsi:type="dcterms:W3CDTF">2011-03-31T17:09:00Z</dcterms:modified>
</cp:coreProperties>
</file>