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21"/>
  </p:notesMasterIdLst>
  <p:handoutMasterIdLst>
    <p:handoutMasterId r:id="rId22"/>
  </p:handoutMasterIdLst>
  <p:sldIdLst>
    <p:sldId id="394" r:id="rId2"/>
    <p:sldId id="344" r:id="rId3"/>
    <p:sldId id="395" r:id="rId4"/>
    <p:sldId id="374" r:id="rId5"/>
    <p:sldId id="375" r:id="rId6"/>
    <p:sldId id="348" r:id="rId7"/>
    <p:sldId id="386" r:id="rId8"/>
    <p:sldId id="384" r:id="rId9"/>
    <p:sldId id="380" r:id="rId10"/>
    <p:sldId id="376" r:id="rId11"/>
    <p:sldId id="387" r:id="rId12"/>
    <p:sldId id="383" r:id="rId13"/>
    <p:sldId id="388" r:id="rId14"/>
    <p:sldId id="379" r:id="rId15"/>
    <p:sldId id="385" r:id="rId16"/>
    <p:sldId id="381" r:id="rId17"/>
    <p:sldId id="389" r:id="rId18"/>
    <p:sldId id="382" r:id="rId19"/>
    <p:sldId id="392" r:id="rId20"/>
  </p:sldIdLst>
  <p:sldSz cx="9144000" cy="6858000" type="screen4x3"/>
  <p:notesSz cx="6934200" cy="9220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  <a:srgbClr val="FF66FF"/>
    <a:srgbClr val="00CC00"/>
    <a:srgbClr val="FFFF99"/>
    <a:srgbClr val="CCFFFF"/>
    <a:srgbClr val="99CCFF"/>
    <a:srgbClr val="FF9933"/>
    <a:srgbClr val="CC99FF"/>
    <a:srgbClr val="00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 autoAdjust="0"/>
  </p:normalViewPr>
  <p:slideViewPr>
    <p:cSldViewPr>
      <p:cViewPr varScale="1">
        <p:scale>
          <a:sx n="74" d="100"/>
          <a:sy n="74" d="100"/>
        </p:scale>
        <p:origin x="-16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66" y="-78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nas1\power\JF\RA%20Forum\Benchmark\Hist%20Over%20and%20Under%20Suppy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nas1\power\JF\RA%20Forum\Benchmark\Hourly%20Dispatch%20Check%20Dec%201936.xlsm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nas1\power\JF\RA%20Forum\Benchmark\Dec%2036%20Curtailmen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RA%20Forum\Benchmark\Hist%20Over%20and%20Under%20Supp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Big%20Wind%202\6K%20Wind%20May%2098%20Dispatch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nas1\power\JF\Big%20Wind%202\6K%20Wind%20May%2098%20Dispatc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RA%20Forum\Benchmark\Hourly%20Dispatch%20Check%20Dec%201936.xlsm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RA%20Forum\Benchmark\Aug%20Ge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RA%20Forum\Benchmark\Hourly%20Dispatch%20Check%20Dec%201936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Historic Under-Supply Condition - Dec</a:t>
            </a:r>
            <a:r>
              <a:rPr lang="en-US" baseline="0"/>
              <a:t> 2009</a:t>
            </a:r>
            <a:endParaRPr lang="en-US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Hydro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val>
            <c:numRef>
              <c:f>Sheet1!$Y$7:$Y$750</c:f>
              <c:numCache>
                <c:formatCode>General</c:formatCode>
                <c:ptCount val="744"/>
                <c:pt idx="0">
                  <c:v>5150</c:v>
                </c:pt>
                <c:pt idx="1">
                  <c:v>4632</c:v>
                </c:pt>
                <c:pt idx="2">
                  <c:v>4791</c:v>
                </c:pt>
                <c:pt idx="3">
                  <c:v>4717</c:v>
                </c:pt>
                <c:pt idx="4">
                  <c:v>4993</c:v>
                </c:pt>
                <c:pt idx="5">
                  <c:v>5897</c:v>
                </c:pt>
                <c:pt idx="6">
                  <c:v>7439</c:v>
                </c:pt>
                <c:pt idx="7">
                  <c:v>9206</c:v>
                </c:pt>
                <c:pt idx="8">
                  <c:v>9685</c:v>
                </c:pt>
                <c:pt idx="9">
                  <c:v>9252</c:v>
                </c:pt>
                <c:pt idx="10">
                  <c:v>8492</c:v>
                </c:pt>
                <c:pt idx="11">
                  <c:v>7738</c:v>
                </c:pt>
                <c:pt idx="12">
                  <c:v>6869</c:v>
                </c:pt>
                <c:pt idx="13">
                  <c:v>6608</c:v>
                </c:pt>
                <c:pt idx="14">
                  <c:v>6518</c:v>
                </c:pt>
                <c:pt idx="15">
                  <c:v>6891</c:v>
                </c:pt>
                <c:pt idx="16">
                  <c:v>8039</c:v>
                </c:pt>
                <c:pt idx="17">
                  <c:v>9694</c:v>
                </c:pt>
                <c:pt idx="18">
                  <c:v>10326</c:v>
                </c:pt>
                <c:pt idx="19">
                  <c:v>10371</c:v>
                </c:pt>
                <c:pt idx="20">
                  <c:v>9638</c:v>
                </c:pt>
                <c:pt idx="21">
                  <c:v>8887</c:v>
                </c:pt>
                <c:pt idx="22">
                  <c:v>8042</c:v>
                </c:pt>
                <c:pt idx="23">
                  <c:v>6845</c:v>
                </c:pt>
                <c:pt idx="24">
                  <c:v>5684</c:v>
                </c:pt>
                <c:pt idx="25">
                  <c:v>5088</c:v>
                </c:pt>
                <c:pt idx="26">
                  <c:v>4834</c:v>
                </c:pt>
                <c:pt idx="27">
                  <c:v>4961</c:v>
                </c:pt>
                <c:pt idx="28">
                  <c:v>5814</c:v>
                </c:pt>
                <c:pt idx="29">
                  <c:v>6951</c:v>
                </c:pt>
                <c:pt idx="30">
                  <c:v>8535</c:v>
                </c:pt>
                <c:pt idx="31">
                  <c:v>10566</c:v>
                </c:pt>
                <c:pt idx="32">
                  <c:v>11238</c:v>
                </c:pt>
                <c:pt idx="33">
                  <c:v>10549</c:v>
                </c:pt>
                <c:pt idx="34">
                  <c:v>9537</c:v>
                </c:pt>
                <c:pt idx="35">
                  <c:v>8582</c:v>
                </c:pt>
                <c:pt idx="36">
                  <c:v>7767</c:v>
                </c:pt>
                <c:pt idx="37">
                  <c:v>7339</c:v>
                </c:pt>
                <c:pt idx="38">
                  <c:v>6957</c:v>
                </c:pt>
                <c:pt idx="39">
                  <c:v>6738</c:v>
                </c:pt>
                <c:pt idx="40">
                  <c:v>7994</c:v>
                </c:pt>
                <c:pt idx="41">
                  <c:v>10381</c:v>
                </c:pt>
                <c:pt idx="42">
                  <c:v>11488</c:v>
                </c:pt>
                <c:pt idx="43">
                  <c:v>11643</c:v>
                </c:pt>
                <c:pt idx="44">
                  <c:v>11199</c:v>
                </c:pt>
                <c:pt idx="45">
                  <c:v>10158</c:v>
                </c:pt>
                <c:pt idx="46">
                  <c:v>8881</c:v>
                </c:pt>
                <c:pt idx="47">
                  <c:v>7120</c:v>
                </c:pt>
                <c:pt idx="48">
                  <c:v>6070</c:v>
                </c:pt>
                <c:pt idx="49">
                  <c:v>5506</c:v>
                </c:pt>
                <c:pt idx="50">
                  <c:v>5212</c:v>
                </c:pt>
                <c:pt idx="51">
                  <c:v>5146</c:v>
                </c:pt>
                <c:pt idx="52">
                  <c:v>5541</c:v>
                </c:pt>
                <c:pt idx="53">
                  <c:v>6648</c:v>
                </c:pt>
                <c:pt idx="54">
                  <c:v>8734</c:v>
                </c:pt>
                <c:pt idx="55">
                  <c:v>11071</c:v>
                </c:pt>
                <c:pt idx="56">
                  <c:v>11482</c:v>
                </c:pt>
                <c:pt idx="57">
                  <c:v>11063</c:v>
                </c:pt>
                <c:pt idx="58">
                  <c:v>9882</c:v>
                </c:pt>
                <c:pt idx="59">
                  <c:v>9054</c:v>
                </c:pt>
                <c:pt idx="60">
                  <c:v>8457</c:v>
                </c:pt>
                <c:pt idx="61">
                  <c:v>8054</c:v>
                </c:pt>
                <c:pt idx="62">
                  <c:v>7608</c:v>
                </c:pt>
                <c:pt idx="63">
                  <c:v>7888</c:v>
                </c:pt>
                <c:pt idx="64">
                  <c:v>8937</c:v>
                </c:pt>
                <c:pt idx="65">
                  <c:v>10927</c:v>
                </c:pt>
                <c:pt idx="66">
                  <c:v>11844</c:v>
                </c:pt>
                <c:pt idx="67">
                  <c:v>11401</c:v>
                </c:pt>
                <c:pt idx="68">
                  <c:v>10739</c:v>
                </c:pt>
                <c:pt idx="69">
                  <c:v>9431</c:v>
                </c:pt>
                <c:pt idx="70">
                  <c:v>7926</c:v>
                </c:pt>
                <c:pt idx="71">
                  <c:v>6197</c:v>
                </c:pt>
                <c:pt idx="72">
                  <c:v>5871</c:v>
                </c:pt>
                <c:pt idx="73">
                  <c:v>5162</c:v>
                </c:pt>
                <c:pt idx="74">
                  <c:v>4577</c:v>
                </c:pt>
                <c:pt idx="75">
                  <c:v>4411</c:v>
                </c:pt>
                <c:pt idx="76">
                  <c:v>4989</c:v>
                </c:pt>
                <c:pt idx="77">
                  <c:v>6482</c:v>
                </c:pt>
                <c:pt idx="78">
                  <c:v>8259</c:v>
                </c:pt>
                <c:pt idx="79">
                  <c:v>9884</c:v>
                </c:pt>
                <c:pt idx="80">
                  <c:v>10150</c:v>
                </c:pt>
                <c:pt idx="81">
                  <c:v>9804</c:v>
                </c:pt>
                <c:pt idx="82">
                  <c:v>9145</c:v>
                </c:pt>
                <c:pt idx="83">
                  <c:v>8555</c:v>
                </c:pt>
                <c:pt idx="84">
                  <c:v>7921</c:v>
                </c:pt>
                <c:pt idx="85">
                  <c:v>7411</c:v>
                </c:pt>
                <c:pt idx="86">
                  <c:v>7092</c:v>
                </c:pt>
                <c:pt idx="87">
                  <c:v>6939</c:v>
                </c:pt>
                <c:pt idx="88">
                  <c:v>7709</c:v>
                </c:pt>
                <c:pt idx="89">
                  <c:v>9206</c:v>
                </c:pt>
                <c:pt idx="90">
                  <c:v>10191</c:v>
                </c:pt>
                <c:pt idx="91">
                  <c:v>9386</c:v>
                </c:pt>
                <c:pt idx="92">
                  <c:v>8959</c:v>
                </c:pt>
                <c:pt idx="93">
                  <c:v>8173</c:v>
                </c:pt>
                <c:pt idx="94">
                  <c:v>7167</c:v>
                </c:pt>
                <c:pt idx="95">
                  <c:v>6036</c:v>
                </c:pt>
                <c:pt idx="96">
                  <c:v>5479</c:v>
                </c:pt>
                <c:pt idx="97">
                  <c:v>5091</c:v>
                </c:pt>
                <c:pt idx="98">
                  <c:v>4789</c:v>
                </c:pt>
                <c:pt idx="99">
                  <c:v>4590</c:v>
                </c:pt>
                <c:pt idx="100">
                  <c:v>5056</c:v>
                </c:pt>
                <c:pt idx="101">
                  <c:v>5754</c:v>
                </c:pt>
                <c:pt idx="102">
                  <c:v>6463</c:v>
                </c:pt>
                <c:pt idx="103">
                  <c:v>7323</c:v>
                </c:pt>
                <c:pt idx="104">
                  <c:v>8290</c:v>
                </c:pt>
                <c:pt idx="105">
                  <c:v>8891</c:v>
                </c:pt>
                <c:pt idx="106">
                  <c:v>8376</c:v>
                </c:pt>
                <c:pt idx="107">
                  <c:v>7835</c:v>
                </c:pt>
                <c:pt idx="108">
                  <c:v>7241</c:v>
                </c:pt>
                <c:pt idx="109">
                  <c:v>6708</c:v>
                </c:pt>
                <c:pt idx="110">
                  <c:v>6346</c:v>
                </c:pt>
                <c:pt idx="111">
                  <c:v>6297</c:v>
                </c:pt>
                <c:pt idx="112">
                  <c:v>6922</c:v>
                </c:pt>
                <c:pt idx="113">
                  <c:v>8391</c:v>
                </c:pt>
                <c:pt idx="114">
                  <c:v>8911</c:v>
                </c:pt>
                <c:pt idx="115">
                  <c:v>8617</c:v>
                </c:pt>
                <c:pt idx="116">
                  <c:v>8580</c:v>
                </c:pt>
                <c:pt idx="117">
                  <c:v>7702</c:v>
                </c:pt>
                <c:pt idx="118">
                  <c:v>6683</c:v>
                </c:pt>
                <c:pt idx="119">
                  <c:v>5962</c:v>
                </c:pt>
                <c:pt idx="120">
                  <c:v>5474</c:v>
                </c:pt>
                <c:pt idx="121">
                  <c:v>4988</c:v>
                </c:pt>
                <c:pt idx="122">
                  <c:v>4045</c:v>
                </c:pt>
                <c:pt idx="123">
                  <c:v>4067</c:v>
                </c:pt>
                <c:pt idx="124">
                  <c:v>4274</c:v>
                </c:pt>
                <c:pt idx="125">
                  <c:v>4932</c:v>
                </c:pt>
                <c:pt idx="126">
                  <c:v>5473</c:v>
                </c:pt>
                <c:pt idx="127">
                  <c:v>6149</c:v>
                </c:pt>
                <c:pt idx="128">
                  <c:v>6685</c:v>
                </c:pt>
                <c:pt idx="129">
                  <c:v>7009</c:v>
                </c:pt>
                <c:pt idx="130">
                  <c:v>7136</c:v>
                </c:pt>
                <c:pt idx="131">
                  <c:v>7552</c:v>
                </c:pt>
                <c:pt idx="132">
                  <c:v>7558</c:v>
                </c:pt>
                <c:pt idx="133">
                  <c:v>6965</c:v>
                </c:pt>
                <c:pt idx="134">
                  <c:v>6547</c:v>
                </c:pt>
                <c:pt idx="135">
                  <c:v>6943</c:v>
                </c:pt>
                <c:pt idx="136">
                  <c:v>7951</c:v>
                </c:pt>
                <c:pt idx="137">
                  <c:v>9551</c:v>
                </c:pt>
                <c:pt idx="138">
                  <c:v>10243</c:v>
                </c:pt>
                <c:pt idx="139">
                  <c:v>10146</c:v>
                </c:pt>
                <c:pt idx="140">
                  <c:v>10171</c:v>
                </c:pt>
                <c:pt idx="141">
                  <c:v>9412</c:v>
                </c:pt>
                <c:pt idx="142">
                  <c:v>8198</c:v>
                </c:pt>
                <c:pt idx="143">
                  <c:v>7029</c:v>
                </c:pt>
                <c:pt idx="144">
                  <c:v>6678</c:v>
                </c:pt>
                <c:pt idx="145">
                  <c:v>5691</c:v>
                </c:pt>
                <c:pt idx="146">
                  <c:v>5226</c:v>
                </c:pt>
                <c:pt idx="147">
                  <c:v>5881</c:v>
                </c:pt>
                <c:pt idx="148">
                  <c:v>7474</c:v>
                </c:pt>
                <c:pt idx="149">
                  <c:v>9082</c:v>
                </c:pt>
                <c:pt idx="150">
                  <c:v>10649</c:v>
                </c:pt>
                <c:pt idx="151">
                  <c:v>11851</c:v>
                </c:pt>
                <c:pt idx="152">
                  <c:v>11802</c:v>
                </c:pt>
                <c:pt idx="153">
                  <c:v>11336</c:v>
                </c:pt>
                <c:pt idx="154">
                  <c:v>10581</c:v>
                </c:pt>
                <c:pt idx="155">
                  <c:v>9842</c:v>
                </c:pt>
                <c:pt idx="156">
                  <c:v>9144</c:v>
                </c:pt>
                <c:pt idx="157">
                  <c:v>8836</c:v>
                </c:pt>
                <c:pt idx="158">
                  <c:v>8430</c:v>
                </c:pt>
                <c:pt idx="159">
                  <c:v>8549</c:v>
                </c:pt>
                <c:pt idx="160">
                  <c:v>9594</c:v>
                </c:pt>
                <c:pt idx="161">
                  <c:v>10908</c:v>
                </c:pt>
                <c:pt idx="162">
                  <c:v>11757</c:v>
                </c:pt>
                <c:pt idx="163">
                  <c:v>11607</c:v>
                </c:pt>
                <c:pt idx="164">
                  <c:v>11357</c:v>
                </c:pt>
                <c:pt idx="165">
                  <c:v>10650</c:v>
                </c:pt>
                <c:pt idx="166">
                  <c:v>10089</c:v>
                </c:pt>
                <c:pt idx="167">
                  <c:v>9209</c:v>
                </c:pt>
                <c:pt idx="168">
                  <c:v>7782</c:v>
                </c:pt>
                <c:pt idx="169">
                  <c:v>6560</c:v>
                </c:pt>
                <c:pt idx="170">
                  <c:v>6693</c:v>
                </c:pt>
                <c:pt idx="171">
                  <c:v>6994</c:v>
                </c:pt>
                <c:pt idx="172">
                  <c:v>7726</c:v>
                </c:pt>
                <c:pt idx="173">
                  <c:v>9471</c:v>
                </c:pt>
                <c:pt idx="174">
                  <c:v>11433</c:v>
                </c:pt>
                <c:pt idx="175">
                  <c:v>12294</c:v>
                </c:pt>
                <c:pt idx="176">
                  <c:v>12080</c:v>
                </c:pt>
                <c:pt idx="177">
                  <c:v>11711</c:v>
                </c:pt>
                <c:pt idx="178">
                  <c:v>10788</c:v>
                </c:pt>
                <c:pt idx="179">
                  <c:v>9365</c:v>
                </c:pt>
                <c:pt idx="180">
                  <c:v>8346</c:v>
                </c:pt>
                <c:pt idx="181">
                  <c:v>7919</c:v>
                </c:pt>
                <c:pt idx="182">
                  <c:v>7405</c:v>
                </c:pt>
                <c:pt idx="183">
                  <c:v>7231</c:v>
                </c:pt>
                <c:pt idx="184">
                  <c:v>8276</c:v>
                </c:pt>
                <c:pt idx="185">
                  <c:v>10351</c:v>
                </c:pt>
                <c:pt idx="186">
                  <c:v>11403</c:v>
                </c:pt>
                <c:pt idx="187">
                  <c:v>11071</c:v>
                </c:pt>
                <c:pt idx="188">
                  <c:v>10387</c:v>
                </c:pt>
                <c:pt idx="189">
                  <c:v>10005</c:v>
                </c:pt>
                <c:pt idx="190">
                  <c:v>8970</c:v>
                </c:pt>
                <c:pt idx="191">
                  <c:v>7303</c:v>
                </c:pt>
                <c:pt idx="192">
                  <c:v>6032</c:v>
                </c:pt>
                <c:pt idx="193">
                  <c:v>5778</c:v>
                </c:pt>
                <c:pt idx="194">
                  <c:v>6016</c:v>
                </c:pt>
                <c:pt idx="195">
                  <c:v>6443</c:v>
                </c:pt>
                <c:pt idx="196">
                  <c:v>6842</c:v>
                </c:pt>
                <c:pt idx="197">
                  <c:v>7857</c:v>
                </c:pt>
                <c:pt idx="198">
                  <c:v>9759</c:v>
                </c:pt>
                <c:pt idx="199">
                  <c:v>10895</c:v>
                </c:pt>
                <c:pt idx="200">
                  <c:v>10861</c:v>
                </c:pt>
                <c:pt idx="201">
                  <c:v>10473</c:v>
                </c:pt>
                <c:pt idx="202">
                  <c:v>9877</c:v>
                </c:pt>
                <c:pt idx="203">
                  <c:v>8733</c:v>
                </c:pt>
                <c:pt idx="204">
                  <c:v>8206</c:v>
                </c:pt>
                <c:pt idx="205">
                  <c:v>7382</c:v>
                </c:pt>
                <c:pt idx="206">
                  <c:v>6863</c:v>
                </c:pt>
                <c:pt idx="207">
                  <c:v>7056</c:v>
                </c:pt>
                <c:pt idx="208">
                  <c:v>8115</c:v>
                </c:pt>
                <c:pt idx="209">
                  <c:v>10444</c:v>
                </c:pt>
                <c:pt idx="210">
                  <c:v>11423</c:v>
                </c:pt>
                <c:pt idx="211">
                  <c:v>10867</c:v>
                </c:pt>
                <c:pt idx="212">
                  <c:v>10112</c:v>
                </c:pt>
                <c:pt idx="213">
                  <c:v>9267</c:v>
                </c:pt>
                <c:pt idx="214">
                  <c:v>8434</c:v>
                </c:pt>
                <c:pt idx="215">
                  <c:v>7074</c:v>
                </c:pt>
                <c:pt idx="216">
                  <c:v>6218</c:v>
                </c:pt>
                <c:pt idx="217">
                  <c:v>6105</c:v>
                </c:pt>
                <c:pt idx="218">
                  <c:v>6140</c:v>
                </c:pt>
                <c:pt idx="219">
                  <c:v>6484</c:v>
                </c:pt>
                <c:pt idx="220">
                  <c:v>7173</c:v>
                </c:pt>
                <c:pt idx="221">
                  <c:v>8790</c:v>
                </c:pt>
                <c:pt idx="222">
                  <c:v>11249</c:v>
                </c:pt>
                <c:pt idx="223">
                  <c:v>12218</c:v>
                </c:pt>
                <c:pt idx="224">
                  <c:v>12252</c:v>
                </c:pt>
                <c:pt idx="225">
                  <c:v>11797</c:v>
                </c:pt>
                <c:pt idx="226">
                  <c:v>10950</c:v>
                </c:pt>
                <c:pt idx="227">
                  <c:v>9892</c:v>
                </c:pt>
                <c:pt idx="228">
                  <c:v>8909</c:v>
                </c:pt>
                <c:pt idx="229">
                  <c:v>8584</c:v>
                </c:pt>
                <c:pt idx="230">
                  <c:v>8011</c:v>
                </c:pt>
                <c:pt idx="231">
                  <c:v>7778</c:v>
                </c:pt>
                <c:pt idx="232">
                  <c:v>8923</c:v>
                </c:pt>
                <c:pt idx="233">
                  <c:v>10646</c:v>
                </c:pt>
                <c:pt idx="234">
                  <c:v>11318</c:v>
                </c:pt>
                <c:pt idx="235">
                  <c:v>10857</c:v>
                </c:pt>
                <c:pt idx="236">
                  <c:v>10156</c:v>
                </c:pt>
                <c:pt idx="237">
                  <c:v>9441</c:v>
                </c:pt>
                <c:pt idx="238">
                  <c:v>8323</c:v>
                </c:pt>
                <c:pt idx="239">
                  <c:v>7024</c:v>
                </c:pt>
                <c:pt idx="240">
                  <c:v>6142</c:v>
                </c:pt>
                <c:pt idx="241">
                  <c:v>5957</c:v>
                </c:pt>
                <c:pt idx="242">
                  <c:v>5858</c:v>
                </c:pt>
                <c:pt idx="243">
                  <c:v>5851</c:v>
                </c:pt>
                <c:pt idx="244">
                  <c:v>6535</c:v>
                </c:pt>
                <c:pt idx="245">
                  <c:v>8184</c:v>
                </c:pt>
                <c:pt idx="246">
                  <c:v>10680</c:v>
                </c:pt>
                <c:pt idx="247">
                  <c:v>12376</c:v>
                </c:pt>
                <c:pt idx="248">
                  <c:v>12395</c:v>
                </c:pt>
                <c:pt idx="249">
                  <c:v>11722</c:v>
                </c:pt>
                <c:pt idx="250">
                  <c:v>11324</c:v>
                </c:pt>
                <c:pt idx="251">
                  <c:v>10787</c:v>
                </c:pt>
                <c:pt idx="252">
                  <c:v>9755</c:v>
                </c:pt>
                <c:pt idx="253">
                  <c:v>9300</c:v>
                </c:pt>
                <c:pt idx="254">
                  <c:v>8883</c:v>
                </c:pt>
                <c:pt idx="255">
                  <c:v>8977</c:v>
                </c:pt>
                <c:pt idx="256">
                  <c:v>9917</c:v>
                </c:pt>
                <c:pt idx="257">
                  <c:v>11548</c:v>
                </c:pt>
                <c:pt idx="258">
                  <c:v>11974</c:v>
                </c:pt>
                <c:pt idx="259">
                  <c:v>11022</c:v>
                </c:pt>
                <c:pt idx="260">
                  <c:v>10408</c:v>
                </c:pt>
                <c:pt idx="261">
                  <c:v>9609</c:v>
                </c:pt>
                <c:pt idx="262">
                  <c:v>8319</c:v>
                </c:pt>
                <c:pt idx="263">
                  <c:v>6593</c:v>
                </c:pt>
                <c:pt idx="264">
                  <c:v>5581</c:v>
                </c:pt>
                <c:pt idx="265">
                  <c:v>5396</c:v>
                </c:pt>
                <c:pt idx="266">
                  <c:v>5276</c:v>
                </c:pt>
                <c:pt idx="267">
                  <c:v>5256</c:v>
                </c:pt>
                <c:pt idx="268">
                  <c:v>5457</c:v>
                </c:pt>
                <c:pt idx="269">
                  <c:v>6097</c:v>
                </c:pt>
                <c:pt idx="270">
                  <c:v>7590</c:v>
                </c:pt>
                <c:pt idx="271">
                  <c:v>9310</c:v>
                </c:pt>
                <c:pt idx="272">
                  <c:v>10184</c:v>
                </c:pt>
                <c:pt idx="273">
                  <c:v>10560</c:v>
                </c:pt>
                <c:pt idx="274">
                  <c:v>10584</c:v>
                </c:pt>
                <c:pt idx="275">
                  <c:v>10351</c:v>
                </c:pt>
                <c:pt idx="276">
                  <c:v>10003</c:v>
                </c:pt>
                <c:pt idx="277">
                  <c:v>9107</c:v>
                </c:pt>
                <c:pt idx="278">
                  <c:v>8657</c:v>
                </c:pt>
                <c:pt idx="279">
                  <c:v>8658</c:v>
                </c:pt>
                <c:pt idx="280">
                  <c:v>9679</c:v>
                </c:pt>
                <c:pt idx="281">
                  <c:v>11351</c:v>
                </c:pt>
                <c:pt idx="282">
                  <c:v>11776</c:v>
                </c:pt>
                <c:pt idx="283">
                  <c:v>11285</c:v>
                </c:pt>
                <c:pt idx="284">
                  <c:v>10430</c:v>
                </c:pt>
                <c:pt idx="285">
                  <c:v>9191</c:v>
                </c:pt>
                <c:pt idx="286">
                  <c:v>7487</c:v>
                </c:pt>
                <c:pt idx="287">
                  <c:v>6089</c:v>
                </c:pt>
                <c:pt idx="288">
                  <c:v>5858</c:v>
                </c:pt>
                <c:pt idx="289">
                  <c:v>6073</c:v>
                </c:pt>
                <c:pt idx="290">
                  <c:v>5966</c:v>
                </c:pt>
                <c:pt idx="291">
                  <c:v>5738</c:v>
                </c:pt>
                <c:pt idx="292">
                  <c:v>5630</c:v>
                </c:pt>
                <c:pt idx="293">
                  <c:v>6456</c:v>
                </c:pt>
                <c:pt idx="294">
                  <c:v>7304</c:v>
                </c:pt>
                <c:pt idx="295">
                  <c:v>7991</c:v>
                </c:pt>
                <c:pt idx="296">
                  <c:v>8628</c:v>
                </c:pt>
                <c:pt idx="297">
                  <c:v>8806</c:v>
                </c:pt>
                <c:pt idx="298">
                  <c:v>9160</c:v>
                </c:pt>
                <c:pt idx="299">
                  <c:v>9082</c:v>
                </c:pt>
                <c:pt idx="300">
                  <c:v>8589</c:v>
                </c:pt>
                <c:pt idx="301">
                  <c:v>8010</c:v>
                </c:pt>
                <c:pt idx="302">
                  <c:v>7624</c:v>
                </c:pt>
                <c:pt idx="303">
                  <c:v>7773</c:v>
                </c:pt>
                <c:pt idx="304">
                  <c:v>8352</c:v>
                </c:pt>
                <c:pt idx="305">
                  <c:v>9924</c:v>
                </c:pt>
                <c:pt idx="306">
                  <c:v>10411</c:v>
                </c:pt>
                <c:pt idx="307">
                  <c:v>10181</c:v>
                </c:pt>
                <c:pt idx="308">
                  <c:v>9598</c:v>
                </c:pt>
                <c:pt idx="309">
                  <c:v>8698</c:v>
                </c:pt>
                <c:pt idx="310">
                  <c:v>7228</c:v>
                </c:pt>
                <c:pt idx="311">
                  <c:v>5802</c:v>
                </c:pt>
                <c:pt idx="312">
                  <c:v>5272</c:v>
                </c:pt>
                <c:pt idx="313">
                  <c:v>5347</c:v>
                </c:pt>
                <c:pt idx="314">
                  <c:v>5363</c:v>
                </c:pt>
                <c:pt idx="315">
                  <c:v>5260</c:v>
                </c:pt>
                <c:pt idx="316">
                  <c:v>5544</c:v>
                </c:pt>
                <c:pt idx="317">
                  <c:v>6668</c:v>
                </c:pt>
                <c:pt idx="318">
                  <c:v>8639</c:v>
                </c:pt>
                <c:pt idx="319">
                  <c:v>9900</c:v>
                </c:pt>
                <c:pt idx="320">
                  <c:v>10314</c:v>
                </c:pt>
                <c:pt idx="321">
                  <c:v>9997</c:v>
                </c:pt>
                <c:pt idx="322">
                  <c:v>9644</c:v>
                </c:pt>
                <c:pt idx="323">
                  <c:v>9329</c:v>
                </c:pt>
                <c:pt idx="324">
                  <c:v>8992</c:v>
                </c:pt>
                <c:pt idx="325">
                  <c:v>8881</c:v>
                </c:pt>
                <c:pt idx="326">
                  <c:v>8447</c:v>
                </c:pt>
                <c:pt idx="327">
                  <c:v>8653</c:v>
                </c:pt>
                <c:pt idx="328">
                  <c:v>9706</c:v>
                </c:pt>
                <c:pt idx="329">
                  <c:v>11423</c:v>
                </c:pt>
                <c:pt idx="330">
                  <c:v>12392</c:v>
                </c:pt>
                <c:pt idx="331">
                  <c:v>11522</c:v>
                </c:pt>
                <c:pt idx="332">
                  <c:v>11158</c:v>
                </c:pt>
                <c:pt idx="333">
                  <c:v>9718</c:v>
                </c:pt>
                <c:pt idx="334">
                  <c:v>8605</c:v>
                </c:pt>
                <c:pt idx="335">
                  <c:v>7337</c:v>
                </c:pt>
                <c:pt idx="336">
                  <c:v>6091</c:v>
                </c:pt>
                <c:pt idx="337">
                  <c:v>5746</c:v>
                </c:pt>
                <c:pt idx="338">
                  <c:v>5174</c:v>
                </c:pt>
                <c:pt idx="339">
                  <c:v>4967</c:v>
                </c:pt>
                <c:pt idx="340">
                  <c:v>5402</c:v>
                </c:pt>
                <c:pt idx="341">
                  <c:v>6644</c:v>
                </c:pt>
                <c:pt idx="342">
                  <c:v>8896</c:v>
                </c:pt>
                <c:pt idx="343">
                  <c:v>11195</c:v>
                </c:pt>
                <c:pt idx="344">
                  <c:v>11381</c:v>
                </c:pt>
                <c:pt idx="345">
                  <c:v>10922</c:v>
                </c:pt>
                <c:pt idx="346">
                  <c:v>10352</c:v>
                </c:pt>
                <c:pt idx="347">
                  <c:v>9886</c:v>
                </c:pt>
                <c:pt idx="348">
                  <c:v>9536</c:v>
                </c:pt>
                <c:pt idx="349">
                  <c:v>9515</c:v>
                </c:pt>
                <c:pt idx="350">
                  <c:v>9504</c:v>
                </c:pt>
                <c:pt idx="351">
                  <c:v>9573</c:v>
                </c:pt>
                <c:pt idx="352">
                  <c:v>10349</c:v>
                </c:pt>
                <c:pt idx="353">
                  <c:v>11448</c:v>
                </c:pt>
                <c:pt idx="354">
                  <c:v>11599</c:v>
                </c:pt>
                <c:pt idx="355">
                  <c:v>11098</c:v>
                </c:pt>
                <c:pt idx="356">
                  <c:v>10239</c:v>
                </c:pt>
                <c:pt idx="357">
                  <c:v>9557</c:v>
                </c:pt>
                <c:pt idx="358">
                  <c:v>7834</c:v>
                </c:pt>
                <c:pt idx="359">
                  <c:v>6035</c:v>
                </c:pt>
                <c:pt idx="360">
                  <c:v>4701</c:v>
                </c:pt>
                <c:pt idx="361">
                  <c:v>4585</c:v>
                </c:pt>
                <c:pt idx="362">
                  <c:v>4442</c:v>
                </c:pt>
                <c:pt idx="363">
                  <c:v>4553</c:v>
                </c:pt>
                <c:pt idx="364">
                  <c:v>4818</c:v>
                </c:pt>
                <c:pt idx="365">
                  <c:v>5769</c:v>
                </c:pt>
                <c:pt idx="366">
                  <c:v>7401</c:v>
                </c:pt>
                <c:pt idx="367">
                  <c:v>9131</c:v>
                </c:pt>
                <c:pt idx="368">
                  <c:v>9112</c:v>
                </c:pt>
                <c:pt idx="369">
                  <c:v>8872</c:v>
                </c:pt>
                <c:pt idx="370">
                  <c:v>8362</c:v>
                </c:pt>
                <c:pt idx="371">
                  <c:v>8160</c:v>
                </c:pt>
                <c:pt idx="372">
                  <c:v>7986</c:v>
                </c:pt>
                <c:pt idx="373">
                  <c:v>7541</c:v>
                </c:pt>
                <c:pt idx="374">
                  <c:v>7309</c:v>
                </c:pt>
                <c:pt idx="375">
                  <c:v>7487</c:v>
                </c:pt>
                <c:pt idx="376">
                  <c:v>8316</c:v>
                </c:pt>
                <c:pt idx="377">
                  <c:v>9562</c:v>
                </c:pt>
                <c:pt idx="378">
                  <c:v>9701</c:v>
                </c:pt>
                <c:pt idx="379">
                  <c:v>9559</c:v>
                </c:pt>
                <c:pt idx="380">
                  <c:v>9306</c:v>
                </c:pt>
                <c:pt idx="381">
                  <c:v>8161</c:v>
                </c:pt>
                <c:pt idx="382">
                  <c:v>7220</c:v>
                </c:pt>
                <c:pt idx="383">
                  <c:v>5989</c:v>
                </c:pt>
                <c:pt idx="384">
                  <c:v>4816</c:v>
                </c:pt>
                <c:pt idx="385">
                  <c:v>4051</c:v>
                </c:pt>
                <c:pt idx="386">
                  <c:v>4068</c:v>
                </c:pt>
                <c:pt idx="387">
                  <c:v>4111</c:v>
                </c:pt>
                <c:pt idx="388">
                  <c:v>4364</c:v>
                </c:pt>
                <c:pt idx="389">
                  <c:v>5203</c:v>
                </c:pt>
                <c:pt idx="390">
                  <c:v>6230</c:v>
                </c:pt>
                <c:pt idx="391">
                  <c:v>7547</c:v>
                </c:pt>
                <c:pt idx="392">
                  <c:v>8006</c:v>
                </c:pt>
                <c:pt idx="393">
                  <c:v>7921</c:v>
                </c:pt>
                <c:pt idx="394">
                  <c:v>7764</c:v>
                </c:pt>
                <c:pt idx="395">
                  <c:v>7549</c:v>
                </c:pt>
                <c:pt idx="396">
                  <c:v>7509</c:v>
                </c:pt>
                <c:pt idx="397">
                  <c:v>7150</c:v>
                </c:pt>
                <c:pt idx="398">
                  <c:v>6945</c:v>
                </c:pt>
                <c:pt idx="399">
                  <c:v>6810</c:v>
                </c:pt>
                <c:pt idx="400">
                  <c:v>7776</c:v>
                </c:pt>
                <c:pt idx="401">
                  <c:v>9378</c:v>
                </c:pt>
                <c:pt idx="402">
                  <c:v>10192</c:v>
                </c:pt>
                <c:pt idx="403">
                  <c:v>9604</c:v>
                </c:pt>
                <c:pt idx="404">
                  <c:v>9070</c:v>
                </c:pt>
                <c:pt idx="405">
                  <c:v>8049</c:v>
                </c:pt>
                <c:pt idx="406">
                  <c:v>6756</c:v>
                </c:pt>
                <c:pt idx="407">
                  <c:v>5731</c:v>
                </c:pt>
                <c:pt idx="408">
                  <c:v>5055</c:v>
                </c:pt>
                <c:pt idx="409">
                  <c:v>4988</c:v>
                </c:pt>
                <c:pt idx="410">
                  <c:v>4542</c:v>
                </c:pt>
                <c:pt idx="411">
                  <c:v>4589</c:v>
                </c:pt>
                <c:pt idx="412">
                  <c:v>4922</c:v>
                </c:pt>
                <c:pt idx="413">
                  <c:v>5880</c:v>
                </c:pt>
                <c:pt idx="414">
                  <c:v>7206</c:v>
                </c:pt>
                <c:pt idx="415">
                  <c:v>8558</c:v>
                </c:pt>
                <c:pt idx="416">
                  <c:v>8681</c:v>
                </c:pt>
                <c:pt idx="417">
                  <c:v>8149</c:v>
                </c:pt>
                <c:pt idx="418">
                  <c:v>7749</c:v>
                </c:pt>
                <c:pt idx="419">
                  <c:v>7532</c:v>
                </c:pt>
                <c:pt idx="420">
                  <c:v>7208</c:v>
                </c:pt>
                <c:pt idx="421">
                  <c:v>7091</c:v>
                </c:pt>
                <c:pt idx="422">
                  <c:v>7055</c:v>
                </c:pt>
                <c:pt idx="423">
                  <c:v>6974</c:v>
                </c:pt>
                <c:pt idx="424">
                  <c:v>7623</c:v>
                </c:pt>
                <c:pt idx="425">
                  <c:v>9257</c:v>
                </c:pt>
                <c:pt idx="426">
                  <c:v>10440</c:v>
                </c:pt>
                <c:pt idx="427">
                  <c:v>9582</c:v>
                </c:pt>
                <c:pt idx="428">
                  <c:v>8548</c:v>
                </c:pt>
                <c:pt idx="429">
                  <c:v>7387</c:v>
                </c:pt>
                <c:pt idx="430">
                  <c:v>6438</c:v>
                </c:pt>
                <c:pt idx="431">
                  <c:v>5513</c:v>
                </c:pt>
                <c:pt idx="432">
                  <c:v>4680</c:v>
                </c:pt>
                <c:pt idx="433">
                  <c:v>4539</c:v>
                </c:pt>
                <c:pt idx="434">
                  <c:v>4704</c:v>
                </c:pt>
                <c:pt idx="435">
                  <c:v>4456</c:v>
                </c:pt>
                <c:pt idx="436">
                  <c:v>4392</c:v>
                </c:pt>
                <c:pt idx="437">
                  <c:v>4533</c:v>
                </c:pt>
                <c:pt idx="438">
                  <c:v>4747</c:v>
                </c:pt>
                <c:pt idx="439">
                  <c:v>5176</c:v>
                </c:pt>
                <c:pt idx="440">
                  <c:v>6144</c:v>
                </c:pt>
                <c:pt idx="441">
                  <c:v>6823</c:v>
                </c:pt>
                <c:pt idx="442">
                  <c:v>7105</c:v>
                </c:pt>
                <c:pt idx="443">
                  <c:v>6935</c:v>
                </c:pt>
                <c:pt idx="444">
                  <c:v>6795</c:v>
                </c:pt>
                <c:pt idx="445">
                  <c:v>6389</c:v>
                </c:pt>
                <c:pt idx="446">
                  <c:v>6334</c:v>
                </c:pt>
                <c:pt idx="447">
                  <c:v>6359</c:v>
                </c:pt>
                <c:pt idx="448">
                  <c:v>6870</c:v>
                </c:pt>
                <c:pt idx="449">
                  <c:v>8123</c:v>
                </c:pt>
                <c:pt idx="450">
                  <c:v>8779</c:v>
                </c:pt>
                <c:pt idx="451">
                  <c:v>8144</c:v>
                </c:pt>
                <c:pt idx="452">
                  <c:v>7758</c:v>
                </c:pt>
                <c:pt idx="453">
                  <c:v>7152</c:v>
                </c:pt>
                <c:pt idx="454">
                  <c:v>6539</c:v>
                </c:pt>
                <c:pt idx="455">
                  <c:v>5802</c:v>
                </c:pt>
                <c:pt idx="456">
                  <c:v>4933</c:v>
                </c:pt>
                <c:pt idx="457">
                  <c:v>4575</c:v>
                </c:pt>
                <c:pt idx="458">
                  <c:v>4283</c:v>
                </c:pt>
                <c:pt idx="459">
                  <c:v>4099</c:v>
                </c:pt>
                <c:pt idx="460">
                  <c:v>3722</c:v>
                </c:pt>
                <c:pt idx="461">
                  <c:v>3960</c:v>
                </c:pt>
                <c:pt idx="462">
                  <c:v>4343</c:v>
                </c:pt>
                <c:pt idx="463">
                  <c:v>5231</c:v>
                </c:pt>
                <c:pt idx="464">
                  <c:v>6306</c:v>
                </c:pt>
                <c:pt idx="465">
                  <c:v>6936</c:v>
                </c:pt>
                <c:pt idx="466">
                  <c:v>7491</c:v>
                </c:pt>
                <c:pt idx="467">
                  <c:v>7587</c:v>
                </c:pt>
                <c:pt idx="468">
                  <c:v>7319</c:v>
                </c:pt>
                <c:pt idx="469">
                  <c:v>6972</c:v>
                </c:pt>
                <c:pt idx="470">
                  <c:v>6859</c:v>
                </c:pt>
                <c:pt idx="471">
                  <c:v>6721</c:v>
                </c:pt>
                <c:pt idx="472">
                  <c:v>7195</c:v>
                </c:pt>
                <c:pt idx="473">
                  <c:v>8453</c:v>
                </c:pt>
                <c:pt idx="474">
                  <c:v>9156</c:v>
                </c:pt>
                <c:pt idx="475">
                  <c:v>8724</c:v>
                </c:pt>
                <c:pt idx="476">
                  <c:v>8424</c:v>
                </c:pt>
                <c:pt idx="477">
                  <c:v>7566</c:v>
                </c:pt>
                <c:pt idx="478">
                  <c:v>6410</c:v>
                </c:pt>
                <c:pt idx="479">
                  <c:v>5074</c:v>
                </c:pt>
                <c:pt idx="480">
                  <c:v>4383</c:v>
                </c:pt>
                <c:pt idx="481">
                  <c:v>4224</c:v>
                </c:pt>
                <c:pt idx="482">
                  <c:v>4040</c:v>
                </c:pt>
                <c:pt idx="483">
                  <c:v>3963</c:v>
                </c:pt>
                <c:pt idx="484">
                  <c:v>4093</c:v>
                </c:pt>
                <c:pt idx="485">
                  <c:v>4574</c:v>
                </c:pt>
                <c:pt idx="486">
                  <c:v>5294</c:v>
                </c:pt>
                <c:pt idx="487">
                  <c:v>6280</c:v>
                </c:pt>
                <c:pt idx="488">
                  <c:v>6582</c:v>
                </c:pt>
                <c:pt idx="489">
                  <c:v>7346</c:v>
                </c:pt>
                <c:pt idx="490">
                  <c:v>7464</c:v>
                </c:pt>
                <c:pt idx="491">
                  <c:v>7479</c:v>
                </c:pt>
                <c:pt idx="492">
                  <c:v>7249</c:v>
                </c:pt>
                <c:pt idx="493">
                  <c:v>7595</c:v>
                </c:pt>
                <c:pt idx="494">
                  <c:v>6358</c:v>
                </c:pt>
                <c:pt idx="495">
                  <c:v>6890</c:v>
                </c:pt>
                <c:pt idx="496">
                  <c:v>6753</c:v>
                </c:pt>
                <c:pt idx="497">
                  <c:v>8236</c:v>
                </c:pt>
                <c:pt idx="498">
                  <c:v>8590</c:v>
                </c:pt>
                <c:pt idx="499">
                  <c:v>8243</c:v>
                </c:pt>
                <c:pt idx="500">
                  <c:v>8144</c:v>
                </c:pt>
                <c:pt idx="501">
                  <c:v>7739</c:v>
                </c:pt>
                <c:pt idx="502">
                  <c:v>6460</c:v>
                </c:pt>
                <c:pt idx="503">
                  <c:v>5345</c:v>
                </c:pt>
                <c:pt idx="504">
                  <c:v>4725</c:v>
                </c:pt>
                <c:pt idx="505">
                  <c:v>4376</c:v>
                </c:pt>
                <c:pt idx="506">
                  <c:v>4237</c:v>
                </c:pt>
                <c:pt idx="507">
                  <c:v>4062</c:v>
                </c:pt>
                <c:pt idx="508">
                  <c:v>4401</c:v>
                </c:pt>
                <c:pt idx="509">
                  <c:v>5625</c:v>
                </c:pt>
                <c:pt idx="510">
                  <c:v>6300</c:v>
                </c:pt>
                <c:pt idx="511">
                  <c:v>7532</c:v>
                </c:pt>
                <c:pt idx="512">
                  <c:v>8444</c:v>
                </c:pt>
                <c:pt idx="513">
                  <c:v>8276</c:v>
                </c:pt>
                <c:pt idx="514">
                  <c:v>8244</c:v>
                </c:pt>
                <c:pt idx="515">
                  <c:v>7840</c:v>
                </c:pt>
                <c:pt idx="516">
                  <c:v>7792</c:v>
                </c:pt>
                <c:pt idx="517">
                  <c:v>7700</c:v>
                </c:pt>
                <c:pt idx="518">
                  <c:v>7276</c:v>
                </c:pt>
                <c:pt idx="519">
                  <c:v>7402</c:v>
                </c:pt>
                <c:pt idx="520">
                  <c:v>7496</c:v>
                </c:pt>
                <c:pt idx="521">
                  <c:v>8621</c:v>
                </c:pt>
                <c:pt idx="522">
                  <c:v>9155</c:v>
                </c:pt>
                <c:pt idx="523">
                  <c:v>8874</c:v>
                </c:pt>
                <c:pt idx="524">
                  <c:v>8350</c:v>
                </c:pt>
                <c:pt idx="525">
                  <c:v>8248</c:v>
                </c:pt>
                <c:pt idx="526">
                  <c:v>7016</c:v>
                </c:pt>
                <c:pt idx="527">
                  <c:v>5960</c:v>
                </c:pt>
                <c:pt idx="528">
                  <c:v>5226</c:v>
                </c:pt>
                <c:pt idx="529">
                  <c:v>5231</c:v>
                </c:pt>
                <c:pt idx="530">
                  <c:v>5249</c:v>
                </c:pt>
                <c:pt idx="531">
                  <c:v>5411</c:v>
                </c:pt>
                <c:pt idx="532">
                  <c:v>5617</c:v>
                </c:pt>
                <c:pt idx="533">
                  <c:v>7116</c:v>
                </c:pt>
                <c:pt idx="534">
                  <c:v>8273</c:v>
                </c:pt>
                <c:pt idx="535">
                  <c:v>9215</c:v>
                </c:pt>
                <c:pt idx="536">
                  <c:v>9395</c:v>
                </c:pt>
                <c:pt idx="537">
                  <c:v>9232</c:v>
                </c:pt>
                <c:pt idx="538">
                  <c:v>9053</c:v>
                </c:pt>
                <c:pt idx="539">
                  <c:v>8672</c:v>
                </c:pt>
                <c:pt idx="540">
                  <c:v>8288</c:v>
                </c:pt>
                <c:pt idx="541">
                  <c:v>7877</c:v>
                </c:pt>
                <c:pt idx="542">
                  <c:v>7702</c:v>
                </c:pt>
                <c:pt idx="543">
                  <c:v>7775</c:v>
                </c:pt>
                <c:pt idx="544">
                  <c:v>8586</c:v>
                </c:pt>
                <c:pt idx="545">
                  <c:v>10085</c:v>
                </c:pt>
                <c:pt idx="546">
                  <c:v>10596</c:v>
                </c:pt>
                <c:pt idx="547">
                  <c:v>10183</c:v>
                </c:pt>
                <c:pt idx="548">
                  <c:v>10041</c:v>
                </c:pt>
                <c:pt idx="549">
                  <c:v>8972</c:v>
                </c:pt>
                <c:pt idx="550">
                  <c:v>8023</c:v>
                </c:pt>
                <c:pt idx="551">
                  <c:v>7195</c:v>
                </c:pt>
                <c:pt idx="552">
                  <c:v>6090</c:v>
                </c:pt>
                <c:pt idx="553">
                  <c:v>6160</c:v>
                </c:pt>
                <c:pt idx="554">
                  <c:v>5904</c:v>
                </c:pt>
                <c:pt idx="555">
                  <c:v>5932</c:v>
                </c:pt>
                <c:pt idx="556">
                  <c:v>6204</c:v>
                </c:pt>
                <c:pt idx="557">
                  <c:v>7025</c:v>
                </c:pt>
                <c:pt idx="558">
                  <c:v>7717</c:v>
                </c:pt>
                <c:pt idx="559">
                  <c:v>8421</c:v>
                </c:pt>
                <c:pt idx="560">
                  <c:v>9087</c:v>
                </c:pt>
                <c:pt idx="561">
                  <c:v>9386</c:v>
                </c:pt>
                <c:pt idx="562">
                  <c:v>9148</c:v>
                </c:pt>
                <c:pt idx="563">
                  <c:v>8779</c:v>
                </c:pt>
                <c:pt idx="564">
                  <c:v>8176</c:v>
                </c:pt>
                <c:pt idx="565">
                  <c:v>7700</c:v>
                </c:pt>
                <c:pt idx="566">
                  <c:v>7260</c:v>
                </c:pt>
                <c:pt idx="567">
                  <c:v>7102</c:v>
                </c:pt>
                <c:pt idx="568">
                  <c:v>7674</c:v>
                </c:pt>
                <c:pt idx="569">
                  <c:v>8723</c:v>
                </c:pt>
                <c:pt idx="570">
                  <c:v>9094</c:v>
                </c:pt>
                <c:pt idx="571">
                  <c:v>8614</c:v>
                </c:pt>
                <c:pt idx="572">
                  <c:v>8771</c:v>
                </c:pt>
                <c:pt idx="573">
                  <c:v>8202</c:v>
                </c:pt>
                <c:pt idx="574">
                  <c:v>7834</c:v>
                </c:pt>
                <c:pt idx="575">
                  <c:v>7446</c:v>
                </c:pt>
                <c:pt idx="576">
                  <c:v>6832</c:v>
                </c:pt>
                <c:pt idx="577">
                  <c:v>6637</c:v>
                </c:pt>
                <c:pt idx="578">
                  <c:v>6474</c:v>
                </c:pt>
                <c:pt idx="579">
                  <c:v>6498</c:v>
                </c:pt>
                <c:pt idx="580">
                  <c:v>6713</c:v>
                </c:pt>
                <c:pt idx="581">
                  <c:v>7179</c:v>
                </c:pt>
                <c:pt idx="582">
                  <c:v>7746</c:v>
                </c:pt>
                <c:pt idx="583">
                  <c:v>8213</c:v>
                </c:pt>
                <c:pt idx="584">
                  <c:v>8823</c:v>
                </c:pt>
                <c:pt idx="585">
                  <c:v>9148</c:v>
                </c:pt>
                <c:pt idx="586">
                  <c:v>8969</c:v>
                </c:pt>
                <c:pt idx="587">
                  <c:v>8345</c:v>
                </c:pt>
                <c:pt idx="588">
                  <c:v>7849</c:v>
                </c:pt>
                <c:pt idx="589">
                  <c:v>7362</c:v>
                </c:pt>
                <c:pt idx="590">
                  <c:v>6870</c:v>
                </c:pt>
                <c:pt idx="591">
                  <c:v>6391</c:v>
                </c:pt>
                <c:pt idx="592">
                  <c:v>6643</c:v>
                </c:pt>
                <c:pt idx="593">
                  <c:v>7614</c:v>
                </c:pt>
                <c:pt idx="594">
                  <c:v>8050</c:v>
                </c:pt>
                <c:pt idx="595">
                  <c:v>8039</c:v>
                </c:pt>
                <c:pt idx="596">
                  <c:v>8311</c:v>
                </c:pt>
                <c:pt idx="597">
                  <c:v>8031</c:v>
                </c:pt>
                <c:pt idx="598">
                  <c:v>7624</c:v>
                </c:pt>
                <c:pt idx="599">
                  <c:v>7071</c:v>
                </c:pt>
                <c:pt idx="600">
                  <c:v>6743</c:v>
                </c:pt>
                <c:pt idx="601">
                  <c:v>6407</c:v>
                </c:pt>
                <c:pt idx="602">
                  <c:v>5908</c:v>
                </c:pt>
                <c:pt idx="603">
                  <c:v>5632</c:v>
                </c:pt>
                <c:pt idx="604">
                  <c:v>6064</c:v>
                </c:pt>
                <c:pt idx="605">
                  <c:v>6706</c:v>
                </c:pt>
                <c:pt idx="606">
                  <c:v>7317</c:v>
                </c:pt>
                <c:pt idx="607">
                  <c:v>7867</c:v>
                </c:pt>
                <c:pt idx="608">
                  <c:v>8682</c:v>
                </c:pt>
                <c:pt idx="609">
                  <c:v>8909</c:v>
                </c:pt>
                <c:pt idx="610">
                  <c:v>8743</c:v>
                </c:pt>
                <c:pt idx="611">
                  <c:v>8313</c:v>
                </c:pt>
                <c:pt idx="612">
                  <c:v>7846</c:v>
                </c:pt>
                <c:pt idx="613">
                  <c:v>7294</c:v>
                </c:pt>
                <c:pt idx="614">
                  <c:v>6677</c:v>
                </c:pt>
                <c:pt idx="615">
                  <c:v>6676</c:v>
                </c:pt>
                <c:pt idx="616">
                  <c:v>7229</c:v>
                </c:pt>
                <c:pt idx="617">
                  <c:v>8620</c:v>
                </c:pt>
                <c:pt idx="618">
                  <c:v>9434</c:v>
                </c:pt>
                <c:pt idx="619">
                  <c:v>9307</c:v>
                </c:pt>
                <c:pt idx="620">
                  <c:v>9400</c:v>
                </c:pt>
                <c:pt idx="621">
                  <c:v>8989</c:v>
                </c:pt>
                <c:pt idx="622">
                  <c:v>8320</c:v>
                </c:pt>
                <c:pt idx="623">
                  <c:v>7911</c:v>
                </c:pt>
                <c:pt idx="624">
                  <c:v>6661</c:v>
                </c:pt>
                <c:pt idx="625">
                  <c:v>5935</c:v>
                </c:pt>
                <c:pt idx="626">
                  <c:v>5829</c:v>
                </c:pt>
                <c:pt idx="627">
                  <c:v>5910</c:v>
                </c:pt>
                <c:pt idx="628">
                  <c:v>6096</c:v>
                </c:pt>
                <c:pt idx="629">
                  <c:v>6439</c:v>
                </c:pt>
                <c:pt idx="630">
                  <c:v>7048</c:v>
                </c:pt>
                <c:pt idx="631">
                  <c:v>7478</c:v>
                </c:pt>
                <c:pt idx="632">
                  <c:v>7943</c:v>
                </c:pt>
                <c:pt idx="633">
                  <c:v>8523</c:v>
                </c:pt>
                <c:pt idx="634">
                  <c:v>8609</c:v>
                </c:pt>
                <c:pt idx="635">
                  <c:v>8380</c:v>
                </c:pt>
                <c:pt idx="636">
                  <c:v>7854</c:v>
                </c:pt>
                <c:pt idx="637">
                  <c:v>7490</c:v>
                </c:pt>
                <c:pt idx="638">
                  <c:v>7147</c:v>
                </c:pt>
                <c:pt idx="639">
                  <c:v>7032</c:v>
                </c:pt>
                <c:pt idx="640">
                  <c:v>7630</c:v>
                </c:pt>
                <c:pt idx="641">
                  <c:v>9233</c:v>
                </c:pt>
                <c:pt idx="642">
                  <c:v>9609</c:v>
                </c:pt>
                <c:pt idx="643">
                  <c:v>9519</c:v>
                </c:pt>
                <c:pt idx="644">
                  <c:v>9601</c:v>
                </c:pt>
                <c:pt idx="645">
                  <c:v>8876</c:v>
                </c:pt>
                <c:pt idx="646">
                  <c:v>7692</c:v>
                </c:pt>
                <c:pt idx="647">
                  <c:v>6537</c:v>
                </c:pt>
                <c:pt idx="648">
                  <c:v>5798</c:v>
                </c:pt>
                <c:pt idx="649">
                  <c:v>5324</c:v>
                </c:pt>
                <c:pt idx="650">
                  <c:v>5251</c:v>
                </c:pt>
                <c:pt idx="651">
                  <c:v>5726</c:v>
                </c:pt>
                <c:pt idx="652">
                  <c:v>5997</c:v>
                </c:pt>
                <c:pt idx="653">
                  <c:v>6868</c:v>
                </c:pt>
                <c:pt idx="654">
                  <c:v>8078</c:v>
                </c:pt>
                <c:pt idx="655">
                  <c:v>8624</c:v>
                </c:pt>
                <c:pt idx="656">
                  <c:v>9308</c:v>
                </c:pt>
                <c:pt idx="657">
                  <c:v>9751</c:v>
                </c:pt>
                <c:pt idx="658">
                  <c:v>9919</c:v>
                </c:pt>
                <c:pt idx="659">
                  <c:v>9600</c:v>
                </c:pt>
                <c:pt idx="660">
                  <c:v>9319</c:v>
                </c:pt>
                <c:pt idx="661">
                  <c:v>8865</c:v>
                </c:pt>
                <c:pt idx="662">
                  <c:v>8402</c:v>
                </c:pt>
                <c:pt idx="663">
                  <c:v>8218</c:v>
                </c:pt>
                <c:pt idx="664">
                  <c:v>8561</c:v>
                </c:pt>
                <c:pt idx="665">
                  <c:v>10449</c:v>
                </c:pt>
                <c:pt idx="666">
                  <c:v>11398</c:v>
                </c:pt>
                <c:pt idx="667">
                  <c:v>11000</c:v>
                </c:pt>
                <c:pt idx="668">
                  <c:v>10440</c:v>
                </c:pt>
                <c:pt idx="669">
                  <c:v>9327</c:v>
                </c:pt>
                <c:pt idx="670">
                  <c:v>8254</c:v>
                </c:pt>
                <c:pt idx="671">
                  <c:v>7027</c:v>
                </c:pt>
                <c:pt idx="672">
                  <c:v>5925</c:v>
                </c:pt>
                <c:pt idx="673">
                  <c:v>5333</c:v>
                </c:pt>
                <c:pt idx="674">
                  <c:v>4958</c:v>
                </c:pt>
                <c:pt idx="675">
                  <c:v>5149</c:v>
                </c:pt>
                <c:pt idx="676">
                  <c:v>6088</c:v>
                </c:pt>
                <c:pt idx="677">
                  <c:v>7580</c:v>
                </c:pt>
                <c:pt idx="678">
                  <c:v>8845</c:v>
                </c:pt>
                <c:pt idx="679">
                  <c:v>9721</c:v>
                </c:pt>
                <c:pt idx="680">
                  <c:v>9838</c:v>
                </c:pt>
                <c:pt idx="681">
                  <c:v>9790</c:v>
                </c:pt>
                <c:pt idx="682">
                  <c:v>9743</c:v>
                </c:pt>
                <c:pt idx="683">
                  <c:v>9587</c:v>
                </c:pt>
                <c:pt idx="684">
                  <c:v>9210</c:v>
                </c:pt>
                <c:pt idx="685">
                  <c:v>8917</c:v>
                </c:pt>
                <c:pt idx="686">
                  <c:v>8751</c:v>
                </c:pt>
                <c:pt idx="687">
                  <c:v>8907</c:v>
                </c:pt>
                <c:pt idx="688">
                  <c:v>9878</c:v>
                </c:pt>
                <c:pt idx="689">
                  <c:v>11360</c:v>
                </c:pt>
                <c:pt idx="690">
                  <c:v>11776</c:v>
                </c:pt>
                <c:pt idx="691">
                  <c:v>11062</c:v>
                </c:pt>
                <c:pt idx="692">
                  <c:v>10716</c:v>
                </c:pt>
                <c:pt idx="693">
                  <c:v>9802</c:v>
                </c:pt>
                <c:pt idx="694">
                  <c:v>8730</c:v>
                </c:pt>
                <c:pt idx="695">
                  <c:v>7146</c:v>
                </c:pt>
                <c:pt idx="696">
                  <c:v>6486</c:v>
                </c:pt>
                <c:pt idx="697">
                  <c:v>6196</c:v>
                </c:pt>
                <c:pt idx="698">
                  <c:v>5684</c:v>
                </c:pt>
                <c:pt idx="699">
                  <c:v>5672</c:v>
                </c:pt>
                <c:pt idx="700">
                  <c:v>6147</c:v>
                </c:pt>
                <c:pt idx="701">
                  <c:v>6764</c:v>
                </c:pt>
                <c:pt idx="702">
                  <c:v>7817</c:v>
                </c:pt>
                <c:pt idx="703">
                  <c:v>8993</c:v>
                </c:pt>
                <c:pt idx="704">
                  <c:v>9260</c:v>
                </c:pt>
                <c:pt idx="705">
                  <c:v>8518</c:v>
                </c:pt>
                <c:pt idx="706">
                  <c:v>8557</c:v>
                </c:pt>
                <c:pt idx="707">
                  <c:v>8396</c:v>
                </c:pt>
                <c:pt idx="708">
                  <c:v>7802</c:v>
                </c:pt>
                <c:pt idx="709">
                  <c:v>7556</c:v>
                </c:pt>
                <c:pt idx="710">
                  <c:v>7112</c:v>
                </c:pt>
                <c:pt idx="711">
                  <c:v>7182</c:v>
                </c:pt>
                <c:pt idx="712">
                  <c:v>7716</c:v>
                </c:pt>
                <c:pt idx="713">
                  <c:v>8739</c:v>
                </c:pt>
                <c:pt idx="714">
                  <c:v>9406</c:v>
                </c:pt>
                <c:pt idx="715">
                  <c:v>9126</c:v>
                </c:pt>
                <c:pt idx="716">
                  <c:v>9111</c:v>
                </c:pt>
                <c:pt idx="717">
                  <c:v>8531</c:v>
                </c:pt>
                <c:pt idx="718">
                  <c:v>7737</c:v>
                </c:pt>
                <c:pt idx="719">
                  <c:v>6662</c:v>
                </c:pt>
                <c:pt idx="720">
                  <c:v>5726</c:v>
                </c:pt>
                <c:pt idx="721">
                  <c:v>5233</c:v>
                </c:pt>
                <c:pt idx="722">
                  <c:v>5211</c:v>
                </c:pt>
                <c:pt idx="723">
                  <c:v>5208</c:v>
                </c:pt>
                <c:pt idx="724">
                  <c:v>5435</c:v>
                </c:pt>
                <c:pt idx="725">
                  <c:v>6300</c:v>
                </c:pt>
                <c:pt idx="726">
                  <c:v>7040</c:v>
                </c:pt>
                <c:pt idx="727">
                  <c:v>8028</c:v>
                </c:pt>
                <c:pt idx="728">
                  <c:v>8736</c:v>
                </c:pt>
                <c:pt idx="729">
                  <c:v>8891</c:v>
                </c:pt>
                <c:pt idx="730">
                  <c:v>8848</c:v>
                </c:pt>
                <c:pt idx="731">
                  <c:v>9091</c:v>
                </c:pt>
                <c:pt idx="732">
                  <c:v>9062</c:v>
                </c:pt>
                <c:pt idx="733">
                  <c:v>8654</c:v>
                </c:pt>
                <c:pt idx="734">
                  <c:v>8191</c:v>
                </c:pt>
                <c:pt idx="735">
                  <c:v>8327</c:v>
                </c:pt>
                <c:pt idx="736">
                  <c:v>9259</c:v>
                </c:pt>
                <c:pt idx="737">
                  <c:v>10673</c:v>
                </c:pt>
                <c:pt idx="738">
                  <c:v>10513</c:v>
                </c:pt>
                <c:pt idx="739">
                  <c:v>9617</c:v>
                </c:pt>
                <c:pt idx="740">
                  <c:v>8644</c:v>
                </c:pt>
                <c:pt idx="741">
                  <c:v>7751</c:v>
                </c:pt>
                <c:pt idx="742">
                  <c:v>6795</c:v>
                </c:pt>
                <c:pt idx="743">
                  <c:v>6078</c:v>
                </c:pt>
              </c:numCache>
            </c:numRef>
          </c:val>
        </c:ser>
        <c:ser>
          <c:idx val="1"/>
          <c:order val="1"/>
          <c:tx>
            <c:v>Thermal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Sheet1!$Z$7:$Z$750</c:f>
              <c:numCache>
                <c:formatCode>General</c:formatCode>
                <c:ptCount val="744"/>
                <c:pt idx="0">
                  <c:v>2820</c:v>
                </c:pt>
                <c:pt idx="1">
                  <c:v>2921</c:v>
                </c:pt>
                <c:pt idx="2">
                  <c:v>2944</c:v>
                </c:pt>
                <c:pt idx="3">
                  <c:v>3173</c:v>
                </c:pt>
                <c:pt idx="4">
                  <c:v>3229</c:v>
                </c:pt>
                <c:pt idx="5">
                  <c:v>3244</c:v>
                </c:pt>
                <c:pt idx="6">
                  <c:v>3301</c:v>
                </c:pt>
                <c:pt idx="7">
                  <c:v>3430</c:v>
                </c:pt>
                <c:pt idx="8">
                  <c:v>3446</c:v>
                </c:pt>
                <c:pt idx="9">
                  <c:v>3364</c:v>
                </c:pt>
                <c:pt idx="10">
                  <c:v>3441</c:v>
                </c:pt>
                <c:pt idx="11">
                  <c:v>3432</c:v>
                </c:pt>
                <c:pt idx="12">
                  <c:v>3417</c:v>
                </c:pt>
                <c:pt idx="13">
                  <c:v>3413</c:v>
                </c:pt>
                <c:pt idx="14">
                  <c:v>3406</c:v>
                </c:pt>
                <c:pt idx="15">
                  <c:v>3413</c:v>
                </c:pt>
                <c:pt idx="16">
                  <c:v>3381</c:v>
                </c:pt>
                <c:pt idx="17">
                  <c:v>3426</c:v>
                </c:pt>
                <c:pt idx="18">
                  <c:v>3432</c:v>
                </c:pt>
                <c:pt idx="19">
                  <c:v>3244</c:v>
                </c:pt>
                <c:pt idx="20">
                  <c:v>3229</c:v>
                </c:pt>
                <c:pt idx="21">
                  <c:v>3202</c:v>
                </c:pt>
                <c:pt idx="22">
                  <c:v>3233</c:v>
                </c:pt>
                <c:pt idx="23">
                  <c:v>3309</c:v>
                </c:pt>
                <c:pt idx="24">
                  <c:v>3390</c:v>
                </c:pt>
                <c:pt idx="25">
                  <c:v>3421</c:v>
                </c:pt>
                <c:pt idx="26">
                  <c:v>3571</c:v>
                </c:pt>
                <c:pt idx="27">
                  <c:v>3457</c:v>
                </c:pt>
                <c:pt idx="28">
                  <c:v>3157</c:v>
                </c:pt>
                <c:pt idx="29">
                  <c:v>3352</c:v>
                </c:pt>
                <c:pt idx="30">
                  <c:v>3556</c:v>
                </c:pt>
                <c:pt idx="31">
                  <c:v>3750</c:v>
                </c:pt>
                <c:pt idx="32">
                  <c:v>3755</c:v>
                </c:pt>
                <c:pt idx="33">
                  <c:v>3750</c:v>
                </c:pt>
                <c:pt idx="34">
                  <c:v>3698</c:v>
                </c:pt>
                <c:pt idx="35">
                  <c:v>3696</c:v>
                </c:pt>
                <c:pt idx="36">
                  <c:v>3697</c:v>
                </c:pt>
                <c:pt idx="37">
                  <c:v>3671</c:v>
                </c:pt>
                <c:pt idx="38">
                  <c:v>3666</c:v>
                </c:pt>
                <c:pt idx="39">
                  <c:v>3669</c:v>
                </c:pt>
                <c:pt idx="40">
                  <c:v>3658</c:v>
                </c:pt>
                <c:pt idx="41">
                  <c:v>3725</c:v>
                </c:pt>
                <c:pt idx="42">
                  <c:v>3722</c:v>
                </c:pt>
                <c:pt idx="43">
                  <c:v>3304</c:v>
                </c:pt>
                <c:pt idx="44">
                  <c:v>3239</c:v>
                </c:pt>
                <c:pt idx="45">
                  <c:v>3225</c:v>
                </c:pt>
                <c:pt idx="46">
                  <c:v>3240</c:v>
                </c:pt>
                <c:pt idx="47">
                  <c:v>3263</c:v>
                </c:pt>
                <c:pt idx="48">
                  <c:v>3352</c:v>
                </c:pt>
                <c:pt idx="49">
                  <c:v>3468</c:v>
                </c:pt>
                <c:pt idx="50">
                  <c:v>3541</c:v>
                </c:pt>
                <c:pt idx="51">
                  <c:v>3878</c:v>
                </c:pt>
                <c:pt idx="52">
                  <c:v>4234</c:v>
                </c:pt>
                <c:pt idx="53">
                  <c:v>4596</c:v>
                </c:pt>
                <c:pt idx="54">
                  <c:v>4787</c:v>
                </c:pt>
                <c:pt idx="55">
                  <c:v>4703</c:v>
                </c:pt>
                <c:pt idx="56">
                  <c:v>4662</c:v>
                </c:pt>
                <c:pt idx="57">
                  <c:v>4625</c:v>
                </c:pt>
                <c:pt idx="58">
                  <c:v>4681</c:v>
                </c:pt>
                <c:pt idx="59">
                  <c:v>4696</c:v>
                </c:pt>
                <c:pt idx="60">
                  <c:v>4744</c:v>
                </c:pt>
                <c:pt idx="61">
                  <c:v>4807</c:v>
                </c:pt>
                <c:pt idx="62">
                  <c:v>4818</c:v>
                </c:pt>
                <c:pt idx="63">
                  <c:v>4628</c:v>
                </c:pt>
                <c:pt idx="64">
                  <c:v>4716</c:v>
                </c:pt>
                <c:pt idx="65">
                  <c:v>4917</c:v>
                </c:pt>
                <c:pt idx="66">
                  <c:v>4992</c:v>
                </c:pt>
                <c:pt idx="67">
                  <c:v>4898</c:v>
                </c:pt>
                <c:pt idx="68">
                  <c:v>4537</c:v>
                </c:pt>
                <c:pt idx="69">
                  <c:v>4558</c:v>
                </c:pt>
                <c:pt idx="70">
                  <c:v>4595</c:v>
                </c:pt>
                <c:pt idx="71">
                  <c:v>4828</c:v>
                </c:pt>
                <c:pt idx="72">
                  <c:v>4791</c:v>
                </c:pt>
                <c:pt idx="73">
                  <c:v>4815</c:v>
                </c:pt>
                <c:pt idx="74">
                  <c:v>4822</c:v>
                </c:pt>
                <c:pt idx="75">
                  <c:v>4825</c:v>
                </c:pt>
                <c:pt idx="76">
                  <c:v>4874</c:v>
                </c:pt>
                <c:pt idx="77">
                  <c:v>5038</c:v>
                </c:pt>
                <c:pt idx="78">
                  <c:v>5128</c:v>
                </c:pt>
                <c:pt idx="79">
                  <c:v>5107</c:v>
                </c:pt>
                <c:pt idx="80">
                  <c:v>5189</c:v>
                </c:pt>
                <c:pt idx="81">
                  <c:v>5203</c:v>
                </c:pt>
                <c:pt idx="82">
                  <c:v>5187</c:v>
                </c:pt>
                <c:pt idx="83">
                  <c:v>5155</c:v>
                </c:pt>
                <c:pt idx="84">
                  <c:v>5166</c:v>
                </c:pt>
                <c:pt idx="85">
                  <c:v>5187</c:v>
                </c:pt>
                <c:pt idx="86">
                  <c:v>5180</c:v>
                </c:pt>
                <c:pt idx="87">
                  <c:v>5176</c:v>
                </c:pt>
                <c:pt idx="88">
                  <c:v>5222</c:v>
                </c:pt>
                <c:pt idx="89">
                  <c:v>5487</c:v>
                </c:pt>
                <c:pt idx="90">
                  <c:v>5605</c:v>
                </c:pt>
                <c:pt idx="91">
                  <c:v>5520</c:v>
                </c:pt>
                <c:pt idx="92">
                  <c:v>4957</c:v>
                </c:pt>
                <c:pt idx="93">
                  <c:v>4921</c:v>
                </c:pt>
                <c:pt idx="94">
                  <c:v>4960</c:v>
                </c:pt>
                <c:pt idx="95">
                  <c:v>4957</c:v>
                </c:pt>
                <c:pt idx="96">
                  <c:v>4947</c:v>
                </c:pt>
                <c:pt idx="97">
                  <c:v>4952</c:v>
                </c:pt>
                <c:pt idx="98">
                  <c:v>4939</c:v>
                </c:pt>
                <c:pt idx="99">
                  <c:v>4966</c:v>
                </c:pt>
                <c:pt idx="100">
                  <c:v>5018</c:v>
                </c:pt>
                <c:pt idx="101">
                  <c:v>5041</c:v>
                </c:pt>
                <c:pt idx="102">
                  <c:v>5139</c:v>
                </c:pt>
                <c:pt idx="103">
                  <c:v>5260</c:v>
                </c:pt>
                <c:pt idx="104">
                  <c:v>5447</c:v>
                </c:pt>
                <c:pt idx="105">
                  <c:v>5400</c:v>
                </c:pt>
                <c:pt idx="106">
                  <c:v>5528</c:v>
                </c:pt>
                <c:pt idx="107">
                  <c:v>5540</c:v>
                </c:pt>
                <c:pt idx="108">
                  <c:v>5509</c:v>
                </c:pt>
                <c:pt idx="109">
                  <c:v>5490</c:v>
                </c:pt>
                <c:pt idx="110">
                  <c:v>5471</c:v>
                </c:pt>
                <c:pt idx="111">
                  <c:v>5486</c:v>
                </c:pt>
                <c:pt idx="112">
                  <c:v>5507</c:v>
                </c:pt>
                <c:pt idx="113">
                  <c:v>5534</c:v>
                </c:pt>
                <c:pt idx="114">
                  <c:v>5564</c:v>
                </c:pt>
                <c:pt idx="115">
                  <c:v>5555</c:v>
                </c:pt>
                <c:pt idx="116">
                  <c:v>5013</c:v>
                </c:pt>
                <c:pt idx="117">
                  <c:v>4990</c:v>
                </c:pt>
                <c:pt idx="118">
                  <c:v>4941</c:v>
                </c:pt>
                <c:pt idx="119">
                  <c:v>4919</c:v>
                </c:pt>
                <c:pt idx="120">
                  <c:v>4920</c:v>
                </c:pt>
                <c:pt idx="121">
                  <c:v>4916</c:v>
                </c:pt>
                <c:pt idx="122">
                  <c:v>4908</c:v>
                </c:pt>
                <c:pt idx="123">
                  <c:v>4867</c:v>
                </c:pt>
                <c:pt idx="124">
                  <c:v>4746</c:v>
                </c:pt>
                <c:pt idx="125">
                  <c:v>4727</c:v>
                </c:pt>
                <c:pt idx="126">
                  <c:v>4996</c:v>
                </c:pt>
                <c:pt idx="127">
                  <c:v>5012</c:v>
                </c:pt>
                <c:pt idx="128">
                  <c:v>5066</c:v>
                </c:pt>
                <c:pt idx="129">
                  <c:v>5080</c:v>
                </c:pt>
                <c:pt idx="130">
                  <c:v>5081</c:v>
                </c:pt>
                <c:pt idx="131">
                  <c:v>5095</c:v>
                </c:pt>
                <c:pt idx="132">
                  <c:v>5095</c:v>
                </c:pt>
                <c:pt idx="133">
                  <c:v>5119</c:v>
                </c:pt>
                <c:pt idx="134">
                  <c:v>5081</c:v>
                </c:pt>
                <c:pt idx="135">
                  <c:v>5134</c:v>
                </c:pt>
                <c:pt idx="136">
                  <c:v>5498</c:v>
                </c:pt>
                <c:pt idx="137">
                  <c:v>5482</c:v>
                </c:pt>
                <c:pt idx="138">
                  <c:v>5711</c:v>
                </c:pt>
                <c:pt idx="139">
                  <c:v>5707</c:v>
                </c:pt>
                <c:pt idx="140">
                  <c:v>5162</c:v>
                </c:pt>
                <c:pt idx="141">
                  <c:v>5181</c:v>
                </c:pt>
                <c:pt idx="142">
                  <c:v>5194</c:v>
                </c:pt>
                <c:pt idx="143">
                  <c:v>5193</c:v>
                </c:pt>
                <c:pt idx="144">
                  <c:v>5154</c:v>
                </c:pt>
                <c:pt idx="145">
                  <c:v>5180</c:v>
                </c:pt>
                <c:pt idx="146">
                  <c:v>5175</c:v>
                </c:pt>
                <c:pt idx="147">
                  <c:v>4973</c:v>
                </c:pt>
                <c:pt idx="148">
                  <c:v>4752</c:v>
                </c:pt>
                <c:pt idx="149">
                  <c:v>4315</c:v>
                </c:pt>
                <c:pt idx="150">
                  <c:v>4627</c:v>
                </c:pt>
                <c:pt idx="151">
                  <c:v>4798</c:v>
                </c:pt>
                <c:pt idx="152">
                  <c:v>4843</c:v>
                </c:pt>
                <c:pt idx="153">
                  <c:v>4881</c:v>
                </c:pt>
                <c:pt idx="154">
                  <c:v>4879</c:v>
                </c:pt>
                <c:pt idx="155">
                  <c:v>4894</c:v>
                </c:pt>
                <c:pt idx="156">
                  <c:v>4875</c:v>
                </c:pt>
                <c:pt idx="157">
                  <c:v>4908</c:v>
                </c:pt>
                <c:pt idx="158">
                  <c:v>5058</c:v>
                </c:pt>
                <c:pt idx="159">
                  <c:v>5094</c:v>
                </c:pt>
                <c:pt idx="160">
                  <c:v>5252</c:v>
                </c:pt>
                <c:pt idx="161">
                  <c:v>5352</c:v>
                </c:pt>
                <c:pt idx="162">
                  <c:v>5316</c:v>
                </c:pt>
                <c:pt idx="163">
                  <c:v>5299</c:v>
                </c:pt>
                <c:pt idx="164">
                  <c:v>5326</c:v>
                </c:pt>
                <c:pt idx="165">
                  <c:v>5357</c:v>
                </c:pt>
                <c:pt idx="166">
                  <c:v>5017</c:v>
                </c:pt>
                <c:pt idx="167">
                  <c:v>5002</c:v>
                </c:pt>
                <c:pt idx="168">
                  <c:v>5019</c:v>
                </c:pt>
                <c:pt idx="169">
                  <c:v>4982</c:v>
                </c:pt>
                <c:pt idx="170">
                  <c:v>4813</c:v>
                </c:pt>
                <c:pt idx="171">
                  <c:v>4800</c:v>
                </c:pt>
                <c:pt idx="172">
                  <c:v>4797</c:v>
                </c:pt>
                <c:pt idx="173">
                  <c:v>4714</c:v>
                </c:pt>
                <c:pt idx="174">
                  <c:v>4811</c:v>
                </c:pt>
                <c:pt idx="175">
                  <c:v>4986</c:v>
                </c:pt>
                <c:pt idx="176">
                  <c:v>5174</c:v>
                </c:pt>
                <c:pt idx="177">
                  <c:v>5235</c:v>
                </c:pt>
                <c:pt idx="178">
                  <c:v>5262</c:v>
                </c:pt>
                <c:pt idx="179">
                  <c:v>5309</c:v>
                </c:pt>
                <c:pt idx="180">
                  <c:v>5384</c:v>
                </c:pt>
                <c:pt idx="181">
                  <c:v>5544</c:v>
                </c:pt>
                <c:pt idx="182">
                  <c:v>5658</c:v>
                </c:pt>
                <c:pt idx="183">
                  <c:v>5855</c:v>
                </c:pt>
                <c:pt idx="184">
                  <c:v>5841</c:v>
                </c:pt>
                <c:pt idx="185">
                  <c:v>5900</c:v>
                </c:pt>
                <c:pt idx="186">
                  <c:v>6147</c:v>
                </c:pt>
                <c:pt idx="187">
                  <c:v>6218</c:v>
                </c:pt>
                <c:pt idx="188">
                  <c:v>6271</c:v>
                </c:pt>
                <c:pt idx="189">
                  <c:v>6000</c:v>
                </c:pt>
                <c:pt idx="190">
                  <c:v>6086</c:v>
                </c:pt>
                <c:pt idx="191">
                  <c:v>6134</c:v>
                </c:pt>
                <c:pt idx="192">
                  <c:v>6118</c:v>
                </c:pt>
                <c:pt idx="193">
                  <c:v>6146</c:v>
                </c:pt>
                <c:pt idx="194">
                  <c:v>5926</c:v>
                </c:pt>
                <c:pt idx="195">
                  <c:v>5939</c:v>
                </c:pt>
                <c:pt idx="196">
                  <c:v>5946</c:v>
                </c:pt>
                <c:pt idx="197">
                  <c:v>5972</c:v>
                </c:pt>
                <c:pt idx="198">
                  <c:v>6005</c:v>
                </c:pt>
                <c:pt idx="199">
                  <c:v>6062</c:v>
                </c:pt>
                <c:pt idx="200">
                  <c:v>6053</c:v>
                </c:pt>
                <c:pt idx="201">
                  <c:v>5939</c:v>
                </c:pt>
                <c:pt idx="202">
                  <c:v>5935</c:v>
                </c:pt>
                <c:pt idx="203">
                  <c:v>6089</c:v>
                </c:pt>
                <c:pt idx="204">
                  <c:v>6048</c:v>
                </c:pt>
                <c:pt idx="205">
                  <c:v>6019</c:v>
                </c:pt>
                <c:pt idx="206">
                  <c:v>5972</c:v>
                </c:pt>
                <c:pt idx="207">
                  <c:v>5987</c:v>
                </c:pt>
                <c:pt idx="208">
                  <c:v>6122</c:v>
                </c:pt>
                <c:pt idx="209">
                  <c:v>6163</c:v>
                </c:pt>
                <c:pt idx="210">
                  <c:v>6179</c:v>
                </c:pt>
                <c:pt idx="211">
                  <c:v>6137</c:v>
                </c:pt>
                <c:pt idx="212">
                  <c:v>6141</c:v>
                </c:pt>
                <c:pt idx="213">
                  <c:v>6068</c:v>
                </c:pt>
                <c:pt idx="214">
                  <c:v>5991</c:v>
                </c:pt>
                <c:pt idx="215">
                  <c:v>5933</c:v>
                </c:pt>
                <c:pt idx="216">
                  <c:v>5974</c:v>
                </c:pt>
                <c:pt idx="217">
                  <c:v>5927</c:v>
                </c:pt>
                <c:pt idx="218">
                  <c:v>5900</c:v>
                </c:pt>
                <c:pt idx="219">
                  <c:v>5870</c:v>
                </c:pt>
                <c:pt idx="220">
                  <c:v>5896</c:v>
                </c:pt>
                <c:pt idx="221">
                  <c:v>6079</c:v>
                </c:pt>
                <c:pt idx="222">
                  <c:v>5971</c:v>
                </c:pt>
                <c:pt idx="223">
                  <c:v>6029</c:v>
                </c:pt>
                <c:pt idx="224">
                  <c:v>5976</c:v>
                </c:pt>
                <c:pt idx="225">
                  <c:v>5818</c:v>
                </c:pt>
                <c:pt idx="226">
                  <c:v>5841</c:v>
                </c:pt>
                <c:pt idx="227">
                  <c:v>5860</c:v>
                </c:pt>
                <c:pt idx="228">
                  <c:v>5944</c:v>
                </c:pt>
                <c:pt idx="229">
                  <c:v>5942</c:v>
                </c:pt>
                <c:pt idx="230">
                  <c:v>5971</c:v>
                </c:pt>
                <c:pt idx="231">
                  <c:v>5968</c:v>
                </c:pt>
                <c:pt idx="232">
                  <c:v>6042</c:v>
                </c:pt>
                <c:pt idx="233">
                  <c:v>6072</c:v>
                </c:pt>
                <c:pt idx="234">
                  <c:v>6084</c:v>
                </c:pt>
                <c:pt idx="235">
                  <c:v>6088</c:v>
                </c:pt>
                <c:pt idx="236">
                  <c:v>6044</c:v>
                </c:pt>
                <c:pt idx="237">
                  <c:v>6006</c:v>
                </c:pt>
                <c:pt idx="238">
                  <c:v>5994</c:v>
                </c:pt>
                <c:pt idx="239">
                  <c:v>5894</c:v>
                </c:pt>
                <c:pt idx="240">
                  <c:v>5740</c:v>
                </c:pt>
                <c:pt idx="241">
                  <c:v>5390</c:v>
                </c:pt>
                <c:pt idx="242">
                  <c:v>5373</c:v>
                </c:pt>
                <c:pt idx="243">
                  <c:v>5400</c:v>
                </c:pt>
                <c:pt idx="244">
                  <c:v>5382</c:v>
                </c:pt>
                <c:pt idx="245">
                  <c:v>5422</c:v>
                </c:pt>
                <c:pt idx="246">
                  <c:v>5494</c:v>
                </c:pt>
                <c:pt idx="247">
                  <c:v>5671</c:v>
                </c:pt>
                <c:pt idx="248">
                  <c:v>5691</c:v>
                </c:pt>
                <c:pt idx="249">
                  <c:v>5940</c:v>
                </c:pt>
                <c:pt idx="250">
                  <c:v>5810</c:v>
                </c:pt>
                <c:pt idx="251">
                  <c:v>5753</c:v>
                </c:pt>
                <c:pt idx="252">
                  <c:v>5747</c:v>
                </c:pt>
                <c:pt idx="253">
                  <c:v>5735</c:v>
                </c:pt>
                <c:pt idx="254">
                  <c:v>5715</c:v>
                </c:pt>
                <c:pt idx="255">
                  <c:v>5731</c:v>
                </c:pt>
                <c:pt idx="256">
                  <c:v>5790</c:v>
                </c:pt>
                <c:pt idx="257">
                  <c:v>5918</c:v>
                </c:pt>
                <c:pt idx="258">
                  <c:v>5915</c:v>
                </c:pt>
                <c:pt idx="259">
                  <c:v>5943</c:v>
                </c:pt>
                <c:pt idx="260">
                  <c:v>5772</c:v>
                </c:pt>
                <c:pt idx="261">
                  <c:v>5819</c:v>
                </c:pt>
                <c:pt idx="262">
                  <c:v>5691</c:v>
                </c:pt>
                <c:pt idx="263">
                  <c:v>5474</c:v>
                </c:pt>
                <c:pt idx="264">
                  <c:v>5465</c:v>
                </c:pt>
                <c:pt idx="265">
                  <c:v>5467</c:v>
                </c:pt>
                <c:pt idx="266">
                  <c:v>5456</c:v>
                </c:pt>
                <c:pt idx="267">
                  <c:v>5467</c:v>
                </c:pt>
                <c:pt idx="268">
                  <c:v>5457</c:v>
                </c:pt>
                <c:pt idx="269">
                  <c:v>5530</c:v>
                </c:pt>
                <c:pt idx="270">
                  <c:v>5575</c:v>
                </c:pt>
                <c:pt idx="271">
                  <c:v>5621</c:v>
                </c:pt>
                <c:pt idx="272">
                  <c:v>5593</c:v>
                </c:pt>
                <c:pt idx="273">
                  <c:v>5519</c:v>
                </c:pt>
                <c:pt idx="274">
                  <c:v>5516</c:v>
                </c:pt>
                <c:pt idx="275">
                  <c:v>5513</c:v>
                </c:pt>
                <c:pt idx="276">
                  <c:v>5566</c:v>
                </c:pt>
                <c:pt idx="277">
                  <c:v>5559</c:v>
                </c:pt>
                <c:pt idx="278">
                  <c:v>5560</c:v>
                </c:pt>
                <c:pt idx="279">
                  <c:v>5563</c:v>
                </c:pt>
                <c:pt idx="280">
                  <c:v>5568</c:v>
                </c:pt>
                <c:pt idx="281">
                  <c:v>5580</c:v>
                </c:pt>
                <c:pt idx="282">
                  <c:v>5593</c:v>
                </c:pt>
                <c:pt idx="283">
                  <c:v>5599</c:v>
                </c:pt>
                <c:pt idx="284">
                  <c:v>5594</c:v>
                </c:pt>
                <c:pt idx="285">
                  <c:v>5595</c:v>
                </c:pt>
                <c:pt idx="286">
                  <c:v>5549</c:v>
                </c:pt>
                <c:pt idx="287">
                  <c:v>5416</c:v>
                </c:pt>
                <c:pt idx="288">
                  <c:v>5417</c:v>
                </c:pt>
                <c:pt idx="289">
                  <c:v>5519</c:v>
                </c:pt>
                <c:pt idx="290">
                  <c:v>5510</c:v>
                </c:pt>
                <c:pt idx="291">
                  <c:v>5533</c:v>
                </c:pt>
                <c:pt idx="292">
                  <c:v>5517</c:v>
                </c:pt>
                <c:pt idx="293">
                  <c:v>5584</c:v>
                </c:pt>
                <c:pt idx="294">
                  <c:v>5630</c:v>
                </c:pt>
                <c:pt idx="295">
                  <c:v>5668</c:v>
                </c:pt>
                <c:pt idx="296">
                  <c:v>5671</c:v>
                </c:pt>
                <c:pt idx="297">
                  <c:v>5641</c:v>
                </c:pt>
                <c:pt idx="298">
                  <c:v>5657</c:v>
                </c:pt>
                <c:pt idx="299">
                  <c:v>5642</c:v>
                </c:pt>
                <c:pt idx="300">
                  <c:v>5655</c:v>
                </c:pt>
                <c:pt idx="301">
                  <c:v>5647</c:v>
                </c:pt>
                <c:pt idx="302">
                  <c:v>5670</c:v>
                </c:pt>
                <c:pt idx="303">
                  <c:v>5647</c:v>
                </c:pt>
                <c:pt idx="304">
                  <c:v>5612</c:v>
                </c:pt>
                <c:pt idx="305">
                  <c:v>5618</c:v>
                </c:pt>
                <c:pt idx="306">
                  <c:v>5613</c:v>
                </c:pt>
                <c:pt idx="307">
                  <c:v>5613</c:v>
                </c:pt>
                <c:pt idx="308">
                  <c:v>5615</c:v>
                </c:pt>
                <c:pt idx="309">
                  <c:v>5577</c:v>
                </c:pt>
                <c:pt idx="310">
                  <c:v>5489</c:v>
                </c:pt>
                <c:pt idx="311">
                  <c:v>5415</c:v>
                </c:pt>
                <c:pt idx="312">
                  <c:v>5376</c:v>
                </c:pt>
                <c:pt idx="313">
                  <c:v>5240</c:v>
                </c:pt>
                <c:pt idx="314">
                  <c:v>5255</c:v>
                </c:pt>
                <c:pt idx="315">
                  <c:v>5211</c:v>
                </c:pt>
                <c:pt idx="316">
                  <c:v>5226</c:v>
                </c:pt>
                <c:pt idx="317">
                  <c:v>5421</c:v>
                </c:pt>
                <c:pt idx="318">
                  <c:v>5507</c:v>
                </c:pt>
                <c:pt idx="319">
                  <c:v>5609</c:v>
                </c:pt>
                <c:pt idx="320">
                  <c:v>5647</c:v>
                </c:pt>
                <c:pt idx="321">
                  <c:v>5608</c:v>
                </c:pt>
                <c:pt idx="322">
                  <c:v>5580</c:v>
                </c:pt>
                <c:pt idx="323">
                  <c:v>5555</c:v>
                </c:pt>
                <c:pt idx="324">
                  <c:v>5527</c:v>
                </c:pt>
                <c:pt idx="325">
                  <c:v>5556</c:v>
                </c:pt>
                <c:pt idx="326">
                  <c:v>5550</c:v>
                </c:pt>
                <c:pt idx="327">
                  <c:v>5554</c:v>
                </c:pt>
                <c:pt idx="328">
                  <c:v>5565</c:v>
                </c:pt>
                <c:pt idx="329">
                  <c:v>5625</c:v>
                </c:pt>
                <c:pt idx="330">
                  <c:v>5634</c:v>
                </c:pt>
                <c:pt idx="331">
                  <c:v>5617</c:v>
                </c:pt>
                <c:pt idx="332">
                  <c:v>5136</c:v>
                </c:pt>
                <c:pt idx="333">
                  <c:v>5118</c:v>
                </c:pt>
                <c:pt idx="334">
                  <c:v>5111</c:v>
                </c:pt>
                <c:pt idx="335">
                  <c:v>5095</c:v>
                </c:pt>
                <c:pt idx="336">
                  <c:v>4798</c:v>
                </c:pt>
                <c:pt idx="337">
                  <c:v>4167</c:v>
                </c:pt>
                <c:pt idx="338">
                  <c:v>4221</c:v>
                </c:pt>
                <c:pt idx="339">
                  <c:v>4249</c:v>
                </c:pt>
                <c:pt idx="340">
                  <c:v>4243</c:v>
                </c:pt>
                <c:pt idx="341">
                  <c:v>4241</c:v>
                </c:pt>
                <c:pt idx="342">
                  <c:v>4249</c:v>
                </c:pt>
                <c:pt idx="343">
                  <c:v>4248</c:v>
                </c:pt>
                <c:pt idx="344">
                  <c:v>4300</c:v>
                </c:pt>
                <c:pt idx="345">
                  <c:v>4395</c:v>
                </c:pt>
                <c:pt idx="346">
                  <c:v>4640</c:v>
                </c:pt>
                <c:pt idx="347">
                  <c:v>4767</c:v>
                </c:pt>
                <c:pt idx="348">
                  <c:v>4755</c:v>
                </c:pt>
                <c:pt idx="349">
                  <c:v>4643</c:v>
                </c:pt>
                <c:pt idx="350">
                  <c:v>4648</c:v>
                </c:pt>
                <c:pt idx="351">
                  <c:v>4638</c:v>
                </c:pt>
                <c:pt idx="352">
                  <c:v>4651</c:v>
                </c:pt>
                <c:pt idx="353">
                  <c:v>4739</c:v>
                </c:pt>
                <c:pt idx="354">
                  <c:v>4813</c:v>
                </c:pt>
                <c:pt idx="355">
                  <c:v>4792</c:v>
                </c:pt>
                <c:pt idx="356">
                  <c:v>4751</c:v>
                </c:pt>
                <c:pt idx="357">
                  <c:v>4650</c:v>
                </c:pt>
                <c:pt idx="358">
                  <c:v>4557</c:v>
                </c:pt>
                <c:pt idx="359">
                  <c:v>3931</c:v>
                </c:pt>
                <c:pt idx="360">
                  <c:v>3823</c:v>
                </c:pt>
                <c:pt idx="361">
                  <c:v>3800</c:v>
                </c:pt>
                <c:pt idx="362">
                  <c:v>3736</c:v>
                </c:pt>
                <c:pt idx="363">
                  <c:v>3761</c:v>
                </c:pt>
                <c:pt idx="364">
                  <c:v>3775</c:v>
                </c:pt>
                <c:pt idx="365">
                  <c:v>3901</c:v>
                </c:pt>
                <c:pt idx="366">
                  <c:v>4366</c:v>
                </c:pt>
                <c:pt idx="367">
                  <c:v>4396</c:v>
                </c:pt>
                <c:pt idx="368">
                  <c:v>4407</c:v>
                </c:pt>
                <c:pt idx="369">
                  <c:v>4402</c:v>
                </c:pt>
                <c:pt idx="370">
                  <c:v>4318</c:v>
                </c:pt>
                <c:pt idx="371">
                  <c:v>4260</c:v>
                </c:pt>
                <c:pt idx="372">
                  <c:v>4411</c:v>
                </c:pt>
                <c:pt idx="373">
                  <c:v>4440</c:v>
                </c:pt>
                <c:pt idx="374">
                  <c:v>4604</c:v>
                </c:pt>
                <c:pt idx="375">
                  <c:v>4609</c:v>
                </c:pt>
                <c:pt idx="376">
                  <c:v>4686</c:v>
                </c:pt>
                <c:pt idx="377">
                  <c:v>4726</c:v>
                </c:pt>
                <c:pt idx="378">
                  <c:v>4725</c:v>
                </c:pt>
                <c:pt idx="379">
                  <c:v>4722</c:v>
                </c:pt>
                <c:pt idx="380">
                  <c:v>4287</c:v>
                </c:pt>
                <c:pt idx="381">
                  <c:v>4237</c:v>
                </c:pt>
                <c:pt idx="382">
                  <c:v>4059</c:v>
                </c:pt>
                <c:pt idx="383">
                  <c:v>3985</c:v>
                </c:pt>
                <c:pt idx="384">
                  <c:v>3979</c:v>
                </c:pt>
                <c:pt idx="385">
                  <c:v>3963</c:v>
                </c:pt>
                <c:pt idx="386">
                  <c:v>3844</c:v>
                </c:pt>
                <c:pt idx="387">
                  <c:v>3873</c:v>
                </c:pt>
                <c:pt idx="388">
                  <c:v>3903</c:v>
                </c:pt>
                <c:pt idx="389">
                  <c:v>4124</c:v>
                </c:pt>
                <c:pt idx="390">
                  <c:v>4788</c:v>
                </c:pt>
                <c:pt idx="391">
                  <c:v>4968</c:v>
                </c:pt>
                <c:pt idx="392">
                  <c:v>5043</c:v>
                </c:pt>
                <c:pt idx="393">
                  <c:v>5032</c:v>
                </c:pt>
                <c:pt idx="394">
                  <c:v>5012</c:v>
                </c:pt>
                <c:pt idx="395">
                  <c:v>4987</c:v>
                </c:pt>
                <c:pt idx="396">
                  <c:v>4897</c:v>
                </c:pt>
                <c:pt idx="397">
                  <c:v>5000</c:v>
                </c:pt>
                <c:pt idx="398">
                  <c:v>5008</c:v>
                </c:pt>
                <c:pt idx="399">
                  <c:v>5030</c:v>
                </c:pt>
                <c:pt idx="400">
                  <c:v>5040</c:v>
                </c:pt>
                <c:pt idx="401">
                  <c:v>4964</c:v>
                </c:pt>
                <c:pt idx="402">
                  <c:v>5042</c:v>
                </c:pt>
                <c:pt idx="403">
                  <c:v>5033</c:v>
                </c:pt>
                <c:pt idx="404">
                  <c:v>4550</c:v>
                </c:pt>
                <c:pt idx="405">
                  <c:v>4574</c:v>
                </c:pt>
                <c:pt idx="406">
                  <c:v>4619</c:v>
                </c:pt>
                <c:pt idx="407">
                  <c:v>4604</c:v>
                </c:pt>
                <c:pt idx="408">
                  <c:v>4619</c:v>
                </c:pt>
                <c:pt idx="409">
                  <c:v>4478</c:v>
                </c:pt>
                <c:pt idx="410">
                  <c:v>4408</c:v>
                </c:pt>
                <c:pt idx="411">
                  <c:v>4425</c:v>
                </c:pt>
                <c:pt idx="412">
                  <c:v>4507</c:v>
                </c:pt>
                <c:pt idx="413">
                  <c:v>4604</c:v>
                </c:pt>
                <c:pt idx="414">
                  <c:v>5062</c:v>
                </c:pt>
                <c:pt idx="415">
                  <c:v>5184</c:v>
                </c:pt>
                <c:pt idx="416">
                  <c:v>5211</c:v>
                </c:pt>
                <c:pt idx="417">
                  <c:v>5199</c:v>
                </c:pt>
                <c:pt idx="418">
                  <c:v>5194</c:v>
                </c:pt>
                <c:pt idx="419">
                  <c:v>5187</c:v>
                </c:pt>
                <c:pt idx="420">
                  <c:v>5209</c:v>
                </c:pt>
                <c:pt idx="421">
                  <c:v>5196</c:v>
                </c:pt>
                <c:pt idx="422">
                  <c:v>5206</c:v>
                </c:pt>
                <c:pt idx="423">
                  <c:v>5214</c:v>
                </c:pt>
                <c:pt idx="424">
                  <c:v>5212</c:v>
                </c:pt>
                <c:pt idx="425">
                  <c:v>5249</c:v>
                </c:pt>
                <c:pt idx="426">
                  <c:v>5284</c:v>
                </c:pt>
                <c:pt idx="427">
                  <c:v>5267</c:v>
                </c:pt>
                <c:pt idx="428">
                  <c:v>4753</c:v>
                </c:pt>
                <c:pt idx="429">
                  <c:v>4726</c:v>
                </c:pt>
                <c:pt idx="430">
                  <c:v>4721</c:v>
                </c:pt>
                <c:pt idx="431">
                  <c:v>4676</c:v>
                </c:pt>
                <c:pt idx="432">
                  <c:v>4678</c:v>
                </c:pt>
                <c:pt idx="433">
                  <c:v>4562</c:v>
                </c:pt>
                <c:pt idx="434">
                  <c:v>4506</c:v>
                </c:pt>
                <c:pt idx="435">
                  <c:v>4519</c:v>
                </c:pt>
                <c:pt idx="436">
                  <c:v>4547</c:v>
                </c:pt>
                <c:pt idx="437">
                  <c:v>4737</c:v>
                </c:pt>
                <c:pt idx="438">
                  <c:v>4848</c:v>
                </c:pt>
                <c:pt idx="439">
                  <c:v>5086</c:v>
                </c:pt>
                <c:pt idx="440">
                  <c:v>5192</c:v>
                </c:pt>
                <c:pt idx="441">
                  <c:v>5188</c:v>
                </c:pt>
                <c:pt idx="442">
                  <c:v>5189</c:v>
                </c:pt>
                <c:pt idx="443">
                  <c:v>5185</c:v>
                </c:pt>
                <c:pt idx="444">
                  <c:v>5185</c:v>
                </c:pt>
                <c:pt idx="445">
                  <c:v>5194</c:v>
                </c:pt>
                <c:pt idx="446">
                  <c:v>5171</c:v>
                </c:pt>
                <c:pt idx="447">
                  <c:v>5178</c:v>
                </c:pt>
                <c:pt idx="448">
                  <c:v>5190</c:v>
                </c:pt>
                <c:pt idx="449">
                  <c:v>5217</c:v>
                </c:pt>
                <c:pt idx="450">
                  <c:v>5202</c:v>
                </c:pt>
                <c:pt idx="451">
                  <c:v>5216</c:v>
                </c:pt>
                <c:pt idx="452">
                  <c:v>4714</c:v>
                </c:pt>
                <c:pt idx="453">
                  <c:v>4711</c:v>
                </c:pt>
                <c:pt idx="454">
                  <c:v>4645</c:v>
                </c:pt>
                <c:pt idx="455">
                  <c:v>4577</c:v>
                </c:pt>
                <c:pt idx="456">
                  <c:v>4576</c:v>
                </c:pt>
                <c:pt idx="457">
                  <c:v>4509</c:v>
                </c:pt>
                <c:pt idx="458">
                  <c:v>4463</c:v>
                </c:pt>
                <c:pt idx="459">
                  <c:v>4416</c:v>
                </c:pt>
                <c:pt idx="460">
                  <c:v>4408</c:v>
                </c:pt>
                <c:pt idx="461">
                  <c:v>4380</c:v>
                </c:pt>
                <c:pt idx="462">
                  <c:v>4482</c:v>
                </c:pt>
                <c:pt idx="463">
                  <c:v>4351</c:v>
                </c:pt>
                <c:pt idx="464">
                  <c:v>4353</c:v>
                </c:pt>
                <c:pt idx="465">
                  <c:v>4486</c:v>
                </c:pt>
                <c:pt idx="466">
                  <c:v>4498</c:v>
                </c:pt>
                <c:pt idx="467">
                  <c:v>4551</c:v>
                </c:pt>
                <c:pt idx="468">
                  <c:v>4612</c:v>
                </c:pt>
                <c:pt idx="469">
                  <c:v>4667</c:v>
                </c:pt>
                <c:pt idx="470">
                  <c:v>4416</c:v>
                </c:pt>
                <c:pt idx="471">
                  <c:v>4384</c:v>
                </c:pt>
                <c:pt idx="472">
                  <c:v>4427</c:v>
                </c:pt>
                <c:pt idx="473">
                  <c:v>4471</c:v>
                </c:pt>
                <c:pt idx="474">
                  <c:v>4474</c:v>
                </c:pt>
                <c:pt idx="475">
                  <c:v>4477</c:v>
                </c:pt>
                <c:pt idx="476">
                  <c:v>3993</c:v>
                </c:pt>
                <c:pt idx="477">
                  <c:v>3983</c:v>
                </c:pt>
                <c:pt idx="478">
                  <c:v>3987</c:v>
                </c:pt>
                <c:pt idx="479">
                  <c:v>3972</c:v>
                </c:pt>
                <c:pt idx="480">
                  <c:v>3892</c:v>
                </c:pt>
                <c:pt idx="481">
                  <c:v>3883</c:v>
                </c:pt>
                <c:pt idx="482">
                  <c:v>3821</c:v>
                </c:pt>
                <c:pt idx="483">
                  <c:v>3863</c:v>
                </c:pt>
                <c:pt idx="484">
                  <c:v>3847</c:v>
                </c:pt>
                <c:pt idx="485">
                  <c:v>3955</c:v>
                </c:pt>
                <c:pt idx="486">
                  <c:v>4076</c:v>
                </c:pt>
                <c:pt idx="487">
                  <c:v>4243</c:v>
                </c:pt>
                <c:pt idx="488">
                  <c:v>4279</c:v>
                </c:pt>
                <c:pt idx="489">
                  <c:v>4380</c:v>
                </c:pt>
                <c:pt idx="490">
                  <c:v>4493</c:v>
                </c:pt>
                <c:pt idx="491">
                  <c:v>4518</c:v>
                </c:pt>
                <c:pt idx="492">
                  <c:v>4264</c:v>
                </c:pt>
                <c:pt idx="493">
                  <c:v>4282</c:v>
                </c:pt>
                <c:pt idx="494">
                  <c:v>4430</c:v>
                </c:pt>
                <c:pt idx="495">
                  <c:v>4508</c:v>
                </c:pt>
                <c:pt idx="496">
                  <c:v>4714</c:v>
                </c:pt>
                <c:pt idx="497">
                  <c:v>4768</c:v>
                </c:pt>
                <c:pt idx="498">
                  <c:v>4892</c:v>
                </c:pt>
                <c:pt idx="499">
                  <c:v>4930</c:v>
                </c:pt>
                <c:pt idx="500">
                  <c:v>4534</c:v>
                </c:pt>
                <c:pt idx="501">
                  <c:v>4532</c:v>
                </c:pt>
                <c:pt idx="502">
                  <c:v>4535</c:v>
                </c:pt>
                <c:pt idx="503">
                  <c:v>4493</c:v>
                </c:pt>
                <c:pt idx="504">
                  <c:v>4433</c:v>
                </c:pt>
                <c:pt idx="505">
                  <c:v>4337</c:v>
                </c:pt>
                <c:pt idx="506">
                  <c:v>4344</c:v>
                </c:pt>
                <c:pt idx="507">
                  <c:v>4344</c:v>
                </c:pt>
                <c:pt idx="508">
                  <c:v>4372</c:v>
                </c:pt>
                <c:pt idx="509">
                  <c:v>4470</c:v>
                </c:pt>
                <c:pt idx="510">
                  <c:v>5128</c:v>
                </c:pt>
                <c:pt idx="511">
                  <c:v>5421</c:v>
                </c:pt>
                <c:pt idx="512">
                  <c:v>5477</c:v>
                </c:pt>
                <c:pt idx="513">
                  <c:v>5464</c:v>
                </c:pt>
                <c:pt idx="514">
                  <c:v>5443</c:v>
                </c:pt>
                <c:pt idx="515">
                  <c:v>5435</c:v>
                </c:pt>
                <c:pt idx="516">
                  <c:v>5455</c:v>
                </c:pt>
                <c:pt idx="517">
                  <c:v>5463</c:v>
                </c:pt>
                <c:pt idx="518">
                  <c:v>5475</c:v>
                </c:pt>
                <c:pt idx="519">
                  <c:v>5479</c:v>
                </c:pt>
                <c:pt idx="520">
                  <c:v>5660</c:v>
                </c:pt>
                <c:pt idx="521">
                  <c:v>5754</c:v>
                </c:pt>
                <c:pt idx="522">
                  <c:v>5813</c:v>
                </c:pt>
                <c:pt idx="523">
                  <c:v>5765</c:v>
                </c:pt>
                <c:pt idx="524">
                  <c:v>5668</c:v>
                </c:pt>
                <c:pt idx="525">
                  <c:v>5188</c:v>
                </c:pt>
                <c:pt idx="526">
                  <c:v>5039</c:v>
                </c:pt>
                <c:pt idx="527">
                  <c:v>4776</c:v>
                </c:pt>
                <c:pt idx="528">
                  <c:v>4692</c:v>
                </c:pt>
                <c:pt idx="529">
                  <c:v>4735</c:v>
                </c:pt>
                <c:pt idx="530">
                  <c:v>4752</c:v>
                </c:pt>
                <c:pt idx="531">
                  <c:v>4645</c:v>
                </c:pt>
                <c:pt idx="532">
                  <c:v>4756</c:v>
                </c:pt>
                <c:pt idx="533">
                  <c:v>4812</c:v>
                </c:pt>
                <c:pt idx="534">
                  <c:v>5497</c:v>
                </c:pt>
                <c:pt idx="535">
                  <c:v>5714</c:v>
                </c:pt>
                <c:pt idx="536">
                  <c:v>5754</c:v>
                </c:pt>
                <c:pt idx="537">
                  <c:v>5783</c:v>
                </c:pt>
                <c:pt idx="538">
                  <c:v>5759</c:v>
                </c:pt>
                <c:pt idx="539">
                  <c:v>5746</c:v>
                </c:pt>
                <c:pt idx="540">
                  <c:v>5770</c:v>
                </c:pt>
                <c:pt idx="541">
                  <c:v>5751</c:v>
                </c:pt>
                <c:pt idx="542">
                  <c:v>5739</c:v>
                </c:pt>
                <c:pt idx="543">
                  <c:v>5730</c:v>
                </c:pt>
                <c:pt idx="544">
                  <c:v>5756</c:v>
                </c:pt>
                <c:pt idx="545">
                  <c:v>5757</c:v>
                </c:pt>
                <c:pt idx="546">
                  <c:v>5772</c:v>
                </c:pt>
                <c:pt idx="547">
                  <c:v>5751</c:v>
                </c:pt>
                <c:pt idx="548">
                  <c:v>5280</c:v>
                </c:pt>
                <c:pt idx="549">
                  <c:v>5264</c:v>
                </c:pt>
                <c:pt idx="550">
                  <c:v>5112</c:v>
                </c:pt>
                <c:pt idx="551">
                  <c:v>4852</c:v>
                </c:pt>
                <c:pt idx="552">
                  <c:v>4835</c:v>
                </c:pt>
                <c:pt idx="553">
                  <c:v>4282</c:v>
                </c:pt>
                <c:pt idx="554">
                  <c:v>4308</c:v>
                </c:pt>
                <c:pt idx="555">
                  <c:v>4285</c:v>
                </c:pt>
                <c:pt idx="556">
                  <c:v>4329</c:v>
                </c:pt>
                <c:pt idx="557">
                  <c:v>4465</c:v>
                </c:pt>
                <c:pt idx="558">
                  <c:v>4934</c:v>
                </c:pt>
                <c:pt idx="559">
                  <c:v>5069</c:v>
                </c:pt>
                <c:pt idx="560">
                  <c:v>5111</c:v>
                </c:pt>
                <c:pt idx="561">
                  <c:v>5117</c:v>
                </c:pt>
                <c:pt idx="562">
                  <c:v>5110</c:v>
                </c:pt>
                <c:pt idx="563">
                  <c:v>5064</c:v>
                </c:pt>
                <c:pt idx="564">
                  <c:v>5014</c:v>
                </c:pt>
                <c:pt idx="565">
                  <c:v>4975</c:v>
                </c:pt>
                <c:pt idx="566">
                  <c:v>4980</c:v>
                </c:pt>
                <c:pt idx="567">
                  <c:v>4983</c:v>
                </c:pt>
                <c:pt idx="568">
                  <c:v>4838</c:v>
                </c:pt>
                <c:pt idx="569">
                  <c:v>4864</c:v>
                </c:pt>
                <c:pt idx="570">
                  <c:v>4876</c:v>
                </c:pt>
                <c:pt idx="571">
                  <c:v>4856</c:v>
                </c:pt>
                <c:pt idx="572">
                  <c:v>4348</c:v>
                </c:pt>
                <c:pt idx="573">
                  <c:v>4332</c:v>
                </c:pt>
                <c:pt idx="574">
                  <c:v>4350</c:v>
                </c:pt>
                <c:pt idx="575">
                  <c:v>4312</c:v>
                </c:pt>
                <c:pt idx="576">
                  <c:v>4324</c:v>
                </c:pt>
                <c:pt idx="577">
                  <c:v>4278</c:v>
                </c:pt>
                <c:pt idx="578">
                  <c:v>4278</c:v>
                </c:pt>
                <c:pt idx="579">
                  <c:v>4269</c:v>
                </c:pt>
                <c:pt idx="580">
                  <c:v>4293</c:v>
                </c:pt>
                <c:pt idx="581">
                  <c:v>4401</c:v>
                </c:pt>
                <c:pt idx="582">
                  <c:v>4652</c:v>
                </c:pt>
                <c:pt idx="583">
                  <c:v>4766</c:v>
                </c:pt>
                <c:pt idx="584">
                  <c:v>4790</c:v>
                </c:pt>
                <c:pt idx="585">
                  <c:v>4838</c:v>
                </c:pt>
                <c:pt idx="586">
                  <c:v>4842</c:v>
                </c:pt>
                <c:pt idx="587">
                  <c:v>4829</c:v>
                </c:pt>
                <c:pt idx="588">
                  <c:v>4752</c:v>
                </c:pt>
                <c:pt idx="589">
                  <c:v>4656</c:v>
                </c:pt>
                <c:pt idx="590">
                  <c:v>4613</c:v>
                </c:pt>
                <c:pt idx="591">
                  <c:v>4619</c:v>
                </c:pt>
                <c:pt idx="592">
                  <c:v>4656</c:v>
                </c:pt>
                <c:pt idx="593">
                  <c:v>4820</c:v>
                </c:pt>
                <c:pt idx="594">
                  <c:v>4872</c:v>
                </c:pt>
                <c:pt idx="595">
                  <c:v>4880</c:v>
                </c:pt>
                <c:pt idx="596">
                  <c:v>4376</c:v>
                </c:pt>
                <c:pt idx="597">
                  <c:v>4365</c:v>
                </c:pt>
                <c:pt idx="598">
                  <c:v>4373</c:v>
                </c:pt>
                <c:pt idx="599">
                  <c:v>4374</c:v>
                </c:pt>
                <c:pt idx="600">
                  <c:v>4269</c:v>
                </c:pt>
                <c:pt idx="601">
                  <c:v>4256</c:v>
                </c:pt>
                <c:pt idx="602">
                  <c:v>4280</c:v>
                </c:pt>
                <c:pt idx="603">
                  <c:v>4279</c:v>
                </c:pt>
                <c:pt idx="604">
                  <c:v>4251</c:v>
                </c:pt>
                <c:pt idx="605">
                  <c:v>4369</c:v>
                </c:pt>
                <c:pt idx="606">
                  <c:v>4480</c:v>
                </c:pt>
                <c:pt idx="607">
                  <c:v>4719</c:v>
                </c:pt>
                <c:pt idx="608">
                  <c:v>4789</c:v>
                </c:pt>
                <c:pt idx="609">
                  <c:v>4802</c:v>
                </c:pt>
                <c:pt idx="610">
                  <c:v>4802</c:v>
                </c:pt>
                <c:pt idx="611">
                  <c:v>4807</c:v>
                </c:pt>
                <c:pt idx="612">
                  <c:v>4769</c:v>
                </c:pt>
                <c:pt idx="613">
                  <c:v>4724</c:v>
                </c:pt>
                <c:pt idx="614">
                  <c:v>4640</c:v>
                </c:pt>
                <c:pt idx="615">
                  <c:v>4474</c:v>
                </c:pt>
                <c:pt idx="616">
                  <c:v>4521</c:v>
                </c:pt>
                <c:pt idx="617">
                  <c:v>4703</c:v>
                </c:pt>
                <c:pt idx="618">
                  <c:v>4740</c:v>
                </c:pt>
                <c:pt idx="619">
                  <c:v>4698</c:v>
                </c:pt>
                <c:pt idx="620">
                  <c:v>4345</c:v>
                </c:pt>
                <c:pt idx="621">
                  <c:v>4344</c:v>
                </c:pt>
                <c:pt idx="622">
                  <c:v>4330</c:v>
                </c:pt>
                <c:pt idx="623">
                  <c:v>4357</c:v>
                </c:pt>
                <c:pt idx="624">
                  <c:v>4340</c:v>
                </c:pt>
                <c:pt idx="625">
                  <c:v>4282</c:v>
                </c:pt>
                <c:pt idx="626">
                  <c:v>4344</c:v>
                </c:pt>
                <c:pt idx="627">
                  <c:v>4371</c:v>
                </c:pt>
                <c:pt idx="628">
                  <c:v>4305</c:v>
                </c:pt>
                <c:pt idx="629">
                  <c:v>4418</c:v>
                </c:pt>
                <c:pt idx="630">
                  <c:v>4606</c:v>
                </c:pt>
                <c:pt idx="631">
                  <c:v>4739</c:v>
                </c:pt>
                <c:pt idx="632">
                  <c:v>4764</c:v>
                </c:pt>
                <c:pt idx="633">
                  <c:v>4781</c:v>
                </c:pt>
                <c:pt idx="634">
                  <c:v>4775</c:v>
                </c:pt>
                <c:pt idx="635">
                  <c:v>4772</c:v>
                </c:pt>
                <c:pt idx="636">
                  <c:v>4766</c:v>
                </c:pt>
                <c:pt idx="637">
                  <c:v>4743</c:v>
                </c:pt>
                <c:pt idx="638">
                  <c:v>4716</c:v>
                </c:pt>
                <c:pt idx="639">
                  <c:v>4716</c:v>
                </c:pt>
                <c:pt idx="640">
                  <c:v>4730</c:v>
                </c:pt>
                <c:pt idx="641">
                  <c:v>4737</c:v>
                </c:pt>
                <c:pt idx="642">
                  <c:v>4869</c:v>
                </c:pt>
                <c:pt idx="643">
                  <c:v>4829</c:v>
                </c:pt>
                <c:pt idx="644">
                  <c:v>4403</c:v>
                </c:pt>
                <c:pt idx="645">
                  <c:v>4321</c:v>
                </c:pt>
                <c:pt idx="646">
                  <c:v>4336</c:v>
                </c:pt>
                <c:pt idx="647">
                  <c:v>4347</c:v>
                </c:pt>
                <c:pt idx="648">
                  <c:v>4327</c:v>
                </c:pt>
                <c:pt idx="649">
                  <c:v>4276</c:v>
                </c:pt>
                <c:pt idx="650">
                  <c:v>4211</c:v>
                </c:pt>
                <c:pt idx="651">
                  <c:v>4228</c:v>
                </c:pt>
                <c:pt idx="652">
                  <c:v>4333</c:v>
                </c:pt>
                <c:pt idx="653">
                  <c:v>4456</c:v>
                </c:pt>
                <c:pt idx="654">
                  <c:v>4690</c:v>
                </c:pt>
                <c:pt idx="655">
                  <c:v>5082</c:v>
                </c:pt>
                <c:pt idx="656">
                  <c:v>5122</c:v>
                </c:pt>
                <c:pt idx="657">
                  <c:v>5047</c:v>
                </c:pt>
                <c:pt idx="658">
                  <c:v>5127</c:v>
                </c:pt>
                <c:pt idx="659">
                  <c:v>5135</c:v>
                </c:pt>
                <c:pt idx="660">
                  <c:v>5023</c:v>
                </c:pt>
                <c:pt idx="661">
                  <c:v>4953</c:v>
                </c:pt>
                <c:pt idx="662">
                  <c:v>4945</c:v>
                </c:pt>
                <c:pt idx="663">
                  <c:v>4957</c:v>
                </c:pt>
                <c:pt idx="664">
                  <c:v>5046</c:v>
                </c:pt>
                <c:pt idx="665">
                  <c:v>5047</c:v>
                </c:pt>
                <c:pt idx="666">
                  <c:v>5151</c:v>
                </c:pt>
                <c:pt idx="667">
                  <c:v>5134</c:v>
                </c:pt>
                <c:pt idx="668">
                  <c:v>4647</c:v>
                </c:pt>
                <c:pt idx="669">
                  <c:v>4646</c:v>
                </c:pt>
                <c:pt idx="670">
                  <c:v>4625</c:v>
                </c:pt>
                <c:pt idx="671">
                  <c:v>4598</c:v>
                </c:pt>
                <c:pt idx="672">
                  <c:v>4632</c:v>
                </c:pt>
                <c:pt idx="673">
                  <c:v>4642</c:v>
                </c:pt>
                <c:pt idx="674">
                  <c:v>4587</c:v>
                </c:pt>
                <c:pt idx="675">
                  <c:v>4651</c:v>
                </c:pt>
                <c:pt idx="676">
                  <c:v>4635</c:v>
                </c:pt>
                <c:pt idx="677">
                  <c:v>4649</c:v>
                </c:pt>
                <c:pt idx="678">
                  <c:v>4994</c:v>
                </c:pt>
                <c:pt idx="679">
                  <c:v>5103</c:v>
                </c:pt>
                <c:pt idx="680">
                  <c:v>5124</c:v>
                </c:pt>
                <c:pt idx="681">
                  <c:v>5131</c:v>
                </c:pt>
                <c:pt idx="682">
                  <c:v>5126</c:v>
                </c:pt>
                <c:pt idx="683">
                  <c:v>5120</c:v>
                </c:pt>
                <c:pt idx="684">
                  <c:v>5115</c:v>
                </c:pt>
                <c:pt idx="685">
                  <c:v>5115</c:v>
                </c:pt>
                <c:pt idx="686">
                  <c:v>5118</c:v>
                </c:pt>
                <c:pt idx="687">
                  <c:v>5126</c:v>
                </c:pt>
                <c:pt idx="688">
                  <c:v>5113</c:v>
                </c:pt>
                <c:pt idx="689">
                  <c:v>5112</c:v>
                </c:pt>
                <c:pt idx="690">
                  <c:v>5125</c:v>
                </c:pt>
                <c:pt idx="691">
                  <c:v>5098</c:v>
                </c:pt>
                <c:pt idx="692">
                  <c:v>4613</c:v>
                </c:pt>
                <c:pt idx="693">
                  <c:v>4613</c:v>
                </c:pt>
                <c:pt idx="694">
                  <c:v>4270</c:v>
                </c:pt>
                <c:pt idx="695">
                  <c:v>4604</c:v>
                </c:pt>
                <c:pt idx="696">
                  <c:v>4558</c:v>
                </c:pt>
                <c:pt idx="697">
                  <c:v>4536</c:v>
                </c:pt>
                <c:pt idx="698">
                  <c:v>4535</c:v>
                </c:pt>
                <c:pt idx="699">
                  <c:v>4486</c:v>
                </c:pt>
                <c:pt idx="700">
                  <c:v>4538</c:v>
                </c:pt>
                <c:pt idx="701">
                  <c:v>4696</c:v>
                </c:pt>
                <c:pt idx="702">
                  <c:v>4930</c:v>
                </c:pt>
                <c:pt idx="703">
                  <c:v>4853</c:v>
                </c:pt>
                <c:pt idx="704">
                  <c:v>4792</c:v>
                </c:pt>
                <c:pt idx="705">
                  <c:v>5087</c:v>
                </c:pt>
                <c:pt idx="706">
                  <c:v>5103</c:v>
                </c:pt>
                <c:pt idx="707">
                  <c:v>5053</c:v>
                </c:pt>
                <c:pt idx="708">
                  <c:v>5013</c:v>
                </c:pt>
                <c:pt idx="709">
                  <c:v>5019</c:v>
                </c:pt>
                <c:pt idx="710">
                  <c:v>5088</c:v>
                </c:pt>
                <c:pt idx="711">
                  <c:v>4890</c:v>
                </c:pt>
                <c:pt idx="712">
                  <c:v>4898</c:v>
                </c:pt>
                <c:pt idx="713">
                  <c:v>5059</c:v>
                </c:pt>
                <c:pt idx="714">
                  <c:v>5127</c:v>
                </c:pt>
                <c:pt idx="715">
                  <c:v>5118</c:v>
                </c:pt>
                <c:pt idx="716">
                  <c:v>4605</c:v>
                </c:pt>
                <c:pt idx="717">
                  <c:v>4620</c:v>
                </c:pt>
                <c:pt idx="718">
                  <c:v>4524</c:v>
                </c:pt>
                <c:pt idx="719">
                  <c:v>4495</c:v>
                </c:pt>
                <c:pt idx="720">
                  <c:v>4274</c:v>
                </c:pt>
                <c:pt idx="721">
                  <c:v>4227</c:v>
                </c:pt>
                <c:pt idx="722">
                  <c:v>4230</c:v>
                </c:pt>
                <c:pt idx="723">
                  <c:v>4228</c:v>
                </c:pt>
                <c:pt idx="724">
                  <c:v>4280</c:v>
                </c:pt>
                <c:pt idx="725">
                  <c:v>4354</c:v>
                </c:pt>
                <c:pt idx="726">
                  <c:v>4815</c:v>
                </c:pt>
                <c:pt idx="727">
                  <c:v>4820</c:v>
                </c:pt>
                <c:pt idx="728">
                  <c:v>4839</c:v>
                </c:pt>
                <c:pt idx="729">
                  <c:v>4822</c:v>
                </c:pt>
                <c:pt idx="730">
                  <c:v>4565</c:v>
                </c:pt>
                <c:pt idx="731">
                  <c:v>4556</c:v>
                </c:pt>
                <c:pt idx="732">
                  <c:v>4540</c:v>
                </c:pt>
                <c:pt idx="733">
                  <c:v>4542</c:v>
                </c:pt>
                <c:pt idx="734">
                  <c:v>4557</c:v>
                </c:pt>
                <c:pt idx="735">
                  <c:v>4558</c:v>
                </c:pt>
                <c:pt idx="736">
                  <c:v>4543</c:v>
                </c:pt>
                <c:pt idx="737">
                  <c:v>4544</c:v>
                </c:pt>
                <c:pt idx="738">
                  <c:v>4573</c:v>
                </c:pt>
                <c:pt idx="739">
                  <c:v>4580</c:v>
                </c:pt>
                <c:pt idx="740">
                  <c:v>4558</c:v>
                </c:pt>
                <c:pt idx="741">
                  <c:v>4324</c:v>
                </c:pt>
                <c:pt idx="742">
                  <c:v>4345</c:v>
                </c:pt>
                <c:pt idx="743">
                  <c:v>4250</c:v>
                </c:pt>
              </c:numCache>
            </c:numRef>
          </c:val>
        </c:ser>
        <c:ser>
          <c:idx val="2"/>
          <c:order val="2"/>
          <c:tx>
            <c:v>Wind</c:v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Sheet1!$AA$7:$AA$750</c:f>
              <c:numCache>
                <c:formatCode>General</c:formatCode>
                <c:ptCount val="744"/>
                <c:pt idx="0">
                  <c:v>731</c:v>
                </c:pt>
                <c:pt idx="1">
                  <c:v>453</c:v>
                </c:pt>
                <c:pt idx="2">
                  <c:v>190</c:v>
                </c:pt>
                <c:pt idx="3">
                  <c:v>81</c:v>
                </c:pt>
                <c:pt idx="4">
                  <c:v>75</c:v>
                </c:pt>
                <c:pt idx="5">
                  <c:v>157</c:v>
                </c:pt>
                <c:pt idx="6">
                  <c:v>251</c:v>
                </c:pt>
                <c:pt idx="7">
                  <c:v>342</c:v>
                </c:pt>
                <c:pt idx="8">
                  <c:v>269</c:v>
                </c:pt>
                <c:pt idx="9">
                  <c:v>221</c:v>
                </c:pt>
                <c:pt idx="10">
                  <c:v>257</c:v>
                </c:pt>
                <c:pt idx="11">
                  <c:v>368</c:v>
                </c:pt>
                <c:pt idx="12">
                  <c:v>672</c:v>
                </c:pt>
                <c:pt idx="13">
                  <c:v>755</c:v>
                </c:pt>
                <c:pt idx="14">
                  <c:v>743</c:v>
                </c:pt>
                <c:pt idx="15">
                  <c:v>523</c:v>
                </c:pt>
                <c:pt idx="16">
                  <c:v>474</c:v>
                </c:pt>
                <c:pt idx="17">
                  <c:v>622</c:v>
                </c:pt>
                <c:pt idx="18">
                  <c:v>586</c:v>
                </c:pt>
                <c:pt idx="19">
                  <c:v>373</c:v>
                </c:pt>
                <c:pt idx="20">
                  <c:v>309</c:v>
                </c:pt>
                <c:pt idx="21">
                  <c:v>241</c:v>
                </c:pt>
                <c:pt idx="22">
                  <c:v>190</c:v>
                </c:pt>
                <c:pt idx="23">
                  <c:v>179</c:v>
                </c:pt>
                <c:pt idx="24">
                  <c:v>180</c:v>
                </c:pt>
                <c:pt idx="25">
                  <c:v>138</c:v>
                </c:pt>
                <c:pt idx="26">
                  <c:v>80</c:v>
                </c:pt>
                <c:pt idx="27">
                  <c:v>78</c:v>
                </c:pt>
                <c:pt idx="28">
                  <c:v>96</c:v>
                </c:pt>
                <c:pt idx="29">
                  <c:v>104</c:v>
                </c:pt>
                <c:pt idx="30">
                  <c:v>101</c:v>
                </c:pt>
                <c:pt idx="31">
                  <c:v>60</c:v>
                </c:pt>
                <c:pt idx="32">
                  <c:v>58</c:v>
                </c:pt>
                <c:pt idx="33">
                  <c:v>17</c:v>
                </c:pt>
                <c:pt idx="34">
                  <c:v>14</c:v>
                </c:pt>
                <c:pt idx="35">
                  <c:v>35</c:v>
                </c:pt>
                <c:pt idx="36">
                  <c:v>57</c:v>
                </c:pt>
                <c:pt idx="37">
                  <c:v>59</c:v>
                </c:pt>
                <c:pt idx="38">
                  <c:v>96</c:v>
                </c:pt>
                <c:pt idx="39">
                  <c:v>160</c:v>
                </c:pt>
                <c:pt idx="40">
                  <c:v>153</c:v>
                </c:pt>
                <c:pt idx="41">
                  <c:v>165</c:v>
                </c:pt>
                <c:pt idx="42">
                  <c:v>222</c:v>
                </c:pt>
                <c:pt idx="43">
                  <c:v>209</c:v>
                </c:pt>
                <c:pt idx="44">
                  <c:v>131</c:v>
                </c:pt>
                <c:pt idx="45">
                  <c:v>105</c:v>
                </c:pt>
                <c:pt idx="46">
                  <c:v>78</c:v>
                </c:pt>
                <c:pt idx="47">
                  <c:v>90</c:v>
                </c:pt>
                <c:pt idx="48">
                  <c:v>116</c:v>
                </c:pt>
                <c:pt idx="49">
                  <c:v>84</c:v>
                </c:pt>
                <c:pt idx="50">
                  <c:v>77</c:v>
                </c:pt>
                <c:pt idx="51">
                  <c:v>56</c:v>
                </c:pt>
                <c:pt idx="52">
                  <c:v>64</c:v>
                </c:pt>
                <c:pt idx="53">
                  <c:v>61</c:v>
                </c:pt>
                <c:pt idx="54">
                  <c:v>14</c:v>
                </c:pt>
                <c:pt idx="55">
                  <c:v>11</c:v>
                </c:pt>
                <c:pt idx="56">
                  <c:v>8</c:v>
                </c:pt>
                <c:pt idx="57">
                  <c:v>5</c:v>
                </c:pt>
                <c:pt idx="58">
                  <c:v>4</c:v>
                </c:pt>
                <c:pt idx="59">
                  <c:v>7</c:v>
                </c:pt>
                <c:pt idx="60">
                  <c:v>8</c:v>
                </c:pt>
                <c:pt idx="61">
                  <c:v>27</c:v>
                </c:pt>
                <c:pt idx="62">
                  <c:v>35</c:v>
                </c:pt>
                <c:pt idx="63">
                  <c:v>26</c:v>
                </c:pt>
                <c:pt idx="64">
                  <c:v>35</c:v>
                </c:pt>
                <c:pt idx="65">
                  <c:v>26</c:v>
                </c:pt>
                <c:pt idx="66">
                  <c:v>28</c:v>
                </c:pt>
                <c:pt idx="67">
                  <c:v>9</c:v>
                </c:pt>
                <c:pt idx="68">
                  <c:v>0</c:v>
                </c:pt>
                <c:pt idx="69">
                  <c:v>1</c:v>
                </c:pt>
                <c:pt idx="70">
                  <c:v>1</c:v>
                </c:pt>
                <c:pt idx="71">
                  <c:v>5</c:v>
                </c:pt>
                <c:pt idx="72">
                  <c:v>6</c:v>
                </c:pt>
                <c:pt idx="73">
                  <c:v>2</c:v>
                </c:pt>
                <c:pt idx="74">
                  <c:v>15</c:v>
                </c:pt>
                <c:pt idx="75">
                  <c:v>65</c:v>
                </c:pt>
                <c:pt idx="76">
                  <c:v>72</c:v>
                </c:pt>
                <c:pt idx="77">
                  <c:v>104</c:v>
                </c:pt>
                <c:pt idx="78">
                  <c:v>76</c:v>
                </c:pt>
                <c:pt idx="79">
                  <c:v>98</c:v>
                </c:pt>
                <c:pt idx="80">
                  <c:v>194</c:v>
                </c:pt>
                <c:pt idx="81">
                  <c:v>263</c:v>
                </c:pt>
                <c:pt idx="82">
                  <c:v>204</c:v>
                </c:pt>
                <c:pt idx="83">
                  <c:v>165</c:v>
                </c:pt>
                <c:pt idx="84">
                  <c:v>45</c:v>
                </c:pt>
                <c:pt idx="85">
                  <c:v>101</c:v>
                </c:pt>
                <c:pt idx="86">
                  <c:v>60</c:v>
                </c:pt>
                <c:pt idx="87">
                  <c:v>76</c:v>
                </c:pt>
                <c:pt idx="88">
                  <c:v>72</c:v>
                </c:pt>
                <c:pt idx="89">
                  <c:v>73</c:v>
                </c:pt>
                <c:pt idx="90">
                  <c:v>31</c:v>
                </c:pt>
                <c:pt idx="91">
                  <c:v>73</c:v>
                </c:pt>
                <c:pt idx="92">
                  <c:v>10</c:v>
                </c:pt>
                <c:pt idx="93">
                  <c:v>5</c:v>
                </c:pt>
                <c:pt idx="94">
                  <c:v>0</c:v>
                </c:pt>
                <c:pt idx="95">
                  <c:v>31</c:v>
                </c:pt>
                <c:pt idx="96">
                  <c:v>36</c:v>
                </c:pt>
                <c:pt idx="97">
                  <c:v>34</c:v>
                </c:pt>
                <c:pt idx="98">
                  <c:v>38</c:v>
                </c:pt>
                <c:pt idx="99">
                  <c:v>118</c:v>
                </c:pt>
                <c:pt idx="100">
                  <c:v>89</c:v>
                </c:pt>
                <c:pt idx="101">
                  <c:v>189</c:v>
                </c:pt>
                <c:pt idx="102">
                  <c:v>188</c:v>
                </c:pt>
                <c:pt idx="103">
                  <c:v>166</c:v>
                </c:pt>
                <c:pt idx="104">
                  <c:v>183</c:v>
                </c:pt>
                <c:pt idx="105">
                  <c:v>124</c:v>
                </c:pt>
                <c:pt idx="106">
                  <c:v>49</c:v>
                </c:pt>
                <c:pt idx="107">
                  <c:v>15</c:v>
                </c:pt>
                <c:pt idx="108">
                  <c:v>33</c:v>
                </c:pt>
                <c:pt idx="109">
                  <c:v>16</c:v>
                </c:pt>
                <c:pt idx="110">
                  <c:v>23</c:v>
                </c:pt>
                <c:pt idx="111">
                  <c:v>47</c:v>
                </c:pt>
                <c:pt idx="112">
                  <c:v>57</c:v>
                </c:pt>
                <c:pt idx="113">
                  <c:v>64</c:v>
                </c:pt>
                <c:pt idx="114">
                  <c:v>74</c:v>
                </c:pt>
                <c:pt idx="115">
                  <c:v>120</c:v>
                </c:pt>
                <c:pt idx="116">
                  <c:v>281</c:v>
                </c:pt>
                <c:pt idx="117">
                  <c:v>450</c:v>
                </c:pt>
                <c:pt idx="118">
                  <c:v>445</c:v>
                </c:pt>
                <c:pt idx="119">
                  <c:v>606</c:v>
                </c:pt>
                <c:pt idx="120">
                  <c:v>744</c:v>
                </c:pt>
                <c:pt idx="121">
                  <c:v>1049</c:v>
                </c:pt>
                <c:pt idx="122">
                  <c:v>1708</c:v>
                </c:pt>
                <c:pt idx="123">
                  <c:v>1941</c:v>
                </c:pt>
                <c:pt idx="124">
                  <c:v>2035</c:v>
                </c:pt>
                <c:pt idx="125">
                  <c:v>1999</c:v>
                </c:pt>
                <c:pt idx="126">
                  <c:v>1937</c:v>
                </c:pt>
                <c:pt idx="127">
                  <c:v>1939</c:v>
                </c:pt>
                <c:pt idx="128">
                  <c:v>1881</c:v>
                </c:pt>
                <c:pt idx="129">
                  <c:v>1883</c:v>
                </c:pt>
                <c:pt idx="130">
                  <c:v>1885</c:v>
                </c:pt>
                <c:pt idx="131">
                  <c:v>1875</c:v>
                </c:pt>
                <c:pt idx="132">
                  <c:v>1891</c:v>
                </c:pt>
                <c:pt idx="133">
                  <c:v>1913</c:v>
                </c:pt>
                <c:pt idx="134">
                  <c:v>1925</c:v>
                </c:pt>
                <c:pt idx="135">
                  <c:v>1964</c:v>
                </c:pt>
                <c:pt idx="136">
                  <c:v>1983</c:v>
                </c:pt>
                <c:pt idx="137">
                  <c:v>1949</c:v>
                </c:pt>
                <c:pt idx="138">
                  <c:v>1922</c:v>
                </c:pt>
                <c:pt idx="139">
                  <c:v>1935</c:v>
                </c:pt>
                <c:pt idx="140">
                  <c:v>1913</c:v>
                </c:pt>
                <c:pt idx="141">
                  <c:v>1766</c:v>
                </c:pt>
                <c:pt idx="142">
                  <c:v>1636</c:v>
                </c:pt>
                <c:pt idx="143">
                  <c:v>1554</c:v>
                </c:pt>
                <c:pt idx="144">
                  <c:v>1278</c:v>
                </c:pt>
                <c:pt idx="145">
                  <c:v>1278</c:v>
                </c:pt>
                <c:pt idx="146">
                  <c:v>1155</c:v>
                </c:pt>
                <c:pt idx="147">
                  <c:v>1020</c:v>
                </c:pt>
                <c:pt idx="148">
                  <c:v>855</c:v>
                </c:pt>
                <c:pt idx="149">
                  <c:v>769</c:v>
                </c:pt>
                <c:pt idx="150">
                  <c:v>662</c:v>
                </c:pt>
                <c:pt idx="151">
                  <c:v>558</c:v>
                </c:pt>
                <c:pt idx="152">
                  <c:v>454</c:v>
                </c:pt>
                <c:pt idx="153">
                  <c:v>331</c:v>
                </c:pt>
                <c:pt idx="154">
                  <c:v>355</c:v>
                </c:pt>
                <c:pt idx="155">
                  <c:v>295</c:v>
                </c:pt>
                <c:pt idx="156">
                  <c:v>244</c:v>
                </c:pt>
                <c:pt idx="157">
                  <c:v>287</c:v>
                </c:pt>
                <c:pt idx="158">
                  <c:v>315</c:v>
                </c:pt>
                <c:pt idx="159">
                  <c:v>326</c:v>
                </c:pt>
                <c:pt idx="160">
                  <c:v>243</c:v>
                </c:pt>
                <c:pt idx="161">
                  <c:v>291</c:v>
                </c:pt>
                <c:pt idx="162">
                  <c:v>147</c:v>
                </c:pt>
                <c:pt idx="163">
                  <c:v>110</c:v>
                </c:pt>
                <c:pt idx="164">
                  <c:v>114</c:v>
                </c:pt>
                <c:pt idx="165">
                  <c:v>74</c:v>
                </c:pt>
                <c:pt idx="166">
                  <c:v>69</c:v>
                </c:pt>
                <c:pt idx="167">
                  <c:v>67</c:v>
                </c:pt>
                <c:pt idx="168">
                  <c:v>83</c:v>
                </c:pt>
                <c:pt idx="169">
                  <c:v>85</c:v>
                </c:pt>
                <c:pt idx="170">
                  <c:v>86</c:v>
                </c:pt>
                <c:pt idx="171">
                  <c:v>86</c:v>
                </c:pt>
                <c:pt idx="172">
                  <c:v>119</c:v>
                </c:pt>
                <c:pt idx="173">
                  <c:v>90</c:v>
                </c:pt>
                <c:pt idx="174">
                  <c:v>48</c:v>
                </c:pt>
                <c:pt idx="175">
                  <c:v>38</c:v>
                </c:pt>
                <c:pt idx="176">
                  <c:v>21</c:v>
                </c:pt>
                <c:pt idx="177">
                  <c:v>7</c:v>
                </c:pt>
                <c:pt idx="178">
                  <c:v>2</c:v>
                </c:pt>
                <c:pt idx="179">
                  <c:v>6</c:v>
                </c:pt>
                <c:pt idx="180">
                  <c:v>12</c:v>
                </c:pt>
                <c:pt idx="181">
                  <c:v>25</c:v>
                </c:pt>
                <c:pt idx="182">
                  <c:v>32</c:v>
                </c:pt>
                <c:pt idx="183">
                  <c:v>27</c:v>
                </c:pt>
                <c:pt idx="184">
                  <c:v>21</c:v>
                </c:pt>
                <c:pt idx="185">
                  <c:v>11</c:v>
                </c:pt>
                <c:pt idx="186">
                  <c:v>15</c:v>
                </c:pt>
                <c:pt idx="187">
                  <c:v>12</c:v>
                </c:pt>
                <c:pt idx="188">
                  <c:v>36</c:v>
                </c:pt>
                <c:pt idx="189">
                  <c:v>51</c:v>
                </c:pt>
                <c:pt idx="190">
                  <c:v>82</c:v>
                </c:pt>
                <c:pt idx="191">
                  <c:v>98</c:v>
                </c:pt>
                <c:pt idx="192">
                  <c:v>77</c:v>
                </c:pt>
                <c:pt idx="193">
                  <c:v>140</c:v>
                </c:pt>
                <c:pt idx="194">
                  <c:v>130</c:v>
                </c:pt>
                <c:pt idx="195">
                  <c:v>153</c:v>
                </c:pt>
                <c:pt idx="196">
                  <c:v>105</c:v>
                </c:pt>
                <c:pt idx="197">
                  <c:v>64</c:v>
                </c:pt>
                <c:pt idx="198">
                  <c:v>67</c:v>
                </c:pt>
                <c:pt idx="199">
                  <c:v>79</c:v>
                </c:pt>
                <c:pt idx="200">
                  <c:v>53</c:v>
                </c:pt>
                <c:pt idx="201">
                  <c:v>29</c:v>
                </c:pt>
                <c:pt idx="202">
                  <c:v>6</c:v>
                </c:pt>
                <c:pt idx="203">
                  <c:v>11</c:v>
                </c:pt>
                <c:pt idx="204">
                  <c:v>4</c:v>
                </c:pt>
                <c:pt idx="205">
                  <c:v>10</c:v>
                </c:pt>
                <c:pt idx="206">
                  <c:v>2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3</c:v>
                </c:pt>
                <c:pt idx="212">
                  <c:v>2</c:v>
                </c:pt>
                <c:pt idx="213">
                  <c:v>3</c:v>
                </c:pt>
                <c:pt idx="214">
                  <c:v>0</c:v>
                </c:pt>
                <c:pt idx="215">
                  <c:v>3</c:v>
                </c:pt>
                <c:pt idx="216">
                  <c:v>9</c:v>
                </c:pt>
                <c:pt idx="217">
                  <c:v>12</c:v>
                </c:pt>
                <c:pt idx="218">
                  <c:v>16</c:v>
                </c:pt>
                <c:pt idx="219">
                  <c:v>8</c:v>
                </c:pt>
                <c:pt idx="220">
                  <c:v>0</c:v>
                </c:pt>
                <c:pt idx="221">
                  <c:v>7</c:v>
                </c:pt>
                <c:pt idx="222">
                  <c:v>5</c:v>
                </c:pt>
                <c:pt idx="223">
                  <c:v>22</c:v>
                </c:pt>
                <c:pt idx="224">
                  <c:v>7</c:v>
                </c:pt>
                <c:pt idx="225">
                  <c:v>5</c:v>
                </c:pt>
                <c:pt idx="226">
                  <c:v>3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1</c:v>
                </c:pt>
                <c:pt idx="231">
                  <c:v>6</c:v>
                </c:pt>
                <c:pt idx="232">
                  <c:v>30</c:v>
                </c:pt>
                <c:pt idx="233">
                  <c:v>31</c:v>
                </c:pt>
                <c:pt idx="234">
                  <c:v>20</c:v>
                </c:pt>
                <c:pt idx="235">
                  <c:v>5</c:v>
                </c:pt>
                <c:pt idx="236">
                  <c:v>0</c:v>
                </c:pt>
                <c:pt idx="237">
                  <c:v>0</c:v>
                </c:pt>
                <c:pt idx="238">
                  <c:v>1</c:v>
                </c:pt>
                <c:pt idx="239">
                  <c:v>3</c:v>
                </c:pt>
                <c:pt idx="240">
                  <c:v>0</c:v>
                </c:pt>
                <c:pt idx="241">
                  <c:v>3</c:v>
                </c:pt>
                <c:pt idx="242">
                  <c:v>10</c:v>
                </c:pt>
                <c:pt idx="243">
                  <c:v>12</c:v>
                </c:pt>
                <c:pt idx="244">
                  <c:v>20</c:v>
                </c:pt>
                <c:pt idx="245">
                  <c:v>18</c:v>
                </c:pt>
                <c:pt idx="246">
                  <c:v>32</c:v>
                </c:pt>
                <c:pt idx="247">
                  <c:v>43</c:v>
                </c:pt>
                <c:pt idx="248">
                  <c:v>71</c:v>
                </c:pt>
                <c:pt idx="249">
                  <c:v>71</c:v>
                </c:pt>
                <c:pt idx="250">
                  <c:v>77</c:v>
                </c:pt>
                <c:pt idx="251">
                  <c:v>62</c:v>
                </c:pt>
                <c:pt idx="252">
                  <c:v>58</c:v>
                </c:pt>
                <c:pt idx="253">
                  <c:v>45</c:v>
                </c:pt>
                <c:pt idx="254">
                  <c:v>36</c:v>
                </c:pt>
                <c:pt idx="255">
                  <c:v>23</c:v>
                </c:pt>
                <c:pt idx="256">
                  <c:v>27</c:v>
                </c:pt>
                <c:pt idx="257">
                  <c:v>15</c:v>
                </c:pt>
                <c:pt idx="258">
                  <c:v>15</c:v>
                </c:pt>
                <c:pt idx="259">
                  <c:v>24</c:v>
                </c:pt>
                <c:pt idx="260">
                  <c:v>18</c:v>
                </c:pt>
                <c:pt idx="261">
                  <c:v>49</c:v>
                </c:pt>
                <c:pt idx="262">
                  <c:v>59</c:v>
                </c:pt>
                <c:pt idx="263">
                  <c:v>55</c:v>
                </c:pt>
                <c:pt idx="264">
                  <c:v>30</c:v>
                </c:pt>
                <c:pt idx="265">
                  <c:v>20</c:v>
                </c:pt>
                <c:pt idx="266">
                  <c:v>26</c:v>
                </c:pt>
                <c:pt idx="267">
                  <c:v>10</c:v>
                </c:pt>
                <c:pt idx="268">
                  <c:v>11</c:v>
                </c:pt>
                <c:pt idx="269">
                  <c:v>43</c:v>
                </c:pt>
                <c:pt idx="270">
                  <c:v>46</c:v>
                </c:pt>
                <c:pt idx="271">
                  <c:v>67</c:v>
                </c:pt>
                <c:pt idx="272">
                  <c:v>72</c:v>
                </c:pt>
                <c:pt idx="273">
                  <c:v>33</c:v>
                </c:pt>
                <c:pt idx="274">
                  <c:v>18</c:v>
                </c:pt>
                <c:pt idx="275">
                  <c:v>3</c:v>
                </c:pt>
                <c:pt idx="276">
                  <c:v>2</c:v>
                </c:pt>
                <c:pt idx="277">
                  <c:v>6</c:v>
                </c:pt>
                <c:pt idx="278">
                  <c:v>9</c:v>
                </c:pt>
                <c:pt idx="279">
                  <c:v>17</c:v>
                </c:pt>
                <c:pt idx="280">
                  <c:v>20</c:v>
                </c:pt>
                <c:pt idx="281">
                  <c:v>6</c:v>
                </c:pt>
                <c:pt idx="282">
                  <c:v>6</c:v>
                </c:pt>
                <c:pt idx="283">
                  <c:v>1</c:v>
                </c:pt>
                <c:pt idx="284">
                  <c:v>0</c:v>
                </c:pt>
                <c:pt idx="285">
                  <c:v>0</c:v>
                </c:pt>
                <c:pt idx="286">
                  <c:v>1</c:v>
                </c:pt>
                <c:pt idx="287">
                  <c:v>2</c:v>
                </c:pt>
                <c:pt idx="288">
                  <c:v>2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7</c:v>
                </c:pt>
                <c:pt idx="294">
                  <c:v>5</c:v>
                </c:pt>
                <c:pt idx="295">
                  <c:v>14</c:v>
                </c:pt>
                <c:pt idx="296">
                  <c:v>16</c:v>
                </c:pt>
                <c:pt idx="297">
                  <c:v>13</c:v>
                </c:pt>
                <c:pt idx="298">
                  <c:v>28</c:v>
                </c:pt>
                <c:pt idx="299">
                  <c:v>51</c:v>
                </c:pt>
                <c:pt idx="300">
                  <c:v>182</c:v>
                </c:pt>
                <c:pt idx="301">
                  <c:v>334</c:v>
                </c:pt>
                <c:pt idx="302">
                  <c:v>519</c:v>
                </c:pt>
                <c:pt idx="303">
                  <c:v>642</c:v>
                </c:pt>
                <c:pt idx="304">
                  <c:v>879</c:v>
                </c:pt>
                <c:pt idx="305">
                  <c:v>1007</c:v>
                </c:pt>
                <c:pt idx="306">
                  <c:v>1087</c:v>
                </c:pt>
                <c:pt idx="307">
                  <c:v>900</c:v>
                </c:pt>
                <c:pt idx="308">
                  <c:v>758</c:v>
                </c:pt>
                <c:pt idx="309">
                  <c:v>650</c:v>
                </c:pt>
                <c:pt idx="310">
                  <c:v>793</c:v>
                </c:pt>
                <c:pt idx="311">
                  <c:v>925</c:v>
                </c:pt>
                <c:pt idx="312">
                  <c:v>994</c:v>
                </c:pt>
                <c:pt idx="313">
                  <c:v>988</c:v>
                </c:pt>
                <c:pt idx="314">
                  <c:v>920</c:v>
                </c:pt>
                <c:pt idx="315">
                  <c:v>811</c:v>
                </c:pt>
                <c:pt idx="316">
                  <c:v>647</c:v>
                </c:pt>
                <c:pt idx="317">
                  <c:v>500</c:v>
                </c:pt>
                <c:pt idx="318">
                  <c:v>299</c:v>
                </c:pt>
                <c:pt idx="319">
                  <c:v>146</c:v>
                </c:pt>
                <c:pt idx="320">
                  <c:v>76</c:v>
                </c:pt>
                <c:pt idx="321">
                  <c:v>41</c:v>
                </c:pt>
                <c:pt idx="322">
                  <c:v>33</c:v>
                </c:pt>
                <c:pt idx="323">
                  <c:v>50</c:v>
                </c:pt>
                <c:pt idx="324">
                  <c:v>107</c:v>
                </c:pt>
                <c:pt idx="325">
                  <c:v>140</c:v>
                </c:pt>
                <c:pt idx="326">
                  <c:v>233</c:v>
                </c:pt>
                <c:pt idx="327">
                  <c:v>260</c:v>
                </c:pt>
                <c:pt idx="328">
                  <c:v>318</c:v>
                </c:pt>
                <c:pt idx="329">
                  <c:v>389</c:v>
                </c:pt>
                <c:pt idx="330">
                  <c:v>293</c:v>
                </c:pt>
                <c:pt idx="331">
                  <c:v>812</c:v>
                </c:pt>
                <c:pt idx="332">
                  <c:v>691</c:v>
                </c:pt>
                <c:pt idx="333">
                  <c:v>789</c:v>
                </c:pt>
                <c:pt idx="334">
                  <c:v>582</c:v>
                </c:pt>
                <c:pt idx="335">
                  <c:v>227</c:v>
                </c:pt>
                <c:pt idx="336">
                  <c:v>84</c:v>
                </c:pt>
                <c:pt idx="337">
                  <c:v>53</c:v>
                </c:pt>
                <c:pt idx="338">
                  <c:v>38</c:v>
                </c:pt>
                <c:pt idx="339">
                  <c:v>23</c:v>
                </c:pt>
                <c:pt idx="340">
                  <c:v>44</c:v>
                </c:pt>
                <c:pt idx="341">
                  <c:v>32</c:v>
                </c:pt>
                <c:pt idx="342">
                  <c:v>64</c:v>
                </c:pt>
                <c:pt idx="343">
                  <c:v>57</c:v>
                </c:pt>
                <c:pt idx="344">
                  <c:v>65</c:v>
                </c:pt>
                <c:pt idx="345">
                  <c:v>67</c:v>
                </c:pt>
                <c:pt idx="346">
                  <c:v>93</c:v>
                </c:pt>
                <c:pt idx="347">
                  <c:v>127</c:v>
                </c:pt>
                <c:pt idx="348">
                  <c:v>127</c:v>
                </c:pt>
                <c:pt idx="349">
                  <c:v>121</c:v>
                </c:pt>
                <c:pt idx="350">
                  <c:v>76</c:v>
                </c:pt>
                <c:pt idx="351">
                  <c:v>86</c:v>
                </c:pt>
                <c:pt idx="352">
                  <c:v>105</c:v>
                </c:pt>
                <c:pt idx="353">
                  <c:v>109</c:v>
                </c:pt>
                <c:pt idx="354">
                  <c:v>146</c:v>
                </c:pt>
                <c:pt idx="355">
                  <c:v>217</c:v>
                </c:pt>
                <c:pt idx="356">
                  <c:v>300</c:v>
                </c:pt>
                <c:pt idx="357">
                  <c:v>308</c:v>
                </c:pt>
                <c:pt idx="358">
                  <c:v>319</c:v>
                </c:pt>
                <c:pt idx="359">
                  <c:v>455</c:v>
                </c:pt>
                <c:pt idx="360">
                  <c:v>545</c:v>
                </c:pt>
                <c:pt idx="361">
                  <c:v>516</c:v>
                </c:pt>
                <c:pt idx="362">
                  <c:v>529</c:v>
                </c:pt>
                <c:pt idx="363">
                  <c:v>421</c:v>
                </c:pt>
                <c:pt idx="364">
                  <c:v>346</c:v>
                </c:pt>
                <c:pt idx="365">
                  <c:v>298</c:v>
                </c:pt>
                <c:pt idx="366">
                  <c:v>285</c:v>
                </c:pt>
                <c:pt idx="367">
                  <c:v>295</c:v>
                </c:pt>
                <c:pt idx="368">
                  <c:v>538</c:v>
                </c:pt>
                <c:pt idx="369">
                  <c:v>431</c:v>
                </c:pt>
                <c:pt idx="370">
                  <c:v>297</c:v>
                </c:pt>
                <c:pt idx="371">
                  <c:v>350</c:v>
                </c:pt>
                <c:pt idx="372">
                  <c:v>331</c:v>
                </c:pt>
                <c:pt idx="373">
                  <c:v>360</c:v>
                </c:pt>
                <c:pt idx="374">
                  <c:v>365</c:v>
                </c:pt>
                <c:pt idx="375">
                  <c:v>437</c:v>
                </c:pt>
                <c:pt idx="376">
                  <c:v>581</c:v>
                </c:pt>
                <c:pt idx="377">
                  <c:v>693</c:v>
                </c:pt>
                <c:pt idx="378">
                  <c:v>938</c:v>
                </c:pt>
                <c:pt idx="379">
                  <c:v>817</c:v>
                </c:pt>
                <c:pt idx="380">
                  <c:v>1009</c:v>
                </c:pt>
                <c:pt idx="381">
                  <c:v>998</c:v>
                </c:pt>
                <c:pt idx="382">
                  <c:v>647</c:v>
                </c:pt>
                <c:pt idx="383">
                  <c:v>449</c:v>
                </c:pt>
                <c:pt idx="384">
                  <c:v>564</c:v>
                </c:pt>
                <c:pt idx="385">
                  <c:v>596</c:v>
                </c:pt>
                <c:pt idx="386">
                  <c:v>493</c:v>
                </c:pt>
                <c:pt idx="387">
                  <c:v>515</c:v>
                </c:pt>
                <c:pt idx="388">
                  <c:v>456</c:v>
                </c:pt>
                <c:pt idx="389">
                  <c:v>321</c:v>
                </c:pt>
                <c:pt idx="390">
                  <c:v>296</c:v>
                </c:pt>
                <c:pt idx="391">
                  <c:v>218</c:v>
                </c:pt>
                <c:pt idx="392">
                  <c:v>121</c:v>
                </c:pt>
                <c:pt idx="393">
                  <c:v>95</c:v>
                </c:pt>
                <c:pt idx="394">
                  <c:v>55</c:v>
                </c:pt>
                <c:pt idx="395">
                  <c:v>42</c:v>
                </c:pt>
                <c:pt idx="396">
                  <c:v>21</c:v>
                </c:pt>
                <c:pt idx="397">
                  <c:v>14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2</c:v>
                </c:pt>
                <c:pt idx="402">
                  <c:v>10</c:v>
                </c:pt>
                <c:pt idx="403">
                  <c:v>10</c:v>
                </c:pt>
                <c:pt idx="404">
                  <c:v>10</c:v>
                </c:pt>
                <c:pt idx="405">
                  <c:v>29</c:v>
                </c:pt>
                <c:pt idx="406">
                  <c:v>222</c:v>
                </c:pt>
                <c:pt idx="407">
                  <c:v>165</c:v>
                </c:pt>
                <c:pt idx="408">
                  <c:v>92</c:v>
                </c:pt>
                <c:pt idx="409">
                  <c:v>62</c:v>
                </c:pt>
                <c:pt idx="410">
                  <c:v>79</c:v>
                </c:pt>
                <c:pt idx="411">
                  <c:v>112</c:v>
                </c:pt>
                <c:pt idx="412">
                  <c:v>82</c:v>
                </c:pt>
                <c:pt idx="413">
                  <c:v>122</c:v>
                </c:pt>
                <c:pt idx="414">
                  <c:v>91</c:v>
                </c:pt>
                <c:pt idx="415">
                  <c:v>16</c:v>
                </c:pt>
                <c:pt idx="416">
                  <c:v>24</c:v>
                </c:pt>
                <c:pt idx="417">
                  <c:v>26</c:v>
                </c:pt>
                <c:pt idx="418">
                  <c:v>22</c:v>
                </c:pt>
                <c:pt idx="419">
                  <c:v>4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2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1</c:v>
                </c:pt>
                <c:pt idx="432">
                  <c:v>4</c:v>
                </c:pt>
                <c:pt idx="433">
                  <c:v>2</c:v>
                </c:pt>
                <c:pt idx="434">
                  <c:v>7</c:v>
                </c:pt>
                <c:pt idx="435">
                  <c:v>8</c:v>
                </c:pt>
                <c:pt idx="436">
                  <c:v>9</c:v>
                </c:pt>
                <c:pt idx="437">
                  <c:v>42</c:v>
                </c:pt>
                <c:pt idx="438">
                  <c:v>115</c:v>
                </c:pt>
                <c:pt idx="439">
                  <c:v>148</c:v>
                </c:pt>
                <c:pt idx="440">
                  <c:v>165</c:v>
                </c:pt>
                <c:pt idx="441">
                  <c:v>183</c:v>
                </c:pt>
                <c:pt idx="442">
                  <c:v>146</c:v>
                </c:pt>
                <c:pt idx="443">
                  <c:v>196</c:v>
                </c:pt>
                <c:pt idx="444">
                  <c:v>138</c:v>
                </c:pt>
                <c:pt idx="445">
                  <c:v>105</c:v>
                </c:pt>
                <c:pt idx="446">
                  <c:v>22</c:v>
                </c:pt>
                <c:pt idx="447">
                  <c:v>14</c:v>
                </c:pt>
                <c:pt idx="448">
                  <c:v>7</c:v>
                </c:pt>
                <c:pt idx="449">
                  <c:v>5</c:v>
                </c:pt>
                <c:pt idx="450">
                  <c:v>8</c:v>
                </c:pt>
                <c:pt idx="451">
                  <c:v>22</c:v>
                </c:pt>
                <c:pt idx="452">
                  <c:v>66</c:v>
                </c:pt>
                <c:pt idx="453">
                  <c:v>127</c:v>
                </c:pt>
                <c:pt idx="454">
                  <c:v>100</c:v>
                </c:pt>
                <c:pt idx="455">
                  <c:v>74</c:v>
                </c:pt>
                <c:pt idx="456">
                  <c:v>34</c:v>
                </c:pt>
                <c:pt idx="457">
                  <c:v>29</c:v>
                </c:pt>
                <c:pt idx="458">
                  <c:v>46</c:v>
                </c:pt>
                <c:pt idx="459">
                  <c:v>52</c:v>
                </c:pt>
                <c:pt idx="460">
                  <c:v>54</c:v>
                </c:pt>
                <c:pt idx="461">
                  <c:v>12</c:v>
                </c:pt>
                <c:pt idx="462">
                  <c:v>4</c:v>
                </c:pt>
                <c:pt idx="463">
                  <c:v>8</c:v>
                </c:pt>
                <c:pt idx="464">
                  <c:v>14</c:v>
                </c:pt>
                <c:pt idx="465">
                  <c:v>2</c:v>
                </c:pt>
                <c:pt idx="466">
                  <c:v>11</c:v>
                </c:pt>
                <c:pt idx="467">
                  <c:v>11</c:v>
                </c:pt>
                <c:pt idx="468">
                  <c:v>11</c:v>
                </c:pt>
                <c:pt idx="469">
                  <c:v>7</c:v>
                </c:pt>
                <c:pt idx="470">
                  <c:v>24</c:v>
                </c:pt>
                <c:pt idx="471">
                  <c:v>22</c:v>
                </c:pt>
                <c:pt idx="472">
                  <c:v>58</c:v>
                </c:pt>
                <c:pt idx="473">
                  <c:v>84</c:v>
                </c:pt>
                <c:pt idx="474">
                  <c:v>120</c:v>
                </c:pt>
                <c:pt idx="475">
                  <c:v>233</c:v>
                </c:pt>
                <c:pt idx="476">
                  <c:v>241</c:v>
                </c:pt>
                <c:pt idx="477">
                  <c:v>223</c:v>
                </c:pt>
                <c:pt idx="478">
                  <c:v>271</c:v>
                </c:pt>
                <c:pt idx="479">
                  <c:v>283</c:v>
                </c:pt>
                <c:pt idx="480">
                  <c:v>436</c:v>
                </c:pt>
                <c:pt idx="481">
                  <c:v>431</c:v>
                </c:pt>
                <c:pt idx="482">
                  <c:v>462</c:v>
                </c:pt>
                <c:pt idx="483">
                  <c:v>419</c:v>
                </c:pt>
                <c:pt idx="484">
                  <c:v>264</c:v>
                </c:pt>
                <c:pt idx="485">
                  <c:v>243</c:v>
                </c:pt>
                <c:pt idx="486">
                  <c:v>496</c:v>
                </c:pt>
                <c:pt idx="487">
                  <c:v>833</c:v>
                </c:pt>
                <c:pt idx="488">
                  <c:v>1145</c:v>
                </c:pt>
                <c:pt idx="489">
                  <c:v>677</c:v>
                </c:pt>
                <c:pt idx="490">
                  <c:v>486</c:v>
                </c:pt>
                <c:pt idx="491">
                  <c:v>409</c:v>
                </c:pt>
                <c:pt idx="492">
                  <c:v>729</c:v>
                </c:pt>
                <c:pt idx="493">
                  <c:v>453</c:v>
                </c:pt>
                <c:pt idx="494">
                  <c:v>1536</c:v>
                </c:pt>
                <c:pt idx="495">
                  <c:v>1233</c:v>
                </c:pt>
                <c:pt idx="496">
                  <c:v>2050</c:v>
                </c:pt>
                <c:pt idx="497">
                  <c:v>2191</c:v>
                </c:pt>
                <c:pt idx="498">
                  <c:v>2343</c:v>
                </c:pt>
                <c:pt idx="499">
                  <c:v>2193</c:v>
                </c:pt>
                <c:pt idx="500">
                  <c:v>2019</c:v>
                </c:pt>
                <c:pt idx="501">
                  <c:v>1871</c:v>
                </c:pt>
                <c:pt idx="502">
                  <c:v>1961</c:v>
                </c:pt>
                <c:pt idx="503">
                  <c:v>1690</c:v>
                </c:pt>
                <c:pt idx="504">
                  <c:v>1341</c:v>
                </c:pt>
                <c:pt idx="505">
                  <c:v>1225</c:v>
                </c:pt>
                <c:pt idx="506">
                  <c:v>1027</c:v>
                </c:pt>
                <c:pt idx="507">
                  <c:v>1008</c:v>
                </c:pt>
                <c:pt idx="508">
                  <c:v>916</c:v>
                </c:pt>
                <c:pt idx="509">
                  <c:v>815</c:v>
                </c:pt>
                <c:pt idx="510">
                  <c:v>947</c:v>
                </c:pt>
                <c:pt idx="511">
                  <c:v>892</c:v>
                </c:pt>
                <c:pt idx="512">
                  <c:v>755</c:v>
                </c:pt>
                <c:pt idx="513">
                  <c:v>763</c:v>
                </c:pt>
                <c:pt idx="514">
                  <c:v>669</c:v>
                </c:pt>
                <c:pt idx="515">
                  <c:v>809</c:v>
                </c:pt>
                <c:pt idx="516">
                  <c:v>558</c:v>
                </c:pt>
                <c:pt idx="517">
                  <c:v>363</c:v>
                </c:pt>
                <c:pt idx="518">
                  <c:v>544</c:v>
                </c:pt>
                <c:pt idx="519">
                  <c:v>372</c:v>
                </c:pt>
                <c:pt idx="520">
                  <c:v>804</c:v>
                </c:pt>
                <c:pt idx="521">
                  <c:v>1062</c:v>
                </c:pt>
                <c:pt idx="522">
                  <c:v>1213</c:v>
                </c:pt>
                <c:pt idx="523">
                  <c:v>1261</c:v>
                </c:pt>
                <c:pt idx="524">
                  <c:v>1407</c:v>
                </c:pt>
                <c:pt idx="525">
                  <c:v>1383</c:v>
                </c:pt>
                <c:pt idx="526">
                  <c:v>1359</c:v>
                </c:pt>
                <c:pt idx="527">
                  <c:v>1391</c:v>
                </c:pt>
                <c:pt idx="528">
                  <c:v>1298</c:v>
                </c:pt>
                <c:pt idx="529">
                  <c:v>846</c:v>
                </c:pt>
                <c:pt idx="530">
                  <c:v>851</c:v>
                </c:pt>
                <c:pt idx="531">
                  <c:v>702</c:v>
                </c:pt>
                <c:pt idx="532">
                  <c:v>742</c:v>
                </c:pt>
                <c:pt idx="533">
                  <c:v>413</c:v>
                </c:pt>
                <c:pt idx="534">
                  <c:v>201</c:v>
                </c:pt>
                <c:pt idx="535">
                  <c:v>113</c:v>
                </c:pt>
                <c:pt idx="536">
                  <c:v>122</c:v>
                </c:pt>
                <c:pt idx="537">
                  <c:v>124</c:v>
                </c:pt>
                <c:pt idx="538">
                  <c:v>92</c:v>
                </c:pt>
                <c:pt idx="539">
                  <c:v>84</c:v>
                </c:pt>
                <c:pt idx="540">
                  <c:v>64</c:v>
                </c:pt>
                <c:pt idx="541">
                  <c:v>44</c:v>
                </c:pt>
                <c:pt idx="542">
                  <c:v>19</c:v>
                </c:pt>
                <c:pt idx="543">
                  <c:v>20</c:v>
                </c:pt>
                <c:pt idx="544">
                  <c:v>55</c:v>
                </c:pt>
                <c:pt idx="545">
                  <c:v>73</c:v>
                </c:pt>
                <c:pt idx="546">
                  <c:v>32</c:v>
                </c:pt>
                <c:pt idx="547">
                  <c:v>14</c:v>
                </c:pt>
                <c:pt idx="548">
                  <c:v>12</c:v>
                </c:pt>
                <c:pt idx="549">
                  <c:v>7</c:v>
                </c:pt>
                <c:pt idx="550">
                  <c:v>5</c:v>
                </c:pt>
                <c:pt idx="551">
                  <c:v>8</c:v>
                </c:pt>
                <c:pt idx="552">
                  <c:v>23</c:v>
                </c:pt>
                <c:pt idx="553">
                  <c:v>8</c:v>
                </c:pt>
                <c:pt idx="554">
                  <c:v>2</c:v>
                </c:pt>
                <c:pt idx="555">
                  <c:v>2</c:v>
                </c:pt>
                <c:pt idx="556">
                  <c:v>1</c:v>
                </c:pt>
                <c:pt idx="557">
                  <c:v>6</c:v>
                </c:pt>
                <c:pt idx="558">
                  <c:v>9</c:v>
                </c:pt>
                <c:pt idx="559">
                  <c:v>11</c:v>
                </c:pt>
                <c:pt idx="560">
                  <c:v>23</c:v>
                </c:pt>
                <c:pt idx="561">
                  <c:v>42</c:v>
                </c:pt>
                <c:pt idx="562">
                  <c:v>29</c:v>
                </c:pt>
                <c:pt idx="563">
                  <c:v>17</c:v>
                </c:pt>
                <c:pt idx="564">
                  <c:v>16</c:v>
                </c:pt>
                <c:pt idx="565">
                  <c:v>20</c:v>
                </c:pt>
                <c:pt idx="566">
                  <c:v>11</c:v>
                </c:pt>
                <c:pt idx="567">
                  <c:v>14</c:v>
                </c:pt>
                <c:pt idx="568">
                  <c:v>15</c:v>
                </c:pt>
                <c:pt idx="569">
                  <c:v>14</c:v>
                </c:pt>
                <c:pt idx="570">
                  <c:v>7</c:v>
                </c:pt>
                <c:pt idx="571">
                  <c:v>6</c:v>
                </c:pt>
                <c:pt idx="572">
                  <c:v>6</c:v>
                </c:pt>
                <c:pt idx="573">
                  <c:v>4</c:v>
                </c:pt>
                <c:pt idx="574">
                  <c:v>1</c:v>
                </c:pt>
                <c:pt idx="575">
                  <c:v>5</c:v>
                </c:pt>
                <c:pt idx="576">
                  <c:v>1</c:v>
                </c:pt>
                <c:pt idx="577">
                  <c:v>2</c:v>
                </c:pt>
                <c:pt idx="578">
                  <c:v>11</c:v>
                </c:pt>
                <c:pt idx="579">
                  <c:v>0</c:v>
                </c:pt>
                <c:pt idx="580">
                  <c:v>3</c:v>
                </c:pt>
                <c:pt idx="581">
                  <c:v>5</c:v>
                </c:pt>
                <c:pt idx="582">
                  <c:v>13</c:v>
                </c:pt>
                <c:pt idx="583">
                  <c:v>20</c:v>
                </c:pt>
                <c:pt idx="584">
                  <c:v>10</c:v>
                </c:pt>
                <c:pt idx="585">
                  <c:v>17</c:v>
                </c:pt>
                <c:pt idx="586">
                  <c:v>41</c:v>
                </c:pt>
                <c:pt idx="587">
                  <c:v>64</c:v>
                </c:pt>
                <c:pt idx="588">
                  <c:v>83</c:v>
                </c:pt>
                <c:pt idx="589">
                  <c:v>65</c:v>
                </c:pt>
                <c:pt idx="590">
                  <c:v>80</c:v>
                </c:pt>
                <c:pt idx="591">
                  <c:v>107</c:v>
                </c:pt>
                <c:pt idx="592">
                  <c:v>140</c:v>
                </c:pt>
                <c:pt idx="593">
                  <c:v>121</c:v>
                </c:pt>
                <c:pt idx="594">
                  <c:v>123</c:v>
                </c:pt>
                <c:pt idx="595">
                  <c:v>122</c:v>
                </c:pt>
                <c:pt idx="596">
                  <c:v>120</c:v>
                </c:pt>
                <c:pt idx="597">
                  <c:v>143</c:v>
                </c:pt>
                <c:pt idx="598">
                  <c:v>176</c:v>
                </c:pt>
                <c:pt idx="599">
                  <c:v>155</c:v>
                </c:pt>
                <c:pt idx="600">
                  <c:v>49</c:v>
                </c:pt>
                <c:pt idx="601">
                  <c:v>40</c:v>
                </c:pt>
                <c:pt idx="602">
                  <c:v>41</c:v>
                </c:pt>
                <c:pt idx="603">
                  <c:v>60</c:v>
                </c:pt>
                <c:pt idx="604">
                  <c:v>97</c:v>
                </c:pt>
                <c:pt idx="605">
                  <c:v>126</c:v>
                </c:pt>
                <c:pt idx="606">
                  <c:v>171</c:v>
                </c:pt>
                <c:pt idx="607">
                  <c:v>144</c:v>
                </c:pt>
                <c:pt idx="608">
                  <c:v>122</c:v>
                </c:pt>
                <c:pt idx="609">
                  <c:v>155</c:v>
                </c:pt>
                <c:pt idx="610">
                  <c:v>168</c:v>
                </c:pt>
                <c:pt idx="611">
                  <c:v>316</c:v>
                </c:pt>
                <c:pt idx="612">
                  <c:v>305</c:v>
                </c:pt>
                <c:pt idx="613">
                  <c:v>333</c:v>
                </c:pt>
                <c:pt idx="614">
                  <c:v>477</c:v>
                </c:pt>
                <c:pt idx="615">
                  <c:v>410</c:v>
                </c:pt>
                <c:pt idx="616">
                  <c:v>320</c:v>
                </c:pt>
                <c:pt idx="617">
                  <c:v>287</c:v>
                </c:pt>
                <c:pt idx="618">
                  <c:v>196</c:v>
                </c:pt>
                <c:pt idx="619">
                  <c:v>136</c:v>
                </c:pt>
                <c:pt idx="620">
                  <c:v>49</c:v>
                </c:pt>
                <c:pt idx="621">
                  <c:v>16</c:v>
                </c:pt>
                <c:pt idx="622">
                  <c:v>3</c:v>
                </c:pt>
                <c:pt idx="623">
                  <c:v>6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5</c:v>
                </c:pt>
                <c:pt idx="628">
                  <c:v>3</c:v>
                </c:pt>
                <c:pt idx="629">
                  <c:v>1</c:v>
                </c:pt>
                <c:pt idx="630">
                  <c:v>2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2</c:v>
                </c:pt>
                <c:pt idx="637">
                  <c:v>11</c:v>
                </c:pt>
                <c:pt idx="638">
                  <c:v>9</c:v>
                </c:pt>
                <c:pt idx="639">
                  <c:v>24</c:v>
                </c:pt>
                <c:pt idx="640">
                  <c:v>11</c:v>
                </c:pt>
                <c:pt idx="641">
                  <c:v>0</c:v>
                </c:pt>
                <c:pt idx="642">
                  <c:v>0</c:v>
                </c:pt>
                <c:pt idx="643">
                  <c:v>1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2</c:v>
                </c:pt>
                <c:pt idx="664">
                  <c:v>7</c:v>
                </c:pt>
                <c:pt idx="665">
                  <c:v>12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1</c:v>
                </c:pt>
                <c:pt idx="675">
                  <c:v>0</c:v>
                </c:pt>
                <c:pt idx="676">
                  <c:v>0</c:v>
                </c:pt>
                <c:pt idx="677">
                  <c:v>1</c:v>
                </c:pt>
                <c:pt idx="678">
                  <c:v>1</c:v>
                </c:pt>
                <c:pt idx="679">
                  <c:v>3</c:v>
                </c:pt>
                <c:pt idx="680">
                  <c:v>16</c:v>
                </c:pt>
                <c:pt idx="681">
                  <c:v>6</c:v>
                </c:pt>
                <c:pt idx="682">
                  <c:v>5</c:v>
                </c:pt>
                <c:pt idx="683">
                  <c:v>29</c:v>
                </c:pt>
                <c:pt idx="684">
                  <c:v>49</c:v>
                </c:pt>
                <c:pt idx="685">
                  <c:v>37</c:v>
                </c:pt>
                <c:pt idx="686">
                  <c:v>54</c:v>
                </c:pt>
                <c:pt idx="687">
                  <c:v>64</c:v>
                </c:pt>
                <c:pt idx="688">
                  <c:v>64</c:v>
                </c:pt>
                <c:pt idx="689">
                  <c:v>70</c:v>
                </c:pt>
                <c:pt idx="690">
                  <c:v>229</c:v>
                </c:pt>
                <c:pt idx="691">
                  <c:v>195</c:v>
                </c:pt>
                <c:pt idx="692">
                  <c:v>100</c:v>
                </c:pt>
                <c:pt idx="693">
                  <c:v>13</c:v>
                </c:pt>
                <c:pt idx="694">
                  <c:v>0</c:v>
                </c:pt>
                <c:pt idx="695">
                  <c:v>4</c:v>
                </c:pt>
                <c:pt idx="696">
                  <c:v>0</c:v>
                </c:pt>
                <c:pt idx="697">
                  <c:v>1</c:v>
                </c:pt>
                <c:pt idx="698">
                  <c:v>16</c:v>
                </c:pt>
                <c:pt idx="699">
                  <c:v>10</c:v>
                </c:pt>
                <c:pt idx="700">
                  <c:v>42</c:v>
                </c:pt>
                <c:pt idx="701">
                  <c:v>51</c:v>
                </c:pt>
                <c:pt idx="702">
                  <c:v>71</c:v>
                </c:pt>
                <c:pt idx="703">
                  <c:v>184</c:v>
                </c:pt>
                <c:pt idx="704">
                  <c:v>270</c:v>
                </c:pt>
                <c:pt idx="705">
                  <c:v>468</c:v>
                </c:pt>
                <c:pt idx="706">
                  <c:v>547</c:v>
                </c:pt>
                <c:pt idx="707">
                  <c:v>562</c:v>
                </c:pt>
                <c:pt idx="708">
                  <c:v>603</c:v>
                </c:pt>
                <c:pt idx="709">
                  <c:v>523</c:v>
                </c:pt>
                <c:pt idx="710">
                  <c:v>615</c:v>
                </c:pt>
                <c:pt idx="711">
                  <c:v>670</c:v>
                </c:pt>
                <c:pt idx="712">
                  <c:v>687</c:v>
                </c:pt>
                <c:pt idx="713">
                  <c:v>816</c:v>
                </c:pt>
                <c:pt idx="714">
                  <c:v>717</c:v>
                </c:pt>
                <c:pt idx="715">
                  <c:v>821</c:v>
                </c:pt>
                <c:pt idx="716">
                  <c:v>697</c:v>
                </c:pt>
                <c:pt idx="717">
                  <c:v>540</c:v>
                </c:pt>
                <c:pt idx="718">
                  <c:v>477</c:v>
                </c:pt>
                <c:pt idx="719">
                  <c:v>429</c:v>
                </c:pt>
                <c:pt idx="720">
                  <c:v>426</c:v>
                </c:pt>
                <c:pt idx="721">
                  <c:v>378</c:v>
                </c:pt>
                <c:pt idx="722">
                  <c:v>201</c:v>
                </c:pt>
                <c:pt idx="723">
                  <c:v>145</c:v>
                </c:pt>
                <c:pt idx="724">
                  <c:v>75</c:v>
                </c:pt>
                <c:pt idx="725">
                  <c:v>55</c:v>
                </c:pt>
                <c:pt idx="726">
                  <c:v>27</c:v>
                </c:pt>
                <c:pt idx="727">
                  <c:v>8</c:v>
                </c:pt>
                <c:pt idx="728">
                  <c:v>19</c:v>
                </c:pt>
                <c:pt idx="729">
                  <c:v>35</c:v>
                </c:pt>
                <c:pt idx="730">
                  <c:v>59</c:v>
                </c:pt>
                <c:pt idx="731">
                  <c:v>31</c:v>
                </c:pt>
                <c:pt idx="732">
                  <c:v>118</c:v>
                </c:pt>
                <c:pt idx="733">
                  <c:v>190</c:v>
                </c:pt>
                <c:pt idx="734">
                  <c:v>296</c:v>
                </c:pt>
                <c:pt idx="735">
                  <c:v>126</c:v>
                </c:pt>
                <c:pt idx="736">
                  <c:v>36</c:v>
                </c:pt>
                <c:pt idx="737">
                  <c:v>21</c:v>
                </c:pt>
                <c:pt idx="738">
                  <c:v>17</c:v>
                </c:pt>
                <c:pt idx="739">
                  <c:v>23</c:v>
                </c:pt>
                <c:pt idx="740">
                  <c:v>27</c:v>
                </c:pt>
                <c:pt idx="741">
                  <c:v>23</c:v>
                </c:pt>
                <c:pt idx="742">
                  <c:v>13</c:v>
                </c:pt>
                <c:pt idx="743">
                  <c:v>29</c:v>
                </c:pt>
              </c:numCache>
            </c:numRef>
          </c:val>
        </c:ser>
        <c:ser>
          <c:idx val="3"/>
          <c:order val="3"/>
          <c:tx>
            <c:v>Load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Sheet1!$AB$7:$AB$750</c:f>
              <c:numCache>
                <c:formatCode>General</c:formatCode>
                <c:ptCount val="744"/>
                <c:pt idx="0">
                  <c:v>5783</c:v>
                </c:pt>
                <c:pt idx="1">
                  <c:v>5626</c:v>
                </c:pt>
                <c:pt idx="2">
                  <c:v>5600</c:v>
                </c:pt>
                <c:pt idx="3">
                  <c:v>5621</c:v>
                </c:pt>
                <c:pt idx="4">
                  <c:v>5819</c:v>
                </c:pt>
                <c:pt idx="5">
                  <c:v>6220</c:v>
                </c:pt>
                <c:pt idx="6">
                  <c:v>6675</c:v>
                </c:pt>
                <c:pt idx="7">
                  <c:v>7453</c:v>
                </c:pt>
                <c:pt idx="8">
                  <c:v>7464</c:v>
                </c:pt>
                <c:pt idx="9">
                  <c:v>7213</c:v>
                </c:pt>
                <c:pt idx="10">
                  <c:v>6955</c:v>
                </c:pt>
                <c:pt idx="11">
                  <c:v>6674</c:v>
                </c:pt>
                <c:pt idx="12">
                  <c:v>6420</c:v>
                </c:pt>
                <c:pt idx="13">
                  <c:v>6331</c:v>
                </c:pt>
                <c:pt idx="14">
                  <c:v>6115</c:v>
                </c:pt>
                <c:pt idx="15">
                  <c:v>6136</c:v>
                </c:pt>
                <c:pt idx="16">
                  <c:v>6379</c:v>
                </c:pt>
                <c:pt idx="17">
                  <c:v>7233</c:v>
                </c:pt>
                <c:pt idx="18">
                  <c:v>7480</c:v>
                </c:pt>
                <c:pt idx="19">
                  <c:v>7554</c:v>
                </c:pt>
                <c:pt idx="20">
                  <c:v>7415</c:v>
                </c:pt>
                <c:pt idx="21">
                  <c:v>7187</c:v>
                </c:pt>
                <c:pt idx="22">
                  <c:v>6933</c:v>
                </c:pt>
                <c:pt idx="23">
                  <c:v>6380</c:v>
                </c:pt>
                <c:pt idx="24">
                  <c:v>6088</c:v>
                </c:pt>
                <c:pt idx="25">
                  <c:v>5941</c:v>
                </c:pt>
                <c:pt idx="26">
                  <c:v>5961</c:v>
                </c:pt>
                <c:pt idx="27">
                  <c:v>6060</c:v>
                </c:pt>
                <c:pt idx="28">
                  <c:v>6269</c:v>
                </c:pt>
                <c:pt idx="29">
                  <c:v>6779</c:v>
                </c:pt>
                <c:pt idx="30">
                  <c:v>7375</c:v>
                </c:pt>
                <c:pt idx="31">
                  <c:v>8324</c:v>
                </c:pt>
                <c:pt idx="32">
                  <c:v>8318</c:v>
                </c:pt>
                <c:pt idx="33">
                  <c:v>7970</c:v>
                </c:pt>
                <c:pt idx="34">
                  <c:v>7526</c:v>
                </c:pt>
                <c:pt idx="35">
                  <c:v>7159</c:v>
                </c:pt>
                <c:pt idx="36">
                  <c:v>6858</c:v>
                </c:pt>
                <c:pt idx="37">
                  <c:v>6625</c:v>
                </c:pt>
                <c:pt idx="38">
                  <c:v>6470</c:v>
                </c:pt>
                <c:pt idx="39">
                  <c:v>6426</c:v>
                </c:pt>
                <c:pt idx="40">
                  <c:v>6710</c:v>
                </c:pt>
                <c:pt idx="41">
                  <c:v>7662</c:v>
                </c:pt>
                <c:pt idx="42">
                  <c:v>7948</c:v>
                </c:pt>
                <c:pt idx="43">
                  <c:v>7969</c:v>
                </c:pt>
                <c:pt idx="44">
                  <c:v>7951</c:v>
                </c:pt>
                <c:pt idx="45">
                  <c:v>7706</c:v>
                </c:pt>
                <c:pt idx="46">
                  <c:v>7393</c:v>
                </c:pt>
                <c:pt idx="47">
                  <c:v>6792</c:v>
                </c:pt>
                <c:pt idx="48">
                  <c:v>6379</c:v>
                </c:pt>
                <c:pt idx="49">
                  <c:v>6231</c:v>
                </c:pt>
                <c:pt idx="50">
                  <c:v>6309</c:v>
                </c:pt>
                <c:pt idx="51">
                  <c:v>6360</c:v>
                </c:pt>
                <c:pt idx="52">
                  <c:v>6602</c:v>
                </c:pt>
                <c:pt idx="53">
                  <c:v>7058</c:v>
                </c:pt>
                <c:pt idx="54">
                  <c:v>7752</c:v>
                </c:pt>
                <c:pt idx="55">
                  <c:v>8658</c:v>
                </c:pt>
                <c:pt idx="56">
                  <c:v>8641</c:v>
                </c:pt>
                <c:pt idx="57">
                  <c:v>8369</c:v>
                </c:pt>
                <c:pt idx="58">
                  <c:v>7997</c:v>
                </c:pt>
                <c:pt idx="59">
                  <c:v>7564</c:v>
                </c:pt>
                <c:pt idx="60">
                  <c:v>7243</c:v>
                </c:pt>
                <c:pt idx="61">
                  <c:v>6949</c:v>
                </c:pt>
                <c:pt idx="62">
                  <c:v>6819</c:v>
                </c:pt>
                <c:pt idx="63">
                  <c:v>6903</c:v>
                </c:pt>
                <c:pt idx="64">
                  <c:v>7286</c:v>
                </c:pt>
                <c:pt idx="65">
                  <c:v>8065</c:v>
                </c:pt>
                <c:pt idx="66">
                  <c:v>8267</c:v>
                </c:pt>
                <c:pt idx="67">
                  <c:v>8130</c:v>
                </c:pt>
                <c:pt idx="68">
                  <c:v>8047</c:v>
                </c:pt>
                <c:pt idx="69">
                  <c:v>7634</c:v>
                </c:pt>
                <c:pt idx="70">
                  <c:v>7424</c:v>
                </c:pt>
                <c:pt idx="71">
                  <c:v>6810</c:v>
                </c:pt>
                <c:pt idx="72">
                  <c:v>6463</c:v>
                </c:pt>
                <c:pt idx="73">
                  <c:v>6301</c:v>
                </c:pt>
                <c:pt idx="74">
                  <c:v>6322</c:v>
                </c:pt>
                <c:pt idx="75">
                  <c:v>6444</c:v>
                </c:pt>
                <c:pt idx="76">
                  <c:v>6646</c:v>
                </c:pt>
                <c:pt idx="77">
                  <c:v>7138</c:v>
                </c:pt>
                <c:pt idx="78">
                  <c:v>7742</c:v>
                </c:pt>
                <c:pt idx="79">
                  <c:v>8528</c:v>
                </c:pt>
                <c:pt idx="80">
                  <c:v>8615</c:v>
                </c:pt>
                <c:pt idx="81">
                  <c:v>8353</c:v>
                </c:pt>
                <c:pt idx="82">
                  <c:v>8077</c:v>
                </c:pt>
                <c:pt idx="83">
                  <c:v>7774</c:v>
                </c:pt>
                <c:pt idx="84">
                  <c:v>7426</c:v>
                </c:pt>
                <c:pt idx="85">
                  <c:v>7204</c:v>
                </c:pt>
                <c:pt idx="86">
                  <c:v>7089</c:v>
                </c:pt>
                <c:pt idx="87">
                  <c:v>7045</c:v>
                </c:pt>
                <c:pt idx="88">
                  <c:v>7235</c:v>
                </c:pt>
                <c:pt idx="89">
                  <c:v>7833</c:v>
                </c:pt>
                <c:pt idx="90">
                  <c:v>7998</c:v>
                </c:pt>
                <c:pt idx="91">
                  <c:v>7813</c:v>
                </c:pt>
                <c:pt idx="92">
                  <c:v>7681</c:v>
                </c:pt>
                <c:pt idx="93">
                  <c:v>7488</c:v>
                </c:pt>
                <c:pt idx="94">
                  <c:v>7126</c:v>
                </c:pt>
                <c:pt idx="95">
                  <c:v>6634</c:v>
                </c:pt>
                <c:pt idx="96">
                  <c:v>6292</c:v>
                </c:pt>
                <c:pt idx="97">
                  <c:v>6136</c:v>
                </c:pt>
                <c:pt idx="98">
                  <c:v>6146</c:v>
                </c:pt>
                <c:pt idx="99">
                  <c:v>6159</c:v>
                </c:pt>
                <c:pt idx="100">
                  <c:v>6373</c:v>
                </c:pt>
                <c:pt idx="101">
                  <c:v>6681</c:v>
                </c:pt>
                <c:pt idx="102">
                  <c:v>7117</c:v>
                </c:pt>
                <c:pt idx="103">
                  <c:v>7650</c:v>
                </c:pt>
                <c:pt idx="104">
                  <c:v>8119</c:v>
                </c:pt>
                <c:pt idx="105">
                  <c:v>8248</c:v>
                </c:pt>
                <c:pt idx="106">
                  <c:v>7985</c:v>
                </c:pt>
                <c:pt idx="107">
                  <c:v>7571</c:v>
                </c:pt>
                <c:pt idx="108">
                  <c:v>7190</c:v>
                </c:pt>
                <c:pt idx="109">
                  <c:v>6921</c:v>
                </c:pt>
                <c:pt idx="110">
                  <c:v>6693</c:v>
                </c:pt>
                <c:pt idx="111">
                  <c:v>6652</c:v>
                </c:pt>
                <c:pt idx="112">
                  <c:v>6936</c:v>
                </c:pt>
                <c:pt idx="113">
                  <c:v>7687</c:v>
                </c:pt>
                <c:pt idx="114">
                  <c:v>7852</c:v>
                </c:pt>
                <c:pt idx="115">
                  <c:v>7787</c:v>
                </c:pt>
                <c:pt idx="116">
                  <c:v>7649</c:v>
                </c:pt>
                <c:pt idx="117">
                  <c:v>7494</c:v>
                </c:pt>
                <c:pt idx="118">
                  <c:v>7171</c:v>
                </c:pt>
                <c:pt idx="119">
                  <c:v>6712</c:v>
                </c:pt>
                <c:pt idx="120">
                  <c:v>6401</c:v>
                </c:pt>
                <c:pt idx="121">
                  <c:v>6266</c:v>
                </c:pt>
                <c:pt idx="122">
                  <c:v>6242</c:v>
                </c:pt>
                <c:pt idx="123">
                  <c:v>6346</c:v>
                </c:pt>
                <c:pt idx="124">
                  <c:v>6491</c:v>
                </c:pt>
                <c:pt idx="125">
                  <c:v>6718</c:v>
                </c:pt>
                <c:pt idx="126">
                  <c:v>7031</c:v>
                </c:pt>
                <c:pt idx="127">
                  <c:v>7519</c:v>
                </c:pt>
                <c:pt idx="128">
                  <c:v>7861</c:v>
                </c:pt>
                <c:pt idx="129">
                  <c:v>8139</c:v>
                </c:pt>
                <c:pt idx="130">
                  <c:v>8100</c:v>
                </c:pt>
                <c:pt idx="131">
                  <c:v>7924</c:v>
                </c:pt>
                <c:pt idx="132">
                  <c:v>7747</c:v>
                </c:pt>
                <c:pt idx="133">
                  <c:v>7565</c:v>
                </c:pt>
                <c:pt idx="134">
                  <c:v>7371</c:v>
                </c:pt>
                <c:pt idx="135">
                  <c:v>7494</c:v>
                </c:pt>
                <c:pt idx="136">
                  <c:v>7854</c:v>
                </c:pt>
                <c:pt idx="137">
                  <c:v>8570</c:v>
                </c:pt>
                <c:pt idx="138">
                  <c:v>8771</c:v>
                </c:pt>
                <c:pt idx="139">
                  <c:v>8716</c:v>
                </c:pt>
                <c:pt idx="140">
                  <c:v>8599</c:v>
                </c:pt>
                <c:pt idx="141">
                  <c:v>8348</c:v>
                </c:pt>
                <c:pt idx="142">
                  <c:v>7855</c:v>
                </c:pt>
                <c:pt idx="143">
                  <c:v>7348</c:v>
                </c:pt>
                <c:pt idx="144">
                  <c:v>7053</c:v>
                </c:pt>
                <c:pt idx="145">
                  <c:v>6995</c:v>
                </c:pt>
                <c:pt idx="146">
                  <c:v>7067</c:v>
                </c:pt>
                <c:pt idx="147">
                  <c:v>7223</c:v>
                </c:pt>
                <c:pt idx="148">
                  <c:v>8042</c:v>
                </c:pt>
                <c:pt idx="149">
                  <c:v>8111</c:v>
                </c:pt>
                <c:pt idx="150">
                  <c:v>9011</c:v>
                </c:pt>
                <c:pt idx="151">
                  <c:v>9858</c:v>
                </c:pt>
                <c:pt idx="152">
                  <c:v>9828</c:v>
                </c:pt>
                <c:pt idx="153">
                  <c:v>9537</c:v>
                </c:pt>
                <c:pt idx="154">
                  <c:v>9156</c:v>
                </c:pt>
                <c:pt idx="155">
                  <c:v>8724</c:v>
                </c:pt>
                <c:pt idx="156">
                  <c:v>8360</c:v>
                </c:pt>
                <c:pt idx="157">
                  <c:v>8130</c:v>
                </c:pt>
                <c:pt idx="158">
                  <c:v>8039</c:v>
                </c:pt>
                <c:pt idx="159">
                  <c:v>8031</c:v>
                </c:pt>
                <c:pt idx="160">
                  <c:v>8418</c:v>
                </c:pt>
                <c:pt idx="161">
                  <c:v>9371</c:v>
                </c:pt>
                <c:pt idx="162">
                  <c:v>9684</c:v>
                </c:pt>
                <c:pt idx="163">
                  <c:v>9659</c:v>
                </c:pt>
                <c:pt idx="164">
                  <c:v>9566</c:v>
                </c:pt>
                <c:pt idx="165">
                  <c:v>9247</c:v>
                </c:pt>
                <c:pt idx="166">
                  <c:v>8808</c:v>
                </c:pt>
                <c:pt idx="167">
                  <c:v>8207</c:v>
                </c:pt>
                <c:pt idx="168">
                  <c:v>7878</c:v>
                </c:pt>
                <c:pt idx="169">
                  <c:v>7775</c:v>
                </c:pt>
                <c:pt idx="170">
                  <c:v>7847</c:v>
                </c:pt>
                <c:pt idx="171">
                  <c:v>8057</c:v>
                </c:pt>
                <c:pt idx="172">
                  <c:v>8302</c:v>
                </c:pt>
                <c:pt idx="173">
                  <c:v>8867</c:v>
                </c:pt>
                <c:pt idx="174">
                  <c:v>9741</c:v>
                </c:pt>
                <c:pt idx="175">
                  <c:v>10560</c:v>
                </c:pt>
                <c:pt idx="176">
                  <c:v>10474</c:v>
                </c:pt>
                <c:pt idx="177">
                  <c:v>10075</c:v>
                </c:pt>
                <c:pt idx="178">
                  <c:v>9475</c:v>
                </c:pt>
                <c:pt idx="179">
                  <c:v>9007</c:v>
                </c:pt>
                <c:pt idx="180">
                  <c:v>8678</c:v>
                </c:pt>
                <c:pt idx="181">
                  <c:v>8379</c:v>
                </c:pt>
                <c:pt idx="182">
                  <c:v>8231</c:v>
                </c:pt>
                <c:pt idx="183">
                  <c:v>8211</c:v>
                </c:pt>
                <c:pt idx="184">
                  <c:v>8659</c:v>
                </c:pt>
                <c:pt idx="185">
                  <c:v>9569</c:v>
                </c:pt>
                <c:pt idx="186">
                  <c:v>9876</c:v>
                </c:pt>
                <c:pt idx="187">
                  <c:v>9903</c:v>
                </c:pt>
                <c:pt idx="188">
                  <c:v>9842</c:v>
                </c:pt>
                <c:pt idx="189">
                  <c:v>9595</c:v>
                </c:pt>
                <c:pt idx="190">
                  <c:v>9039</c:v>
                </c:pt>
                <c:pt idx="191">
                  <c:v>8374</c:v>
                </c:pt>
                <c:pt idx="192">
                  <c:v>7997</c:v>
                </c:pt>
                <c:pt idx="193">
                  <c:v>7989</c:v>
                </c:pt>
                <c:pt idx="194">
                  <c:v>8058</c:v>
                </c:pt>
                <c:pt idx="195">
                  <c:v>8246</c:v>
                </c:pt>
                <c:pt idx="196">
                  <c:v>8598</c:v>
                </c:pt>
                <c:pt idx="197">
                  <c:v>9031</c:v>
                </c:pt>
                <c:pt idx="198">
                  <c:v>9979</c:v>
                </c:pt>
                <c:pt idx="199">
                  <c:v>10648</c:v>
                </c:pt>
                <c:pt idx="200">
                  <c:v>10651</c:v>
                </c:pt>
                <c:pt idx="201">
                  <c:v>10210</c:v>
                </c:pt>
                <c:pt idx="202">
                  <c:v>9734</c:v>
                </c:pt>
                <c:pt idx="203">
                  <c:v>9079</c:v>
                </c:pt>
                <c:pt idx="204">
                  <c:v>8693</c:v>
                </c:pt>
                <c:pt idx="205">
                  <c:v>8431</c:v>
                </c:pt>
                <c:pt idx="206">
                  <c:v>8203</c:v>
                </c:pt>
                <c:pt idx="207">
                  <c:v>8205</c:v>
                </c:pt>
                <c:pt idx="208">
                  <c:v>8557</c:v>
                </c:pt>
                <c:pt idx="209">
                  <c:v>9444</c:v>
                </c:pt>
                <c:pt idx="210">
                  <c:v>9809</c:v>
                </c:pt>
                <c:pt idx="211">
                  <c:v>9765</c:v>
                </c:pt>
                <c:pt idx="212">
                  <c:v>9634</c:v>
                </c:pt>
                <c:pt idx="213">
                  <c:v>9419</c:v>
                </c:pt>
                <c:pt idx="214">
                  <c:v>8925</c:v>
                </c:pt>
                <c:pt idx="215">
                  <c:v>8321</c:v>
                </c:pt>
                <c:pt idx="216">
                  <c:v>8005</c:v>
                </c:pt>
                <c:pt idx="217">
                  <c:v>8014</c:v>
                </c:pt>
                <c:pt idx="218">
                  <c:v>8077</c:v>
                </c:pt>
                <c:pt idx="219">
                  <c:v>8277</c:v>
                </c:pt>
                <c:pt idx="220">
                  <c:v>8532</c:v>
                </c:pt>
                <c:pt idx="221">
                  <c:v>9055</c:v>
                </c:pt>
                <c:pt idx="222">
                  <c:v>9960</c:v>
                </c:pt>
                <c:pt idx="223">
                  <c:v>10747</c:v>
                </c:pt>
                <c:pt idx="224">
                  <c:v>10713</c:v>
                </c:pt>
                <c:pt idx="225">
                  <c:v>10275</c:v>
                </c:pt>
                <c:pt idx="226">
                  <c:v>9747</c:v>
                </c:pt>
                <c:pt idx="227">
                  <c:v>9276</c:v>
                </c:pt>
                <c:pt idx="228">
                  <c:v>8736</c:v>
                </c:pt>
                <c:pt idx="229">
                  <c:v>8368</c:v>
                </c:pt>
                <c:pt idx="230">
                  <c:v>8160</c:v>
                </c:pt>
                <c:pt idx="231">
                  <c:v>8119</c:v>
                </c:pt>
                <c:pt idx="232">
                  <c:v>8451</c:v>
                </c:pt>
                <c:pt idx="233">
                  <c:v>9289</c:v>
                </c:pt>
                <c:pt idx="234">
                  <c:v>9518</c:v>
                </c:pt>
                <c:pt idx="235">
                  <c:v>9514</c:v>
                </c:pt>
                <c:pt idx="236">
                  <c:v>9391</c:v>
                </c:pt>
                <c:pt idx="237">
                  <c:v>9160</c:v>
                </c:pt>
                <c:pt idx="238">
                  <c:v>8747</c:v>
                </c:pt>
                <c:pt idx="239">
                  <c:v>8121</c:v>
                </c:pt>
                <c:pt idx="240">
                  <c:v>7720</c:v>
                </c:pt>
                <c:pt idx="241">
                  <c:v>7660</c:v>
                </c:pt>
                <c:pt idx="242">
                  <c:v>7738</c:v>
                </c:pt>
                <c:pt idx="243">
                  <c:v>7939</c:v>
                </c:pt>
                <c:pt idx="244">
                  <c:v>8145</c:v>
                </c:pt>
                <c:pt idx="245">
                  <c:v>8644</c:v>
                </c:pt>
                <c:pt idx="246">
                  <c:v>9439</c:v>
                </c:pt>
                <c:pt idx="247">
                  <c:v>10224</c:v>
                </c:pt>
                <c:pt idx="248">
                  <c:v>10279</c:v>
                </c:pt>
                <c:pt idx="249">
                  <c:v>9872</c:v>
                </c:pt>
                <c:pt idx="250">
                  <c:v>9418</c:v>
                </c:pt>
                <c:pt idx="251">
                  <c:v>8967</c:v>
                </c:pt>
                <c:pt idx="252">
                  <c:v>8361</c:v>
                </c:pt>
                <c:pt idx="253">
                  <c:v>8170</c:v>
                </c:pt>
                <c:pt idx="254">
                  <c:v>7945</c:v>
                </c:pt>
                <c:pt idx="255">
                  <c:v>7950</c:v>
                </c:pt>
                <c:pt idx="256">
                  <c:v>8301</c:v>
                </c:pt>
                <c:pt idx="257">
                  <c:v>9026</c:v>
                </c:pt>
                <c:pt idx="258">
                  <c:v>9144</c:v>
                </c:pt>
                <c:pt idx="259">
                  <c:v>9008</c:v>
                </c:pt>
                <c:pt idx="260">
                  <c:v>8784</c:v>
                </c:pt>
                <c:pt idx="261">
                  <c:v>8489</c:v>
                </c:pt>
                <c:pt idx="262">
                  <c:v>8091</c:v>
                </c:pt>
                <c:pt idx="263">
                  <c:v>7571</c:v>
                </c:pt>
                <c:pt idx="264">
                  <c:v>7187</c:v>
                </c:pt>
                <c:pt idx="265">
                  <c:v>7054</c:v>
                </c:pt>
                <c:pt idx="266">
                  <c:v>7041</c:v>
                </c:pt>
                <c:pt idx="267">
                  <c:v>7078</c:v>
                </c:pt>
                <c:pt idx="268">
                  <c:v>7165</c:v>
                </c:pt>
                <c:pt idx="269">
                  <c:v>7346</c:v>
                </c:pt>
                <c:pt idx="270">
                  <c:v>7685</c:v>
                </c:pt>
                <c:pt idx="271">
                  <c:v>8123</c:v>
                </c:pt>
                <c:pt idx="272">
                  <c:v>8573</c:v>
                </c:pt>
                <c:pt idx="273">
                  <c:v>8731</c:v>
                </c:pt>
                <c:pt idx="274">
                  <c:v>8717</c:v>
                </c:pt>
                <c:pt idx="275">
                  <c:v>8472</c:v>
                </c:pt>
                <c:pt idx="276">
                  <c:v>8217</c:v>
                </c:pt>
                <c:pt idx="277">
                  <c:v>7916</c:v>
                </c:pt>
                <c:pt idx="278">
                  <c:v>7783</c:v>
                </c:pt>
                <c:pt idx="279">
                  <c:v>7696</c:v>
                </c:pt>
                <c:pt idx="280">
                  <c:v>7961</c:v>
                </c:pt>
                <c:pt idx="281">
                  <c:v>8485</c:v>
                </c:pt>
                <c:pt idx="282">
                  <c:v>8473</c:v>
                </c:pt>
                <c:pt idx="283">
                  <c:v>8305</c:v>
                </c:pt>
                <c:pt idx="284">
                  <c:v>8142</c:v>
                </c:pt>
                <c:pt idx="285">
                  <c:v>7931</c:v>
                </c:pt>
                <c:pt idx="286">
                  <c:v>7535</c:v>
                </c:pt>
                <c:pt idx="287">
                  <c:v>7112</c:v>
                </c:pt>
                <c:pt idx="288">
                  <c:v>6805</c:v>
                </c:pt>
                <c:pt idx="289">
                  <c:v>6673</c:v>
                </c:pt>
                <c:pt idx="290">
                  <c:v>6642</c:v>
                </c:pt>
                <c:pt idx="291">
                  <c:v>6698</c:v>
                </c:pt>
                <c:pt idx="292">
                  <c:v>6832</c:v>
                </c:pt>
                <c:pt idx="293">
                  <c:v>7039</c:v>
                </c:pt>
                <c:pt idx="294">
                  <c:v>7411</c:v>
                </c:pt>
                <c:pt idx="295">
                  <c:v>7864</c:v>
                </c:pt>
                <c:pt idx="296">
                  <c:v>8306</c:v>
                </c:pt>
                <c:pt idx="297">
                  <c:v>8449</c:v>
                </c:pt>
                <c:pt idx="298">
                  <c:v>8397</c:v>
                </c:pt>
                <c:pt idx="299">
                  <c:v>8229</c:v>
                </c:pt>
                <c:pt idx="300">
                  <c:v>7968</c:v>
                </c:pt>
                <c:pt idx="301">
                  <c:v>7776</c:v>
                </c:pt>
                <c:pt idx="302">
                  <c:v>7561</c:v>
                </c:pt>
                <c:pt idx="303">
                  <c:v>7570</c:v>
                </c:pt>
                <c:pt idx="304">
                  <c:v>7873</c:v>
                </c:pt>
                <c:pt idx="305">
                  <c:v>8445</c:v>
                </c:pt>
                <c:pt idx="306">
                  <c:v>8524</c:v>
                </c:pt>
                <c:pt idx="307">
                  <c:v>8452</c:v>
                </c:pt>
                <c:pt idx="308">
                  <c:v>8251</c:v>
                </c:pt>
                <c:pt idx="309">
                  <c:v>7995</c:v>
                </c:pt>
                <c:pt idx="310">
                  <c:v>7496</c:v>
                </c:pt>
                <c:pt idx="311">
                  <c:v>6826</c:v>
                </c:pt>
                <c:pt idx="312">
                  <c:v>6450</c:v>
                </c:pt>
                <c:pt idx="313">
                  <c:v>6298</c:v>
                </c:pt>
                <c:pt idx="314">
                  <c:v>6266</c:v>
                </c:pt>
                <c:pt idx="315">
                  <c:v>6343</c:v>
                </c:pt>
                <c:pt idx="316">
                  <c:v>6534</c:v>
                </c:pt>
                <c:pt idx="317">
                  <c:v>7029</c:v>
                </c:pt>
                <c:pt idx="318">
                  <c:v>7819</c:v>
                </c:pt>
                <c:pt idx="319">
                  <c:v>8571</c:v>
                </c:pt>
                <c:pt idx="320">
                  <c:v>8684</c:v>
                </c:pt>
                <c:pt idx="321">
                  <c:v>8460</c:v>
                </c:pt>
                <c:pt idx="322">
                  <c:v>8269</c:v>
                </c:pt>
                <c:pt idx="323">
                  <c:v>7902</c:v>
                </c:pt>
                <c:pt idx="324">
                  <c:v>7549</c:v>
                </c:pt>
                <c:pt idx="325">
                  <c:v>7632</c:v>
                </c:pt>
                <c:pt idx="326">
                  <c:v>7483</c:v>
                </c:pt>
                <c:pt idx="327">
                  <c:v>7601</c:v>
                </c:pt>
                <c:pt idx="328">
                  <c:v>8019</c:v>
                </c:pt>
                <c:pt idx="329">
                  <c:v>8534</c:v>
                </c:pt>
                <c:pt idx="330">
                  <c:v>8728</c:v>
                </c:pt>
                <c:pt idx="331">
                  <c:v>8647</c:v>
                </c:pt>
                <c:pt idx="332">
                  <c:v>8431</c:v>
                </c:pt>
                <c:pt idx="333">
                  <c:v>8116</c:v>
                </c:pt>
                <c:pt idx="334">
                  <c:v>7582</c:v>
                </c:pt>
                <c:pt idx="335">
                  <c:v>6928</c:v>
                </c:pt>
                <c:pt idx="336">
                  <c:v>6541</c:v>
                </c:pt>
                <c:pt idx="337">
                  <c:v>6329</c:v>
                </c:pt>
                <c:pt idx="338">
                  <c:v>6110</c:v>
                </c:pt>
                <c:pt idx="339">
                  <c:v>6208</c:v>
                </c:pt>
                <c:pt idx="340">
                  <c:v>6269</c:v>
                </c:pt>
                <c:pt idx="341">
                  <c:v>6602</c:v>
                </c:pt>
                <c:pt idx="342">
                  <c:v>7356</c:v>
                </c:pt>
                <c:pt idx="343">
                  <c:v>8063</c:v>
                </c:pt>
                <c:pt idx="344">
                  <c:v>8067</c:v>
                </c:pt>
                <c:pt idx="345">
                  <c:v>7927</c:v>
                </c:pt>
                <c:pt idx="346">
                  <c:v>7808</c:v>
                </c:pt>
                <c:pt idx="347">
                  <c:v>7734</c:v>
                </c:pt>
                <c:pt idx="348">
                  <c:v>7670</c:v>
                </c:pt>
                <c:pt idx="349">
                  <c:v>7584</c:v>
                </c:pt>
                <c:pt idx="350">
                  <c:v>7524</c:v>
                </c:pt>
                <c:pt idx="351">
                  <c:v>7527</c:v>
                </c:pt>
                <c:pt idx="352">
                  <c:v>7673</c:v>
                </c:pt>
                <c:pt idx="353">
                  <c:v>8171</c:v>
                </c:pt>
                <c:pt idx="354">
                  <c:v>8109</c:v>
                </c:pt>
                <c:pt idx="355">
                  <c:v>7996</c:v>
                </c:pt>
                <c:pt idx="356">
                  <c:v>7741</c:v>
                </c:pt>
                <c:pt idx="357">
                  <c:v>7428</c:v>
                </c:pt>
                <c:pt idx="358">
                  <c:v>6908</c:v>
                </c:pt>
                <c:pt idx="359">
                  <c:v>6306</c:v>
                </c:pt>
                <c:pt idx="360">
                  <c:v>5907</c:v>
                </c:pt>
                <c:pt idx="361">
                  <c:v>5655</c:v>
                </c:pt>
                <c:pt idx="362">
                  <c:v>5549</c:v>
                </c:pt>
                <c:pt idx="363">
                  <c:v>5546</c:v>
                </c:pt>
                <c:pt idx="364">
                  <c:v>5683</c:v>
                </c:pt>
                <c:pt idx="365">
                  <c:v>6066</c:v>
                </c:pt>
                <c:pt idx="366">
                  <c:v>6736</c:v>
                </c:pt>
                <c:pt idx="367">
                  <c:v>7415</c:v>
                </c:pt>
                <c:pt idx="368">
                  <c:v>7619</c:v>
                </c:pt>
                <c:pt idx="369">
                  <c:v>7342</c:v>
                </c:pt>
                <c:pt idx="370">
                  <c:v>7204</c:v>
                </c:pt>
                <c:pt idx="371">
                  <c:v>7102</c:v>
                </c:pt>
                <c:pt idx="372">
                  <c:v>7029</c:v>
                </c:pt>
                <c:pt idx="373">
                  <c:v>6798</c:v>
                </c:pt>
                <c:pt idx="374">
                  <c:v>6789</c:v>
                </c:pt>
                <c:pt idx="375">
                  <c:v>6922</c:v>
                </c:pt>
                <c:pt idx="376">
                  <c:v>7348</c:v>
                </c:pt>
                <c:pt idx="377">
                  <c:v>7689</c:v>
                </c:pt>
                <c:pt idx="378">
                  <c:v>7670</c:v>
                </c:pt>
                <c:pt idx="379">
                  <c:v>7592</c:v>
                </c:pt>
                <c:pt idx="380">
                  <c:v>7379</c:v>
                </c:pt>
                <c:pt idx="381">
                  <c:v>7086</c:v>
                </c:pt>
                <c:pt idx="382">
                  <c:v>6781</c:v>
                </c:pt>
                <c:pt idx="383">
                  <c:v>6337</c:v>
                </c:pt>
                <c:pt idx="384">
                  <c:v>5903</c:v>
                </c:pt>
                <c:pt idx="385">
                  <c:v>5652</c:v>
                </c:pt>
                <c:pt idx="386">
                  <c:v>5571</c:v>
                </c:pt>
                <c:pt idx="387">
                  <c:v>5602</c:v>
                </c:pt>
                <c:pt idx="388">
                  <c:v>5712</c:v>
                </c:pt>
                <c:pt idx="389">
                  <c:v>5777</c:v>
                </c:pt>
                <c:pt idx="390">
                  <c:v>6437</c:v>
                </c:pt>
                <c:pt idx="391">
                  <c:v>7106</c:v>
                </c:pt>
                <c:pt idx="392">
                  <c:v>7253</c:v>
                </c:pt>
                <c:pt idx="393">
                  <c:v>7072</c:v>
                </c:pt>
                <c:pt idx="394">
                  <c:v>6964</c:v>
                </c:pt>
                <c:pt idx="395">
                  <c:v>6758</c:v>
                </c:pt>
                <c:pt idx="396">
                  <c:v>6601</c:v>
                </c:pt>
                <c:pt idx="397">
                  <c:v>6548</c:v>
                </c:pt>
                <c:pt idx="398">
                  <c:v>6509</c:v>
                </c:pt>
                <c:pt idx="399">
                  <c:v>6490</c:v>
                </c:pt>
                <c:pt idx="400">
                  <c:v>6795</c:v>
                </c:pt>
                <c:pt idx="401">
                  <c:v>7364</c:v>
                </c:pt>
                <c:pt idx="402">
                  <c:v>7526</c:v>
                </c:pt>
                <c:pt idx="403">
                  <c:v>7384</c:v>
                </c:pt>
                <c:pt idx="404">
                  <c:v>7239</c:v>
                </c:pt>
                <c:pt idx="405">
                  <c:v>6981</c:v>
                </c:pt>
                <c:pt idx="406">
                  <c:v>6458</c:v>
                </c:pt>
                <c:pt idx="407">
                  <c:v>5962</c:v>
                </c:pt>
                <c:pt idx="408">
                  <c:v>5543</c:v>
                </c:pt>
                <c:pt idx="409">
                  <c:v>5341</c:v>
                </c:pt>
                <c:pt idx="410">
                  <c:v>5121</c:v>
                </c:pt>
                <c:pt idx="411">
                  <c:v>5250</c:v>
                </c:pt>
                <c:pt idx="412">
                  <c:v>5355</c:v>
                </c:pt>
                <c:pt idx="413">
                  <c:v>5735</c:v>
                </c:pt>
                <c:pt idx="414">
                  <c:v>6411</c:v>
                </c:pt>
                <c:pt idx="415">
                  <c:v>7169</c:v>
                </c:pt>
                <c:pt idx="416">
                  <c:v>7247</c:v>
                </c:pt>
                <c:pt idx="417">
                  <c:v>7031</c:v>
                </c:pt>
                <c:pt idx="418">
                  <c:v>6831</c:v>
                </c:pt>
                <c:pt idx="419">
                  <c:v>6709</c:v>
                </c:pt>
                <c:pt idx="420">
                  <c:v>6495</c:v>
                </c:pt>
                <c:pt idx="421">
                  <c:v>6375</c:v>
                </c:pt>
                <c:pt idx="422">
                  <c:v>6332</c:v>
                </c:pt>
                <c:pt idx="423">
                  <c:v>6399</c:v>
                </c:pt>
                <c:pt idx="424">
                  <c:v>6538</c:v>
                </c:pt>
                <c:pt idx="425">
                  <c:v>6964</c:v>
                </c:pt>
                <c:pt idx="426">
                  <c:v>7088</c:v>
                </c:pt>
                <c:pt idx="427">
                  <c:v>6886</c:v>
                </c:pt>
                <c:pt idx="428">
                  <c:v>6710</c:v>
                </c:pt>
                <c:pt idx="429">
                  <c:v>6487</c:v>
                </c:pt>
                <c:pt idx="430">
                  <c:v>6203</c:v>
                </c:pt>
                <c:pt idx="431">
                  <c:v>5805</c:v>
                </c:pt>
                <c:pt idx="432">
                  <c:v>5409</c:v>
                </c:pt>
                <c:pt idx="433">
                  <c:v>5179</c:v>
                </c:pt>
                <c:pt idx="434">
                  <c:v>5091</c:v>
                </c:pt>
                <c:pt idx="435">
                  <c:v>5079</c:v>
                </c:pt>
                <c:pt idx="436">
                  <c:v>5144</c:v>
                </c:pt>
                <c:pt idx="437">
                  <c:v>5300</c:v>
                </c:pt>
                <c:pt idx="438">
                  <c:v>5562</c:v>
                </c:pt>
                <c:pt idx="439">
                  <c:v>5920</c:v>
                </c:pt>
                <c:pt idx="440">
                  <c:v>6373</c:v>
                </c:pt>
                <c:pt idx="441">
                  <c:v>6583</c:v>
                </c:pt>
                <c:pt idx="442">
                  <c:v>6724</c:v>
                </c:pt>
                <c:pt idx="443">
                  <c:v>6648</c:v>
                </c:pt>
                <c:pt idx="444">
                  <c:v>6497</c:v>
                </c:pt>
                <c:pt idx="445">
                  <c:v>6380</c:v>
                </c:pt>
                <c:pt idx="446">
                  <c:v>6255</c:v>
                </c:pt>
                <c:pt idx="447">
                  <c:v>6248</c:v>
                </c:pt>
                <c:pt idx="448">
                  <c:v>6414</c:v>
                </c:pt>
                <c:pt idx="449">
                  <c:v>6832</c:v>
                </c:pt>
                <c:pt idx="450">
                  <c:v>6855</c:v>
                </c:pt>
                <c:pt idx="451">
                  <c:v>6723</c:v>
                </c:pt>
                <c:pt idx="452">
                  <c:v>6570</c:v>
                </c:pt>
                <c:pt idx="453">
                  <c:v>6365</c:v>
                </c:pt>
                <c:pt idx="454">
                  <c:v>6068</c:v>
                </c:pt>
                <c:pt idx="455">
                  <c:v>5681</c:v>
                </c:pt>
                <c:pt idx="456">
                  <c:v>5315</c:v>
                </c:pt>
                <c:pt idx="457">
                  <c:v>5106</c:v>
                </c:pt>
                <c:pt idx="458">
                  <c:v>4964</c:v>
                </c:pt>
                <c:pt idx="459">
                  <c:v>4929</c:v>
                </c:pt>
                <c:pt idx="460">
                  <c:v>4939</c:v>
                </c:pt>
                <c:pt idx="461">
                  <c:v>5103</c:v>
                </c:pt>
                <c:pt idx="462">
                  <c:v>5377</c:v>
                </c:pt>
                <c:pt idx="463">
                  <c:v>5722</c:v>
                </c:pt>
                <c:pt idx="464">
                  <c:v>6163</c:v>
                </c:pt>
                <c:pt idx="465">
                  <c:v>6448</c:v>
                </c:pt>
                <c:pt idx="466">
                  <c:v>6521</c:v>
                </c:pt>
                <c:pt idx="467">
                  <c:v>6482</c:v>
                </c:pt>
                <c:pt idx="468">
                  <c:v>6373</c:v>
                </c:pt>
                <c:pt idx="469">
                  <c:v>6261</c:v>
                </c:pt>
                <c:pt idx="470">
                  <c:v>6223</c:v>
                </c:pt>
                <c:pt idx="471">
                  <c:v>6216</c:v>
                </c:pt>
                <c:pt idx="472">
                  <c:v>6404</c:v>
                </c:pt>
                <c:pt idx="473">
                  <c:v>6845</c:v>
                </c:pt>
                <c:pt idx="474">
                  <c:v>6935</c:v>
                </c:pt>
                <c:pt idx="475">
                  <c:v>6850</c:v>
                </c:pt>
                <c:pt idx="476">
                  <c:v>6667</c:v>
                </c:pt>
                <c:pt idx="477">
                  <c:v>6451</c:v>
                </c:pt>
                <c:pt idx="478">
                  <c:v>6067</c:v>
                </c:pt>
                <c:pt idx="479">
                  <c:v>5572</c:v>
                </c:pt>
                <c:pt idx="480">
                  <c:v>5201</c:v>
                </c:pt>
                <c:pt idx="481">
                  <c:v>4978</c:v>
                </c:pt>
                <c:pt idx="482">
                  <c:v>4928</c:v>
                </c:pt>
                <c:pt idx="483">
                  <c:v>4958</c:v>
                </c:pt>
                <c:pt idx="484">
                  <c:v>5071</c:v>
                </c:pt>
                <c:pt idx="485">
                  <c:v>5380</c:v>
                </c:pt>
                <c:pt idx="486">
                  <c:v>5876</c:v>
                </c:pt>
                <c:pt idx="487">
                  <c:v>6482</c:v>
                </c:pt>
                <c:pt idx="488">
                  <c:v>6741</c:v>
                </c:pt>
                <c:pt idx="489">
                  <c:v>6883</c:v>
                </c:pt>
                <c:pt idx="490">
                  <c:v>6915</c:v>
                </c:pt>
                <c:pt idx="491">
                  <c:v>6856</c:v>
                </c:pt>
                <c:pt idx="492">
                  <c:v>6833</c:v>
                </c:pt>
                <c:pt idx="493">
                  <c:v>6852</c:v>
                </c:pt>
                <c:pt idx="494">
                  <c:v>6844</c:v>
                </c:pt>
                <c:pt idx="495">
                  <c:v>6840</c:v>
                </c:pt>
                <c:pt idx="496">
                  <c:v>6972</c:v>
                </c:pt>
                <c:pt idx="497">
                  <c:v>7565</c:v>
                </c:pt>
                <c:pt idx="498">
                  <c:v>7751</c:v>
                </c:pt>
                <c:pt idx="499">
                  <c:v>7677</c:v>
                </c:pt>
                <c:pt idx="500">
                  <c:v>7527</c:v>
                </c:pt>
                <c:pt idx="501">
                  <c:v>7307</c:v>
                </c:pt>
                <c:pt idx="502">
                  <c:v>6881</c:v>
                </c:pt>
                <c:pt idx="503">
                  <c:v>6384</c:v>
                </c:pt>
                <c:pt idx="504">
                  <c:v>5948</c:v>
                </c:pt>
                <c:pt idx="505">
                  <c:v>5794</c:v>
                </c:pt>
                <c:pt idx="506">
                  <c:v>5705</c:v>
                </c:pt>
                <c:pt idx="507">
                  <c:v>5769</c:v>
                </c:pt>
                <c:pt idx="508">
                  <c:v>5955</c:v>
                </c:pt>
                <c:pt idx="509">
                  <c:v>6382</c:v>
                </c:pt>
                <c:pt idx="510">
                  <c:v>6964</c:v>
                </c:pt>
                <c:pt idx="511">
                  <c:v>7570</c:v>
                </c:pt>
                <c:pt idx="512">
                  <c:v>7829</c:v>
                </c:pt>
                <c:pt idx="513">
                  <c:v>7806</c:v>
                </c:pt>
                <c:pt idx="514">
                  <c:v>7580</c:v>
                </c:pt>
                <c:pt idx="515">
                  <c:v>7324</c:v>
                </c:pt>
                <c:pt idx="516">
                  <c:v>7066</c:v>
                </c:pt>
                <c:pt idx="517">
                  <c:v>6882</c:v>
                </c:pt>
                <c:pt idx="518">
                  <c:v>6757</c:v>
                </c:pt>
                <c:pt idx="519">
                  <c:v>6714</c:v>
                </c:pt>
                <c:pt idx="520">
                  <c:v>6909</c:v>
                </c:pt>
                <c:pt idx="521">
                  <c:v>7670</c:v>
                </c:pt>
                <c:pt idx="522">
                  <c:v>7942</c:v>
                </c:pt>
                <c:pt idx="523">
                  <c:v>7854</c:v>
                </c:pt>
                <c:pt idx="524">
                  <c:v>7730</c:v>
                </c:pt>
                <c:pt idx="525">
                  <c:v>7584</c:v>
                </c:pt>
                <c:pt idx="526">
                  <c:v>7179</c:v>
                </c:pt>
                <c:pt idx="527">
                  <c:v>6657</c:v>
                </c:pt>
                <c:pt idx="528">
                  <c:v>6277</c:v>
                </c:pt>
                <c:pt idx="529">
                  <c:v>6096</c:v>
                </c:pt>
                <c:pt idx="530">
                  <c:v>6065</c:v>
                </c:pt>
                <c:pt idx="531">
                  <c:v>6074</c:v>
                </c:pt>
                <c:pt idx="532">
                  <c:v>6257</c:v>
                </c:pt>
                <c:pt idx="533">
                  <c:v>6677</c:v>
                </c:pt>
                <c:pt idx="534">
                  <c:v>7290</c:v>
                </c:pt>
                <c:pt idx="535">
                  <c:v>7884</c:v>
                </c:pt>
                <c:pt idx="536">
                  <c:v>8156</c:v>
                </c:pt>
                <c:pt idx="537">
                  <c:v>8136</c:v>
                </c:pt>
                <c:pt idx="538">
                  <c:v>7991</c:v>
                </c:pt>
                <c:pt idx="539">
                  <c:v>7670</c:v>
                </c:pt>
                <c:pt idx="540">
                  <c:v>7388</c:v>
                </c:pt>
                <c:pt idx="541">
                  <c:v>7152</c:v>
                </c:pt>
                <c:pt idx="542">
                  <c:v>6992</c:v>
                </c:pt>
                <c:pt idx="543">
                  <c:v>6981</c:v>
                </c:pt>
                <c:pt idx="544">
                  <c:v>7182</c:v>
                </c:pt>
                <c:pt idx="545">
                  <c:v>7823</c:v>
                </c:pt>
                <c:pt idx="546">
                  <c:v>8014</c:v>
                </c:pt>
                <c:pt idx="547">
                  <c:v>7952</c:v>
                </c:pt>
                <c:pt idx="548">
                  <c:v>7881</c:v>
                </c:pt>
                <c:pt idx="549">
                  <c:v>7625</c:v>
                </c:pt>
                <c:pt idx="550">
                  <c:v>7264</c:v>
                </c:pt>
                <c:pt idx="551">
                  <c:v>6831</c:v>
                </c:pt>
                <c:pt idx="552">
                  <c:v>6397</c:v>
                </c:pt>
                <c:pt idx="553">
                  <c:v>6226</c:v>
                </c:pt>
                <c:pt idx="554">
                  <c:v>6142</c:v>
                </c:pt>
                <c:pt idx="555">
                  <c:v>6194</c:v>
                </c:pt>
                <c:pt idx="556">
                  <c:v>6406</c:v>
                </c:pt>
                <c:pt idx="557">
                  <c:v>6721</c:v>
                </c:pt>
                <c:pt idx="558">
                  <c:v>7229</c:v>
                </c:pt>
                <c:pt idx="559">
                  <c:v>7745</c:v>
                </c:pt>
                <c:pt idx="560">
                  <c:v>8123</c:v>
                </c:pt>
                <c:pt idx="561">
                  <c:v>8312</c:v>
                </c:pt>
                <c:pt idx="562">
                  <c:v>8197</c:v>
                </c:pt>
                <c:pt idx="563">
                  <c:v>7954</c:v>
                </c:pt>
                <c:pt idx="564">
                  <c:v>7604</c:v>
                </c:pt>
                <c:pt idx="565">
                  <c:v>7323</c:v>
                </c:pt>
                <c:pt idx="566">
                  <c:v>7108</c:v>
                </c:pt>
                <c:pt idx="567">
                  <c:v>7056</c:v>
                </c:pt>
                <c:pt idx="568">
                  <c:v>7201</c:v>
                </c:pt>
                <c:pt idx="569">
                  <c:v>7720</c:v>
                </c:pt>
                <c:pt idx="570">
                  <c:v>7699</c:v>
                </c:pt>
                <c:pt idx="571">
                  <c:v>7507</c:v>
                </c:pt>
                <c:pt idx="572">
                  <c:v>7443</c:v>
                </c:pt>
                <c:pt idx="573">
                  <c:v>7395</c:v>
                </c:pt>
                <c:pt idx="574">
                  <c:v>7243</c:v>
                </c:pt>
                <c:pt idx="575">
                  <c:v>6897</c:v>
                </c:pt>
                <c:pt idx="576">
                  <c:v>6584</c:v>
                </c:pt>
                <c:pt idx="577">
                  <c:v>6380</c:v>
                </c:pt>
                <c:pt idx="578">
                  <c:v>6303</c:v>
                </c:pt>
                <c:pt idx="579">
                  <c:v>6361</c:v>
                </c:pt>
                <c:pt idx="580">
                  <c:v>6492</c:v>
                </c:pt>
                <c:pt idx="581">
                  <c:v>6766</c:v>
                </c:pt>
                <c:pt idx="582">
                  <c:v>7153</c:v>
                </c:pt>
                <c:pt idx="583">
                  <c:v>7591</c:v>
                </c:pt>
                <c:pt idx="584">
                  <c:v>7994</c:v>
                </c:pt>
                <c:pt idx="585">
                  <c:v>8171</c:v>
                </c:pt>
                <c:pt idx="586">
                  <c:v>7985</c:v>
                </c:pt>
                <c:pt idx="587">
                  <c:v>7673</c:v>
                </c:pt>
                <c:pt idx="588">
                  <c:v>7385</c:v>
                </c:pt>
                <c:pt idx="589">
                  <c:v>7075</c:v>
                </c:pt>
                <c:pt idx="590">
                  <c:v>6825</c:v>
                </c:pt>
                <c:pt idx="591">
                  <c:v>6681</c:v>
                </c:pt>
                <c:pt idx="592">
                  <c:v>6831</c:v>
                </c:pt>
                <c:pt idx="593">
                  <c:v>7258</c:v>
                </c:pt>
                <c:pt idx="594">
                  <c:v>7360</c:v>
                </c:pt>
                <c:pt idx="595">
                  <c:v>7403</c:v>
                </c:pt>
                <c:pt idx="596">
                  <c:v>7418</c:v>
                </c:pt>
                <c:pt idx="597">
                  <c:v>7358</c:v>
                </c:pt>
                <c:pt idx="598">
                  <c:v>7137</c:v>
                </c:pt>
                <c:pt idx="599">
                  <c:v>6727</c:v>
                </c:pt>
                <c:pt idx="600">
                  <c:v>6487</c:v>
                </c:pt>
                <c:pt idx="601">
                  <c:v>6303</c:v>
                </c:pt>
                <c:pt idx="602">
                  <c:v>6281</c:v>
                </c:pt>
                <c:pt idx="603">
                  <c:v>6349</c:v>
                </c:pt>
                <c:pt idx="604">
                  <c:v>6473</c:v>
                </c:pt>
                <c:pt idx="605">
                  <c:v>6710</c:v>
                </c:pt>
                <c:pt idx="606">
                  <c:v>7098</c:v>
                </c:pt>
                <c:pt idx="607">
                  <c:v>7503</c:v>
                </c:pt>
                <c:pt idx="608">
                  <c:v>7919</c:v>
                </c:pt>
                <c:pt idx="609">
                  <c:v>8109</c:v>
                </c:pt>
                <c:pt idx="610">
                  <c:v>8032</c:v>
                </c:pt>
                <c:pt idx="611">
                  <c:v>7732</c:v>
                </c:pt>
                <c:pt idx="612">
                  <c:v>7394</c:v>
                </c:pt>
                <c:pt idx="613">
                  <c:v>7093</c:v>
                </c:pt>
                <c:pt idx="614">
                  <c:v>6845</c:v>
                </c:pt>
                <c:pt idx="615">
                  <c:v>6752</c:v>
                </c:pt>
                <c:pt idx="616">
                  <c:v>6961</c:v>
                </c:pt>
                <c:pt idx="617">
                  <c:v>7619</c:v>
                </c:pt>
                <c:pt idx="618">
                  <c:v>7857</c:v>
                </c:pt>
                <c:pt idx="619">
                  <c:v>7790</c:v>
                </c:pt>
                <c:pt idx="620">
                  <c:v>7721</c:v>
                </c:pt>
                <c:pt idx="621">
                  <c:v>7577</c:v>
                </c:pt>
                <c:pt idx="622">
                  <c:v>7264</c:v>
                </c:pt>
                <c:pt idx="623">
                  <c:v>6927</c:v>
                </c:pt>
                <c:pt idx="624">
                  <c:v>6535</c:v>
                </c:pt>
                <c:pt idx="625">
                  <c:v>6386</c:v>
                </c:pt>
                <c:pt idx="626">
                  <c:v>6352</c:v>
                </c:pt>
                <c:pt idx="627">
                  <c:v>6413</c:v>
                </c:pt>
                <c:pt idx="628">
                  <c:v>6507</c:v>
                </c:pt>
                <c:pt idx="629">
                  <c:v>6797</c:v>
                </c:pt>
                <c:pt idx="630">
                  <c:v>7140</c:v>
                </c:pt>
                <c:pt idx="631">
                  <c:v>7482</c:v>
                </c:pt>
                <c:pt idx="632">
                  <c:v>7901</c:v>
                </c:pt>
                <c:pt idx="633">
                  <c:v>8182</c:v>
                </c:pt>
                <c:pt idx="634">
                  <c:v>8093</c:v>
                </c:pt>
                <c:pt idx="635">
                  <c:v>7885</c:v>
                </c:pt>
                <c:pt idx="636">
                  <c:v>7611</c:v>
                </c:pt>
                <c:pt idx="637">
                  <c:v>7349</c:v>
                </c:pt>
                <c:pt idx="638">
                  <c:v>7151</c:v>
                </c:pt>
                <c:pt idx="639">
                  <c:v>7086</c:v>
                </c:pt>
                <c:pt idx="640">
                  <c:v>7319</c:v>
                </c:pt>
                <c:pt idx="641">
                  <c:v>7882</c:v>
                </c:pt>
                <c:pt idx="642">
                  <c:v>8016</c:v>
                </c:pt>
                <c:pt idx="643">
                  <c:v>7987</c:v>
                </c:pt>
                <c:pt idx="644">
                  <c:v>7848</c:v>
                </c:pt>
                <c:pt idx="645">
                  <c:v>7611</c:v>
                </c:pt>
                <c:pt idx="646">
                  <c:v>7159</c:v>
                </c:pt>
                <c:pt idx="647">
                  <c:v>6673</c:v>
                </c:pt>
                <c:pt idx="648">
                  <c:v>6286</c:v>
                </c:pt>
                <c:pt idx="649">
                  <c:v>6146</c:v>
                </c:pt>
                <c:pt idx="650">
                  <c:v>6117</c:v>
                </c:pt>
                <c:pt idx="651">
                  <c:v>6185</c:v>
                </c:pt>
                <c:pt idx="652">
                  <c:v>6345</c:v>
                </c:pt>
                <c:pt idx="653">
                  <c:v>6718</c:v>
                </c:pt>
                <c:pt idx="654">
                  <c:v>7344</c:v>
                </c:pt>
                <c:pt idx="655">
                  <c:v>7883</c:v>
                </c:pt>
                <c:pt idx="656">
                  <c:v>8175</c:v>
                </c:pt>
                <c:pt idx="657">
                  <c:v>8220</c:v>
                </c:pt>
                <c:pt idx="658">
                  <c:v>8122</c:v>
                </c:pt>
                <c:pt idx="659">
                  <c:v>7787</c:v>
                </c:pt>
                <c:pt idx="660">
                  <c:v>7542</c:v>
                </c:pt>
                <c:pt idx="661">
                  <c:v>7338</c:v>
                </c:pt>
                <c:pt idx="662">
                  <c:v>7163</c:v>
                </c:pt>
                <c:pt idx="663">
                  <c:v>7128</c:v>
                </c:pt>
                <c:pt idx="664">
                  <c:v>7280</c:v>
                </c:pt>
                <c:pt idx="665">
                  <c:v>7966</c:v>
                </c:pt>
                <c:pt idx="666">
                  <c:v>8176</c:v>
                </c:pt>
                <c:pt idx="667">
                  <c:v>8092</c:v>
                </c:pt>
                <c:pt idx="668">
                  <c:v>7954</c:v>
                </c:pt>
                <c:pt idx="669">
                  <c:v>7693</c:v>
                </c:pt>
                <c:pt idx="670">
                  <c:v>7247</c:v>
                </c:pt>
                <c:pt idx="671">
                  <c:v>6752</c:v>
                </c:pt>
                <c:pt idx="672">
                  <c:v>6393</c:v>
                </c:pt>
                <c:pt idx="673">
                  <c:v>6244</c:v>
                </c:pt>
                <c:pt idx="674">
                  <c:v>6259</c:v>
                </c:pt>
                <c:pt idx="675">
                  <c:v>6288</c:v>
                </c:pt>
                <c:pt idx="676">
                  <c:v>6500</c:v>
                </c:pt>
                <c:pt idx="677">
                  <c:v>6906</c:v>
                </c:pt>
                <c:pt idx="678">
                  <c:v>7588</c:v>
                </c:pt>
                <c:pt idx="679">
                  <c:v>8132</c:v>
                </c:pt>
                <c:pt idx="680">
                  <c:v>8431</c:v>
                </c:pt>
                <c:pt idx="681">
                  <c:v>8446</c:v>
                </c:pt>
                <c:pt idx="682">
                  <c:v>8385</c:v>
                </c:pt>
                <c:pt idx="683">
                  <c:v>8216</c:v>
                </c:pt>
                <c:pt idx="684">
                  <c:v>8075</c:v>
                </c:pt>
                <c:pt idx="685">
                  <c:v>7884</c:v>
                </c:pt>
                <c:pt idx="686">
                  <c:v>7923</c:v>
                </c:pt>
                <c:pt idx="687">
                  <c:v>7945</c:v>
                </c:pt>
                <c:pt idx="688">
                  <c:v>8259</c:v>
                </c:pt>
                <c:pt idx="689">
                  <c:v>8704</c:v>
                </c:pt>
                <c:pt idx="690">
                  <c:v>8783</c:v>
                </c:pt>
                <c:pt idx="691">
                  <c:v>8597</c:v>
                </c:pt>
                <c:pt idx="692">
                  <c:v>8312</c:v>
                </c:pt>
                <c:pt idx="693">
                  <c:v>7964</c:v>
                </c:pt>
                <c:pt idx="694">
                  <c:v>7515</c:v>
                </c:pt>
                <c:pt idx="695">
                  <c:v>6939</c:v>
                </c:pt>
                <c:pt idx="696">
                  <c:v>6519</c:v>
                </c:pt>
                <c:pt idx="697">
                  <c:v>6341</c:v>
                </c:pt>
                <c:pt idx="698">
                  <c:v>6257</c:v>
                </c:pt>
                <c:pt idx="699">
                  <c:v>6262</c:v>
                </c:pt>
                <c:pt idx="700">
                  <c:v>6463</c:v>
                </c:pt>
                <c:pt idx="701">
                  <c:v>6796</c:v>
                </c:pt>
                <c:pt idx="702">
                  <c:v>7302</c:v>
                </c:pt>
                <c:pt idx="703">
                  <c:v>7797</c:v>
                </c:pt>
                <c:pt idx="704">
                  <c:v>8026</c:v>
                </c:pt>
                <c:pt idx="705">
                  <c:v>8019</c:v>
                </c:pt>
                <c:pt idx="706">
                  <c:v>8093</c:v>
                </c:pt>
                <c:pt idx="707">
                  <c:v>7729</c:v>
                </c:pt>
                <c:pt idx="708">
                  <c:v>7480</c:v>
                </c:pt>
                <c:pt idx="709">
                  <c:v>7308</c:v>
                </c:pt>
                <c:pt idx="710">
                  <c:v>7203</c:v>
                </c:pt>
                <c:pt idx="711">
                  <c:v>7103</c:v>
                </c:pt>
                <c:pt idx="712">
                  <c:v>7280</c:v>
                </c:pt>
                <c:pt idx="713">
                  <c:v>7866</c:v>
                </c:pt>
                <c:pt idx="714">
                  <c:v>8009</c:v>
                </c:pt>
                <c:pt idx="715">
                  <c:v>7892</c:v>
                </c:pt>
                <c:pt idx="716">
                  <c:v>7755</c:v>
                </c:pt>
                <c:pt idx="717">
                  <c:v>7446</c:v>
                </c:pt>
                <c:pt idx="718">
                  <c:v>7090</c:v>
                </c:pt>
                <c:pt idx="719">
                  <c:v>6589</c:v>
                </c:pt>
                <c:pt idx="720">
                  <c:v>6193</c:v>
                </c:pt>
                <c:pt idx="721">
                  <c:v>6015</c:v>
                </c:pt>
                <c:pt idx="722">
                  <c:v>5964</c:v>
                </c:pt>
                <c:pt idx="723">
                  <c:v>6018</c:v>
                </c:pt>
                <c:pt idx="724">
                  <c:v>6158</c:v>
                </c:pt>
                <c:pt idx="725">
                  <c:v>6551</c:v>
                </c:pt>
                <c:pt idx="726">
                  <c:v>7099</c:v>
                </c:pt>
                <c:pt idx="727">
                  <c:v>7596</c:v>
                </c:pt>
                <c:pt idx="728">
                  <c:v>7919</c:v>
                </c:pt>
                <c:pt idx="729">
                  <c:v>8038</c:v>
                </c:pt>
                <c:pt idx="730">
                  <c:v>8038</c:v>
                </c:pt>
                <c:pt idx="731">
                  <c:v>8028</c:v>
                </c:pt>
                <c:pt idx="732">
                  <c:v>8027</c:v>
                </c:pt>
                <c:pt idx="733">
                  <c:v>7933</c:v>
                </c:pt>
                <c:pt idx="734">
                  <c:v>7747</c:v>
                </c:pt>
                <c:pt idx="735">
                  <c:v>7658</c:v>
                </c:pt>
                <c:pt idx="736">
                  <c:v>7778</c:v>
                </c:pt>
                <c:pt idx="737">
                  <c:v>8177</c:v>
                </c:pt>
                <c:pt idx="738">
                  <c:v>8070</c:v>
                </c:pt>
                <c:pt idx="739">
                  <c:v>7874</c:v>
                </c:pt>
                <c:pt idx="740">
                  <c:v>7323</c:v>
                </c:pt>
                <c:pt idx="741">
                  <c:v>6957</c:v>
                </c:pt>
                <c:pt idx="742">
                  <c:v>6599</c:v>
                </c:pt>
                <c:pt idx="743">
                  <c:v>6265</c:v>
                </c:pt>
              </c:numCache>
            </c:numRef>
          </c:val>
        </c:ser>
        <c:marker val="1"/>
        <c:axId val="76908032"/>
        <c:axId val="76909952"/>
      </c:lineChart>
      <c:catAx>
        <c:axId val="769080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of Month</a:t>
                </a:r>
              </a:p>
            </c:rich>
          </c:tx>
          <c:layout/>
        </c:title>
        <c:tickLblPos val="nextTo"/>
        <c:crossAx val="76909952"/>
        <c:crosses val="autoZero"/>
        <c:auto val="1"/>
        <c:lblAlgn val="ctr"/>
        <c:lblOffset val="100"/>
      </c:catAx>
      <c:valAx>
        <c:axId val="7690995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General" sourceLinked="1"/>
        <c:tickLblPos val="nextTo"/>
        <c:crossAx val="76908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975691894818139"/>
          <c:y val="0.11375866478228704"/>
          <c:w val="0.57695019794079994"/>
          <c:h val="8.3837981790737731E-2"/>
        </c:manualLayout>
      </c:layout>
    </c:legend>
    <c:plotVisOnly val="1"/>
  </c:chart>
  <c:txPr>
    <a:bodyPr/>
    <a:lstStyle/>
    <a:p>
      <a:pPr>
        <a:defRPr sz="14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2645426943567575"/>
          <c:y val="9.2885613004449502E-2"/>
          <c:w val="0.85271313616481637"/>
          <c:h val="0.71210855939730122"/>
        </c:manualLayout>
      </c:layout>
      <c:lineChart>
        <c:grouping val="standard"/>
        <c:ser>
          <c:idx val="1"/>
          <c:order val="0"/>
          <c:tx>
            <c:strRef>
              <c:f>'Dec 1936'!$E$4</c:f>
              <c:strCache>
                <c:ptCount val="1"/>
                <c:pt idx="0">
                  <c:v>Load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'Dec 1936'!$E$5:$E$748</c:f>
              <c:numCache>
                <c:formatCode>General</c:formatCode>
                <c:ptCount val="744"/>
                <c:pt idx="0">
                  <c:v>20453</c:v>
                </c:pt>
                <c:pt idx="1">
                  <c:v>20012</c:v>
                </c:pt>
                <c:pt idx="2">
                  <c:v>19894</c:v>
                </c:pt>
                <c:pt idx="3">
                  <c:v>20111</c:v>
                </c:pt>
                <c:pt idx="4">
                  <c:v>20870</c:v>
                </c:pt>
                <c:pt idx="5">
                  <c:v>22778</c:v>
                </c:pt>
                <c:pt idx="6">
                  <c:v>25682</c:v>
                </c:pt>
                <c:pt idx="7">
                  <c:v>27487</c:v>
                </c:pt>
                <c:pt idx="8">
                  <c:v>27721</c:v>
                </c:pt>
                <c:pt idx="9">
                  <c:v>27475</c:v>
                </c:pt>
                <c:pt idx="10">
                  <c:v>27030</c:v>
                </c:pt>
                <c:pt idx="11">
                  <c:v>26399</c:v>
                </c:pt>
                <c:pt idx="12">
                  <c:v>25840</c:v>
                </c:pt>
                <c:pt idx="13">
                  <c:v>25347</c:v>
                </c:pt>
                <c:pt idx="14">
                  <c:v>25051</c:v>
                </c:pt>
                <c:pt idx="15">
                  <c:v>25321</c:v>
                </c:pt>
                <c:pt idx="16">
                  <c:v>26812</c:v>
                </c:pt>
                <c:pt idx="17">
                  <c:v>28535</c:v>
                </c:pt>
                <c:pt idx="18">
                  <c:v>28606</c:v>
                </c:pt>
                <c:pt idx="19">
                  <c:v>27812</c:v>
                </c:pt>
                <c:pt idx="20">
                  <c:v>26843</c:v>
                </c:pt>
                <c:pt idx="21">
                  <c:v>25514</c:v>
                </c:pt>
                <c:pt idx="22">
                  <c:v>23494</c:v>
                </c:pt>
                <c:pt idx="23">
                  <c:v>21629</c:v>
                </c:pt>
                <c:pt idx="24">
                  <c:v>22531</c:v>
                </c:pt>
                <c:pt idx="25">
                  <c:v>22054</c:v>
                </c:pt>
                <c:pt idx="26">
                  <c:v>21920</c:v>
                </c:pt>
                <c:pt idx="27">
                  <c:v>22157</c:v>
                </c:pt>
                <c:pt idx="28">
                  <c:v>23006</c:v>
                </c:pt>
                <c:pt idx="29">
                  <c:v>25138</c:v>
                </c:pt>
                <c:pt idx="30">
                  <c:v>28365</c:v>
                </c:pt>
                <c:pt idx="31">
                  <c:v>30347</c:v>
                </c:pt>
                <c:pt idx="32">
                  <c:v>30566</c:v>
                </c:pt>
                <c:pt idx="33">
                  <c:v>30266</c:v>
                </c:pt>
                <c:pt idx="34">
                  <c:v>29759</c:v>
                </c:pt>
                <c:pt idx="35">
                  <c:v>29053</c:v>
                </c:pt>
                <c:pt idx="36">
                  <c:v>28430</c:v>
                </c:pt>
                <c:pt idx="37">
                  <c:v>27887</c:v>
                </c:pt>
                <c:pt idx="38">
                  <c:v>27559</c:v>
                </c:pt>
                <c:pt idx="39">
                  <c:v>27851</c:v>
                </c:pt>
                <c:pt idx="40">
                  <c:v>29471</c:v>
                </c:pt>
                <c:pt idx="41">
                  <c:v>31360</c:v>
                </c:pt>
                <c:pt idx="42">
                  <c:v>31447</c:v>
                </c:pt>
                <c:pt idx="43">
                  <c:v>30568</c:v>
                </c:pt>
                <c:pt idx="44">
                  <c:v>29497</c:v>
                </c:pt>
                <c:pt idx="45">
                  <c:v>28042</c:v>
                </c:pt>
                <c:pt idx="46">
                  <c:v>25850</c:v>
                </c:pt>
                <c:pt idx="47">
                  <c:v>23804</c:v>
                </c:pt>
                <c:pt idx="48">
                  <c:v>21296</c:v>
                </c:pt>
                <c:pt idx="49">
                  <c:v>20848</c:v>
                </c:pt>
                <c:pt idx="50">
                  <c:v>20721</c:v>
                </c:pt>
                <c:pt idx="51">
                  <c:v>20942</c:v>
                </c:pt>
                <c:pt idx="52">
                  <c:v>21722</c:v>
                </c:pt>
                <c:pt idx="53">
                  <c:v>23689</c:v>
                </c:pt>
                <c:pt idx="54">
                  <c:v>26700</c:v>
                </c:pt>
                <c:pt idx="55">
                  <c:v>28599</c:v>
                </c:pt>
                <c:pt idx="56">
                  <c:v>28873</c:v>
                </c:pt>
                <c:pt idx="57">
                  <c:v>28628</c:v>
                </c:pt>
                <c:pt idx="58">
                  <c:v>28160</c:v>
                </c:pt>
                <c:pt idx="59">
                  <c:v>27488</c:v>
                </c:pt>
                <c:pt idx="60">
                  <c:v>26890</c:v>
                </c:pt>
                <c:pt idx="61">
                  <c:v>26363</c:v>
                </c:pt>
                <c:pt idx="62">
                  <c:v>26043</c:v>
                </c:pt>
                <c:pt idx="63">
                  <c:v>26317</c:v>
                </c:pt>
                <c:pt idx="64">
                  <c:v>27856</c:v>
                </c:pt>
                <c:pt idx="65">
                  <c:v>29673</c:v>
                </c:pt>
                <c:pt idx="66">
                  <c:v>29780</c:v>
                </c:pt>
                <c:pt idx="67">
                  <c:v>28956</c:v>
                </c:pt>
                <c:pt idx="68">
                  <c:v>27940</c:v>
                </c:pt>
                <c:pt idx="69">
                  <c:v>26552</c:v>
                </c:pt>
                <c:pt idx="70">
                  <c:v>24453</c:v>
                </c:pt>
                <c:pt idx="71">
                  <c:v>22509</c:v>
                </c:pt>
                <c:pt idx="72">
                  <c:v>19322</c:v>
                </c:pt>
                <c:pt idx="73">
                  <c:v>18909</c:v>
                </c:pt>
                <c:pt idx="74">
                  <c:v>18789</c:v>
                </c:pt>
                <c:pt idx="75">
                  <c:v>18981</c:v>
                </c:pt>
                <c:pt idx="76">
                  <c:v>19666</c:v>
                </c:pt>
                <c:pt idx="77">
                  <c:v>21421</c:v>
                </c:pt>
                <c:pt idx="78">
                  <c:v>24129</c:v>
                </c:pt>
                <c:pt idx="79">
                  <c:v>25834</c:v>
                </c:pt>
                <c:pt idx="80">
                  <c:v>26079</c:v>
                </c:pt>
                <c:pt idx="81">
                  <c:v>25854</c:v>
                </c:pt>
                <c:pt idx="82">
                  <c:v>25427</c:v>
                </c:pt>
                <c:pt idx="83">
                  <c:v>24817</c:v>
                </c:pt>
                <c:pt idx="84">
                  <c:v>24272</c:v>
                </c:pt>
                <c:pt idx="85">
                  <c:v>23791</c:v>
                </c:pt>
                <c:pt idx="86">
                  <c:v>23498</c:v>
                </c:pt>
                <c:pt idx="87">
                  <c:v>23730</c:v>
                </c:pt>
                <c:pt idx="88">
                  <c:v>25083</c:v>
                </c:pt>
                <c:pt idx="89">
                  <c:v>26700</c:v>
                </c:pt>
                <c:pt idx="90">
                  <c:v>26804</c:v>
                </c:pt>
                <c:pt idx="91">
                  <c:v>26060</c:v>
                </c:pt>
                <c:pt idx="92">
                  <c:v>25155</c:v>
                </c:pt>
                <c:pt idx="93">
                  <c:v>23936</c:v>
                </c:pt>
                <c:pt idx="94">
                  <c:v>22075</c:v>
                </c:pt>
                <c:pt idx="95">
                  <c:v>20353</c:v>
                </c:pt>
                <c:pt idx="96">
                  <c:v>21281</c:v>
                </c:pt>
                <c:pt idx="97">
                  <c:v>20816</c:v>
                </c:pt>
                <c:pt idx="98">
                  <c:v>20686</c:v>
                </c:pt>
                <c:pt idx="99">
                  <c:v>20894</c:v>
                </c:pt>
                <c:pt idx="100">
                  <c:v>21640</c:v>
                </c:pt>
                <c:pt idx="101">
                  <c:v>23536</c:v>
                </c:pt>
                <c:pt idx="102">
                  <c:v>26470</c:v>
                </c:pt>
                <c:pt idx="103">
                  <c:v>28362</c:v>
                </c:pt>
                <c:pt idx="104">
                  <c:v>28683</c:v>
                </c:pt>
                <c:pt idx="105">
                  <c:v>28464</c:v>
                </c:pt>
                <c:pt idx="106">
                  <c:v>27996</c:v>
                </c:pt>
                <c:pt idx="107">
                  <c:v>27316</c:v>
                </c:pt>
                <c:pt idx="108">
                  <c:v>26700</c:v>
                </c:pt>
                <c:pt idx="109">
                  <c:v>26158</c:v>
                </c:pt>
                <c:pt idx="110">
                  <c:v>25824</c:v>
                </c:pt>
                <c:pt idx="111">
                  <c:v>26074</c:v>
                </c:pt>
                <c:pt idx="112">
                  <c:v>27548</c:v>
                </c:pt>
                <c:pt idx="113">
                  <c:v>29333</c:v>
                </c:pt>
                <c:pt idx="114">
                  <c:v>29462</c:v>
                </c:pt>
                <c:pt idx="115">
                  <c:v>28645</c:v>
                </c:pt>
                <c:pt idx="116">
                  <c:v>27644</c:v>
                </c:pt>
                <c:pt idx="117">
                  <c:v>26308</c:v>
                </c:pt>
                <c:pt idx="118">
                  <c:v>24293</c:v>
                </c:pt>
                <c:pt idx="119">
                  <c:v>22409</c:v>
                </c:pt>
                <c:pt idx="120">
                  <c:v>25178</c:v>
                </c:pt>
                <c:pt idx="121">
                  <c:v>24640</c:v>
                </c:pt>
                <c:pt idx="122">
                  <c:v>24485</c:v>
                </c:pt>
                <c:pt idx="123">
                  <c:v>24727</c:v>
                </c:pt>
                <c:pt idx="124">
                  <c:v>25595</c:v>
                </c:pt>
                <c:pt idx="125">
                  <c:v>27781</c:v>
                </c:pt>
                <c:pt idx="126">
                  <c:v>31172</c:v>
                </c:pt>
                <c:pt idx="127">
                  <c:v>33428</c:v>
                </c:pt>
                <c:pt idx="128">
                  <c:v>33881</c:v>
                </c:pt>
                <c:pt idx="129">
                  <c:v>33666</c:v>
                </c:pt>
                <c:pt idx="130">
                  <c:v>33114</c:v>
                </c:pt>
                <c:pt idx="131">
                  <c:v>32300</c:v>
                </c:pt>
                <c:pt idx="132">
                  <c:v>31550</c:v>
                </c:pt>
                <c:pt idx="133">
                  <c:v>30893</c:v>
                </c:pt>
                <c:pt idx="134">
                  <c:v>30489</c:v>
                </c:pt>
                <c:pt idx="135">
                  <c:v>30785</c:v>
                </c:pt>
                <c:pt idx="136">
                  <c:v>32524</c:v>
                </c:pt>
                <c:pt idx="137">
                  <c:v>34659</c:v>
                </c:pt>
                <c:pt idx="138">
                  <c:v>34839</c:v>
                </c:pt>
                <c:pt idx="139">
                  <c:v>33880</c:v>
                </c:pt>
                <c:pt idx="140">
                  <c:v>32687</c:v>
                </c:pt>
                <c:pt idx="141">
                  <c:v>31099</c:v>
                </c:pt>
                <c:pt idx="142">
                  <c:v>28741</c:v>
                </c:pt>
                <c:pt idx="143">
                  <c:v>26516</c:v>
                </c:pt>
                <c:pt idx="144">
                  <c:v>27068</c:v>
                </c:pt>
                <c:pt idx="145">
                  <c:v>26501</c:v>
                </c:pt>
                <c:pt idx="146">
                  <c:v>26339</c:v>
                </c:pt>
                <c:pt idx="147">
                  <c:v>26600</c:v>
                </c:pt>
                <c:pt idx="148">
                  <c:v>27530</c:v>
                </c:pt>
                <c:pt idx="149">
                  <c:v>29865</c:v>
                </c:pt>
                <c:pt idx="150">
                  <c:v>33487</c:v>
                </c:pt>
                <c:pt idx="151">
                  <c:v>35911</c:v>
                </c:pt>
                <c:pt idx="152">
                  <c:v>36413</c:v>
                </c:pt>
                <c:pt idx="153">
                  <c:v>36191</c:v>
                </c:pt>
                <c:pt idx="154">
                  <c:v>35602</c:v>
                </c:pt>
                <c:pt idx="155">
                  <c:v>34729</c:v>
                </c:pt>
                <c:pt idx="156">
                  <c:v>33927</c:v>
                </c:pt>
                <c:pt idx="157">
                  <c:v>33221</c:v>
                </c:pt>
                <c:pt idx="158">
                  <c:v>32786</c:v>
                </c:pt>
                <c:pt idx="159">
                  <c:v>33107</c:v>
                </c:pt>
                <c:pt idx="160">
                  <c:v>34976</c:v>
                </c:pt>
                <c:pt idx="161">
                  <c:v>37308</c:v>
                </c:pt>
                <c:pt idx="162">
                  <c:v>37552</c:v>
                </c:pt>
                <c:pt idx="163">
                  <c:v>36552</c:v>
                </c:pt>
                <c:pt idx="164">
                  <c:v>35265</c:v>
                </c:pt>
                <c:pt idx="165">
                  <c:v>33518</c:v>
                </c:pt>
                <c:pt idx="166">
                  <c:v>30940</c:v>
                </c:pt>
                <c:pt idx="167">
                  <c:v>28523</c:v>
                </c:pt>
                <c:pt idx="168">
                  <c:v>27832</c:v>
                </c:pt>
                <c:pt idx="169">
                  <c:v>27241</c:v>
                </c:pt>
                <c:pt idx="170">
                  <c:v>27088</c:v>
                </c:pt>
                <c:pt idx="171">
                  <c:v>27379</c:v>
                </c:pt>
                <c:pt idx="172">
                  <c:v>28402</c:v>
                </c:pt>
                <c:pt idx="173">
                  <c:v>30952</c:v>
                </c:pt>
                <c:pt idx="174">
                  <c:v>34847</c:v>
                </c:pt>
                <c:pt idx="175">
                  <c:v>37326</c:v>
                </c:pt>
                <c:pt idx="176">
                  <c:v>37696</c:v>
                </c:pt>
                <c:pt idx="177">
                  <c:v>37378</c:v>
                </c:pt>
                <c:pt idx="178">
                  <c:v>36749</c:v>
                </c:pt>
                <c:pt idx="179">
                  <c:v>35853</c:v>
                </c:pt>
                <c:pt idx="180">
                  <c:v>35051</c:v>
                </c:pt>
                <c:pt idx="181">
                  <c:v>34348</c:v>
                </c:pt>
                <c:pt idx="182">
                  <c:v>33907</c:v>
                </c:pt>
                <c:pt idx="183">
                  <c:v>34231</c:v>
                </c:pt>
                <c:pt idx="184">
                  <c:v>36130</c:v>
                </c:pt>
                <c:pt idx="185">
                  <c:v>38543</c:v>
                </c:pt>
                <c:pt idx="186">
                  <c:v>38832</c:v>
                </c:pt>
                <c:pt idx="187">
                  <c:v>37816</c:v>
                </c:pt>
                <c:pt idx="188">
                  <c:v>36478</c:v>
                </c:pt>
                <c:pt idx="189">
                  <c:v>34628</c:v>
                </c:pt>
                <c:pt idx="190">
                  <c:v>31912</c:v>
                </c:pt>
                <c:pt idx="191">
                  <c:v>29384</c:v>
                </c:pt>
                <c:pt idx="192">
                  <c:v>24882</c:v>
                </c:pt>
                <c:pt idx="193">
                  <c:v>24358</c:v>
                </c:pt>
                <c:pt idx="194">
                  <c:v>24226</c:v>
                </c:pt>
                <c:pt idx="195">
                  <c:v>24501</c:v>
                </c:pt>
                <c:pt idx="196">
                  <c:v>25463</c:v>
                </c:pt>
                <c:pt idx="197">
                  <c:v>27875</c:v>
                </c:pt>
                <c:pt idx="198">
                  <c:v>31522</c:v>
                </c:pt>
                <c:pt idx="199">
                  <c:v>33725</c:v>
                </c:pt>
                <c:pt idx="200">
                  <c:v>33921</c:v>
                </c:pt>
                <c:pt idx="201">
                  <c:v>33545</c:v>
                </c:pt>
                <c:pt idx="202">
                  <c:v>32957</c:v>
                </c:pt>
                <c:pt idx="203">
                  <c:v>32152</c:v>
                </c:pt>
                <c:pt idx="204">
                  <c:v>31446</c:v>
                </c:pt>
                <c:pt idx="205">
                  <c:v>30831</c:v>
                </c:pt>
                <c:pt idx="206">
                  <c:v>30439</c:v>
                </c:pt>
                <c:pt idx="207">
                  <c:v>30713</c:v>
                </c:pt>
                <c:pt idx="208">
                  <c:v>32369</c:v>
                </c:pt>
                <c:pt idx="209">
                  <c:v>34503</c:v>
                </c:pt>
                <c:pt idx="210">
                  <c:v>34769</c:v>
                </c:pt>
                <c:pt idx="211">
                  <c:v>33853</c:v>
                </c:pt>
                <c:pt idx="212">
                  <c:v>32648</c:v>
                </c:pt>
                <c:pt idx="213">
                  <c:v>30988</c:v>
                </c:pt>
                <c:pt idx="214">
                  <c:v>28547</c:v>
                </c:pt>
                <c:pt idx="215">
                  <c:v>26286</c:v>
                </c:pt>
                <c:pt idx="216">
                  <c:v>21964</c:v>
                </c:pt>
                <c:pt idx="217">
                  <c:v>21511</c:v>
                </c:pt>
                <c:pt idx="218">
                  <c:v>21388</c:v>
                </c:pt>
                <c:pt idx="219">
                  <c:v>21622</c:v>
                </c:pt>
                <c:pt idx="220">
                  <c:v>22449</c:v>
                </c:pt>
                <c:pt idx="221">
                  <c:v>24552</c:v>
                </c:pt>
                <c:pt idx="222">
                  <c:v>27757</c:v>
                </c:pt>
                <c:pt idx="223">
                  <c:v>29694</c:v>
                </c:pt>
                <c:pt idx="224">
                  <c:v>29871</c:v>
                </c:pt>
                <c:pt idx="225">
                  <c:v>29538</c:v>
                </c:pt>
                <c:pt idx="226">
                  <c:v>29015</c:v>
                </c:pt>
                <c:pt idx="227">
                  <c:v>28301</c:v>
                </c:pt>
                <c:pt idx="228">
                  <c:v>27672</c:v>
                </c:pt>
                <c:pt idx="229">
                  <c:v>27124</c:v>
                </c:pt>
                <c:pt idx="230">
                  <c:v>26774</c:v>
                </c:pt>
                <c:pt idx="231">
                  <c:v>27002</c:v>
                </c:pt>
                <c:pt idx="232">
                  <c:v>28433</c:v>
                </c:pt>
                <c:pt idx="233">
                  <c:v>30297</c:v>
                </c:pt>
                <c:pt idx="234">
                  <c:v>30542</c:v>
                </c:pt>
                <c:pt idx="235">
                  <c:v>29739</c:v>
                </c:pt>
                <c:pt idx="236">
                  <c:v>28688</c:v>
                </c:pt>
                <c:pt idx="237">
                  <c:v>27249</c:v>
                </c:pt>
                <c:pt idx="238">
                  <c:v>25118</c:v>
                </c:pt>
                <c:pt idx="239">
                  <c:v>23151</c:v>
                </c:pt>
                <c:pt idx="240">
                  <c:v>22677</c:v>
                </c:pt>
                <c:pt idx="241">
                  <c:v>22200</c:v>
                </c:pt>
                <c:pt idx="242">
                  <c:v>22069</c:v>
                </c:pt>
                <c:pt idx="243">
                  <c:v>22299</c:v>
                </c:pt>
                <c:pt idx="244">
                  <c:v>23122</c:v>
                </c:pt>
                <c:pt idx="245">
                  <c:v>25219</c:v>
                </c:pt>
                <c:pt idx="246">
                  <c:v>28443</c:v>
                </c:pt>
                <c:pt idx="247">
                  <c:v>30443</c:v>
                </c:pt>
                <c:pt idx="248">
                  <c:v>30690</c:v>
                </c:pt>
                <c:pt idx="249">
                  <c:v>30385</c:v>
                </c:pt>
                <c:pt idx="250">
                  <c:v>29851</c:v>
                </c:pt>
                <c:pt idx="251">
                  <c:v>29109</c:v>
                </c:pt>
                <c:pt idx="252">
                  <c:v>28447</c:v>
                </c:pt>
                <c:pt idx="253">
                  <c:v>27869</c:v>
                </c:pt>
                <c:pt idx="254">
                  <c:v>27499</c:v>
                </c:pt>
                <c:pt idx="255">
                  <c:v>27726</c:v>
                </c:pt>
                <c:pt idx="256">
                  <c:v>29181</c:v>
                </c:pt>
                <c:pt idx="257">
                  <c:v>31103</c:v>
                </c:pt>
                <c:pt idx="258">
                  <c:v>31379</c:v>
                </c:pt>
                <c:pt idx="259">
                  <c:v>30565</c:v>
                </c:pt>
                <c:pt idx="260">
                  <c:v>29491</c:v>
                </c:pt>
                <c:pt idx="261">
                  <c:v>28026</c:v>
                </c:pt>
                <c:pt idx="262">
                  <c:v>25858</c:v>
                </c:pt>
                <c:pt idx="263">
                  <c:v>23851</c:v>
                </c:pt>
                <c:pt idx="264">
                  <c:v>24915</c:v>
                </c:pt>
                <c:pt idx="265">
                  <c:v>24379</c:v>
                </c:pt>
                <c:pt idx="266">
                  <c:v>24238</c:v>
                </c:pt>
                <c:pt idx="267">
                  <c:v>24489</c:v>
                </c:pt>
                <c:pt idx="268">
                  <c:v>25382</c:v>
                </c:pt>
                <c:pt idx="269">
                  <c:v>27645</c:v>
                </c:pt>
                <c:pt idx="270">
                  <c:v>31133</c:v>
                </c:pt>
                <c:pt idx="271">
                  <c:v>33345</c:v>
                </c:pt>
                <c:pt idx="272">
                  <c:v>33673</c:v>
                </c:pt>
                <c:pt idx="273">
                  <c:v>33372</c:v>
                </c:pt>
                <c:pt idx="274">
                  <c:v>32787</c:v>
                </c:pt>
                <c:pt idx="275">
                  <c:v>31963</c:v>
                </c:pt>
                <c:pt idx="276">
                  <c:v>31218</c:v>
                </c:pt>
                <c:pt idx="277">
                  <c:v>30568</c:v>
                </c:pt>
                <c:pt idx="278">
                  <c:v>30148</c:v>
                </c:pt>
                <c:pt idx="279">
                  <c:v>30390</c:v>
                </c:pt>
                <c:pt idx="280">
                  <c:v>31966</c:v>
                </c:pt>
                <c:pt idx="281">
                  <c:v>34079</c:v>
                </c:pt>
                <c:pt idx="282">
                  <c:v>34402</c:v>
                </c:pt>
                <c:pt idx="283">
                  <c:v>33514</c:v>
                </c:pt>
                <c:pt idx="284">
                  <c:v>32332</c:v>
                </c:pt>
                <c:pt idx="285">
                  <c:v>30730</c:v>
                </c:pt>
                <c:pt idx="286">
                  <c:v>28384</c:v>
                </c:pt>
                <c:pt idx="287">
                  <c:v>26196</c:v>
                </c:pt>
                <c:pt idx="288">
                  <c:v>23323</c:v>
                </c:pt>
                <c:pt idx="289">
                  <c:v>22833</c:v>
                </c:pt>
                <c:pt idx="290">
                  <c:v>22702</c:v>
                </c:pt>
                <c:pt idx="291">
                  <c:v>22932</c:v>
                </c:pt>
                <c:pt idx="292">
                  <c:v>23741</c:v>
                </c:pt>
                <c:pt idx="293">
                  <c:v>25799</c:v>
                </c:pt>
                <c:pt idx="294">
                  <c:v>29003</c:v>
                </c:pt>
                <c:pt idx="295">
                  <c:v>31085</c:v>
                </c:pt>
                <c:pt idx="296">
                  <c:v>31459</c:v>
                </c:pt>
                <c:pt idx="297">
                  <c:v>31216</c:v>
                </c:pt>
                <c:pt idx="298">
                  <c:v>30678</c:v>
                </c:pt>
                <c:pt idx="299">
                  <c:v>29905</c:v>
                </c:pt>
                <c:pt idx="300">
                  <c:v>29197</c:v>
                </c:pt>
                <c:pt idx="301">
                  <c:v>28574</c:v>
                </c:pt>
                <c:pt idx="302">
                  <c:v>28173</c:v>
                </c:pt>
                <c:pt idx="303">
                  <c:v>28391</c:v>
                </c:pt>
                <c:pt idx="304">
                  <c:v>29851</c:v>
                </c:pt>
                <c:pt idx="305">
                  <c:v>31837</c:v>
                </c:pt>
                <c:pt idx="306">
                  <c:v>32167</c:v>
                </c:pt>
                <c:pt idx="307">
                  <c:v>31350</c:v>
                </c:pt>
                <c:pt idx="308">
                  <c:v>30246</c:v>
                </c:pt>
                <c:pt idx="309">
                  <c:v>28746</c:v>
                </c:pt>
                <c:pt idx="310">
                  <c:v>26551</c:v>
                </c:pt>
                <c:pt idx="311">
                  <c:v>24516</c:v>
                </c:pt>
                <c:pt idx="312">
                  <c:v>21002</c:v>
                </c:pt>
                <c:pt idx="313">
                  <c:v>20570</c:v>
                </c:pt>
                <c:pt idx="314">
                  <c:v>20455</c:v>
                </c:pt>
                <c:pt idx="315">
                  <c:v>20664</c:v>
                </c:pt>
                <c:pt idx="316">
                  <c:v>21381</c:v>
                </c:pt>
                <c:pt idx="317">
                  <c:v>23218</c:v>
                </c:pt>
                <c:pt idx="318">
                  <c:v>26094</c:v>
                </c:pt>
                <c:pt idx="319">
                  <c:v>27965</c:v>
                </c:pt>
                <c:pt idx="320">
                  <c:v>28311</c:v>
                </c:pt>
                <c:pt idx="321">
                  <c:v>28099</c:v>
                </c:pt>
                <c:pt idx="322">
                  <c:v>27623</c:v>
                </c:pt>
                <c:pt idx="323">
                  <c:v>26933</c:v>
                </c:pt>
                <c:pt idx="324">
                  <c:v>26304</c:v>
                </c:pt>
                <c:pt idx="325">
                  <c:v>25744</c:v>
                </c:pt>
                <c:pt idx="326">
                  <c:v>25383</c:v>
                </c:pt>
                <c:pt idx="327">
                  <c:v>25576</c:v>
                </c:pt>
                <c:pt idx="328">
                  <c:v>26882</c:v>
                </c:pt>
                <c:pt idx="329">
                  <c:v>28691</c:v>
                </c:pt>
                <c:pt idx="330">
                  <c:v>29029</c:v>
                </c:pt>
                <c:pt idx="331">
                  <c:v>28320</c:v>
                </c:pt>
                <c:pt idx="332">
                  <c:v>27331</c:v>
                </c:pt>
                <c:pt idx="333">
                  <c:v>25954</c:v>
                </c:pt>
                <c:pt idx="334">
                  <c:v>23928</c:v>
                </c:pt>
                <c:pt idx="335">
                  <c:v>22082</c:v>
                </c:pt>
                <c:pt idx="336">
                  <c:v>20320</c:v>
                </c:pt>
                <c:pt idx="337">
                  <c:v>19898</c:v>
                </c:pt>
                <c:pt idx="338">
                  <c:v>19797</c:v>
                </c:pt>
                <c:pt idx="339">
                  <c:v>20016</c:v>
                </c:pt>
                <c:pt idx="340">
                  <c:v>20756</c:v>
                </c:pt>
                <c:pt idx="341">
                  <c:v>22643</c:v>
                </c:pt>
                <c:pt idx="342">
                  <c:v>25554</c:v>
                </c:pt>
                <c:pt idx="343">
                  <c:v>27353</c:v>
                </c:pt>
                <c:pt idx="344">
                  <c:v>27580</c:v>
                </c:pt>
                <c:pt idx="345">
                  <c:v>27307</c:v>
                </c:pt>
                <c:pt idx="346">
                  <c:v>26830</c:v>
                </c:pt>
                <c:pt idx="347">
                  <c:v>26166</c:v>
                </c:pt>
                <c:pt idx="348">
                  <c:v>25576</c:v>
                </c:pt>
                <c:pt idx="349">
                  <c:v>25051</c:v>
                </c:pt>
                <c:pt idx="350">
                  <c:v>24707</c:v>
                </c:pt>
                <c:pt idx="351">
                  <c:v>24887</c:v>
                </c:pt>
                <c:pt idx="352">
                  <c:v>26131</c:v>
                </c:pt>
                <c:pt idx="353">
                  <c:v>27887</c:v>
                </c:pt>
                <c:pt idx="354">
                  <c:v>28242</c:v>
                </c:pt>
                <c:pt idx="355">
                  <c:v>27571</c:v>
                </c:pt>
                <c:pt idx="356">
                  <c:v>26605</c:v>
                </c:pt>
                <c:pt idx="357">
                  <c:v>25234</c:v>
                </c:pt>
                <c:pt idx="358">
                  <c:v>23220</c:v>
                </c:pt>
                <c:pt idx="359">
                  <c:v>21405</c:v>
                </c:pt>
                <c:pt idx="360">
                  <c:v>21066</c:v>
                </c:pt>
                <c:pt idx="361">
                  <c:v>20632</c:v>
                </c:pt>
                <c:pt idx="362">
                  <c:v>20532</c:v>
                </c:pt>
                <c:pt idx="363">
                  <c:v>20771</c:v>
                </c:pt>
                <c:pt idx="364">
                  <c:v>21589</c:v>
                </c:pt>
                <c:pt idx="365">
                  <c:v>23664</c:v>
                </c:pt>
                <c:pt idx="366">
                  <c:v>26815</c:v>
                </c:pt>
                <c:pt idx="367">
                  <c:v>28669</c:v>
                </c:pt>
                <c:pt idx="368">
                  <c:v>28788</c:v>
                </c:pt>
                <c:pt idx="369">
                  <c:v>28427</c:v>
                </c:pt>
                <c:pt idx="370">
                  <c:v>27905</c:v>
                </c:pt>
                <c:pt idx="371">
                  <c:v>27209</c:v>
                </c:pt>
                <c:pt idx="372">
                  <c:v>26602</c:v>
                </c:pt>
                <c:pt idx="373">
                  <c:v>26069</c:v>
                </c:pt>
                <c:pt idx="374">
                  <c:v>25714</c:v>
                </c:pt>
                <c:pt idx="375">
                  <c:v>25891</c:v>
                </c:pt>
                <c:pt idx="376">
                  <c:v>27149</c:v>
                </c:pt>
                <c:pt idx="377">
                  <c:v>28953</c:v>
                </c:pt>
                <c:pt idx="378">
                  <c:v>29330</c:v>
                </c:pt>
                <c:pt idx="379">
                  <c:v>28629</c:v>
                </c:pt>
                <c:pt idx="380">
                  <c:v>27619</c:v>
                </c:pt>
                <c:pt idx="381">
                  <c:v>26186</c:v>
                </c:pt>
                <c:pt idx="382">
                  <c:v>24097</c:v>
                </c:pt>
                <c:pt idx="383">
                  <c:v>22209</c:v>
                </c:pt>
                <c:pt idx="384">
                  <c:v>19939</c:v>
                </c:pt>
                <c:pt idx="385">
                  <c:v>19537</c:v>
                </c:pt>
                <c:pt idx="386">
                  <c:v>19436</c:v>
                </c:pt>
                <c:pt idx="387">
                  <c:v>19655</c:v>
                </c:pt>
                <c:pt idx="388">
                  <c:v>20414</c:v>
                </c:pt>
                <c:pt idx="389">
                  <c:v>22358</c:v>
                </c:pt>
                <c:pt idx="390">
                  <c:v>25325</c:v>
                </c:pt>
                <c:pt idx="391">
                  <c:v>27071</c:v>
                </c:pt>
                <c:pt idx="392">
                  <c:v>27186</c:v>
                </c:pt>
                <c:pt idx="393">
                  <c:v>26843</c:v>
                </c:pt>
                <c:pt idx="394">
                  <c:v>26343</c:v>
                </c:pt>
                <c:pt idx="395">
                  <c:v>25679</c:v>
                </c:pt>
                <c:pt idx="396">
                  <c:v>25098</c:v>
                </c:pt>
                <c:pt idx="397">
                  <c:v>24588</c:v>
                </c:pt>
                <c:pt idx="398">
                  <c:v>24249</c:v>
                </c:pt>
                <c:pt idx="399">
                  <c:v>24405</c:v>
                </c:pt>
                <c:pt idx="400">
                  <c:v>25569</c:v>
                </c:pt>
                <c:pt idx="401">
                  <c:v>27257</c:v>
                </c:pt>
                <c:pt idx="402">
                  <c:v>27625</c:v>
                </c:pt>
                <c:pt idx="403">
                  <c:v>26969</c:v>
                </c:pt>
                <c:pt idx="404">
                  <c:v>26024</c:v>
                </c:pt>
                <c:pt idx="405">
                  <c:v>24689</c:v>
                </c:pt>
                <c:pt idx="406">
                  <c:v>22738</c:v>
                </c:pt>
                <c:pt idx="407">
                  <c:v>20975</c:v>
                </c:pt>
                <c:pt idx="408">
                  <c:v>19697</c:v>
                </c:pt>
                <c:pt idx="409">
                  <c:v>19292</c:v>
                </c:pt>
                <c:pt idx="410">
                  <c:v>19189</c:v>
                </c:pt>
                <c:pt idx="411">
                  <c:v>19396</c:v>
                </c:pt>
                <c:pt idx="412">
                  <c:v>20116</c:v>
                </c:pt>
                <c:pt idx="413">
                  <c:v>21973</c:v>
                </c:pt>
                <c:pt idx="414">
                  <c:v>24831</c:v>
                </c:pt>
                <c:pt idx="415">
                  <c:v>26555</c:v>
                </c:pt>
                <c:pt idx="416">
                  <c:v>26724</c:v>
                </c:pt>
                <c:pt idx="417">
                  <c:v>26417</c:v>
                </c:pt>
                <c:pt idx="418">
                  <c:v>25930</c:v>
                </c:pt>
                <c:pt idx="419">
                  <c:v>25270</c:v>
                </c:pt>
                <c:pt idx="420">
                  <c:v>24687</c:v>
                </c:pt>
                <c:pt idx="421">
                  <c:v>24173</c:v>
                </c:pt>
                <c:pt idx="422">
                  <c:v>23830</c:v>
                </c:pt>
                <c:pt idx="423">
                  <c:v>23976</c:v>
                </c:pt>
                <c:pt idx="424">
                  <c:v>25105</c:v>
                </c:pt>
                <c:pt idx="425">
                  <c:v>26766</c:v>
                </c:pt>
                <c:pt idx="426">
                  <c:v>27150</c:v>
                </c:pt>
                <c:pt idx="427">
                  <c:v>26519</c:v>
                </c:pt>
                <c:pt idx="428">
                  <c:v>25598</c:v>
                </c:pt>
                <c:pt idx="429">
                  <c:v>24298</c:v>
                </c:pt>
                <c:pt idx="430">
                  <c:v>22394</c:v>
                </c:pt>
                <c:pt idx="431">
                  <c:v>20674</c:v>
                </c:pt>
                <c:pt idx="432">
                  <c:v>22485</c:v>
                </c:pt>
                <c:pt idx="433">
                  <c:v>22012</c:v>
                </c:pt>
                <c:pt idx="434">
                  <c:v>21897</c:v>
                </c:pt>
                <c:pt idx="435">
                  <c:v>22133</c:v>
                </c:pt>
                <c:pt idx="436">
                  <c:v>22950</c:v>
                </c:pt>
                <c:pt idx="437">
                  <c:v>25036</c:v>
                </c:pt>
                <c:pt idx="438">
                  <c:v>28246</c:v>
                </c:pt>
                <c:pt idx="439">
                  <c:v>30226</c:v>
                </c:pt>
                <c:pt idx="440">
                  <c:v>30470</c:v>
                </c:pt>
                <c:pt idx="441">
                  <c:v>30149</c:v>
                </c:pt>
                <c:pt idx="442">
                  <c:v>29592</c:v>
                </c:pt>
                <c:pt idx="443">
                  <c:v>28829</c:v>
                </c:pt>
                <c:pt idx="444">
                  <c:v>28145</c:v>
                </c:pt>
                <c:pt idx="445">
                  <c:v>27546</c:v>
                </c:pt>
                <c:pt idx="446">
                  <c:v>27142</c:v>
                </c:pt>
                <c:pt idx="447">
                  <c:v>27302</c:v>
                </c:pt>
                <c:pt idx="448">
                  <c:v>28572</c:v>
                </c:pt>
                <c:pt idx="449">
                  <c:v>30468</c:v>
                </c:pt>
                <c:pt idx="450">
                  <c:v>30926</c:v>
                </c:pt>
                <c:pt idx="451">
                  <c:v>30215</c:v>
                </c:pt>
                <c:pt idx="452">
                  <c:v>29162</c:v>
                </c:pt>
                <c:pt idx="453">
                  <c:v>27681</c:v>
                </c:pt>
                <c:pt idx="454">
                  <c:v>25545</c:v>
                </c:pt>
                <c:pt idx="455">
                  <c:v>23594</c:v>
                </c:pt>
                <c:pt idx="456">
                  <c:v>24653</c:v>
                </c:pt>
                <c:pt idx="457">
                  <c:v>24148</c:v>
                </c:pt>
                <c:pt idx="458">
                  <c:v>24023</c:v>
                </c:pt>
                <c:pt idx="459">
                  <c:v>24277</c:v>
                </c:pt>
                <c:pt idx="460">
                  <c:v>25156</c:v>
                </c:pt>
                <c:pt idx="461">
                  <c:v>27389</c:v>
                </c:pt>
                <c:pt idx="462">
                  <c:v>30834</c:v>
                </c:pt>
                <c:pt idx="463">
                  <c:v>33017</c:v>
                </c:pt>
                <c:pt idx="464">
                  <c:v>33354</c:v>
                </c:pt>
                <c:pt idx="465">
                  <c:v>33043</c:v>
                </c:pt>
                <c:pt idx="466">
                  <c:v>32437</c:v>
                </c:pt>
                <c:pt idx="467">
                  <c:v>31593</c:v>
                </c:pt>
                <c:pt idx="468">
                  <c:v>30825</c:v>
                </c:pt>
                <c:pt idx="469">
                  <c:v>30152</c:v>
                </c:pt>
                <c:pt idx="470">
                  <c:v>29700</c:v>
                </c:pt>
                <c:pt idx="471">
                  <c:v>29873</c:v>
                </c:pt>
                <c:pt idx="472">
                  <c:v>31254</c:v>
                </c:pt>
                <c:pt idx="473">
                  <c:v>33345</c:v>
                </c:pt>
                <c:pt idx="474">
                  <c:v>33878</c:v>
                </c:pt>
                <c:pt idx="475">
                  <c:v>33116</c:v>
                </c:pt>
                <c:pt idx="476">
                  <c:v>31962</c:v>
                </c:pt>
                <c:pt idx="477">
                  <c:v>30329</c:v>
                </c:pt>
                <c:pt idx="478">
                  <c:v>28002</c:v>
                </c:pt>
                <c:pt idx="479">
                  <c:v>25870</c:v>
                </c:pt>
                <c:pt idx="480">
                  <c:v>24821</c:v>
                </c:pt>
                <c:pt idx="481">
                  <c:v>24324</c:v>
                </c:pt>
                <c:pt idx="482">
                  <c:v>24201</c:v>
                </c:pt>
                <c:pt idx="483">
                  <c:v>24459</c:v>
                </c:pt>
                <c:pt idx="484">
                  <c:v>25342</c:v>
                </c:pt>
                <c:pt idx="485">
                  <c:v>27577</c:v>
                </c:pt>
                <c:pt idx="486">
                  <c:v>31027</c:v>
                </c:pt>
                <c:pt idx="487">
                  <c:v>33220</c:v>
                </c:pt>
                <c:pt idx="488">
                  <c:v>33571</c:v>
                </c:pt>
                <c:pt idx="489">
                  <c:v>33265</c:v>
                </c:pt>
                <c:pt idx="490">
                  <c:v>32658</c:v>
                </c:pt>
                <c:pt idx="491">
                  <c:v>31812</c:v>
                </c:pt>
                <c:pt idx="492">
                  <c:v>31045</c:v>
                </c:pt>
                <c:pt idx="493">
                  <c:v>30367</c:v>
                </c:pt>
                <c:pt idx="494">
                  <c:v>29913</c:v>
                </c:pt>
                <c:pt idx="495">
                  <c:v>30086</c:v>
                </c:pt>
                <c:pt idx="496">
                  <c:v>31471</c:v>
                </c:pt>
                <c:pt idx="497">
                  <c:v>33602</c:v>
                </c:pt>
                <c:pt idx="498">
                  <c:v>34189</c:v>
                </c:pt>
                <c:pt idx="499">
                  <c:v>33459</c:v>
                </c:pt>
                <c:pt idx="500">
                  <c:v>32299</c:v>
                </c:pt>
                <c:pt idx="501">
                  <c:v>30618</c:v>
                </c:pt>
                <c:pt idx="502">
                  <c:v>28226</c:v>
                </c:pt>
                <c:pt idx="503">
                  <c:v>26058</c:v>
                </c:pt>
                <c:pt idx="504">
                  <c:v>23532</c:v>
                </c:pt>
                <c:pt idx="505">
                  <c:v>23055</c:v>
                </c:pt>
                <c:pt idx="506">
                  <c:v>22952</c:v>
                </c:pt>
                <c:pt idx="507">
                  <c:v>23217</c:v>
                </c:pt>
                <c:pt idx="508">
                  <c:v>24107</c:v>
                </c:pt>
                <c:pt idx="509">
                  <c:v>26356</c:v>
                </c:pt>
                <c:pt idx="510">
                  <c:v>29777</c:v>
                </c:pt>
                <c:pt idx="511">
                  <c:v>31840</c:v>
                </c:pt>
                <c:pt idx="512">
                  <c:v>32046</c:v>
                </c:pt>
                <c:pt idx="513">
                  <c:v>31676</c:v>
                </c:pt>
                <c:pt idx="514">
                  <c:v>31082</c:v>
                </c:pt>
                <c:pt idx="515">
                  <c:v>30284</c:v>
                </c:pt>
                <c:pt idx="516">
                  <c:v>29579</c:v>
                </c:pt>
                <c:pt idx="517">
                  <c:v>28957</c:v>
                </c:pt>
                <c:pt idx="518">
                  <c:v>28532</c:v>
                </c:pt>
                <c:pt idx="519">
                  <c:v>28689</c:v>
                </c:pt>
                <c:pt idx="520">
                  <c:v>29978</c:v>
                </c:pt>
                <c:pt idx="521">
                  <c:v>32002</c:v>
                </c:pt>
                <c:pt idx="522">
                  <c:v>32592</c:v>
                </c:pt>
                <c:pt idx="523">
                  <c:v>31919</c:v>
                </c:pt>
                <c:pt idx="524">
                  <c:v>30813</c:v>
                </c:pt>
                <c:pt idx="525">
                  <c:v>29173</c:v>
                </c:pt>
                <c:pt idx="526">
                  <c:v>26840</c:v>
                </c:pt>
                <c:pt idx="527">
                  <c:v>24751</c:v>
                </c:pt>
                <c:pt idx="528">
                  <c:v>21368</c:v>
                </c:pt>
                <c:pt idx="529">
                  <c:v>20939</c:v>
                </c:pt>
                <c:pt idx="530">
                  <c:v>20850</c:v>
                </c:pt>
                <c:pt idx="531">
                  <c:v>21104</c:v>
                </c:pt>
                <c:pt idx="532">
                  <c:v>21957</c:v>
                </c:pt>
                <c:pt idx="533">
                  <c:v>24117</c:v>
                </c:pt>
                <c:pt idx="534">
                  <c:v>27365</c:v>
                </c:pt>
                <c:pt idx="535">
                  <c:v>29225</c:v>
                </c:pt>
                <c:pt idx="536">
                  <c:v>29291</c:v>
                </c:pt>
                <c:pt idx="537">
                  <c:v>28875</c:v>
                </c:pt>
                <c:pt idx="538">
                  <c:v>28312</c:v>
                </c:pt>
                <c:pt idx="539">
                  <c:v>27583</c:v>
                </c:pt>
                <c:pt idx="540">
                  <c:v>26954</c:v>
                </c:pt>
                <c:pt idx="541">
                  <c:v>26401</c:v>
                </c:pt>
                <c:pt idx="542">
                  <c:v>26018</c:v>
                </c:pt>
                <c:pt idx="543">
                  <c:v>26146</c:v>
                </c:pt>
                <c:pt idx="544">
                  <c:v>27280</c:v>
                </c:pt>
                <c:pt idx="545">
                  <c:v>29092</c:v>
                </c:pt>
                <c:pt idx="546">
                  <c:v>29635</c:v>
                </c:pt>
                <c:pt idx="547">
                  <c:v>29023</c:v>
                </c:pt>
                <c:pt idx="548">
                  <c:v>28017</c:v>
                </c:pt>
                <c:pt idx="549">
                  <c:v>26520</c:v>
                </c:pt>
                <c:pt idx="550">
                  <c:v>24388</c:v>
                </c:pt>
                <c:pt idx="551">
                  <c:v>22489</c:v>
                </c:pt>
                <c:pt idx="552">
                  <c:v>19701</c:v>
                </c:pt>
                <c:pt idx="553">
                  <c:v>19316</c:v>
                </c:pt>
                <c:pt idx="554">
                  <c:v>19227</c:v>
                </c:pt>
                <c:pt idx="555">
                  <c:v>19454</c:v>
                </c:pt>
                <c:pt idx="556">
                  <c:v>20225</c:v>
                </c:pt>
                <c:pt idx="557">
                  <c:v>22196</c:v>
                </c:pt>
                <c:pt idx="558">
                  <c:v>25176</c:v>
                </c:pt>
                <c:pt idx="559">
                  <c:v>26880</c:v>
                </c:pt>
                <c:pt idx="560">
                  <c:v>26944</c:v>
                </c:pt>
                <c:pt idx="561">
                  <c:v>26558</c:v>
                </c:pt>
                <c:pt idx="562">
                  <c:v>26034</c:v>
                </c:pt>
                <c:pt idx="563">
                  <c:v>25358</c:v>
                </c:pt>
                <c:pt idx="564">
                  <c:v>24772</c:v>
                </c:pt>
                <c:pt idx="565">
                  <c:v>24257</c:v>
                </c:pt>
                <c:pt idx="566">
                  <c:v>23901</c:v>
                </c:pt>
                <c:pt idx="567">
                  <c:v>24008</c:v>
                </c:pt>
                <c:pt idx="568">
                  <c:v>25026</c:v>
                </c:pt>
                <c:pt idx="569">
                  <c:v>26673</c:v>
                </c:pt>
                <c:pt idx="570">
                  <c:v>27185</c:v>
                </c:pt>
                <c:pt idx="571">
                  <c:v>26631</c:v>
                </c:pt>
                <c:pt idx="572">
                  <c:v>25717</c:v>
                </c:pt>
                <c:pt idx="573">
                  <c:v>24359</c:v>
                </c:pt>
                <c:pt idx="574">
                  <c:v>22415</c:v>
                </c:pt>
                <c:pt idx="575">
                  <c:v>20689</c:v>
                </c:pt>
                <c:pt idx="576">
                  <c:v>19122</c:v>
                </c:pt>
                <c:pt idx="577">
                  <c:v>18740</c:v>
                </c:pt>
                <c:pt idx="578">
                  <c:v>18651</c:v>
                </c:pt>
                <c:pt idx="579">
                  <c:v>18863</c:v>
                </c:pt>
                <c:pt idx="580">
                  <c:v>19582</c:v>
                </c:pt>
                <c:pt idx="581">
                  <c:v>21433</c:v>
                </c:pt>
                <c:pt idx="582">
                  <c:v>24254</c:v>
                </c:pt>
                <c:pt idx="583">
                  <c:v>25906</c:v>
                </c:pt>
                <c:pt idx="584">
                  <c:v>26021</c:v>
                </c:pt>
                <c:pt idx="585">
                  <c:v>25678</c:v>
                </c:pt>
                <c:pt idx="586">
                  <c:v>25176</c:v>
                </c:pt>
                <c:pt idx="587">
                  <c:v>24517</c:v>
                </c:pt>
                <c:pt idx="588">
                  <c:v>23940</c:v>
                </c:pt>
                <c:pt idx="589">
                  <c:v>23431</c:v>
                </c:pt>
                <c:pt idx="590">
                  <c:v>23078</c:v>
                </c:pt>
                <c:pt idx="591">
                  <c:v>23172</c:v>
                </c:pt>
                <c:pt idx="592">
                  <c:v>24140</c:v>
                </c:pt>
                <c:pt idx="593">
                  <c:v>25729</c:v>
                </c:pt>
                <c:pt idx="594">
                  <c:v>26245</c:v>
                </c:pt>
                <c:pt idx="595">
                  <c:v>25727</c:v>
                </c:pt>
                <c:pt idx="596">
                  <c:v>24855</c:v>
                </c:pt>
                <c:pt idx="597">
                  <c:v>23554</c:v>
                </c:pt>
                <c:pt idx="598">
                  <c:v>21688</c:v>
                </c:pt>
                <c:pt idx="599">
                  <c:v>20035</c:v>
                </c:pt>
                <c:pt idx="600">
                  <c:v>19679</c:v>
                </c:pt>
                <c:pt idx="601">
                  <c:v>19277</c:v>
                </c:pt>
                <c:pt idx="602">
                  <c:v>19188</c:v>
                </c:pt>
                <c:pt idx="603">
                  <c:v>19405</c:v>
                </c:pt>
                <c:pt idx="604">
                  <c:v>20136</c:v>
                </c:pt>
                <c:pt idx="605">
                  <c:v>22009</c:v>
                </c:pt>
                <c:pt idx="606">
                  <c:v>24870</c:v>
                </c:pt>
                <c:pt idx="607">
                  <c:v>26578</c:v>
                </c:pt>
                <c:pt idx="608">
                  <c:v>26741</c:v>
                </c:pt>
                <c:pt idx="609">
                  <c:v>26413</c:v>
                </c:pt>
                <c:pt idx="610">
                  <c:v>25899</c:v>
                </c:pt>
                <c:pt idx="611">
                  <c:v>25216</c:v>
                </c:pt>
                <c:pt idx="612">
                  <c:v>24609</c:v>
                </c:pt>
                <c:pt idx="613">
                  <c:v>24074</c:v>
                </c:pt>
                <c:pt idx="614">
                  <c:v>23701</c:v>
                </c:pt>
                <c:pt idx="615">
                  <c:v>23790</c:v>
                </c:pt>
                <c:pt idx="616">
                  <c:v>24766</c:v>
                </c:pt>
                <c:pt idx="617">
                  <c:v>26394</c:v>
                </c:pt>
                <c:pt idx="618">
                  <c:v>26942</c:v>
                </c:pt>
                <c:pt idx="619">
                  <c:v>26420</c:v>
                </c:pt>
                <c:pt idx="620">
                  <c:v>25526</c:v>
                </c:pt>
                <c:pt idx="621">
                  <c:v>24194</c:v>
                </c:pt>
                <c:pt idx="622">
                  <c:v>22296</c:v>
                </c:pt>
                <c:pt idx="623">
                  <c:v>20610</c:v>
                </c:pt>
                <c:pt idx="624">
                  <c:v>20332</c:v>
                </c:pt>
                <c:pt idx="625">
                  <c:v>19928</c:v>
                </c:pt>
                <c:pt idx="626">
                  <c:v>19837</c:v>
                </c:pt>
                <c:pt idx="627">
                  <c:v>20058</c:v>
                </c:pt>
                <c:pt idx="628">
                  <c:v>20797</c:v>
                </c:pt>
                <c:pt idx="629">
                  <c:v>22685</c:v>
                </c:pt>
                <c:pt idx="630">
                  <c:v>25581</c:v>
                </c:pt>
                <c:pt idx="631">
                  <c:v>27354</c:v>
                </c:pt>
                <c:pt idx="632">
                  <c:v>27580</c:v>
                </c:pt>
                <c:pt idx="633">
                  <c:v>27275</c:v>
                </c:pt>
                <c:pt idx="634">
                  <c:v>26748</c:v>
                </c:pt>
                <c:pt idx="635">
                  <c:v>26038</c:v>
                </c:pt>
                <c:pt idx="636">
                  <c:v>25399</c:v>
                </c:pt>
                <c:pt idx="637">
                  <c:v>24833</c:v>
                </c:pt>
                <c:pt idx="638">
                  <c:v>24440</c:v>
                </c:pt>
                <c:pt idx="639">
                  <c:v>24528</c:v>
                </c:pt>
                <c:pt idx="640">
                  <c:v>25525</c:v>
                </c:pt>
                <c:pt idx="641">
                  <c:v>27213</c:v>
                </c:pt>
                <c:pt idx="642">
                  <c:v>27804</c:v>
                </c:pt>
                <c:pt idx="643">
                  <c:v>27283</c:v>
                </c:pt>
                <c:pt idx="644">
                  <c:v>26363</c:v>
                </c:pt>
                <c:pt idx="645">
                  <c:v>24981</c:v>
                </c:pt>
                <c:pt idx="646">
                  <c:v>23027</c:v>
                </c:pt>
                <c:pt idx="647">
                  <c:v>21292</c:v>
                </c:pt>
                <c:pt idx="648">
                  <c:v>20584</c:v>
                </c:pt>
                <c:pt idx="649">
                  <c:v>20185</c:v>
                </c:pt>
                <c:pt idx="650">
                  <c:v>20096</c:v>
                </c:pt>
                <c:pt idx="651">
                  <c:v>20322</c:v>
                </c:pt>
                <c:pt idx="652">
                  <c:v>21069</c:v>
                </c:pt>
                <c:pt idx="653">
                  <c:v>22973</c:v>
                </c:pt>
                <c:pt idx="654">
                  <c:v>25888</c:v>
                </c:pt>
                <c:pt idx="655">
                  <c:v>27677</c:v>
                </c:pt>
                <c:pt idx="656">
                  <c:v>27915</c:v>
                </c:pt>
                <c:pt idx="657">
                  <c:v>27612</c:v>
                </c:pt>
                <c:pt idx="658">
                  <c:v>27081</c:v>
                </c:pt>
                <c:pt idx="659">
                  <c:v>26365</c:v>
                </c:pt>
                <c:pt idx="660">
                  <c:v>25722</c:v>
                </c:pt>
                <c:pt idx="661">
                  <c:v>25150</c:v>
                </c:pt>
                <c:pt idx="662">
                  <c:v>24753</c:v>
                </c:pt>
                <c:pt idx="663">
                  <c:v>24842</c:v>
                </c:pt>
                <c:pt idx="664">
                  <c:v>25848</c:v>
                </c:pt>
                <c:pt idx="665">
                  <c:v>27575</c:v>
                </c:pt>
                <c:pt idx="666">
                  <c:v>28215</c:v>
                </c:pt>
                <c:pt idx="667">
                  <c:v>27721</c:v>
                </c:pt>
                <c:pt idx="668">
                  <c:v>26794</c:v>
                </c:pt>
                <c:pt idx="669">
                  <c:v>25362</c:v>
                </c:pt>
                <c:pt idx="670">
                  <c:v>23343</c:v>
                </c:pt>
                <c:pt idx="671">
                  <c:v>21568</c:v>
                </c:pt>
                <c:pt idx="672">
                  <c:v>21406</c:v>
                </c:pt>
                <c:pt idx="673">
                  <c:v>20986</c:v>
                </c:pt>
                <c:pt idx="674">
                  <c:v>20905</c:v>
                </c:pt>
                <c:pt idx="675">
                  <c:v>21159</c:v>
                </c:pt>
                <c:pt idx="676">
                  <c:v>21993</c:v>
                </c:pt>
                <c:pt idx="677">
                  <c:v>24097</c:v>
                </c:pt>
                <c:pt idx="678">
                  <c:v>27259</c:v>
                </c:pt>
                <c:pt idx="679">
                  <c:v>29105</c:v>
                </c:pt>
                <c:pt idx="680">
                  <c:v>29236</c:v>
                </c:pt>
                <c:pt idx="681">
                  <c:v>28846</c:v>
                </c:pt>
                <c:pt idx="682">
                  <c:v>28274</c:v>
                </c:pt>
                <c:pt idx="683">
                  <c:v>27530</c:v>
                </c:pt>
                <c:pt idx="684">
                  <c:v>26880</c:v>
                </c:pt>
                <c:pt idx="685">
                  <c:v>26303</c:v>
                </c:pt>
                <c:pt idx="686">
                  <c:v>25896</c:v>
                </c:pt>
                <c:pt idx="687">
                  <c:v>25985</c:v>
                </c:pt>
                <c:pt idx="688">
                  <c:v>27014</c:v>
                </c:pt>
                <c:pt idx="689">
                  <c:v>28813</c:v>
                </c:pt>
                <c:pt idx="690">
                  <c:v>29509</c:v>
                </c:pt>
                <c:pt idx="691">
                  <c:v>29015</c:v>
                </c:pt>
                <c:pt idx="692">
                  <c:v>28045</c:v>
                </c:pt>
                <c:pt idx="693">
                  <c:v>26510</c:v>
                </c:pt>
                <c:pt idx="694">
                  <c:v>24357</c:v>
                </c:pt>
                <c:pt idx="695">
                  <c:v>22475</c:v>
                </c:pt>
                <c:pt idx="696">
                  <c:v>21783</c:v>
                </c:pt>
                <c:pt idx="697">
                  <c:v>21360</c:v>
                </c:pt>
                <c:pt idx="698">
                  <c:v>21283</c:v>
                </c:pt>
                <c:pt idx="699">
                  <c:v>21555</c:v>
                </c:pt>
                <c:pt idx="700">
                  <c:v>22458</c:v>
                </c:pt>
                <c:pt idx="701">
                  <c:v>24726</c:v>
                </c:pt>
                <c:pt idx="702">
                  <c:v>28083</c:v>
                </c:pt>
                <c:pt idx="703">
                  <c:v>29947</c:v>
                </c:pt>
                <c:pt idx="704">
                  <c:v>29956</c:v>
                </c:pt>
                <c:pt idx="705">
                  <c:v>29477</c:v>
                </c:pt>
                <c:pt idx="706">
                  <c:v>28866</c:v>
                </c:pt>
                <c:pt idx="707">
                  <c:v>28101</c:v>
                </c:pt>
                <c:pt idx="708">
                  <c:v>27446</c:v>
                </c:pt>
                <c:pt idx="709">
                  <c:v>26872</c:v>
                </c:pt>
                <c:pt idx="710">
                  <c:v>26461</c:v>
                </c:pt>
                <c:pt idx="711">
                  <c:v>26541</c:v>
                </c:pt>
                <c:pt idx="712">
                  <c:v>27556</c:v>
                </c:pt>
                <c:pt idx="713">
                  <c:v>29361</c:v>
                </c:pt>
                <c:pt idx="714">
                  <c:v>30076</c:v>
                </c:pt>
                <c:pt idx="715">
                  <c:v>29574</c:v>
                </c:pt>
                <c:pt idx="716">
                  <c:v>28583</c:v>
                </c:pt>
                <c:pt idx="717">
                  <c:v>27008</c:v>
                </c:pt>
                <c:pt idx="718">
                  <c:v>24813</c:v>
                </c:pt>
                <c:pt idx="719">
                  <c:v>22890</c:v>
                </c:pt>
                <c:pt idx="720">
                  <c:v>21189</c:v>
                </c:pt>
                <c:pt idx="721">
                  <c:v>20787</c:v>
                </c:pt>
                <c:pt idx="722">
                  <c:v>20705</c:v>
                </c:pt>
                <c:pt idx="723">
                  <c:v>20963</c:v>
                </c:pt>
                <c:pt idx="724">
                  <c:v>21828</c:v>
                </c:pt>
                <c:pt idx="725">
                  <c:v>24016</c:v>
                </c:pt>
                <c:pt idx="726">
                  <c:v>27260</c:v>
                </c:pt>
                <c:pt idx="727">
                  <c:v>29061</c:v>
                </c:pt>
                <c:pt idx="728">
                  <c:v>29072</c:v>
                </c:pt>
                <c:pt idx="729">
                  <c:v>28604</c:v>
                </c:pt>
                <c:pt idx="730">
                  <c:v>28002</c:v>
                </c:pt>
                <c:pt idx="731">
                  <c:v>27252</c:v>
                </c:pt>
                <c:pt idx="732">
                  <c:v>26607</c:v>
                </c:pt>
                <c:pt idx="733">
                  <c:v>26043</c:v>
                </c:pt>
                <c:pt idx="734">
                  <c:v>25640</c:v>
                </c:pt>
                <c:pt idx="735">
                  <c:v>25709</c:v>
                </c:pt>
                <c:pt idx="736">
                  <c:v>26670</c:v>
                </c:pt>
                <c:pt idx="737">
                  <c:v>28400</c:v>
                </c:pt>
                <c:pt idx="738">
                  <c:v>29106</c:v>
                </c:pt>
                <c:pt idx="739">
                  <c:v>28631</c:v>
                </c:pt>
                <c:pt idx="740">
                  <c:v>27682</c:v>
                </c:pt>
                <c:pt idx="741">
                  <c:v>26171</c:v>
                </c:pt>
                <c:pt idx="742">
                  <c:v>24065</c:v>
                </c:pt>
                <c:pt idx="743">
                  <c:v>22218</c:v>
                </c:pt>
              </c:numCache>
            </c:numRef>
          </c:val>
        </c:ser>
        <c:ser>
          <c:idx val="3"/>
          <c:order val="1"/>
          <c:tx>
            <c:strRef>
              <c:f>'Dec 1936'!$G$4</c:f>
              <c:strCache>
                <c:ptCount val="1"/>
                <c:pt idx="0">
                  <c:v>Therm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'Dec 1936'!$G$5:$G$748</c:f>
              <c:numCache>
                <c:formatCode>General</c:formatCode>
                <c:ptCount val="744"/>
                <c:pt idx="0">
                  <c:v>10288</c:v>
                </c:pt>
                <c:pt idx="1">
                  <c:v>10288</c:v>
                </c:pt>
                <c:pt idx="2">
                  <c:v>10288</c:v>
                </c:pt>
                <c:pt idx="3">
                  <c:v>10288</c:v>
                </c:pt>
                <c:pt idx="4">
                  <c:v>10288</c:v>
                </c:pt>
                <c:pt idx="5">
                  <c:v>10288</c:v>
                </c:pt>
                <c:pt idx="6">
                  <c:v>10355</c:v>
                </c:pt>
                <c:pt idx="7">
                  <c:v>10355</c:v>
                </c:pt>
                <c:pt idx="8">
                  <c:v>10355</c:v>
                </c:pt>
                <c:pt idx="9">
                  <c:v>10355</c:v>
                </c:pt>
                <c:pt idx="10">
                  <c:v>10355</c:v>
                </c:pt>
                <c:pt idx="11">
                  <c:v>10355</c:v>
                </c:pt>
                <c:pt idx="12">
                  <c:v>10355</c:v>
                </c:pt>
                <c:pt idx="13">
                  <c:v>10355</c:v>
                </c:pt>
                <c:pt idx="14">
                  <c:v>10355</c:v>
                </c:pt>
                <c:pt idx="15">
                  <c:v>10355</c:v>
                </c:pt>
                <c:pt idx="16">
                  <c:v>10355</c:v>
                </c:pt>
                <c:pt idx="17">
                  <c:v>10355</c:v>
                </c:pt>
                <c:pt idx="18">
                  <c:v>10355</c:v>
                </c:pt>
                <c:pt idx="19">
                  <c:v>10355</c:v>
                </c:pt>
                <c:pt idx="20">
                  <c:v>10355</c:v>
                </c:pt>
                <c:pt idx="21">
                  <c:v>10355</c:v>
                </c:pt>
                <c:pt idx="22">
                  <c:v>10288</c:v>
                </c:pt>
                <c:pt idx="23">
                  <c:v>10288</c:v>
                </c:pt>
                <c:pt idx="24">
                  <c:v>14562</c:v>
                </c:pt>
                <c:pt idx="25">
                  <c:v>14562</c:v>
                </c:pt>
                <c:pt idx="26">
                  <c:v>14562</c:v>
                </c:pt>
                <c:pt idx="27">
                  <c:v>14562</c:v>
                </c:pt>
                <c:pt idx="28">
                  <c:v>14562</c:v>
                </c:pt>
                <c:pt idx="29">
                  <c:v>14562</c:v>
                </c:pt>
                <c:pt idx="30">
                  <c:v>14629</c:v>
                </c:pt>
                <c:pt idx="31">
                  <c:v>14629</c:v>
                </c:pt>
                <c:pt idx="32">
                  <c:v>14629</c:v>
                </c:pt>
                <c:pt idx="33">
                  <c:v>14629</c:v>
                </c:pt>
                <c:pt idx="34">
                  <c:v>14629</c:v>
                </c:pt>
                <c:pt idx="35">
                  <c:v>14629</c:v>
                </c:pt>
                <c:pt idx="36">
                  <c:v>14629</c:v>
                </c:pt>
                <c:pt idx="37">
                  <c:v>14629</c:v>
                </c:pt>
                <c:pt idx="38">
                  <c:v>14629</c:v>
                </c:pt>
                <c:pt idx="39">
                  <c:v>14629</c:v>
                </c:pt>
                <c:pt idx="40">
                  <c:v>14629</c:v>
                </c:pt>
                <c:pt idx="41">
                  <c:v>14629</c:v>
                </c:pt>
                <c:pt idx="42">
                  <c:v>14629</c:v>
                </c:pt>
                <c:pt idx="43">
                  <c:v>14629</c:v>
                </c:pt>
                <c:pt idx="44">
                  <c:v>14629</c:v>
                </c:pt>
                <c:pt idx="45">
                  <c:v>14629</c:v>
                </c:pt>
                <c:pt idx="46">
                  <c:v>14562</c:v>
                </c:pt>
                <c:pt idx="47">
                  <c:v>14562</c:v>
                </c:pt>
                <c:pt idx="48">
                  <c:v>12569</c:v>
                </c:pt>
                <c:pt idx="49">
                  <c:v>12569</c:v>
                </c:pt>
                <c:pt idx="50">
                  <c:v>12569</c:v>
                </c:pt>
                <c:pt idx="51">
                  <c:v>12569</c:v>
                </c:pt>
                <c:pt idx="52">
                  <c:v>12569</c:v>
                </c:pt>
                <c:pt idx="53">
                  <c:v>12569</c:v>
                </c:pt>
                <c:pt idx="54">
                  <c:v>12636</c:v>
                </c:pt>
                <c:pt idx="55">
                  <c:v>12636</c:v>
                </c:pt>
                <c:pt idx="56">
                  <c:v>12636</c:v>
                </c:pt>
                <c:pt idx="57">
                  <c:v>12636</c:v>
                </c:pt>
                <c:pt idx="58">
                  <c:v>12636</c:v>
                </c:pt>
                <c:pt idx="59">
                  <c:v>12636</c:v>
                </c:pt>
                <c:pt idx="60">
                  <c:v>12636</c:v>
                </c:pt>
                <c:pt idx="61">
                  <c:v>12636</c:v>
                </c:pt>
                <c:pt idx="62">
                  <c:v>12636</c:v>
                </c:pt>
                <c:pt idx="63">
                  <c:v>12636</c:v>
                </c:pt>
                <c:pt idx="64">
                  <c:v>12636</c:v>
                </c:pt>
                <c:pt idx="65">
                  <c:v>12636</c:v>
                </c:pt>
                <c:pt idx="66">
                  <c:v>12636</c:v>
                </c:pt>
                <c:pt idx="67">
                  <c:v>12636</c:v>
                </c:pt>
                <c:pt idx="68">
                  <c:v>12636</c:v>
                </c:pt>
                <c:pt idx="69">
                  <c:v>12636</c:v>
                </c:pt>
                <c:pt idx="70">
                  <c:v>12569</c:v>
                </c:pt>
                <c:pt idx="71">
                  <c:v>12569</c:v>
                </c:pt>
                <c:pt idx="72">
                  <c:v>9714</c:v>
                </c:pt>
                <c:pt idx="73">
                  <c:v>9714</c:v>
                </c:pt>
                <c:pt idx="74">
                  <c:v>9714</c:v>
                </c:pt>
                <c:pt idx="75">
                  <c:v>9714</c:v>
                </c:pt>
                <c:pt idx="76">
                  <c:v>9714</c:v>
                </c:pt>
                <c:pt idx="77">
                  <c:v>9714</c:v>
                </c:pt>
                <c:pt idx="78">
                  <c:v>9714</c:v>
                </c:pt>
                <c:pt idx="79">
                  <c:v>9714</c:v>
                </c:pt>
                <c:pt idx="80">
                  <c:v>9714</c:v>
                </c:pt>
                <c:pt idx="81">
                  <c:v>9714</c:v>
                </c:pt>
                <c:pt idx="82">
                  <c:v>9714</c:v>
                </c:pt>
                <c:pt idx="83">
                  <c:v>9714</c:v>
                </c:pt>
                <c:pt idx="84">
                  <c:v>9714</c:v>
                </c:pt>
                <c:pt idx="85">
                  <c:v>9714</c:v>
                </c:pt>
                <c:pt idx="86">
                  <c:v>9714</c:v>
                </c:pt>
                <c:pt idx="87">
                  <c:v>9714</c:v>
                </c:pt>
                <c:pt idx="88">
                  <c:v>9714</c:v>
                </c:pt>
                <c:pt idx="89">
                  <c:v>9714</c:v>
                </c:pt>
                <c:pt idx="90">
                  <c:v>9714</c:v>
                </c:pt>
                <c:pt idx="91">
                  <c:v>9714</c:v>
                </c:pt>
                <c:pt idx="92">
                  <c:v>9714</c:v>
                </c:pt>
                <c:pt idx="93">
                  <c:v>9714</c:v>
                </c:pt>
                <c:pt idx="94">
                  <c:v>9714</c:v>
                </c:pt>
                <c:pt idx="95">
                  <c:v>9714</c:v>
                </c:pt>
                <c:pt idx="96">
                  <c:v>14446</c:v>
                </c:pt>
                <c:pt idx="97">
                  <c:v>13990</c:v>
                </c:pt>
                <c:pt idx="98">
                  <c:v>13398</c:v>
                </c:pt>
                <c:pt idx="99">
                  <c:v>13356</c:v>
                </c:pt>
                <c:pt idx="100">
                  <c:v>13702</c:v>
                </c:pt>
                <c:pt idx="101">
                  <c:v>14861</c:v>
                </c:pt>
                <c:pt idx="102">
                  <c:v>14868</c:v>
                </c:pt>
                <c:pt idx="103">
                  <c:v>14862</c:v>
                </c:pt>
                <c:pt idx="104">
                  <c:v>14723</c:v>
                </c:pt>
                <c:pt idx="105">
                  <c:v>14723</c:v>
                </c:pt>
                <c:pt idx="106">
                  <c:v>14723</c:v>
                </c:pt>
                <c:pt idx="107">
                  <c:v>14723</c:v>
                </c:pt>
                <c:pt idx="108">
                  <c:v>14723</c:v>
                </c:pt>
                <c:pt idx="109">
                  <c:v>14723</c:v>
                </c:pt>
                <c:pt idx="110">
                  <c:v>14723</c:v>
                </c:pt>
                <c:pt idx="111">
                  <c:v>14723</c:v>
                </c:pt>
                <c:pt idx="112">
                  <c:v>14825</c:v>
                </c:pt>
                <c:pt idx="113">
                  <c:v>14868</c:v>
                </c:pt>
                <c:pt idx="114">
                  <c:v>14868</c:v>
                </c:pt>
                <c:pt idx="115">
                  <c:v>14868</c:v>
                </c:pt>
                <c:pt idx="116">
                  <c:v>14868</c:v>
                </c:pt>
                <c:pt idx="117">
                  <c:v>14868</c:v>
                </c:pt>
                <c:pt idx="118">
                  <c:v>14861</c:v>
                </c:pt>
                <c:pt idx="119">
                  <c:v>14861</c:v>
                </c:pt>
                <c:pt idx="120">
                  <c:v>14868</c:v>
                </c:pt>
                <c:pt idx="121">
                  <c:v>14868</c:v>
                </c:pt>
                <c:pt idx="122">
                  <c:v>14868</c:v>
                </c:pt>
                <c:pt idx="123">
                  <c:v>14868</c:v>
                </c:pt>
                <c:pt idx="124">
                  <c:v>14868</c:v>
                </c:pt>
                <c:pt idx="125">
                  <c:v>14868</c:v>
                </c:pt>
                <c:pt idx="126">
                  <c:v>14868</c:v>
                </c:pt>
                <c:pt idx="127">
                  <c:v>14959</c:v>
                </c:pt>
                <c:pt idx="128">
                  <c:v>15068</c:v>
                </c:pt>
                <c:pt idx="129">
                  <c:v>15228</c:v>
                </c:pt>
                <c:pt idx="130">
                  <c:v>15228</c:v>
                </c:pt>
                <c:pt idx="131">
                  <c:v>15228</c:v>
                </c:pt>
                <c:pt idx="132">
                  <c:v>15228</c:v>
                </c:pt>
                <c:pt idx="133">
                  <c:v>15304</c:v>
                </c:pt>
                <c:pt idx="134">
                  <c:v>15742</c:v>
                </c:pt>
                <c:pt idx="135">
                  <c:v>15742</c:v>
                </c:pt>
                <c:pt idx="136">
                  <c:v>15742</c:v>
                </c:pt>
                <c:pt idx="137">
                  <c:v>15742</c:v>
                </c:pt>
                <c:pt idx="138">
                  <c:v>15742</c:v>
                </c:pt>
                <c:pt idx="139">
                  <c:v>15742</c:v>
                </c:pt>
                <c:pt idx="140">
                  <c:v>15742</c:v>
                </c:pt>
                <c:pt idx="141">
                  <c:v>15742</c:v>
                </c:pt>
                <c:pt idx="142">
                  <c:v>15742</c:v>
                </c:pt>
                <c:pt idx="143">
                  <c:v>15742</c:v>
                </c:pt>
                <c:pt idx="144">
                  <c:v>15752</c:v>
                </c:pt>
                <c:pt idx="145">
                  <c:v>15752</c:v>
                </c:pt>
                <c:pt idx="146">
                  <c:v>15752</c:v>
                </c:pt>
                <c:pt idx="147">
                  <c:v>15752</c:v>
                </c:pt>
                <c:pt idx="148">
                  <c:v>15752</c:v>
                </c:pt>
                <c:pt idx="149">
                  <c:v>15752</c:v>
                </c:pt>
                <c:pt idx="150">
                  <c:v>15752</c:v>
                </c:pt>
                <c:pt idx="151">
                  <c:v>15752</c:v>
                </c:pt>
                <c:pt idx="152">
                  <c:v>15752</c:v>
                </c:pt>
                <c:pt idx="153">
                  <c:v>15555</c:v>
                </c:pt>
                <c:pt idx="154">
                  <c:v>15461</c:v>
                </c:pt>
                <c:pt idx="155">
                  <c:v>15461</c:v>
                </c:pt>
                <c:pt idx="156">
                  <c:v>15461</c:v>
                </c:pt>
                <c:pt idx="157">
                  <c:v>15461</c:v>
                </c:pt>
                <c:pt idx="158">
                  <c:v>15461</c:v>
                </c:pt>
                <c:pt idx="159">
                  <c:v>15461</c:v>
                </c:pt>
                <c:pt idx="160">
                  <c:v>15461</c:v>
                </c:pt>
                <c:pt idx="161">
                  <c:v>15488</c:v>
                </c:pt>
                <c:pt idx="162">
                  <c:v>15615</c:v>
                </c:pt>
                <c:pt idx="163">
                  <c:v>15364</c:v>
                </c:pt>
                <c:pt idx="164">
                  <c:v>15131</c:v>
                </c:pt>
                <c:pt idx="165">
                  <c:v>15131</c:v>
                </c:pt>
                <c:pt idx="166">
                  <c:v>15131</c:v>
                </c:pt>
                <c:pt idx="167">
                  <c:v>15131</c:v>
                </c:pt>
                <c:pt idx="168">
                  <c:v>15131</c:v>
                </c:pt>
                <c:pt idx="169">
                  <c:v>15131</c:v>
                </c:pt>
                <c:pt idx="170">
                  <c:v>15131</c:v>
                </c:pt>
                <c:pt idx="171">
                  <c:v>15416</c:v>
                </c:pt>
                <c:pt idx="172">
                  <c:v>15422</c:v>
                </c:pt>
                <c:pt idx="173">
                  <c:v>15422</c:v>
                </c:pt>
                <c:pt idx="174">
                  <c:v>15422</c:v>
                </c:pt>
                <c:pt idx="175">
                  <c:v>15422</c:v>
                </c:pt>
                <c:pt idx="176">
                  <c:v>15422</c:v>
                </c:pt>
                <c:pt idx="177">
                  <c:v>15422</c:v>
                </c:pt>
                <c:pt idx="178">
                  <c:v>15422</c:v>
                </c:pt>
                <c:pt idx="179">
                  <c:v>15422</c:v>
                </c:pt>
                <c:pt idx="180">
                  <c:v>15422</c:v>
                </c:pt>
                <c:pt idx="181">
                  <c:v>15422</c:v>
                </c:pt>
                <c:pt idx="182">
                  <c:v>15422</c:v>
                </c:pt>
                <c:pt idx="183">
                  <c:v>15422</c:v>
                </c:pt>
                <c:pt idx="184">
                  <c:v>15422</c:v>
                </c:pt>
                <c:pt idx="185">
                  <c:v>15422</c:v>
                </c:pt>
                <c:pt idx="186">
                  <c:v>15422</c:v>
                </c:pt>
                <c:pt idx="187">
                  <c:v>15422</c:v>
                </c:pt>
                <c:pt idx="188">
                  <c:v>15422</c:v>
                </c:pt>
                <c:pt idx="189">
                  <c:v>15422</c:v>
                </c:pt>
                <c:pt idx="190">
                  <c:v>15422</c:v>
                </c:pt>
                <c:pt idx="191">
                  <c:v>15422</c:v>
                </c:pt>
                <c:pt idx="192">
                  <c:v>15422</c:v>
                </c:pt>
                <c:pt idx="193">
                  <c:v>15405</c:v>
                </c:pt>
                <c:pt idx="194">
                  <c:v>15405</c:v>
                </c:pt>
                <c:pt idx="195">
                  <c:v>15405</c:v>
                </c:pt>
                <c:pt idx="196">
                  <c:v>15412</c:v>
                </c:pt>
                <c:pt idx="197">
                  <c:v>15412</c:v>
                </c:pt>
                <c:pt idx="198">
                  <c:v>15412</c:v>
                </c:pt>
                <c:pt idx="199">
                  <c:v>15412</c:v>
                </c:pt>
                <c:pt idx="200">
                  <c:v>15412</c:v>
                </c:pt>
                <c:pt idx="201">
                  <c:v>15412</c:v>
                </c:pt>
                <c:pt idx="202">
                  <c:v>15367</c:v>
                </c:pt>
                <c:pt idx="203">
                  <c:v>15010</c:v>
                </c:pt>
                <c:pt idx="204">
                  <c:v>15010</c:v>
                </c:pt>
                <c:pt idx="205">
                  <c:v>15010</c:v>
                </c:pt>
                <c:pt idx="206">
                  <c:v>15010</c:v>
                </c:pt>
                <c:pt idx="207">
                  <c:v>15010</c:v>
                </c:pt>
                <c:pt idx="208">
                  <c:v>15010</c:v>
                </c:pt>
                <c:pt idx="209">
                  <c:v>15010</c:v>
                </c:pt>
                <c:pt idx="210">
                  <c:v>15010</c:v>
                </c:pt>
                <c:pt idx="211">
                  <c:v>15010</c:v>
                </c:pt>
                <c:pt idx="212">
                  <c:v>15010</c:v>
                </c:pt>
                <c:pt idx="213">
                  <c:v>15010</c:v>
                </c:pt>
                <c:pt idx="214">
                  <c:v>15010</c:v>
                </c:pt>
                <c:pt idx="215">
                  <c:v>15010</c:v>
                </c:pt>
                <c:pt idx="216">
                  <c:v>15003</c:v>
                </c:pt>
                <c:pt idx="217">
                  <c:v>14899</c:v>
                </c:pt>
                <c:pt idx="218">
                  <c:v>14798</c:v>
                </c:pt>
                <c:pt idx="219">
                  <c:v>15037</c:v>
                </c:pt>
                <c:pt idx="220">
                  <c:v>15405</c:v>
                </c:pt>
                <c:pt idx="221">
                  <c:v>15435</c:v>
                </c:pt>
                <c:pt idx="222">
                  <c:v>15896</c:v>
                </c:pt>
                <c:pt idx="223">
                  <c:v>15896</c:v>
                </c:pt>
                <c:pt idx="224">
                  <c:v>15896</c:v>
                </c:pt>
                <c:pt idx="225">
                  <c:v>15896</c:v>
                </c:pt>
                <c:pt idx="226">
                  <c:v>15896</c:v>
                </c:pt>
                <c:pt idx="227">
                  <c:v>15269</c:v>
                </c:pt>
                <c:pt idx="228">
                  <c:v>15226</c:v>
                </c:pt>
                <c:pt idx="229">
                  <c:v>15226</c:v>
                </c:pt>
                <c:pt idx="230">
                  <c:v>15226</c:v>
                </c:pt>
                <c:pt idx="231">
                  <c:v>15226</c:v>
                </c:pt>
                <c:pt idx="232">
                  <c:v>15226</c:v>
                </c:pt>
                <c:pt idx="233">
                  <c:v>15226</c:v>
                </c:pt>
                <c:pt idx="234">
                  <c:v>15226</c:v>
                </c:pt>
                <c:pt idx="235">
                  <c:v>15226</c:v>
                </c:pt>
                <c:pt idx="236">
                  <c:v>15226</c:v>
                </c:pt>
                <c:pt idx="237">
                  <c:v>15226</c:v>
                </c:pt>
                <c:pt idx="238">
                  <c:v>15226</c:v>
                </c:pt>
                <c:pt idx="239">
                  <c:v>15219</c:v>
                </c:pt>
                <c:pt idx="240">
                  <c:v>15219</c:v>
                </c:pt>
                <c:pt idx="241">
                  <c:v>15219</c:v>
                </c:pt>
                <c:pt idx="242">
                  <c:v>15219</c:v>
                </c:pt>
                <c:pt idx="243">
                  <c:v>15219</c:v>
                </c:pt>
                <c:pt idx="244">
                  <c:v>15219</c:v>
                </c:pt>
                <c:pt idx="245">
                  <c:v>15226</c:v>
                </c:pt>
                <c:pt idx="246">
                  <c:v>15226</c:v>
                </c:pt>
                <c:pt idx="247">
                  <c:v>15226</c:v>
                </c:pt>
                <c:pt idx="248">
                  <c:v>15226</c:v>
                </c:pt>
                <c:pt idx="249">
                  <c:v>15226</c:v>
                </c:pt>
                <c:pt idx="250">
                  <c:v>15226</c:v>
                </c:pt>
                <c:pt idx="251">
                  <c:v>15226</c:v>
                </c:pt>
                <c:pt idx="252">
                  <c:v>15226</c:v>
                </c:pt>
                <c:pt idx="253">
                  <c:v>15226</c:v>
                </c:pt>
                <c:pt idx="254">
                  <c:v>15226</c:v>
                </c:pt>
                <c:pt idx="255">
                  <c:v>15048</c:v>
                </c:pt>
                <c:pt idx="256">
                  <c:v>14945</c:v>
                </c:pt>
                <c:pt idx="257">
                  <c:v>14945</c:v>
                </c:pt>
                <c:pt idx="258">
                  <c:v>14823</c:v>
                </c:pt>
                <c:pt idx="259">
                  <c:v>14766</c:v>
                </c:pt>
                <c:pt idx="260">
                  <c:v>14766</c:v>
                </c:pt>
                <c:pt idx="261">
                  <c:v>14766</c:v>
                </c:pt>
                <c:pt idx="262">
                  <c:v>14554</c:v>
                </c:pt>
                <c:pt idx="263">
                  <c:v>14524</c:v>
                </c:pt>
                <c:pt idx="264">
                  <c:v>14524</c:v>
                </c:pt>
                <c:pt idx="265">
                  <c:v>14524</c:v>
                </c:pt>
                <c:pt idx="266">
                  <c:v>14466</c:v>
                </c:pt>
                <c:pt idx="267">
                  <c:v>14289</c:v>
                </c:pt>
                <c:pt idx="268">
                  <c:v>14354</c:v>
                </c:pt>
                <c:pt idx="269">
                  <c:v>14531</c:v>
                </c:pt>
                <c:pt idx="270">
                  <c:v>14687</c:v>
                </c:pt>
                <c:pt idx="271">
                  <c:v>15201</c:v>
                </c:pt>
                <c:pt idx="272">
                  <c:v>15201</c:v>
                </c:pt>
                <c:pt idx="273">
                  <c:v>15201</c:v>
                </c:pt>
                <c:pt idx="274">
                  <c:v>15201</c:v>
                </c:pt>
                <c:pt idx="275">
                  <c:v>15201</c:v>
                </c:pt>
                <c:pt idx="276">
                  <c:v>15201</c:v>
                </c:pt>
                <c:pt idx="277">
                  <c:v>15201</c:v>
                </c:pt>
                <c:pt idx="278">
                  <c:v>15311</c:v>
                </c:pt>
                <c:pt idx="279">
                  <c:v>15436</c:v>
                </c:pt>
                <c:pt idx="280">
                  <c:v>15436</c:v>
                </c:pt>
                <c:pt idx="281">
                  <c:v>15436</c:v>
                </c:pt>
                <c:pt idx="282">
                  <c:v>15436</c:v>
                </c:pt>
                <c:pt idx="283">
                  <c:v>15436</c:v>
                </c:pt>
                <c:pt idx="284">
                  <c:v>15545</c:v>
                </c:pt>
                <c:pt idx="285">
                  <c:v>15615</c:v>
                </c:pt>
                <c:pt idx="286">
                  <c:v>15615</c:v>
                </c:pt>
                <c:pt idx="287">
                  <c:v>15615</c:v>
                </c:pt>
                <c:pt idx="288">
                  <c:v>13834</c:v>
                </c:pt>
                <c:pt idx="289">
                  <c:v>13834</c:v>
                </c:pt>
                <c:pt idx="290">
                  <c:v>13834</c:v>
                </c:pt>
                <c:pt idx="291">
                  <c:v>13834</c:v>
                </c:pt>
                <c:pt idx="292">
                  <c:v>13834</c:v>
                </c:pt>
                <c:pt idx="293">
                  <c:v>13834</c:v>
                </c:pt>
                <c:pt idx="294">
                  <c:v>13901</c:v>
                </c:pt>
                <c:pt idx="295">
                  <c:v>13901</c:v>
                </c:pt>
                <c:pt idx="296">
                  <c:v>13901</c:v>
                </c:pt>
                <c:pt idx="297">
                  <c:v>13901</c:v>
                </c:pt>
                <c:pt idx="298">
                  <c:v>13901</c:v>
                </c:pt>
                <c:pt idx="299">
                  <c:v>13901</c:v>
                </c:pt>
                <c:pt idx="300">
                  <c:v>13901</c:v>
                </c:pt>
                <c:pt idx="301">
                  <c:v>13901</c:v>
                </c:pt>
                <c:pt idx="302">
                  <c:v>13901</c:v>
                </c:pt>
                <c:pt idx="303">
                  <c:v>13901</c:v>
                </c:pt>
                <c:pt idx="304">
                  <c:v>13901</c:v>
                </c:pt>
                <c:pt idx="305">
                  <c:v>13901</c:v>
                </c:pt>
                <c:pt idx="306">
                  <c:v>13901</c:v>
                </c:pt>
                <c:pt idx="307">
                  <c:v>13901</c:v>
                </c:pt>
                <c:pt idx="308">
                  <c:v>13901</c:v>
                </c:pt>
                <c:pt idx="309">
                  <c:v>13901</c:v>
                </c:pt>
                <c:pt idx="310">
                  <c:v>13834</c:v>
                </c:pt>
                <c:pt idx="311">
                  <c:v>13834</c:v>
                </c:pt>
                <c:pt idx="312">
                  <c:v>12457</c:v>
                </c:pt>
                <c:pt idx="313">
                  <c:v>12457</c:v>
                </c:pt>
                <c:pt idx="314">
                  <c:v>12457</c:v>
                </c:pt>
                <c:pt idx="315">
                  <c:v>12457</c:v>
                </c:pt>
                <c:pt idx="316">
                  <c:v>12457</c:v>
                </c:pt>
                <c:pt idx="317">
                  <c:v>12457</c:v>
                </c:pt>
                <c:pt idx="318">
                  <c:v>12525</c:v>
                </c:pt>
                <c:pt idx="319">
                  <c:v>12525</c:v>
                </c:pt>
                <c:pt idx="320">
                  <c:v>12525</c:v>
                </c:pt>
                <c:pt idx="321">
                  <c:v>12525</c:v>
                </c:pt>
                <c:pt idx="322">
                  <c:v>12525</c:v>
                </c:pt>
                <c:pt idx="323">
                  <c:v>12525</c:v>
                </c:pt>
                <c:pt idx="324">
                  <c:v>12525</c:v>
                </c:pt>
                <c:pt idx="325">
                  <c:v>12525</c:v>
                </c:pt>
                <c:pt idx="326">
                  <c:v>12525</c:v>
                </c:pt>
                <c:pt idx="327">
                  <c:v>12525</c:v>
                </c:pt>
                <c:pt idx="328">
                  <c:v>12525</c:v>
                </c:pt>
                <c:pt idx="329">
                  <c:v>12525</c:v>
                </c:pt>
                <c:pt idx="330">
                  <c:v>12525</c:v>
                </c:pt>
                <c:pt idx="331">
                  <c:v>12525</c:v>
                </c:pt>
                <c:pt idx="332">
                  <c:v>12525</c:v>
                </c:pt>
                <c:pt idx="333">
                  <c:v>12525</c:v>
                </c:pt>
                <c:pt idx="334">
                  <c:v>12457</c:v>
                </c:pt>
                <c:pt idx="335">
                  <c:v>12457</c:v>
                </c:pt>
                <c:pt idx="336">
                  <c:v>11486</c:v>
                </c:pt>
                <c:pt idx="337">
                  <c:v>11486</c:v>
                </c:pt>
                <c:pt idx="338">
                  <c:v>11486</c:v>
                </c:pt>
                <c:pt idx="339">
                  <c:v>11486</c:v>
                </c:pt>
                <c:pt idx="340">
                  <c:v>11486</c:v>
                </c:pt>
                <c:pt idx="341">
                  <c:v>11486</c:v>
                </c:pt>
                <c:pt idx="342">
                  <c:v>11553</c:v>
                </c:pt>
                <c:pt idx="343">
                  <c:v>11553</c:v>
                </c:pt>
                <c:pt idx="344">
                  <c:v>11553</c:v>
                </c:pt>
                <c:pt idx="345">
                  <c:v>11553</c:v>
                </c:pt>
                <c:pt idx="346">
                  <c:v>11553</c:v>
                </c:pt>
                <c:pt idx="347">
                  <c:v>11553</c:v>
                </c:pt>
                <c:pt idx="348">
                  <c:v>11553</c:v>
                </c:pt>
                <c:pt idx="349">
                  <c:v>11553</c:v>
                </c:pt>
                <c:pt idx="350">
                  <c:v>11553</c:v>
                </c:pt>
                <c:pt idx="351">
                  <c:v>11553</c:v>
                </c:pt>
                <c:pt idx="352">
                  <c:v>11553</c:v>
                </c:pt>
                <c:pt idx="353">
                  <c:v>11553</c:v>
                </c:pt>
                <c:pt idx="354">
                  <c:v>11553</c:v>
                </c:pt>
                <c:pt idx="355">
                  <c:v>11553</c:v>
                </c:pt>
                <c:pt idx="356">
                  <c:v>11553</c:v>
                </c:pt>
                <c:pt idx="357">
                  <c:v>11553</c:v>
                </c:pt>
                <c:pt idx="358">
                  <c:v>11486</c:v>
                </c:pt>
                <c:pt idx="359">
                  <c:v>11486</c:v>
                </c:pt>
                <c:pt idx="360">
                  <c:v>11867</c:v>
                </c:pt>
                <c:pt idx="361">
                  <c:v>11867</c:v>
                </c:pt>
                <c:pt idx="362">
                  <c:v>11867</c:v>
                </c:pt>
                <c:pt idx="363">
                  <c:v>11867</c:v>
                </c:pt>
                <c:pt idx="364">
                  <c:v>11867</c:v>
                </c:pt>
                <c:pt idx="365">
                  <c:v>11867</c:v>
                </c:pt>
                <c:pt idx="366">
                  <c:v>11934</c:v>
                </c:pt>
                <c:pt idx="367">
                  <c:v>11934</c:v>
                </c:pt>
                <c:pt idx="368">
                  <c:v>11934</c:v>
                </c:pt>
                <c:pt idx="369">
                  <c:v>11934</c:v>
                </c:pt>
                <c:pt idx="370">
                  <c:v>11934</c:v>
                </c:pt>
                <c:pt idx="371">
                  <c:v>11934</c:v>
                </c:pt>
                <c:pt idx="372">
                  <c:v>11934</c:v>
                </c:pt>
                <c:pt idx="373">
                  <c:v>11934</c:v>
                </c:pt>
                <c:pt idx="374">
                  <c:v>11934</c:v>
                </c:pt>
                <c:pt idx="375">
                  <c:v>11934</c:v>
                </c:pt>
                <c:pt idx="376">
                  <c:v>11934</c:v>
                </c:pt>
                <c:pt idx="377">
                  <c:v>11934</c:v>
                </c:pt>
                <c:pt idx="378">
                  <c:v>11934</c:v>
                </c:pt>
                <c:pt idx="379">
                  <c:v>11934</c:v>
                </c:pt>
                <c:pt idx="380">
                  <c:v>11934</c:v>
                </c:pt>
                <c:pt idx="381">
                  <c:v>11934</c:v>
                </c:pt>
                <c:pt idx="382">
                  <c:v>11867</c:v>
                </c:pt>
                <c:pt idx="383">
                  <c:v>11867</c:v>
                </c:pt>
                <c:pt idx="384">
                  <c:v>9527</c:v>
                </c:pt>
                <c:pt idx="385">
                  <c:v>9527</c:v>
                </c:pt>
                <c:pt idx="386">
                  <c:v>9527</c:v>
                </c:pt>
                <c:pt idx="387">
                  <c:v>9527</c:v>
                </c:pt>
                <c:pt idx="388">
                  <c:v>9527</c:v>
                </c:pt>
                <c:pt idx="389">
                  <c:v>9527</c:v>
                </c:pt>
                <c:pt idx="390">
                  <c:v>9594</c:v>
                </c:pt>
                <c:pt idx="391">
                  <c:v>9594</c:v>
                </c:pt>
                <c:pt idx="392">
                  <c:v>9594</c:v>
                </c:pt>
                <c:pt idx="393">
                  <c:v>9594</c:v>
                </c:pt>
                <c:pt idx="394">
                  <c:v>9594</c:v>
                </c:pt>
                <c:pt idx="395">
                  <c:v>9594</c:v>
                </c:pt>
                <c:pt idx="396">
                  <c:v>9594</c:v>
                </c:pt>
                <c:pt idx="397">
                  <c:v>9594</c:v>
                </c:pt>
                <c:pt idx="398">
                  <c:v>9594</c:v>
                </c:pt>
                <c:pt idx="399">
                  <c:v>9594</c:v>
                </c:pt>
                <c:pt idx="400">
                  <c:v>9594</c:v>
                </c:pt>
                <c:pt idx="401">
                  <c:v>9594</c:v>
                </c:pt>
                <c:pt idx="402">
                  <c:v>9594</c:v>
                </c:pt>
                <c:pt idx="403">
                  <c:v>9594</c:v>
                </c:pt>
                <c:pt idx="404">
                  <c:v>9594</c:v>
                </c:pt>
                <c:pt idx="405">
                  <c:v>9594</c:v>
                </c:pt>
                <c:pt idx="406">
                  <c:v>9527</c:v>
                </c:pt>
                <c:pt idx="407">
                  <c:v>9527</c:v>
                </c:pt>
                <c:pt idx="408">
                  <c:v>9644</c:v>
                </c:pt>
                <c:pt idx="409">
                  <c:v>9644</c:v>
                </c:pt>
                <c:pt idx="410">
                  <c:v>9644</c:v>
                </c:pt>
                <c:pt idx="411">
                  <c:v>9644</c:v>
                </c:pt>
                <c:pt idx="412">
                  <c:v>9644</c:v>
                </c:pt>
                <c:pt idx="413">
                  <c:v>9644</c:v>
                </c:pt>
                <c:pt idx="414">
                  <c:v>9644</c:v>
                </c:pt>
                <c:pt idx="415">
                  <c:v>9644</c:v>
                </c:pt>
                <c:pt idx="416">
                  <c:v>9644</c:v>
                </c:pt>
                <c:pt idx="417">
                  <c:v>9644</c:v>
                </c:pt>
                <c:pt idx="418">
                  <c:v>9644</c:v>
                </c:pt>
                <c:pt idx="419">
                  <c:v>9644</c:v>
                </c:pt>
                <c:pt idx="420">
                  <c:v>9644</c:v>
                </c:pt>
                <c:pt idx="421">
                  <c:v>9644</c:v>
                </c:pt>
                <c:pt idx="422">
                  <c:v>9644</c:v>
                </c:pt>
                <c:pt idx="423">
                  <c:v>9644</c:v>
                </c:pt>
                <c:pt idx="424">
                  <c:v>9644</c:v>
                </c:pt>
                <c:pt idx="425">
                  <c:v>9644</c:v>
                </c:pt>
                <c:pt idx="426">
                  <c:v>9644</c:v>
                </c:pt>
                <c:pt idx="427">
                  <c:v>9644</c:v>
                </c:pt>
                <c:pt idx="428">
                  <c:v>9644</c:v>
                </c:pt>
                <c:pt idx="429">
                  <c:v>9644</c:v>
                </c:pt>
                <c:pt idx="430">
                  <c:v>9644</c:v>
                </c:pt>
                <c:pt idx="431">
                  <c:v>9644</c:v>
                </c:pt>
                <c:pt idx="432">
                  <c:v>15264</c:v>
                </c:pt>
                <c:pt idx="433">
                  <c:v>15264</c:v>
                </c:pt>
                <c:pt idx="434">
                  <c:v>15264</c:v>
                </c:pt>
                <c:pt idx="435">
                  <c:v>15264</c:v>
                </c:pt>
                <c:pt idx="436">
                  <c:v>15264</c:v>
                </c:pt>
                <c:pt idx="437">
                  <c:v>15264</c:v>
                </c:pt>
                <c:pt idx="438">
                  <c:v>15230</c:v>
                </c:pt>
                <c:pt idx="439">
                  <c:v>14750</c:v>
                </c:pt>
                <c:pt idx="440">
                  <c:v>14750</c:v>
                </c:pt>
                <c:pt idx="441">
                  <c:v>14750</c:v>
                </c:pt>
                <c:pt idx="442">
                  <c:v>14750</c:v>
                </c:pt>
                <c:pt idx="443">
                  <c:v>14750</c:v>
                </c:pt>
                <c:pt idx="444">
                  <c:v>14750</c:v>
                </c:pt>
                <c:pt idx="445">
                  <c:v>14750</c:v>
                </c:pt>
                <c:pt idx="446">
                  <c:v>14750</c:v>
                </c:pt>
                <c:pt idx="447">
                  <c:v>14750</c:v>
                </c:pt>
                <c:pt idx="448">
                  <c:v>14947</c:v>
                </c:pt>
                <c:pt idx="449">
                  <c:v>15264</c:v>
                </c:pt>
                <c:pt idx="450">
                  <c:v>15264</c:v>
                </c:pt>
                <c:pt idx="451">
                  <c:v>15264</c:v>
                </c:pt>
                <c:pt idx="452">
                  <c:v>15264</c:v>
                </c:pt>
                <c:pt idx="453">
                  <c:v>15264</c:v>
                </c:pt>
                <c:pt idx="454">
                  <c:v>15264</c:v>
                </c:pt>
                <c:pt idx="455">
                  <c:v>15264</c:v>
                </c:pt>
                <c:pt idx="456">
                  <c:v>15321</c:v>
                </c:pt>
                <c:pt idx="457">
                  <c:v>15321</c:v>
                </c:pt>
                <c:pt idx="458">
                  <c:v>15321</c:v>
                </c:pt>
                <c:pt idx="459">
                  <c:v>15321</c:v>
                </c:pt>
                <c:pt idx="460">
                  <c:v>15321</c:v>
                </c:pt>
                <c:pt idx="461">
                  <c:v>15321</c:v>
                </c:pt>
                <c:pt idx="462">
                  <c:v>15334</c:v>
                </c:pt>
                <c:pt idx="463">
                  <c:v>15234</c:v>
                </c:pt>
                <c:pt idx="464">
                  <c:v>15234</c:v>
                </c:pt>
                <c:pt idx="465">
                  <c:v>15234</c:v>
                </c:pt>
                <c:pt idx="466">
                  <c:v>15234</c:v>
                </c:pt>
                <c:pt idx="467">
                  <c:v>15234</c:v>
                </c:pt>
                <c:pt idx="468">
                  <c:v>15234</c:v>
                </c:pt>
                <c:pt idx="469">
                  <c:v>15234</c:v>
                </c:pt>
                <c:pt idx="470">
                  <c:v>15234</c:v>
                </c:pt>
                <c:pt idx="471">
                  <c:v>15234</c:v>
                </c:pt>
                <c:pt idx="472">
                  <c:v>15234</c:v>
                </c:pt>
                <c:pt idx="473">
                  <c:v>15234</c:v>
                </c:pt>
                <c:pt idx="474">
                  <c:v>15234</c:v>
                </c:pt>
                <c:pt idx="475">
                  <c:v>15234</c:v>
                </c:pt>
                <c:pt idx="476">
                  <c:v>15234</c:v>
                </c:pt>
                <c:pt idx="477">
                  <c:v>15388</c:v>
                </c:pt>
                <c:pt idx="478">
                  <c:v>15669</c:v>
                </c:pt>
                <c:pt idx="479">
                  <c:v>15669</c:v>
                </c:pt>
                <c:pt idx="480">
                  <c:v>15764</c:v>
                </c:pt>
                <c:pt idx="481">
                  <c:v>15764</c:v>
                </c:pt>
                <c:pt idx="482">
                  <c:v>15764</c:v>
                </c:pt>
                <c:pt idx="483">
                  <c:v>15764</c:v>
                </c:pt>
                <c:pt idx="484">
                  <c:v>15771</c:v>
                </c:pt>
                <c:pt idx="485">
                  <c:v>15771</c:v>
                </c:pt>
                <c:pt idx="486">
                  <c:v>15771</c:v>
                </c:pt>
                <c:pt idx="487">
                  <c:v>15771</c:v>
                </c:pt>
                <c:pt idx="488">
                  <c:v>15771</c:v>
                </c:pt>
                <c:pt idx="489">
                  <c:v>15834</c:v>
                </c:pt>
                <c:pt idx="490">
                  <c:v>15896</c:v>
                </c:pt>
                <c:pt idx="491">
                  <c:v>15896</c:v>
                </c:pt>
                <c:pt idx="492">
                  <c:v>15896</c:v>
                </c:pt>
                <c:pt idx="493">
                  <c:v>15896</c:v>
                </c:pt>
                <c:pt idx="494">
                  <c:v>15896</c:v>
                </c:pt>
                <c:pt idx="495">
                  <c:v>15896</c:v>
                </c:pt>
                <c:pt idx="496">
                  <c:v>15896</c:v>
                </c:pt>
                <c:pt idx="497">
                  <c:v>15894</c:v>
                </c:pt>
                <c:pt idx="498">
                  <c:v>15787</c:v>
                </c:pt>
                <c:pt idx="499">
                  <c:v>15787</c:v>
                </c:pt>
                <c:pt idx="500">
                  <c:v>15787</c:v>
                </c:pt>
                <c:pt idx="501">
                  <c:v>15787</c:v>
                </c:pt>
                <c:pt idx="502">
                  <c:v>15890</c:v>
                </c:pt>
                <c:pt idx="503">
                  <c:v>15896</c:v>
                </c:pt>
                <c:pt idx="504">
                  <c:v>15872</c:v>
                </c:pt>
                <c:pt idx="505">
                  <c:v>15786</c:v>
                </c:pt>
                <c:pt idx="506">
                  <c:v>15779</c:v>
                </c:pt>
                <c:pt idx="507">
                  <c:v>15889</c:v>
                </c:pt>
                <c:pt idx="508">
                  <c:v>15889</c:v>
                </c:pt>
                <c:pt idx="509">
                  <c:v>15896</c:v>
                </c:pt>
                <c:pt idx="510">
                  <c:v>15896</c:v>
                </c:pt>
                <c:pt idx="511">
                  <c:v>15896</c:v>
                </c:pt>
                <c:pt idx="512">
                  <c:v>15896</c:v>
                </c:pt>
                <c:pt idx="513">
                  <c:v>15896</c:v>
                </c:pt>
                <c:pt idx="514">
                  <c:v>15740</c:v>
                </c:pt>
                <c:pt idx="515">
                  <c:v>15605</c:v>
                </c:pt>
                <c:pt idx="516">
                  <c:v>15605</c:v>
                </c:pt>
                <c:pt idx="517">
                  <c:v>15605</c:v>
                </c:pt>
                <c:pt idx="518">
                  <c:v>15605</c:v>
                </c:pt>
                <c:pt idx="519">
                  <c:v>15605</c:v>
                </c:pt>
                <c:pt idx="520">
                  <c:v>15605</c:v>
                </c:pt>
                <c:pt idx="521">
                  <c:v>15605</c:v>
                </c:pt>
                <c:pt idx="522">
                  <c:v>15605</c:v>
                </c:pt>
                <c:pt idx="523">
                  <c:v>15605</c:v>
                </c:pt>
                <c:pt idx="524">
                  <c:v>15605</c:v>
                </c:pt>
                <c:pt idx="525">
                  <c:v>15605</c:v>
                </c:pt>
                <c:pt idx="526">
                  <c:v>15605</c:v>
                </c:pt>
                <c:pt idx="527">
                  <c:v>15598</c:v>
                </c:pt>
                <c:pt idx="528">
                  <c:v>12510</c:v>
                </c:pt>
                <c:pt idx="529">
                  <c:v>12510</c:v>
                </c:pt>
                <c:pt idx="530">
                  <c:v>12510</c:v>
                </c:pt>
                <c:pt idx="531">
                  <c:v>12510</c:v>
                </c:pt>
                <c:pt idx="532">
                  <c:v>12510</c:v>
                </c:pt>
                <c:pt idx="533">
                  <c:v>12510</c:v>
                </c:pt>
                <c:pt idx="534">
                  <c:v>12577</c:v>
                </c:pt>
                <c:pt idx="535">
                  <c:v>12577</c:v>
                </c:pt>
                <c:pt idx="536">
                  <c:v>12577</c:v>
                </c:pt>
                <c:pt idx="537">
                  <c:v>12577</c:v>
                </c:pt>
                <c:pt idx="538">
                  <c:v>12577</c:v>
                </c:pt>
                <c:pt idx="539">
                  <c:v>12577</c:v>
                </c:pt>
                <c:pt idx="540">
                  <c:v>12577</c:v>
                </c:pt>
                <c:pt idx="541">
                  <c:v>12577</c:v>
                </c:pt>
                <c:pt idx="542">
                  <c:v>12577</c:v>
                </c:pt>
                <c:pt idx="543">
                  <c:v>12577</c:v>
                </c:pt>
                <c:pt idx="544">
                  <c:v>12577</c:v>
                </c:pt>
                <c:pt idx="545">
                  <c:v>12577</c:v>
                </c:pt>
                <c:pt idx="546">
                  <c:v>12577</c:v>
                </c:pt>
                <c:pt idx="547">
                  <c:v>12577</c:v>
                </c:pt>
                <c:pt idx="548">
                  <c:v>12577</c:v>
                </c:pt>
                <c:pt idx="549">
                  <c:v>12577</c:v>
                </c:pt>
                <c:pt idx="550">
                  <c:v>12510</c:v>
                </c:pt>
                <c:pt idx="551">
                  <c:v>12510</c:v>
                </c:pt>
                <c:pt idx="552">
                  <c:v>9862</c:v>
                </c:pt>
                <c:pt idx="553">
                  <c:v>9862</c:v>
                </c:pt>
                <c:pt idx="554">
                  <c:v>9862</c:v>
                </c:pt>
                <c:pt idx="555">
                  <c:v>9862</c:v>
                </c:pt>
                <c:pt idx="556">
                  <c:v>9862</c:v>
                </c:pt>
                <c:pt idx="557">
                  <c:v>9862</c:v>
                </c:pt>
                <c:pt idx="558">
                  <c:v>9929</c:v>
                </c:pt>
                <c:pt idx="559">
                  <c:v>9929</c:v>
                </c:pt>
                <c:pt idx="560">
                  <c:v>9929</c:v>
                </c:pt>
                <c:pt idx="561">
                  <c:v>9929</c:v>
                </c:pt>
                <c:pt idx="562">
                  <c:v>9929</c:v>
                </c:pt>
                <c:pt idx="563">
                  <c:v>9929</c:v>
                </c:pt>
                <c:pt idx="564">
                  <c:v>9929</c:v>
                </c:pt>
                <c:pt idx="565">
                  <c:v>9929</c:v>
                </c:pt>
                <c:pt idx="566">
                  <c:v>9929</c:v>
                </c:pt>
                <c:pt idx="567">
                  <c:v>9929</c:v>
                </c:pt>
                <c:pt idx="568">
                  <c:v>9929</c:v>
                </c:pt>
                <c:pt idx="569">
                  <c:v>9929</c:v>
                </c:pt>
                <c:pt idx="570">
                  <c:v>9929</c:v>
                </c:pt>
                <c:pt idx="571">
                  <c:v>9929</c:v>
                </c:pt>
                <c:pt idx="572">
                  <c:v>9929</c:v>
                </c:pt>
                <c:pt idx="573">
                  <c:v>9929</c:v>
                </c:pt>
                <c:pt idx="574">
                  <c:v>9862</c:v>
                </c:pt>
                <c:pt idx="575">
                  <c:v>9862</c:v>
                </c:pt>
                <c:pt idx="576">
                  <c:v>9164</c:v>
                </c:pt>
                <c:pt idx="577">
                  <c:v>9164</c:v>
                </c:pt>
                <c:pt idx="578">
                  <c:v>9164</c:v>
                </c:pt>
                <c:pt idx="579">
                  <c:v>9164</c:v>
                </c:pt>
                <c:pt idx="580">
                  <c:v>9164</c:v>
                </c:pt>
                <c:pt idx="581">
                  <c:v>9164</c:v>
                </c:pt>
                <c:pt idx="582">
                  <c:v>9164</c:v>
                </c:pt>
                <c:pt idx="583">
                  <c:v>9164</c:v>
                </c:pt>
                <c:pt idx="584">
                  <c:v>9164</c:v>
                </c:pt>
                <c:pt idx="585">
                  <c:v>9164</c:v>
                </c:pt>
                <c:pt idx="586">
                  <c:v>9164</c:v>
                </c:pt>
                <c:pt idx="587">
                  <c:v>9164</c:v>
                </c:pt>
                <c:pt idx="588">
                  <c:v>9164</c:v>
                </c:pt>
                <c:pt idx="589">
                  <c:v>9164</c:v>
                </c:pt>
                <c:pt idx="590">
                  <c:v>9164</c:v>
                </c:pt>
                <c:pt idx="591">
                  <c:v>9164</c:v>
                </c:pt>
                <c:pt idx="592">
                  <c:v>9164</c:v>
                </c:pt>
                <c:pt idx="593">
                  <c:v>9164</c:v>
                </c:pt>
                <c:pt idx="594">
                  <c:v>9164</c:v>
                </c:pt>
                <c:pt idx="595">
                  <c:v>9164</c:v>
                </c:pt>
                <c:pt idx="596">
                  <c:v>9164</c:v>
                </c:pt>
                <c:pt idx="597">
                  <c:v>9164</c:v>
                </c:pt>
                <c:pt idx="598">
                  <c:v>9164</c:v>
                </c:pt>
                <c:pt idx="599">
                  <c:v>9164</c:v>
                </c:pt>
                <c:pt idx="600">
                  <c:v>10295</c:v>
                </c:pt>
                <c:pt idx="601">
                  <c:v>10295</c:v>
                </c:pt>
                <c:pt idx="602">
                  <c:v>10295</c:v>
                </c:pt>
                <c:pt idx="603">
                  <c:v>10295</c:v>
                </c:pt>
                <c:pt idx="604">
                  <c:v>10295</c:v>
                </c:pt>
                <c:pt idx="605">
                  <c:v>10295</c:v>
                </c:pt>
                <c:pt idx="606">
                  <c:v>10362</c:v>
                </c:pt>
                <c:pt idx="607">
                  <c:v>10362</c:v>
                </c:pt>
                <c:pt idx="608">
                  <c:v>10362</c:v>
                </c:pt>
                <c:pt idx="609">
                  <c:v>10362</c:v>
                </c:pt>
                <c:pt idx="610">
                  <c:v>10362</c:v>
                </c:pt>
                <c:pt idx="611">
                  <c:v>10362</c:v>
                </c:pt>
                <c:pt idx="612">
                  <c:v>10362</c:v>
                </c:pt>
                <c:pt idx="613">
                  <c:v>10362</c:v>
                </c:pt>
                <c:pt idx="614">
                  <c:v>10362</c:v>
                </c:pt>
                <c:pt idx="615">
                  <c:v>10362</c:v>
                </c:pt>
                <c:pt idx="616">
                  <c:v>10362</c:v>
                </c:pt>
                <c:pt idx="617">
                  <c:v>10362</c:v>
                </c:pt>
                <c:pt idx="618">
                  <c:v>10362</c:v>
                </c:pt>
                <c:pt idx="619">
                  <c:v>10362</c:v>
                </c:pt>
                <c:pt idx="620">
                  <c:v>10362</c:v>
                </c:pt>
                <c:pt idx="621">
                  <c:v>10362</c:v>
                </c:pt>
                <c:pt idx="622">
                  <c:v>10295</c:v>
                </c:pt>
                <c:pt idx="623">
                  <c:v>10295</c:v>
                </c:pt>
                <c:pt idx="624">
                  <c:v>10781</c:v>
                </c:pt>
                <c:pt idx="625">
                  <c:v>10781</c:v>
                </c:pt>
                <c:pt idx="626">
                  <c:v>10781</c:v>
                </c:pt>
                <c:pt idx="627">
                  <c:v>10781</c:v>
                </c:pt>
                <c:pt idx="628">
                  <c:v>10781</c:v>
                </c:pt>
                <c:pt idx="629">
                  <c:v>10781</c:v>
                </c:pt>
                <c:pt idx="630">
                  <c:v>10848</c:v>
                </c:pt>
                <c:pt idx="631">
                  <c:v>10848</c:v>
                </c:pt>
                <c:pt idx="632">
                  <c:v>10848</c:v>
                </c:pt>
                <c:pt idx="633">
                  <c:v>10848</c:v>
                </c:pt>
                <c:pt idx="634">
                  <c:v>10848</c:v>
                </c:pt>
                <c:pt idx="635">
                  <c:v>10848</c:v>
                </c:pt>
                <c:pt idx="636">
                  <c:v>10848</c:v>
                </c:pt>
                <c:pt idx="637">
                  <c:v>10848</c:v>
                </c:pt>
                <c:pt idx="638">
                  <c:v>10848</c:v>
                </c:pt>
                <c:pt idx="639">
                  <c:v>10848</c:v>
                </c:pt>
                <c:pt idx="640">
                  <c:v>10848</c:v>
                </c:pt>
                <c:pt idx="641">
                  <c:v>10848</c:v>
                </c:pt>
                <c:pt idx="642">
                  <c:v>10848</c:v>
                </c:pt>
                <c:pt idx="643">
                  <c:v>10848</c:v>
                </c:pt>
                <c:pt idx="644">
                  <c:v>10848</c:v>
                </c:pt>
                <c:pt idx="645">
                  <c:v>10848</c:v>
                </c:pt>
                <c:pt idx="646">
                  <c:v>10781</c:v>
                </c:pt>
                <c:pt idx="647">
                  <c:v>10781</c:v>
                </c:pt>
                <c:pt idx="648">
                  <c:v>10704</c:v>
                </c:pt>
                <c:pt idx="649">
                  <c:v>10704</c:v>
                </c:pt>
                <c:pt idx="650">
                  <c:v>10704</c:v>
                </c:pt>
                <c:pt idx="651">
                  <c:v>10704</c:v>
                </c:pt>
                <c:pt idx="652">
                  <c:v>10704</c:v>
                </c:pt>
                <c:pt idx="653">
                  <c:v>10704</c:v>
                </c:pt>
                <c:pt idx="654">
                  <c:v>10771</c:v>
                </c:pt>
                <c:pt idx="655">
                  <c:v>10771</c:v>
                </c:pt>
                <c:pt idx="656">
                  <c:v>10771</c:v>
                </c:pt>
                <c:pt idx="657">
                  <c:v>10771</c:v>
                </c:pt>
                <c:pt idx="658">
                  <c:v>10771</c:v>
                </c:pt>
                <c:pt idx="659">
                  <c:v>10771</c:v>
                </c:pt>
                <c:pt idx="660">
                  <c:v>10771</c:v>
                </c:pt>
                <c:pt idx="661">
                  <c:v>10771</c:v>
                </c:pt>
                <c:pt idx="662">
                  <c:v>10771</c:v>
                </c:pt>
                <c:pt idx="663">
                  <c:v>10771</c:v>
                </c:pt>
                <c:pt idx="664">
                  <c:v>10771</c:v>
                </c:pt>
                <c:pt idx="665">
                  <c:v>10771</c:v>
                </c:pt>
                <c:pt idx="666">
                  <c:v>10771</c:v>
                </c:pt>
                <c:pt idx="667">
                  <c:v>10771</c:v>
                </c:pt>
                <c:pt idx="668">
                  <c:v>10771</c:v>
                </c:pt>
                <c:pt idx="669">
                  <c:v>10771</c:v>
                </c:pt>
                <c:pt idx="670">
                  <c:v>10704</c:v>
                </c:pt>
                <c:pt idx="671">
                  <c:v>10704</c:v>
                </c:pt>
                <c:pt idx="672">
                  <c:v>10741</c:v>
                </c:pt>
                <c:pt idx="673">
                  <c:v>10741</c:v>
                </c:pt>
                <c:pt idx="674">
                  <c:v>10741</c:v>
                </c:pt>
                <c:pt idx="675">
                  <c:v>10741</c:v>
                </c:pt>
                <c:pt idx="676">
                  <c:v>10741</c:v>
                </c:pt>
                <c:pt idx="677">
                  <c:v>10741</c:v>
                </c:pt>
                <c:pt idx="678">
                  <c:v>10808</c:v>
                </c:pt>
                <c:pt idx="679">
                  <c:v>10808</c:v>
                </c:pt>
                <c:pt idx="680">
                  <c:v>10808</c:v>
                </c:pt>
                <c:pt idx="681">
                  <c:v>10808</c:v>
                </c:pt>
                <c:pt idx="682">
                  <c:v>10808</c:v>
                </c:pt>
                <c:pt idx="683">
                  <c:v>10808</c:v>
                </c:pt>
                <c:pt idx="684">
                  <c:v>10808</c:v>
                </c:pt>
                <c:pt idx="685">
                  <c:v>10808</c:v>
                </c:pt>
                <c:pt idx="686">
                  <c:v>10808</c:v>
                </c:pt>
                <c:pt idx="687">
                  <c:v>10808</c:v>
                </c:pt>
                <c:pt idx="688">
                  <c:v>10808</c:v>
                </c:pt>
                <c:pt idx="689">
                  <c:v>10808</c:v>
                </c:pt>
                <c:pt idx="690">
                  <c:v>10808</c:v>
                </c:pt>
                <c:pt idx="691">
                  <c:v>10808</c:v>
                </c:pt>
                <c:pt idx="692">
                  <c:v>10808</c:v>
                </c:pt>
                <c:pt idx="693">
                  <c:v>10808</c:v>
                </c:pt>
                <c:pt idx="694">
                  <c:v>10741</c:v>
                </c:pt>
                <c:pt idx="695">
                  <c:v>10741</c:v>
                </c:pt>
                <c:pt idx="696">
                  <c:v>12720</c:v>
                </c:pt>
                <c:pt idx="697">
                  <c:v>12720</c:v>
                </c:pt>
                <c:pt idx="698">
                  <c:v>12720</c:v>
                </c:pt>
                <c:pt idx="699">
                  <c:v>12720</c:v>
                </c:pt>
                <c:pt idx="700">
                  <c:v>12720</c:v>
                </c:pt>
                <c:pt idx="701">
                  <c:v>12720</c:v>
                </c:pt>
                <c:pt idx="702">
                  <c:v>12787</c:v>
                </c:pt>
                <c:pt idx="703">
                  <c:v>12787</c:v>
                </c:pt>
                <c:pt idx="704">
                  <c:v>12787</c:v>
                </c:pt>
                <c:pt idx="705">
                  <c:v>12787</c:v>
                </c:pt>
                <c:pt idx="706">
                  <c:v>12787</c:v>
                </c:pt>
                <c:pt idx="707">
                  <c:v>12787</c:v>
                </c:pt>
                <c:pt idx="708">
                  <c:v>12787</c:v>
                </c:pt>
                <c:pt idx="709">
                  <c:v>12787</c:v>
                </c:pt>
                <c:pt idx="710">
                  <c:v>12787</c:v>
                </c:pt>
                <c:pt idx="711">
                  <c:v>12787</c:v>
                </c:pt>
                <c:pt idx="712">
                  <c:v>12787</c:v>
                </c:pt>
                <c:pt idx="713">
                  <c:v>12787</c:v>
                </c:pt>
                <c:pt idx="714">
                  <c:v>12787</c:v>
                </c:pt>
                <c:pt idx="715">
                  <c:v>12787</c:v>
                </c:pt>
                <c:pt idx="716">
                  <c:v>12787</c:v>
                </c:pt>
                <c:pt idx="717">
                  <c:v>12787</c:v>
                </c:pt>
                <c:pt idx="718">
                  <c:v>12720</c:v>
                </c:pt>
                <c:pt idx="719">
                  <c:v>12720</c:v>
                </c:pt>
                <c:pt idx="720">
                  <c:v>9534</c:v>
                </c:pt>
                <c:pt idx="721">
                  <c:v>9534</c:v>
                </c:pt>
                <c:pt idx="722">
                  <c:v>9534</c:v>
                </c:pt>
                <c:pt idx="723">
                  <c:v>9534</c:v>
                </c:pt>
                <c:pt idx="724">
                  <c:v>9534</c:v>
                </c:pt>
                <c:pt idx="725">
                  <c:v>9534</c:v>
                </c:pt>
                <c:pt idx="726">
                  <c:v>9601</c:v>
                </c:pt>
                <c:pt idx="727">
                  <c:v>9601</c:v>
                </c:pt>
                <c:pt idx="728">
                  <c:v>9601</c:v>
                </c:pt>
                <c:pt idx="729">
                  <c:v>9601</c:v>
                </c:pt>
                <c:pt idx="730">
                  <c:v>9601</c:v>
                </c:pt>
                <c:pt idx="731">
                  <c:v>9601</c:v>
                </c:pt>
                <c:pt idx="732">
                  <c:v>9601</c:v>
                </c:pt>
                <c:pt idx="733">
                  <c:v>9601</c:v>
                </c:pt>
                <c:pt idx="734">
                  <c:v>9601</c:v>
                </c:pt>
                <c:pt idx="735">
                  <c:v>9601</c:v>
                </c:pt>
                <c:pt idx="736">
                  <c:v>9601</c:v>
                </c:pt>
                <c:pt idx="737">
                  <c:v>9601</c:v>
                </c:pt>
                <c:pt idx="738">
                  <c:v>9601</c:v>
                </c:pt>
                <c:pt idx="739">
                  <c:v>9601</c:v>
                </c:pt>
                <c:pt idx="740">
                  <c:v>9601</c:v>
                </c:pt>
                <c:pt idx="741">
                  <c:v>9601</c:v>
                </c:pt>
                <c:pt idx="742">
                  <c:v>9534</c:v>
                </c:pt>
                <c:pt idx="743">
                  <c:v>9534</c:v>
                </c:pt>
              </c:numCache>
            </c:numRef>
          </c:val>
        </c:ser>
        <c:ser>
          <c:idx val="6"/>
          <c:order val="2"/>
          <c:tx>
            <c:strRef>
              <c:f>'Dec 1936'!$J$4</c:f>
              <c:strCache>
                <c:ptCount val="1"/>
                <c:pt idx="0">
                  <c:v>Wind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'Dec 1936'!$J$5:$J$748</c:f>
              <c:numCache>
                <c:formatCode>General</c:formatCode>
                <c:ptCount val="744"/>
                <c:pt idx="0">
                  <c:v>2128</c:v>
                </c:pt>
                <c:pt idx="1">
                  <c:v>2089</c:v>
                </c:pt>
                <c:pt idx="2">
                  <c:v>2200</c:v>
                </c:pt>
                <c:pt idx="3">
                  <c:v>1970</c:v>
                </c:pt>
                <c:pt idx="4">
                  <c:v>1296</c:v>
                </c:pt>
                <c:pt idx="5">
                  <c:v>1796</c:v>
                </c:pt>
                <c:pt idx="6">
                  <c:v>2069</c:v>
                </c:pt>
                <c:pt idx="7">
                  <c:v>2034</c:v>
                </c:pt>
                <c:pt idx="8">
                  <c:v>2247</c:v>
                </c:pt>
                <c:pt idx="9">
                  <c:v>3034</c:v>
                </c:pt>
                <c:pt idx="10">
                  <c:v>2018</c:v>
                </c:pt>
                <c:pt idx="11">
                  <c:v>2411</c:v>
                </c:pt>
                <c:pt idx="12">
                  <c:v>2454</c:v>
                </c:pt>
                <c:pt idx="13">
                  <c:v>3042</c:v>
                </c:pt>
                <c:pt idx="14">
                  <c:v>2903</c:v>
                </c:pt>
                <c:pt idx="15">
                  <c:v>2736</c:v>
                </c:pt>
                <c:pt idx="16">
                  <c:v>2638</c:v>
                </c:pt>
                <c:pt idx="17">
                  <c:v>2724</c:v>
                </c:pt>
                <c:pt idx="18">
                  <c:v>2469</c:v>
                </c:pt>
                <c:pt idx="19">
                  <c:v>2242</c:v>
                </c:pt>
                <c:pt idx="20">
                  <c:v>2175</c:v>
                </c:pt>
                <c:pt idx="21">
                  <c:v>2048</c:v>
                </c:pt>
                <c:pt idx="22">
                  <c:v>2057</c:v>
                </c:pt>
                <c:pt idx="23">
                  <c:v>1243</c:v>
                </c:pt>
                <c:pt idx="24">
                  <c:v>701</c:v>
                </c:pt>
                <c:pt idx="25">
                  <c:v>319</c:v>
                </c:pt>
                <c:pt idx="26">
                  <c:v>108</c:v>
                </c:pt>
                <c:pt idx="27">
                  <c:v>-2</c:v>
                </c:pt>
                <c:pt idx="28">
                  <c:v>61</c:v>
                </c:pt>
                <c:pt idx="29">
                  <c:v>205</c:v>
                </c:pt>
                <c:pt idx="30">
                  <c:v>287</c:v>
                </c:pt>
                <c:pt idx="31">
                  <c:v>397</c:v>
                </c:pt>
                <c:pt idx="32">
                  <c:v>558</c:v>
                </c:pt>
                <c:pt idx="33">
                  <c:v>635</c:v>
                </c:pt>
                <c:pt idx="34">
                  <c:v>473</c:v>
                </c:pt>
                <c:pt idx="35">
                  <c:v>351</c:v>
                </c:pt>
                <c:pt idx="36">
                  <c:v>229</c:v>
                </c:pt>
                <c:pt idx="37">
                  <c:v>244</c:v>
                </c:pt>
                <c:pt idx="38">
                  <c:v>273</c:v>
                </c:pt>
                <c:pt idx="39">
                  <c:v>476</c:v>
                </c:pt>
                <c:pt idx="40">
                  <c:v>487</c:v>
                </c:pt>
                <c:pt idx="41">
                  <c:v>608</c:v>
                </c:pt>
                <c:pt idx="42">
                  <c:v>697</c:v>
                </c:pt>
                <c:pt idx="43">
                  <c:v>741</c:v>
                </c:pt>
                <c:pt idx="44">
                  <c:v>638</c:v>
                </c:pt>
                <c:pt idx="45">
                  <c:v>705</c:v>
                </c:pt>
                <c:pt idx="46">
                  <c:v>1072</c:v>
                </c:pt>
                <c:pt idx="47">
                  <c:v>1375</c:v>
                </c:pt>
                <c:pt idx="48">
                  <c:v>-16</c:v>
                </c:pt>
                <c:pt idx="49">
                  <c:v>-17</c:v>
                </c:pt>
                <c:pt idx="50">
                  <c:v>-15</c:v>
                </c:pt>
                <c:pt idx="51">
                  <c:v>-16</c:v>
                </c:pt>
                <c:pt idx="52">
                  <c:v>29</c:v>
                </c:pt>
                <c:pt idx="53">
                  <c:v>186</c:v>
                </c:pt>
                <c:pt idx="54">
                  <c:v>494</c:v>
                </c:pt>
                <c:pt idx="55">
                  <c:v>166</c:v>
                </c:pt>
                <c:pt idx="56">
                  <c:v>151</c:v>
                </c:pt>
                <c:pt idx="57">
                  <c:v>14</c:v>
                </c:pt>
                <c:pt idx="58">
                  <c:v>-14</c:v>
                </c:pt>
                <c:pt idx="59">
                  <c:v>-14</c:v>
                </c:pt>
                <c:pt idx="60">
                  <c:v>-2</c:v>
                </c:pt>
                <c:pt idx="61">
                  <c:v>-12</c:v>
                </c:pt>
                <c:pt idx="62">
                  <c:v>143</c:v>
                </c:pt>
                <c:pt idx="63">
                  <c:v>440</c:v>
                </c:pt>
                <c:pt idx="64">
                  <c:v>259</c:v>
                </c:pt>
                <c:pt idx="65">
                  <c:v>634</c:v>
                </c:pt>
                <c:pt idx="66">
                  <c:v>927</c:v>
                </c:pt>
                <c:pt idx="67">
                  <c:v>1007</c:v>
                </c:pt>
                <c:pt idx="68">
                  <c:v>484</c:v>
                </c:pt>
                <c:pt idx="69">
                  <c:v>472</c:v>
                </c:pt>
                <c:pt idx="70">
                  <c:v>945</c:v>
                </c:pt>
                <c:pt idx="71">
                  <c:v>1368</c:v>
                </c:pt>
                <c:pt idx="72">
                  <c:v>750</c:v>
                </c:pt>
                <c:pt idx="73">
                  <c:v>767</c:v>
                </c:pt>
                <c:pt idx="74">
                  <c:v>1137</c:v>
                </c:pt>
                <c:pt idx="75">
                  <c:v>1335</c:v>
                </c:pt>
                <c:pt idx="76">
                  <c:v>1369</c:v>
                </c:pt>
                <c:pt idx="77">
                  <c:v>1201</c:v>
                </c:pt>
                <c:pt idx="78">
                  <c:v>491</c:v>
                </c:pt>
                <c:pt idx="79">
                  <c:v>488</c:v>
                </c:pt>
                <c:pt idx="80">
                  <c:v>691</c:v>
                </c:pt>
                <c:pt idx="81">
                  <c:v>480</c:v>
                </c:pt>
                <c:pt idx="82">
                  <c:v>299</c:v>
                </c:pt>
                <c:pt idx="83">
                  <c:v>63</c:v>
                </c:pt>
                <c:pt idx="84">
                  <c:v>115</c:v>
                </c:pt>
                <c:pt idx="85">
                  <c:v>231</c:v>
                </c:pt>
                <c:pt idx="86">
                  <c:v>577</c:v>
                </c:pt>
                <c:pt idx="87">
                  <c:v>1256</c:v>
                </c:pt>
                <c:pt idx="88">
                  <c:v>1667</c:v>
                </c:pt>
                <c:pt idx="89">
                  <c:v>1856</c:v>
                </c:pt>
                <c:pt idx="90">
                  <c:v>1771</c:v>
                </c:pt>
                <c:pt idx="91">
                  <c:v>1071</c:v>
                </c:pt>
                <c:pt idx="92">
                  <c:v>993</c:v>
                </c:pt>
                <c:pt idx="93">
                  <c:v>1306</c:v>
                </c:pt>
                <c:pt idx="94">
                  <c:v>1432</c:v>
                </c:pt>
                <c:pt idx="95">
                  <c:v>1402</c:v>
                </c:pt>
                <c:pt idx="96">
                  <c:v>234</c:v>
                </c:pt>
                <c:pt idx="97">
                  <c:v>225</c:v>
                </c:pt>
                <c:pt idx="98">
                  <c:v>687</c:v>
                </c:pt>
                <c:pt idx="99">
                  <c:v>938</c:v>
                </c:pt>
                <c:pt idx="100">
                  <c:v>1337</c:v>
                </c:pt>
                <c:pt idx="101">
                  <c:v>2005</c:v>
                </c:pt>
                <c:pt idx="102">
                  <c:v>2206</c:v>
                </c:pt>
                <c:pt idx="103">
                  <c:v>1943</c:v>
                </c:pt>
                <c:pt idx="104">
                  <c:v>1970</c:v>
                </c:pt>
                <c:pt idx="105">
                  <c:v>1720</c:v>
                </c:pt>
                <c:pt idx="106">
                  <c:v>1745</c:v>
                </c:pt>
                <c:pt idx="107">
                  <c:v>1510</c:v>
                </c:pt>
                <c:pt idx="108">
                  <c:v>943</c:v>
                </c:pt>
                <c:pt idx="109">
                  <c:v>783</c:v>
                </c:pt>
                <c:pt idx="110">
                  <c:v>772</c:v>
                </c:pt>
                <c:pt idx="111">
                  <c:v>450</c:v>
                </c:pt>
                <c:pt idx="112">
                  <c:v>354</c:v>
                </c:pt>
                <c:pt idx="113">
                  <c:v>144</c:v>
                </c:pt>
                <c:pt idx="114">
                  <c:v>101</c:v>
                </c:pt>
                <c:pt idx="115">
                  <c:v>80</c:v>
                </c:pt>
                <c:pt idx="116">
                  <c:v>97</c:v>
                </c:pt>
                <c:pt idx="117">
                  <c:v>157</c:v>
                </c:pt>
                <c:pt idx="118">
                  <c:v>251</c:v>
                </c:pt>
                <c:pt idx="119">
                  <c:v>144</c:v>
                </c:pt>
                <c:pt idx="120">
                  <c:v>1</c:v>
                </c:pt>
                <c:pt idx="121">
                  <c:v>7</c:v>
                </c:pt>
                <c:pt idx="122">
                  <c:v>12</c:v>
                </c:pt>
                <c:pt idx="123">
                  <c:v>94</c:v>
                </c:pt>
                <c:pt idx="124">
                  <c:v>691</c:v>
                </c:pt>
                <c:pt idx="125">
                  <c:v>718</c:v>
                </c:pt>
                <c:pt idx="126">
                  <c:v>611</c:v>
                </c:pt>
                <c:pt idx="127">
                  <c:v>420</c:v>
                </c:pt>
                <c:pt idx="128">
                  <c:v>619</c:v>
                </c:pt>
                <c:pt idx="129">
                  <c:v>687</c:v>
                </c:pt>
                <c:pt idx="130">
                  <c:v>696</c:v>
                </c:pt>
                <c:pt idx="131">
                  <c:v>144</c:v>
                </c:pt>
                <c:pt idx="132">
                  <c:v>6</c:v>
                </c:pt>
                <c:pt idx="133">
                  <c:v>-2</c:v>
                </c:pt>
                <c:pt idx="134">
                  <c:v>35</c:v>
                </c:pt>
                <c:pt idx="135">
                  <c:v>103</c:v>
                </c:pt>
                <c:pt idx="136">
                  <c:v>302</c:v>
                </c:pt>
                <c:pt idx="137">
                  <c:v>636</c:v>
                </c:pt>
                <c:pt idx="138">
                  <c:v>687</c:v>
                </c:pt>
                <c:pt idx="139">
                  <c:v>887</c:v>
                </c:pt>
                <c:pt idx="140">
                  <c:v>1070</c:v>
                </c:pt>
                <c:pt idx="141">
                  <c:v>1163</c:v>
                </c:pt>
                <c:pt idx="142">
                  <c:v>690</c:v>
                </c:pt>
                <c:pt idx="143">
                  <c:v>276</c:v>
                </c:pt>
                <c:pt idx="144">
                  <c:v>744</c:v>
                </c:pt>
                <c:pt idx="145">
                  <c:v>401</c:v>
                </c:pt>
                <c:pt idx="146">
                  <c:v>307</c:v>
                </c:pt>
                <c:pt idx="147">
                  <c:v>289</c:v>
                </c:pt>
                <c:pt idx="148">
                  <c:v>197</c:v>
                </c:pt>
                <c:pt idx="149">
                  <c:v>319</c:v>
                </c:pt>
                <c:pt idx="150">
                  <c:v>302</c:v>
                </c:pt>
                <c:pt idx="151">
                  <c:v>134</c:v>
                </c:pt>
                <c:pt idx="152">
                  <c:v>128</c:v>
                </c:pt>
                <c:pt idx="153">
                  <c:v>139</c:v>
                </c:pt>
                <c:pt idx="154">
                  <c:v>118</c:v>
                </c:pt>
                <c:pt idx="155">
                  <c:v>-2</c:v>
                </c:pt>
                <c:pt idx="156">
                  <c:v>-10</c:v>
                </c:pt>
                <c:pt idx="157">
                  <c:v>-18</c:v>
                </c:pt>
                <c:pt idx="158">
                  <c:v>-16</c:v>
                </c:pt>
                <c:pt idx="159">
                  <c:v>-17</c:v>
                </c:pt>
                <c:pt idx="160">
                  <c:v>-18</c:v>
                </c:pt>
                <c:pt idx="161">
                  <c:v>-16</c:v>
                </c:pt>
                <c:pt idx="162">
                  <c:v>-18</c:v>
                </c:pt>
                <c:pt idx="163">
                  <c:v>-17</c:v>
                </c:pt>
                <c:pt idx="164">
                  <c:v>-17</c:v>
                </c:pt>
                <c:pt idx="165">
                  <c:v>-18</c:v>
                </c:pt>
                <c:pt idx="166">
                  <c:v>-17</c:v>
                </c:pt>
                <c:pt idx="167">
                  <c:v>-17</c:v>
                </c:pt>
                <c:pt idx="168">
                  <c:v>517</c:v>
                </c:pt>
                <c:pt idx="169">
                  <c:v>280</c:v>
                </c:pt>
                <c:pt idx="170">
                  <c:v>252</c:v>
                </c:pt>
                <c:pt idx="171">
                  <c:v>123</c:v>
                </c:pt>
                <c:pt idx="172">
                  <c:v>303</c:v>
                </c:pt>
                <c:pt idx="173">
                  <c:v>587</c:v>
                </c:pt>
                <c:pt idx="174">
                  <c:v>800</c:v>
                </c:pt>
                <c:pt idx="175">
                  <c:v>923</c:v>
                </c:pt>
                <c:pt idx="176">
                  <c:v>304</c:v>
                </c:pt>
                <c:pt idx="177">
                  <c:v>208</c:v>
                </c:pt>
                <c:pt idx="178">
                  <c:v>85</c:v>
                </c:pt>
                <c:pt idx="179">
                  <c:v>92</c:v>
                </c:pt>
                <c:pt idx="180">
                  <c:v>67</c:v>
                </c:pt>
                <c:pt idx="181">
                  <c:v>20</c:v>
                </c:pt>
                <c:pt idx="182">
                  <c:v>1</c:v>
                </c:pt>
                <c:pt idx="183">
                  <c:v>10</c:v>
                </c:pt>
                <c:pt idx="184">
                  <c:v>5</c:v>
                </c:pt>
                <c:pt idx="185">
                  <c:v>3</c:v>
                </c:pt>
                <c:pt idx="186">
                  <c:v>2</c:v>
                </c:pt>
                <c:pt idx="187">
                  <c:v>99</c:v>
                </c:pt>
                <c:pt idx="188">
                  <c:v>55</c:v>
                </c:pt>
                <c:pt idx="189">
                  <c:v>10</c:v>
                </c:pt>
                <c:pt idx="190">
                  <c:v>123</c:v>
                </c:pt>
                <c:pt idx="191">
                  <c:v>148</c:v>
                </c:pt>
                <c:pt idx="192">
                  <c:v>-6</c:v>
                </c:pt>
                <c:pt idx="193">
                  <c:v>-9</c:v>
                </c:pt>
                <c:pt idx="194">
                  <c:v>44</c:v>
                </c:pt>
                <c:pt idx="195">
                  <c:v>29</c:v>
                </c:pt>
                <c:pt idx="196">
                  <c:v>3</c:v>
                </c:pt>
                <c:pt idx="197">
                  <c:v>5</c:v>
                </c:pt>
                <c:pt idx="198">
                  <c:v>10</c:v>
                </c:pt>
                <c:pt idx="199">
                  <c:v>43</c:v>
                </c:pt>
                <c:pt idx="200">
                  <c:v>63</c:v>
                </c:pt>
                <c:pt idx="201">
                  <c:v>106</c:v>
                </c:pt>
                <c:pt idx="202">
                  <c:v>46</c:v>
                </c:pt>
                <c:pt idx="203">
                  <c:v>-6</c:v>
                </c:pt>
                <c:pt idx="204">
                  <c:v>-15</c:v>
                </c:pt>
                <c:pt idx="205">
                  <c:v>-15</c:v>
                </c:pt>
                <c:pt idx="206">
                  <c:v>-15</c:v>
                </c:pt>
                <c:pt idx="207">
                  <c:v>-15</c:v>
                </c:pt>
                <c:pt idx="208">
                  <c:v>-15</c:v>
                </c:pt>
                <c:pt idx="209">
                  <c:v>-15</c:v>
                </c:pt>
                <c:pt idx="210">
                  <c:v>-15</c:v>
                </c:pt>
                <c:pt idx="211">
                  <c:v>-16</c:v>
                </c:pt>
                <c:pt idx="212">
                  <c:v>-15</c:v>
                </c:pt>
                <c:pt idx="213">
                  <c:v>-4</c:v>
                </c:pt>
                <c:pt idx="214">
                  <c:v>-16</c:v>
                </c:pt>
                <c:pt idx="215">
                  <c:v>3</c:v>
                </c:pt>
                <c:pt idx="216">
                  <c:v>64</c:v>
                </c:pt>
                <c:pt idx="217">
                  <c:v>11</c:v>
                </c:pt>
                <c:pt idx="218">
                  <c:v>-11</c:v>
                </c:pt>
                <c:pt idx="219">
                  <c:v>-15</c:v>
                </c:pt>
                <c:pt idx="220">
                  <c:v>-8</c:v>
                </c:pt>
                <c:pt idx="221">
                  <c:v>-7</c:v>
                </c:pt>
                <c:pt idx="222">
                  <c:v>11</c:v>
                </c:pt>
                <c:pt idx="223">
                  <c:v>41</c:v>
                </c:pt>
                <c:pt idx="224">
                  <c:v>49</c:v>
                </c:pt>
                <c:pt idx="225">
                  <c:v>35</c:v>
                </c:pt>
                <c:pt idx="226">
                  <c:v>2</c:v>
                </c:pt>
                <c:pt idx="227">
                  <c:v>1</c:v>
                </c:pt>
                <c:pt idx="228">
                  <c:v>-8</c:v>
                </c:pt>
                <c:pt idx="229">
                  <c:v>10</c:v>
                </c:pt>
                <c:pt idx="230">
                  <c:v>3</c:v>
                </c:pt>
                <c:pt idx="231">
                  <c:v>-14</c:v>
                </c:pt>
                <c:pt idx="232">
                  <c:v>-15</c:v>
                </c:pt>
                <c:pt idx="233">
                  <c:v>-15</c:v>
                </c:pt>
                <c:pt idx="234">
                  <c:v>-15</c:v>
                </c:pt>
                <c:pt idx="235">
                  <c:v>-11</c:v>
                </c:pt>
                <c:pt idx="236">
                  <c:v>-9</c:v>
                </c:pt>
                <c:pt idx="237">
                  <c:v>-11</c:v>
                </c:pt>
                <c:pt idx="238">
                  <c:v>-15</c:v>
                </c:pt>
                <c:pt idx="239">
                  <c:v>-16</c:v>
                </c:pt>
                <c:pt idx="240">
                  <c:v>-12</c:v>
                </c:pt>
                <c:pt idx="241">
                  <c:v>-11</c:v>
                </c:pt>
                <c:pt idx="242">
                  <c:v>-12</c:v>
                </c:pt>
                <c:pt idx="243">
                  <c:v>-12</c:v>
                </c:pt>
                <c:pt idx="244">
                  <c:v>-11</c:v>
                </c:pt>
                <c:pt idx="245">
                  <c:v>-14</c:v>
                </c:pt>
                <c:pt idx="246">
                  <c:v>-12</c:v>
                </c:pt>
                <c:pt idx="247">
                  <c:v>-11</c:v>
                </c:pt>
                <c:pt idx="248">
                  <c:v>-4</c:v>
                </c:pt>
                <c:pt idx="249">
                  <c:v>-8</c:v>
                </c:pt>
                <c:pt idx="250">
                  <c:v>-11</c:v>
                </c:pt>
                <c:pt idx="251">
                  <c:v>-12</c:v>
                </c:pt>
                <c:pt idx="252">
                  <c:v>-12</c:v>
                </c:pt>
                <c:pt idx="253">
                  <c:v>-9</c:v>
                </c:pt>
                <c:pt idx="254">
                  <c:v>-2</c:v>
                </c:pt>
                <c:pt idx="255">
                  <c:v>-3</c:v>
                </c:pt>
                <c:pt idx="256">
                  <c:v>-8</c:v>
                </c:pt>
                <c:pt idx="257">
                  <c:v>-8</c:v>
                </c:pt>
                <c:pt idx="258">
                  <c:v>-10</c:v>
                </c:pt>
                <c:pt idx="259">
                  <c:v>-5</c:v>
                </c:pt>
                <c:pt idx="260">
                  <c:v>-12</c:v>
                </c:pt>
                <c:pt idx="261">
                  <c:v>-15</c:v>
                </c:pt>
                <c:pt idx="262">
                  <c:v>-12</c:v>
                </c:pt>
                <c:pt idx="263">
                  <c:v>-11</c:v>
                </c:pt>
                <c:pt idx="264">
                  <c:v>586</c:v>
                </c:pt>
                <c:pt idx="265">
                  <c:v>443</c:v>
                </c:pt>
                <c:pt idx="266">
                  <c:v>506</c:v>
                </c:pt>
                <c:pt idx="267">
                  <c:v>875</c:v>
                </c:pt>
                <c:pt idx="268">
                  <c:v>1126</c:v>
                </c:pt>
                <c:pt idx="269">
                  <c:v>1481</c:v>
                </c:pt>
                <c:pt idx="270">
                  <c:v>1937</c:v>
                </c:pt>
                <c:pt idx="271">
                  <c:v>2541</c:v>
                </c:pt>
                <c:pt idx="272">
                  <c:v>2445</c:v>
                </c:pt>
                <c:pt idx="273">
                  <c:v>2413</c:v>
                </c:pt>
                <c:pt idx="274">
                  <c:v>2230</c:v>
                </c:pt>
                <c:pt idx="275">
                  <c:v>1942</c:v>
                </c:pt>
                <c:pt idx="276">
                  <c:v>1757</c:v>
                </c:pt>
                <c:pt idx="277">
                  <c:v>1504</c:v>
                </c:pt>
                <c:pt idx="278">
                  <c:v>1302</c:v>
                </c:pt>
                <c:pt idx="279">
                  <c:v>1067</c:v>
                </c:pt>
                <c:pt idx="280">
                  <c:v>448</c:v>
                </c:pt>
                <c:pt idx="281">
                  <c:v>103</c:v>
                </c:pt>
                <c:pt idx="282">
                  <c:v>23</c:v>
                </c:pt>
                <c:pt idx="283">
                  <c:v>41</c:v>
                </c:pt>
                <c:pt idx="284">
                  <c:v>2</c:v>
                </c:pt>
                <c:pt idx="285">
                  <c:v>28</c:v>
                </c:pt>
                <c:pt idx="286">
                  <c:v>16</c:v>
                </c:pt>
                <c:pt idx="287">
                  <c:v>112</c:v>
                </c:pt>
                <c:pt idx="288">
                  <c:v>159</c:v>
                </c:pt>
                <c:pt idx="289">
                  <c:v>226</c:v>
                </c:pt>
                <c:pt idx="290">
                  <c:v>153</c:v>
                </c:pt>
                <c:pt idx="291">
                  <c:v>368</c:v>
                </c:pt>
                <c:pt idx="292">
                  <c:v>322</c:v>
                </c:pt>
                <c:pt idx="293">
                  <c:v>91</c:v>
                </c:pt>
                <c:pt idx="294">
                  <c:v>74</c:v>
                </c:pt>
                <c:pt idx="295">
                  <c:v>322</c:v>
                </c:pt>
                <c:pt idx="296">
                  <c:v>926</c:v>
                </c:pt>
                <c:pt idx="297">
                  <c:v>1443</c:v>
                </c:pt>
                <c:pt idx="298">
                  <c:v>2156</c:v>
                </c:pt>
                <c:pt idx="299">
                  <c:v>2433</c:v>
                </c:pt>
                <c:pt idx="300">
                  <c:v>2586</c:v>
                </c:pt>
                <c:pt idx="301">
                  <c:v>2762</c:v>
                </c:pt>
                <c:pt idx="302">
                  <c:v>2769</c:v>
                </c:pt>
                <c:pt idx="303">
                  <c:v>2531</c:v>
                </c:pt>
                <c:pt idx="304">
                  <c:v>2692</c:v>
                </c:pt>
                <c:pt idx="305">
                  <c:v>2613</c:v>
                </c:pt>
                <c:pt idx="306">
                  <c:v>2119</c:v>
                </c:pt>
                <c:pt idx="307">
                  <c:v>1437</c:v>
                </c:pt>
                <c:pt idx="308">
                  <c:v>1501</c:v>
                </c:pt>
                <c:pt idx="309">
                  <c:v>1575</c:v>
                </c:pt>
                <c:pt idx="310">
                  <c:v>1291</c:v>
                </c:pt>
                <c:pt idx="311">
                  <c:v>919</c:v>
                </c:pt>
                <c:pt idx="312">
                  <c:v>12</c:v>
                </c:pt>
                <c:pt idx="313">
                  <c:v>-5</c:v>
                </c:pt>
                <c:pt idx="314">
                  <c:v>-8</c:v>
                </c:pt>
                <c:pt idx="315">
                  <c:v>-8</c:v>
                </c:pt>
                <c:pt idx="316">
                  <c:v>-11</c:v>
                </c:pt>
                <c:pt idx="317">
                  <c:v>-11</c:v>
                </c:pt>
                <c:pt idx="318">
                  <c:v>-11</c:v>
                </c:pt>
                <c:pt idx="319">
                  <c:v>-10</c:v>
                </c:pt>
                <c:pt idx="320">
                  <c:v>-10</c:v>
                </c:pt>
                <c:pt idx="321">
                  <c:v>-9</c:v>
                </c:pt>
                <c:pt idx="322">
                  <c:v>-9</c:v>
                </c:pt>
                <c:pt idx="323">
                  <c:v>-2</c:v>
                </c:pt>
                <c:pt idx="324">
                  <c:v>10</c:v>
                </c:pt>
                <c:pt idx="325">
                  <c:v>-9</c:v>
                </c:pt>
                <c:pt idx="326">
                  <c:v>-12</c:v>
                </c:pt>
                <c:pt idx="327">
                  <c:v>-13</c:v>
                </c:pt>
                <c:pt idx="328">
                  <c:v>0</c:v>
                </c:pt>
                <c:pt idx="329">
                  <c:v>-10</c:v>
                </c:pt>
                <c:pt idx="330">
                  <c:v>-15</c:v>
                </c:pt>
                <c:pt idx="331">
                  <c:v>-14</c:v>
                </c:pt>
                <c:pt idx="332">
                  <c:v>-15</c:v>
                </c:pt>
                <c:pt idx="333">
                  <c:v>-15</c:v>
                </c:pt>
                <c:pt idx="334">
                  <c:v>-15</c:v>
                </c:pt>
                <c:pt idx="335">
                  <c:v>-15</c:v>
                </c:pt>
                <c:pt idx="336">
                  <c:v>-11</c:v>
                </c:pt>
                <c:pt idx="337">
                  <c:v>13</c:v>
                </c:pt>
                <c:pt idx="338">
                  <c:v>100</c:v>
                </c:pt>
                <c:pt idx="339">
                  <c:v>173</c:v>
                </c:pt>
                <c:pt idx="340">
                  <c:v>413</c:v>
                </c:pt>
                <c:pt idx="341">
                  <c:v>486</c:v>
                </c:pt>
                <c:pt idx="342">
                  <c:v>428</c:v>
                </c:pt>
                <c:pt idx="343">
                  <c:v>385</c:v>
                </c:pt>
                <c:pt idx="344">
                  <c:v>505</c:v>
                </c:pt>
                <c:pt idx="345">
                  <c:v>406</c:v>
                </c:pt>
                <c:pt idx="346">
                  <c:v>832</c:v>
                </c:pt>
                <c:pt idx="347">
                  <c:v>920</c:v>
                </c:pt>
                <c:pt idx="348">
                  <c:v>550</c:v>
                </c:pt>
                <c:pt idx="349">
                  <c:v>261</c:v>
                </c:pt>
                <c:pt idx="350">
                  <c:v>65</c:v>
                </c:pt>
                <c:pt idx="351">
                  <c:v>84</c:v>
                </c:pt>
                <c:pt idx="352">
                  <c:v>84</c:v>
                </c:pt>
                <c:pt idx="353">
                  <c:v>125</c:v>
                </c:pt>
                <c:pt idx="354">
                  <c:v>90</c:v>
                </c:pt>
                <c:pt idx="355">
                  <c:v>58</c:v>
                </c:pt>
                <c:pt idx="356">
                  <c:v>98</c:v>
                </c:pt>
                <c:pt idx="357">
                  <c:v>85</c:v>
                </c:pt>
                <c:pt idx="358">
                  <c:v>79</c:v>
                </c:pt>
                <c:pt idx="359">
                  <c:v>77</c:v>
                </c:pt>
                <c:pt idx="360">
                  <c:v>2206</c:v>
                </c:pt>
                <c:pt idx="361">
                  <c:v>2018</c:v>
                </c:pt>
                <c:pt idx="362">
                  <c:v>2043</c:v>
                </c:pt>
                <c:pt idx="363">
                  <c:v>1622</c:v>
                </c:pt>
                <c:pt idx="364">
                  <c:v>1670</c:v>
                </c:pt>
                <c:pt idx="365">
                  <c:v>1400</c:v>
                </c:pt>
                <c:pt idx="366">
                  <c:v>1221</c:v>
                </c:pt>
                <c:pt idx="367">
                  <c:v>989</c:v>
                </c:pt>
                <c:pt idx="368">
                  <c:v>962</c:v>
                </c:pt>
                <c:pt idx="369">
                  <c:v>730</c:v>
                </c:pt>
                <c:pt idx="370">
                  <c:v>732</c:v>
                </c:pt>
                <c:pt idx="371">
                  <c:v>720</c:v>
                </c:pt>
                <c:pt idx="372">
                  <c:v>681</c:v>
                </c:pt>
                <c:pt idx="373">
                  <c:v>653</c:v>
                </c:pt>
                <c:pt idx="374">
                  <c:v>587</c:v>
                </c:pt>
                <c:pt idx="375">
                  <c:v>500</c:v>
                </c:pt>
                <c:pt idx="376">
                  <c:v>412</c:v>
                </c:pt>
                <c:pt idx="377">
                  <c:v>364</c:v>
                </c:pt>
                <c:pt idx="378">
                  <c:v>328</c:v>
                </c:pt>
                <c:pt idx="379">
                  <c:v>261</c:v>
                </c:pt>
                <c:pt idx="380">
                  <c:v>259</c:v>
                </c:pt>
                <c:pt idx="381">
                  <c:v>212</c:v>
                </c:pt>
                <c:pt idx="382">
                  <c:v>240</c:v>
                </c:pt>
                <c:pt idx="383">
                  <c:v>147</c:v>
                </c:pt>
                <c:pt idx="384">
                  <c:v>1476</c:v>
                </c:pt>
                <c:pt idx="385">
                  <c:v>1999</c:v>
                </c:pt>
                <c:pt idx="386">
                  <c:v>1912</c:v>
                </c:pt>
                <c:pt idx="387">
                  <c:v>2080</c:v>
                </c:pt>
                <c:pt idx="388">
                  <c:v>1951</c:v>
                </c:pt>
                <c:pt idx="389">
                  <c:v>2178</c:v>
                </c:pt>
                <c:pt idx="390">
                  <c:v>2313</c:v>
                </c:pt>
                <c:pt idx="391">
                  <c:v>1931</c:v>
                </c:pt>
                <c:pt idx="392">
                  <c:v>1619</c:v>
                </c:pt>
                <c:pt idx="393">
                  <c:v>967</c:v>
                </c:pt>
                <c:pt idx="394">
                  <c:v>714</c:v>
                </c:pt>
                <c:pt idx="395">
                  <c:v>702</c:v>
                </c:pt>
                <c:pt idx="396">
                  <c:v>1448</c:v>
                </c:pt>
                <c:pt idx="397">
                  <c:v>780</c:v>
                </c:pt>
                <c:pt idx="398">
                  <c:v>843</c:v>
                </c:pt>
                <c:pt idx="399">
                  <c:v>951</c:v>
                </c:pt>
                <c:pt idx="400">
                  <c:v>758</c:v>
                </c:pt>
                <c:pt idx="401">
                  <c:v>51</c:v>
                </c:pt>
                <c:pt idx="402">
                  <c:v>36</c:v>
                </c:pt>
                <c:pt idx="403">
                  <c:v>87</c:v>
                </c:pt>
                <c:pt idx="404">
                  <c:v>333</c:v>
                </c:pt>
                <c:pt idx="405">
                  <c:v>380</c:v>
                </c:pt>
                <c:pt idx="406">
                  <c:v>504</c:v>
                </c:pt>
                <c:pt idx="407">
                  <c:v>604</c:v>
                </c:pt>
                <c:pt idx="408">
                  <c:v>2554</c:v>
                </c:pt>
                <c:pt idx="409">
                  <c:v>2613</c:v>
                </c:pt>
                <c:pt idx="410">
                  <c:v>2168</c:v>
                </c:pt>
                <c:pt idx="411">
                  <c:v>1398</c:v>
                </c:pt>
                <c:pt idx="412">
                  <c:v>951</c:v>
                </c:pt>
                <c:pt idx="413">
                  <c:v>828</c:v>
                </c:pt>
                <c:pt idx="414">
                  <c:v>779</c:v>
                </c:pt>
                <c:pt idx="415">
                  <c:v>574</c:v>
                </c:pt>
                <c:pt idx="416">
                  <c:v>754</c:v>
                </c:pt>
                <c:pt idx="417">
                  <c:v>571</c:v>
                </c:pt>
                <c:pt idx="418">
                  <c:v>620</c:v>
                </c:pt>
                <c:pt idx="419">
                  <c:v>714</c:v>
                </c:pt>
                <c:pt idx="420">
                  <c:v>783</c:v>
                </c:pt>
                <c:pt idx="421">
                  <c:v>589</c:v>
                </c:pt>
                <c:pt idx="422">
                  <c:v>423</c:v>
                </c:pt>
                <c:pt idx="423">
                  <c:v>425</c:v>
                </c:pt>
                <c:pt idx="424">
                  <c:v>520</c:v>
                </c:pt>
                <c:pt idx="425">
                  <c:v>621</c:v>
                </c:pt>
                <c:pt idx="426">
                  <c:v>780</c:v>
                </c:pt>
                <c:pt idx="427">
                  <c:v>780</c:v>
                </c:pt>
                <c:pt idx="428">
                  <c:v>516</c:v>
                </c:pt>
                <c:pt idx="429">
                  <c:v>317</c:v>
                </c:pt>
                <c:pt idx="430">
                  <c:v>437</c:v>
                </c:pt>
                <c:pt idx="431">
                  <c:v>623</c:v>
                </c:pt>
                <c:pt idx="432">
                  <c:v>-15</c:v>
                </c:pt>
                <c:pt idx="433">
                  <c:v>-14</c:v>
                </c:pt>
                <c:pt idx="434">
                  <c:v>-15</c:v>
                </c:pt>
                <c:pt idx="435">
                  <c:v>-14</c:v>
                </c:pt>
                <c:pt idx="436">
                  <c:v>-15</c:v>
                </c:pt>
                <c:pt idx="437">
                  <c:v>-16</c:v>
                </c:pt>
                <c:pt idx="438">
                  <c:v>-15</c:v>
                </c:pt>
                <c:pt idx="439">
                  <c:v>-16</c:v>
                </c:pt>
                <c:pt idx="440">
                  <c:v>-16</c:v>
                </c:pt>
                <c:pt idx="441">
                  <c:v>-16</c:v>
                </c:pt>
                <c:pt idx="442">
                  <c:v>-15</c:v>
                </c:pt>
                <c:pt idx="443">
                  <c:v>-17</c:v>
                </c:pt>
                <c:pt idx="444">
                  <c:v>-16</c:v>
                </c:pt>
                <c:pt idx="445">
                  <c:v>-16</c:v>
                </c:pt>
                <c:pt idx="446">
                  <c:v>-17</c:v>
                </c:pt>
                <c:pt idx="447">
                  <c:v>-18</c:v>
                </c:pt>
                <c:pt idx="448">
                  <c:v>-15</c:v>
                </c:pt>
                <c:pt idx="449">
                  <c:v>-15</c:v>
                </c:pt>
                <c:pt idx="450">
                  <c:v>-15</c:v>
                </c:pt>
                <c:pt idx="451">
                  <c:v>-18</c:v>
                </c:pt>
                <c:pt idx="452">
                  <c:v>-16</c:v>
                </c:pt>
                <c:pt idx="453">
                  <c:v>-16</c:v>
                </c:pt>
                <c:pt idx="454">
                  <c:v>-17</c:v>
                </c:pt>
                <c:pt idx="455">
                  <c:v>-17</c:v>
                </c:pt>
                <c:pt idx="456">
                  <c:v>638</c:v>
                </c:pt>
                <c:pt idx="457">
                  <c:v>1143</c:v>
                </c:pt>
                <c:pt idx="458">
                  <c:v>754</c:v>
                </c:pt>
                <c:pt idx="459">
                  <c:v>957</c:v>
                </c:pt>
                <c:pt idx="460">
                  <c:v>474</c:v>
                </c:pt>
                <c:pt idx="461">
                  <c:v>767</c:v>
                </c:pt>
                <c:pt idx="462">
                  <c:v>731</c:v>
                </c:pt>
                <c:pt idx="463">
                  <c:v>573</c:v>
                </c:pt>
                <c:pt idx="464">
                  <c:v>748</c:v>
                </c:pt>
                <c:pt idx="465">
                  <c:v>897</c:v>
                </c:pt>
                <c:pt idx="466">
                  <c:v>883</c:v>
                </c:pt>
                <c:pt idx="467">
                  <c:v>436</c:v>
                </c:pt>
                <c:pt idx="468">
                  <c:v>451</c:v>
                </c:pt>
                <c:pt idx="469">
                  <c:v>688</c:v>
                </c:pt>
                <c:pt idx="470">
                  <c:v>786</c:v>
                </c:pt>
                <c:pt idx="471">
                  <c:v>486</c:v>
                </c:pt>
                <c:pt idx="472">
                  <c:v>617</c:v>
                </c:pt>
                <c:pt idx="473">
                  <c:v>514</c:v>
                </c:pt>
                <c:pt idx="474">
                  <c:v>767</c:v>
                </c:pt>
                <c:pt idx="475">
                  <c:v>603</c:v>
                </c:pt>
                <c:pt idx="476">
                  <c:v>173</c:v>
                </c:pt>
                <c:pt idx="477">
                  <c:v>33</c:v>
                </c:pt>
                <c:pt idx="478">
                  <c:v>24</c:v>
                </c:pt>
                <c:pt idx="479">
                  <c:v>15</c:v>
                </c:pt>
                <c:pt idx="480">
                  <c:v>197</c:v>
                </c:pt>
                <c:pt idx="481">
                  <c:v>187</c:v>
                </c:pt>
                <c:pt idx="482">
                  <c:v>181</c:v>
                </c:pt>
                <c:pt idx="483">
                  <c:v>131</c:v>
                </c:pt>
                <c:pt idx="484">
                  <c:v>144</c:v>
                </c:pt>
                <c:pt idx="485">
                  <c:v>32</c:v>
                </c:pt>
                <c:pt idx="486">
                  <c:v>90</c:v>
                </c:pt>
                <c:pt idx="487">
                  <c:v>192</c:v>
                </c:pt>
                <c:pt idx="488">
                  <c:v>240</c:v>
                </c:pt>
                <c:pt idx="489">
                  <c:v>340</c:v>
                </c:pt>
                <c:pt idx="490">
                  <c:v>347</c:v>
                </c:pt>
                <c:pt idx="491">
                  <c:v>263</c:v>
                </c:pt>
                <c:pt idx="492">
                  <c:v>277</c:v>
                </c:pt>
                <c:pt idx="493">
                  <c:v>191</c:v>
                </c:pt>
                <c:pt idx="494">
                  <c:v>179</c:v>
                </c:pt>
                <c:pt idx="495">
                  <c:v>172</c:v>
                </c:pt>
                <c:pt idx="496">
                  <c:v>183</c:v>
                </c:pt>
                <c:pt idx="497">
                  <c:v>207</c:v>
                </c:pt>
                <c:pt idx="498">
                  <c:v>197</c:v>
                </c:pt>
                <c:pt idx="499">
                  <c:v>188</c:v>
                </c:pt>
                <c:pt idx="500">
                  <c:v>183</c:v>
                </c:pt>
                <c:pt idx="501">
                  <c:v>127</c:v>
                </c:pt>
                <c:pt idx="502">
                  <c:v>111</c:v>
                </c:pt>
                <c:pt idx="503">
                  <c:v>223</c:v>
                </c:pt>
                <c:pt idx="504">
                  <c:v>1057</c:v>
                </c:pt>
                <c:pt idx="505">
                  <c:v>666</c:v>
                </c:pt>
                <c:pt idx="506">
                  <c:v>569</c:v>
                </c:pt>
                <c:pt idx="507">
                  <c:v>413</c:v>
                </c:pt>
                <c:pt idx="508">
                  <c:v>251</c:v>
                </c:pt>
                <c:pt idx="509">
                  <c:v>166</c:v>
                </c:pt>
                <c:pt idx="510">
                  <c:v>99</c:v>
                </c:pt>
                <c:pt idx="511">
                  <c:v>172</c:v>
                </c:pt>
                <c:pt idx="512">
                  <c:v>146</c:v>
                </c:pt>
                <c:pt idx="513">
                  <c:v>34</c:v>
                </c:pt>
                <c:pt idx="514">
                  <c:v>21</c:v>
                </c:pt>
                <c:pt idx="515">
                  <c:v>16</c:v>
                </c:pt>
                <c:pt idx="516">
                  <c:v>28</c:v>
                </c:pt>
                <c:pt idx="517">
                  <c:v>82</c:v>
                </c:pt>
                <c:pt idx="518">
                  <c:v>13</c:v>
                </c:pt>
                <c:pt idx="519">
                  <c:v>50</c:v>
                </c:pt>
                <c:pt idx="520">
                  <c:v>160</c:v>
                </c:pt>
                <c:pt idx="521">
                  <c:v>234</c:v>
                </c:pt>
                <c:pt idx="522">
                  <c:v>283</c:v>
                </c:pt>
                <c:pt idx="523">
                  <c:v>273</c:v>
                </c:pt>
                <c:pt idx="524">
                  <c:v>331</c:v>
                </c:pt>
                <c:pt idx="525">
                  <c:v>55</c:v>
                </c:pt>
                <c:pt idx="526">
                  <c:v>68</c:v>
                </c:pt>
                <c:pt idx="527">
                  <c:v>425</c:v>
                </c:pt>
                <c:pt idx="528">
                  <c:v>176</c:v>
                </c:pt>
                <c:pt idx="529">
                  <c:v>159</c:v>
                </c:pt>
                <c:pt idx="530">
                  <c:v>115</c:v>
                </c:pt>
                <c:pt idx="531">
                  <c:v>81</c:v>
                </c:pt>
                <c:pt idx="532">
                  <c:v>77</c:v>
                </c:pt>
                <c:pt idx="533">
                  <c:v>66</c:v>
                </c:pt>
                <c:pt idx="534">
                  <c:v>0</c:v>
                </c:pt>
                <c:pt idx="535">
                  <c:v>-6</c:v>
                </c:pt>
                <c:pt idx="536">
                  <c:v>-10</c:v>
                </c:pt>
                <c:pt idx="537">
                  <c:v>-8</c:v>
                </c:pt>
                <c:pt idx="538">
                  <c:v>-2</c:v>
                </c:pt>
                <c:pt idx="539">
                  <c:v>2</c:v>
                </c:pt>
                <c:pt idx="540">
                  <c:v>8</c:v>
                </c:pt>
                <c:pt idx="541">
                  <c:v>3</c:v>
                </c:pt>
                <c:pt idx="542">
                  <c:v>49</c:v>
                </c:pt>
                <c:pt idx="543">
                  <c:v>103</c:v>
                </c:pt>
                <c:pt idx="544">
                  <c:v>171</c:v>
                </c:pt>
                <c:pt idx="545">
                  <c:v>224</c:v>
                </c:pt>
                <c:pt idx="546">
                  <c:v>152</c:v>
                </c:pt>
                <c:pt idx="547">
                  <c:v>147</c:v>
                </c:pt>
                <c:pt idx="548">
                  <c:v>154</c:v>
                </c:pt>
                <c:pt idx="549">
                  <c:v>216</c:v>
                </c:pt>
                <c:pt idx="550">
                  <c:v>252</c:v>
                </c:pt>
                <c:pt idx="551">
                  <c:v>250</c:v>
                </c:pt>
                <c:pt idx="552">
                  <c:v>-12</c:v>
                </c:pt>
                <c:pt idx="553">
                  <c:v>-11</c:v>
                </c:pt>
                <c:pt idx="554">
                  <c:v>-12</c:v>
                </c:pt>
                <c:pt idx="555">
                  <c:v>-12</c:v>
                </c:pt>
                <c:pt idx="556">
                  <c:v>-11</c:v>
                </c:pt>
                <c:pt idx="557">
                  <c:v>-14</c:v>
                </c:pt>
                <c:pt idx="558">
                  <c:v>-12</c:v>
                </c:pt>
                <c:pt idx="559">
                  <c:v>-11</c:v>
                </c:pt>
                <c:pt idx="560">
                  <c:v>-4</c:v>
                </c:pt>
                <c:pt idx="561">
                  <c:v>-8</c:v>
                </c:pt>
                <c:pt idx="562">
                  <c:v>-11</c:v>
                </c:pt>
                <c:pt idx="563">
                  <c:v>-12</c:v>
                </c:pt>
                <c:pt idx="564">
                  <c:v>-12</c:v>
                </c:pt>
                <c:pt idx="565">
                  <c:v>-9</c:v>
                </c:pt>
                <c:pt idx="566">
                  <c:v>-2</c:v>
                </c:pt>
                <c:pt idx="567">
                  <c:v>-3</c:v>
                </c:pt>
                <c:pt idx="568">
                  <c:v>-8</c:v>
                </c:pt>
                <c:pt idx="569">
                  <c:v>-8</c:v>
                </c:pt>
                <c:pt idx="570">
                  <c:v>-10</c:v>
                </c:pt>
                <c:pt idx="571">
                  <c:v>-5</c:v>
                </c:pt>
                <c:pt idx="572">
                  <c:v>-12</c:v>
                </c:pt>
                <c:pt idx="573">
                  <c:v>-15</c:v>
                </c:pt>
                <c:pt idx="574">
                  <c:v>-12</c:v>
                </c:pt>
                <c:pt idx="575">
                  <c:v>-11</c:v>
                </c:pt>
                <c:pt idx="576">
                  <c:v>83</c:v>
                </c:pt>
                <c:pt idx="577">
                  <c:v>62</c:v>
                </c:pt>
                <c:pt idx="578">
                  <c:v>119</c:v>
                </c:pt>
                <c:pt idx="579">
                  <c:v>164</c:v>
                </c:pt>
                <c:pt idx="580">
                  <c:v>175</c:v>
                </c:pt>
                <c:pt idx="581">
                  <c:v>155</c:v>
                </c:pt>
                <c:pt idx="582">
                  <c:v>190</c:v>
                </c:pt>
                <c:pt idx="583">
                  <c:v>271</c:v>
                </c:pt>
                <c:pt idx="584">
                  <c:v>291</c:v>
                </c:pt>
                <c:pt idx="585">
                  <c:v>206</c:v>
                </c:pt>
                <c:pt idx="586">
                  <c:v>151</c:v>
                </c:pt>
                <c:pt idx="587">
                  <c:v>153</c:v>
                </c:pt>
                <c:pt idx="588">
                  <c:v>48</c:v>
                </c:pt>
                <c:pt idx="589">
                  <c:v>219</c:v>
                </c:pt>
                <c:pt idx="590">
                  <c:v>221</c:v>
                </c:pt>
                <c:pt idx="591">
                  <c:v>109</c:v>
                </c:pt>
                <c:pt idx="592">
                  <c:v>144</c:v>
                </c:pt>
                <c:pt idx="593">
                  <c:v>180</c:v>
                </c:pt>
                <c:pt idx="594">
                  <c:v>243</c:v>
                </c:pt>
                <c:pt idx="595">
                  <c:v>216</c:v>
                </c:pt>
                <c:pt idx="596">
                  <c:v>203</c:v>
                </c:pt>
                <c:pt idx="597">
                  <c:v>273</c:v>
                </c:pt>
                <c:pt idx="598">
                  <c:v>170</c:v>
                </c:pt>
                <c:pt idx="599">
                  <c:v>220</c:v>
                </c:pt>
                <c:pt idx="600">
                  <c:v>108</c:v>
                </c:pt>
                <c:pt idx="601">
                  <c:v>87</c:v>
                </c:pt>
                <c:pt idx="602">
                  <c:v>24</c:v>
                </c:pt>
                <c:pt idx="603">
                  <c:v>31</c:v>
                </c:pt>
                <c:pt idx="604">
                  <c:v>55</c:v>
                </c:pt>
                <c:pt idx="605">
                  <c:v>108</c:v>
                </c:pt>
                <c:pt idx="606">
                  <c:v>134</c:v>
                </c:pt>
                <c:pt idx="607">
                  <c:v>134</c:v>
                </c:pt>
                <c:pt idx="608">
                  <c:v>99</c:v>
                </c:pt>
                <c:pt idx="609">
                  <c:v>83</c:v>
                </c:pt>
                <c:pt idx="610">
                  <c:v>34</c:v>
                </c:pt>
                <c:pt idx="611">
                  <c:v>56</c:v>
                </c:pt>
                <c:pt idx="612">
                  <c:v>79</c:v>
                </c:pt>
                <c:pt idx="613">
                  <c:v>85</c:v>
                </c:pt>
                <c:pt idx="614">
                  <c:v>49</c:v>
                </c:pt>
                <c:pt idx="615">
                  <c:v>-7</c:v>
                </c:pt>
                <c:pt idx="616">
                  <c:v>71</c:v>
                </c:pt>
                <c:pt idx="617">
                  <c:v>96</c:v>
                </c:pt>
                <c:pt idx="618">
                  <c:v>57</c:v>
                </c:pt>
                <c:pt idx="619">
                  <c:v>-11</c:v>
                </c:pt>
                <c:pt idx="620">
                  <c:v>3</c:v>
                </c:pt>
                <c:pt idx="621">
                  <c:v>-11</c:v>
                </c:pt>
                <c:pt idx="622">
                  <c:v>-13</c:v>
                </c:pt>
                <c:pt idx="623">
                  <c:v>-14</c:v>
                </c:pt>
                <c:pt idx="624">
                  <c:v>63</c:v>
                </c:pt>
                <c:pt idx="625">
                  <c:v>21</c:v>
                </c:pt>
                <c:pt idx="626">
                  <c:v>24</c:v>
                </c:pt>
                <c:pt idx="627">
                  <c:v>6</c:v>
                </c:pt>
                <c:pt idx="628">
                  <c:v>-3</c:v>
                </c:pt>
                <c:pt idx="629">
                  <c:v>-11</c:v>
                </c:pt>
                <c:pt idx="630">
                  <c:v>5</c:v>
                </c:pt>
                <c:pt idx="631">
                  <c:v>7</c:v>
                </c:pt>
                <c:pt idx="632">
                  <c:v>6</c:v>
                </c:pt>
                <c:pt idx="633">
                  <c:v>-2</c:v>
                </c:pt>
                <c:pt idx="634">
                  <c:v>29</c:v>
                </c:pt>
                <c:pt idx="635">
                  <c:v>98</c:v>
                </c:pt>
                <c:pt idx="636">
                  <c:v>93</c:v>
                </c:pt>
                <c:pt idx="637">
                  <c:v>97</c:v>
                </c:pt>
                <c:pt idx="638">
                  <c:v>168</c:v>
                </c:pt>
                <c:pt idx="639">
                  <c:v>118</c:v>
                </c:pt>
                <c:pt idx="640">
                  <c:v>32</c:v>
                </c:pt>
                <c:pt idx="641">
                  <c:v>113</c:v>
                </c:pt>
                <c:pt idx="642">
                  <c:v>265</c:v>
                </c:pt>
                <c:pt idx="643">
                  <c:v>477</c:v>
                </c:pt>
                <c:pt idx="644">
                  <c:v>967</c:v>
                </c:pt>
                <c:pt idx="645">
                  <c:v>1408</c:v>
                </c:pt>
                <c:pt idx="646">
                  <c:v>1750</c:v>
                </c:pt>
                <c:pt idx="647">
                  <c:v>2097</c:v>
                </c:pt>
                <c:pt idx="648">
                  <c:v>328</c:v>
                </c:pt>
                <c:pt idx="649">
                  <c:v>152</c:v>
                </c:pt>
                <c:pt idx="650">
                  <c:v>187</c:v>
                </c:pt>
                <c:pt idx="651">
                  <c:v>112</c:v>
                </c:pt>
                <c:pt idx="652">
                  <c:v>169</c:v>
                </c:pt>
                <c:pt idx="653">
                  <c:v>52</c:v>
                </c:pt>
                <c:pt idx="654">
                  <c:v>-2</c:v>
                </c:pt>
                <c:pt idx="655">
                  <c:v>-11</c:v>
                </c:pt>
                <c:pt idx="656">
                  <c:v>10</c:v>
                </c:pt>
                <c:pt idx="657">
                  <c:v>84</c:v>
                </c:pt>
                <c:pt idx="658">
                  <c:v>18</c:v>
                </c:pt>
                <c:pt idx="659">
                  <c:v>203</c:v>
                </c:pt>
                <c:pt idx="660">
                  <c:v>546</c:v>
                </c:pt>
                <c:pt idx="661">
                  <c:v>1014</c:v>
                </c:pt>
                <c:pt idx="662">
                  <c:v>1424</c:v>
                </c:pt>
                <c:pt idx="663">
                  <c:v>1462</c:v>
                </c:pt>
                <c:pt idx="664">
                  <c:v>1322</c:v>
                </c:pt>
                <c:pt idx="665">
                  <c:v>1233</c:v>
                </c:pt>
                <c:pt idx="666">
                  <c:v>1436</c:v>
                </c:pt>
                <c:pt idx="667">
                  <c:v>1714</c:v>
                </c:pt>
                <c:pt idx="668">
                  <c:v>1474</c:v>
                </c:pt>
                <c:pt idx="669">
                  <c:v>1587</c:v>
                </c:pt>
                <c:pt idx="670">
                  <c:v>1574</c:v>
                </c:pt>
                <c:pt idx="671">
                  <c:v>1344</c:v>
                </c:pt>
                <c:pt idx="672">
                  <c:v>1688</c:v>
                </c:pt>
                <c:pt idx="673">
                  <c:v>1581</c:v>
                </c:pt>
                <c:pt idx="674">
                  <c:v>1791</c:v>
                </c:pt>
                <c:pt idx="675">
                  <c:v>2220</c:v>
                </c:pt>
                <c:pt idx="676">
                  <c:v>2184</c:v>
                </c:pt>
                <c:pt idx="677">
                  <c:v>2534</c:v>
                </c:pt>
                <c:pt idx="678">
                  <c:v>2454</c:v>
                </c:pt>
                <c:pt idx="679">
                  <c:v>2068</c:v>
                </c:pt>
                <c:pt idx="680">
                  <c:v>2080</c:v>
                </c:pt>
                <c:pt idx="681">
                  <c:v>2065</c:v>
                </c:pt>
                <c:pt idx="682">
                  <c:v>1937</c:v>
                </c:pt>
                <c:pt idx="683">
                  <c:v>1922</c:v>
                </c:pt>
                <c:pt idx="684">
                  <c:v>1860</c:v>
                </c:pt>
                <c:pt idx="685">
                  <c:v>1503</c:v>
                </c:pt>
                <c:pt idx="686">
                  <c:v>1702</c:v>
                </c:pt>
                <c:pt idx="687">
                  <c:v>1940</c:v>
                </c:pt>
                <c:pt idx="688">
                  <c:v>1740</c:v>
                </c:pt>
                <c:pt idx="689">
                  <c:v>1943</c:v>
                </c:pt>
                <c:pt idx="690">
                  <c:v>1814</c:v>
                </c:pt>
                <c:pt idx="691">
                  <c:v>1430</c:v>
                </c:pt>
                <c:pt idx="692">
                  <c:v>1327</c:v>
                </c:pt>
                <c:pt idx="693">
                  <c:v>1206</c:v>
                </c:pt>
                <c:pt idx="694">
                  <c:v>1461</c:v>
                </c:pt>
                <c:pt idx="695">
                  <c:v>1047</c:v>
                </c:pt>
                <c:pt idx="696">
                  <c:v>1415</c:v>
                </c:pt>
                <c:pt idx="697">
                  <c:v>1369</c:v>
                </c:pt>
                <c:pt idx="698">
                  <c:v>1200</c:v>
                </c:pt>
                <c:pt idx="699">
                  <c:v>1014</c:v>
                </c:pt>
                <c:pt idx="700">
                  <c:v>779</c:v>
                </c:pt>
                <c:pt idx="701">
                  <c:v>503</c:v>
                </c:pt>
                <c:pt idx="702">
                  <c:v>226</c:v>
                </c:pt>
                <c:pt idx="703">
                  <c:v>52</c:v>
                </c:pt>
                <c:pt idx="704">
                  <c:v>-13</c:v>
                </c:pt>
                <c:pt idx="705">
                  <c:v>-10</c:v>
                </c:pt>
                <c:pt idx="706">
                  <c:v>-15</c:v>
                </c:pt>
                <c:pt idx="707">
                  <c:v>-13</c:v>
                </c:pt>
                <c:pt idx="708">
                  <c:v>-11</c:v>
                </c:pt>
                <c:pt idx="709">
                  <c:v>14</c:v>
                </c:pt>
                <c:pt idx="710">
                  <c:v>102</c:v>
                </c:pt>
                <c:pt idx="711">
                  <c:v>197</c:v>
                </c:pt>
                <c:pt idx="712">
                  <c:v>344</c:v>
                </c:pt>
                <c:pt idx="713">
                  <c:v>562</c:v>
                </c:pt>
                <c:pt idx="714">
                  <c:v>445</c:v>
                </c:pt>
                <c:pt idx="715">
                  <c:v>295</c:v>
                </c:pt>
                <c:pt idx="716">
                  <c:v>210</c:v>
                </c:pt>
                <c:pt idx="717">
                  <c:v>113</c:v>
                </c:pt>
                <c:pt idx="718">
                  <c:v>60</c:v>
                </c:pt>
                <c:pt idx="719">
                  <c:v>79</c:v>
                </c:pt>
                <c:pt idx="720">
                  <c:v>214</c:v>
                </c:pt>
                <c:pt idx="721">
                  <c:v>1039</c:v>
                </c:pt>
                <c:pt idx="722">
                  <c:v>2017</c:v>
                </c:pt>
                <c:pt idx="723">
                  <c:v>2399</c:v>
                </c:pt>
                <c:pt idx="724">
                  <c:v>2069</c:v>
                </c:pt>
                <c:pt idx="725">
                  <c:v>1810</c:v>
                </c:pt>
                <c:pt idx="726">
                  <c:v>2069</c:v>
                </c:pt>
                <c:pt idx="727">
                  <c:v>1946</c:v>
                </c:pt>
                <c:pt idx="728">
                  <c:v>1026</c:v>
                </c:pt>
                <c:pt idx="729">
                  <c:v>2696</c:v>
                </c:pt>
                <c:pt idx="730">
                  <c:v>2784</c:v>
                </c:pt>
                <c:pt idx="731">
                  <c:v>2920</c:v>
                </c:pt>
                <c:pt idx="732">
                  <c:v>2913</c:v>
                </c:pt>
                <c:pt idx="733">
                  <c:v>2748</c:v>
                </c:pt>
                <c:pt idx="734">
                  <c:v>2638</c:v>
                </c:pt>
                <c:pt idx="735">
                  <c:v>2357</c:v>
                </c:pt>
                <c:pt idx="736">
                  <c:v>2259</c:v>
                </c:pt>
                <c:pt idx="737">
                  <c:v>2622</c:v>
                </c:pt>
                <c:pt idx="738">
                  <c:v>2136</c:v>
                </c:pt>
                <c:pt idx="739">
                  <c:v>1117</c:v>
                </c:pt>
                <c:pt idx="740">
                  <c:v>2130</c:v>
                </c:pt>
                <c:pt idx="741">
                  <c:v>2243</c:v>
                </c:pt>
                <c:pt idx="742">
                  <c:v>2279</c:v>
                </c:pt>
                <c:pt idx="743">
                  <c:v>2412</c:v>
                </c:pt>
              </c:numCache>
            </c:numRef>
          </c:val>
        </c:ser>
        <c:marker val="1"/>
        <c:axId val="77608832"/>
        <c:axId val="77615104"/>
      </c:lineChart>
      <c:catAx>
        <c:axId val="776088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Hour of</a:t>
                </a:r>
                <a:r>
                  <a:rPr lang="en-US" sz="1200" baseline="0"/>
                  <a:t> Month</a:t>
                </a:r>
                <a:r>
                  <a:rPr lang="en-US" sz="1200"/>
                  <a:t> (1 = 1</a:t>
                </a:r>
                <a:r>
                  <a:rPr lang="en-US" sz="1200" baseline="0"/>
                  <a:t> am day 1</a:t>
                </a:r>
                <a:r>
                  <a:rPr lang="en-US" sz="1200"/>
                  <a:t>)</a:t>
                </a:r>
              </a:p>
            </c:rich>
          </c:tx>
          <c:layout>
            <c:manualLayout>
              <c:xMode val="edge"/>
              <c:yMode val="edge"/>
              <c:x val="0.43459316045734181"/>
              <c:y val="0.9274369234784505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/>
            </a:pPr>
            <a:endParaRPr lang="en-US"/>
          </a:p>
        </c:txPr>
        <c:crossAx val="77615104"/>
        <c:crosses val="autoZero"/>
        <c:auto val="1"/>
        <c:lblAlgn val="ctr"/>
        <c:lblOffset val="100"/>
        <c:tickLblSkip val="24"/>
        <c:tickMarkSkip val="24"/>
      </c:catAx>
      <c:valAx>
        <c:axId val="77615104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>
            <c:manualLayout>
              <c:xMode val="edge"/>
              <c:yMode val="edge"/>
              <c:x val="1.8414962476716538E-2"/>
              <c:y val="0.357486575966796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77608832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3120162733952088"/>
          <c:y val="9.7886687104804859E-2"/>
          <c:w val="0.60263190663905852"/>
          <c:h val="8.6271775374739026E-2"/>
        </c:manualLayout>
      </c:layout>
      <c:overlay val="1"/>
    </c:legend>
    <c:plotVisOnly val="1"/>
    <c:dispBlanksAs val="gap"/>
  </c:chart>
  <c:spPr>
    <a:solidFill>
      <a:srgbClr val="FFFFFF"/>
    </a:solidFill>
    <a:ln w="9525">
      <a:solidFill>
        <a:schemeClr val="accent1"/>
      </a:solidFill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Days 7 and 8 - Under-Supply </a:t>
            </a:r>
            <a:r>
              <a:rPr lang="en-US" dirty="0">
                <a:solidFill>
                  <a:srgbClr val="FF0000"/>
                </a:solidFill>
              </a:rPr>
              <a:t>Simulated</a:t>
            </a:r>
            <a:r>
              <a:rPr lang="en-US" dirty="0"/>
              <a:t> </a:t>
            </a:r>
            <a:r>
              <a:rPr lang="en-US" dirty="0" smtClean="0"/>
              <a:t>Dispatch</a:t>
            </a:r>
            <a:r>
              <a:rPr lang="en-US" baseline="0" dirty="0" smtClean="0"/>
              <a:t>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4991687968599812"/>
          <c:y val="0.11309612449071521"/>
          <c:w val="0.83835004979006056"/>
          <c:h val="0.73047913989830771"/>
        </c:manualLayout>
      </c:layout>
      <c:lineChart>
        <c:grouping val="standard"/>
        <c:ser>
          <c:idx val="1"/>
          <c:order val="0"/>
          <c:tx>
            <c:strRef>
              <c:f>RelibRec!$E$3</c:f>
              <c:strCache>
                <c:ptCount val="1"/>
                <c:pt idx="0">
                  <c:v>Load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RelibRec!$E$4:$E$41</c:f>
              <c:numCache>
                <c:formatCode>General</c:formatCode>
                <c:ptCount val="38"/>
                <c:pt idx="0">
                  <c:v>36191</c:v>
                </c:pt>
                <c:pt idx="1">
                  <c:v>35602</c:v>
                </c:pt>
                <c:pt idx="2">
                  <c:v>34729</c:v>
                </c:pt>
                <c:pt idx="3">
                  <c:v>33927</c:v>
                </c:pt>
                <c:pt idx="4">
                  <c:v>33221</c:v>
                </c:pt>
                <c:pt idx="5">
                  <c:v>32786</c:v>
                </c:pt>
                <c:pt idx="6">
                  <c:v>33107</c:v>
                </c:pt>
                <c:pt idx="7">
                  <c:v>34976</c:v>
                </c:pt>
                <c:pt idx="8">
                  <c:v>37308</c:v>
                </c:pt>
                <c:pt idx="9">
                  <c:v>36552</c:v>
                </c:pt>
                <c:pt idx="10">
                  <c:v>35265</c:v>
                </c:pt>
                <c:pt idx="11">
                  <c:v>33518</c:v>
                </c:pt>
                <c:pt idx="12">
                  <c:v>30940</c:v>
                </c:pt>
                <c:pt idx="13">
                  <c:v>28523</c:v>
                </c:pt>
                <c:pt idx="14">
                  <c:v>27832</c:v>
                </c:pt>
                <c:pt idx="15">
                  <c:v>27241</c:v>
                </c:pt>
                <c:pt idx="16">
                  <c:v>27088</c:v>
                </c:pt>
                <c:pt idx="17">
                  <c:v>27379</c:v>
                </c:pt>
                <c:pt idx="18">
                  <c:v>28402</c:v>
                </c:pt>
                <c:pt idx="19">
                  <c:v>30952</c:v>
                </c:pt>
                <c:pt idx="20">
                  <c:v>34847</c:v>
                </c:pt>
                <c:pt idx="21">
                  <c:v>37326</c:v>
                </c:pt>
                <c:pt idx="22">
                  <c:v>37696</c:v>
                </c:pt>
                <c:pt idx="23">
                  <c:v>37378</c:v>
                </c:pt>
                <c:pt idx="24">
                  <c:v>36749</c:v>
                </c:pt>
                <c:pt idx="25">
                  <c:v>35853</c:v>
                </c:pt>
                <c:pt idx="26">
                  <c:v>35051</c:v>
                </c:pt>
                <c:pt idx="27">
                  <c:v>34348</c:v>
                </c:pt>
                <c:pt idx="28">
                  <c:v>33907</c:v>
                </c:pt>
                <c:pt idx="29">
                  <c:v>34231</c:v>
                </c:pt>
                <c:pt idx="30">
                  <c:v>36130</c:v>
                </c:pt>
                <c:pt idx="31">
                  <c:v>38543</c:v>
                </c:pt>
                <c:pt idx="32">
                  <c:v>38832</c:v>
                </c:pt>
                <c:pt idx="33">
                  <c:v>37816</c:v>
                </c:pt>
                <c:pt idx="34">
                  <c:v>36478</c:v>
                </c:pt>
                <c:pt idx="35">
                  <c:v>34628</c:v>
                </c:pt>
                <c:pt idx="36">
                  <c:v>31912</c:v>
                </c:pt>
                <c:pt idx="37">
                  <c:v>29384</c:v>
                </c:pt>
              </c:numCache>
            </c:numRef>
          </c:val>
        </c:ser>
        <c:ser>
          <c:idx val="2"/>
          <c:order val="1"/>
          <c:tx>
            <c:strRef>
              <c:f>RelibRec!$F$3</c:f>
              <c:strCache>
                <c:ptCount val="1"/>
                <c:pt idx="0">
                  <c:v>Therm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RelibRec!$F$4:$F$41</c:f>
              <c:numCache>
                <c:formatCode>General</c:formatCode>
                <c:ptCount val="38"/>
                <c:pt idx="0">
                  <c:v>15555</c:v>
                </c:pt>
                <c:pt idx="1">
                  <c:v>15461</c:v>
                </c:pt>
                <c:pt idx="2">
                  <c:v>15461</c:v>
                </c:pt>
                <c:pt idx="3">
                  <c:v>15461</c:v>
                </c:pt>
                <c:pt idx="4">
                  <c:v>15461</c:v>
                </c:pt>
                <c:pt idx="5">
                  <c:v>15461</c:v>
                </c:pt>
                <c:pt idx="6">
                  <c:v>15461</c:v>
                </c:pt>
                <c:pt idx="7">
                  <c:v>15461</c:v>
                </c:pt>
                <c:pt idx="8">
                  <c:v>15488</c:v>
                </c:pt>
                <c:pt idx="9">
                  <c:v>15364</c:v>
                </c:pt>
                <c:pt idx="10">
                  <c:v>15131</c:v>
                </c:pt>
                <c:pt idx="11">
                  <c:v>15131</c:v>
                </c:pt>
                <c:pt idx="12">
                  <c:v>15131</c:v>
                </c:pt>
                <c:pt idx="13">
                  <c:v>15131</c:v>
                </c:pt>
                <c:pt idx="14">
                  <c:v>15131</c:v>
                </c:pt>
                <c:pt idx="15">
                  <c:v>15131</c:v>
                </c:pt>
                <c:pt idx="16">
                  <c:v>15131</c:v>
                </c:pt>
                <c:pt idx="17">
                  <c:v>15416</c:v>
                </c:pt>
                <c:pt idx="18">
                  <c:v>15422</c:v>
                </c:pt>
                <c:pt idx="19">
                  <c:v>15422</c:v>
                </c:pt>
                <c:pt idx="20">
                  <c:v>15422</c:v>
                </c:pt>
                <c:pt idx="21">
                  <c:v>15422</c:v>
                </c:pt>
                <c:pt idx="22">
                  <c:v>15422</c:v>
                </c:pt>
                <c:pt idx="23">
                  <c:v>15422</c:v>
                </c:pt>
                <c:pt idx="24">
                  <c:v>15422</c:v>
                </c:pt>
                <c:pt idx="25">
                  <c:v>15422</c:v>
                </c:pt>
                <c:pt idx="26">
                  <c:v>15422</c:v>
                </c:pt>
                <c:pt idx="27">
                  <c:v>15422</c:v>
                </c:pt>
                <c:pt idx="28">
                  <c:v>15422</c:v>
                </c:pt>
                <c:pt idx="29">
                  <c:v>15422</c:v>
                </c:pt>
                <c:pt idx="30">
                  <c:v>15422</c:v>
                </c:pt>
                <c:pt idx="31">
                  <c:v>15422</c:v>
                </c:pt>
                <c:pt idx="32">
                  <c:v>15422</c:v>
                </c:pt>
                <c:pt idx="33">
                  <c:v>15422</c:v>
                </c:pt>
                <c:pt idx="34">
                  <c:v>15422</c:v>
                </c:pt>
                <c:pt idx="35">
                  <c:v>15422</c:v>
                </c:pt>
                <c:pt idx="36">
                  <c:v>15422</c:v>
                </c:pt>
                <c:pt idx="37">
                  <c:v>15422</c:v>
                </c:pt>
              </c:numCache>
            </c:numRef>
          </c:val>
        </c:ser>
        <c:ser>
          <c:idx val="3"/>
          <c:order val="2"/>
          <c:tx>
            <c:strRef>
              <c:f>RelibRec!$G$3</c:f>
              <c:strCache>
                <c:ptCount val="1"/>
                <c:pt idx="0">
                  <c:v>Purc</c:v>
                </c:pt>
              </c:strCache>
            </c:strRef>
          </c:tx>
          <c:spPr>
            <a:ln>
              <a:solidFill>
                <a:srgbClr val="CC00CC"/>
              </a:solidFill>
            </a:ln>
          </c:spPr>
          <c:marker>
            <c:symbol val="none"/>
          </c:marker>
          <c:val>
            <c:numRef>
              <c:f>RelibRec!$G$4:$G$41</c:f>
              <c:numCache>
                <c:formatCode>General</c:formatCode>
                <c:ptCount val="38"/>
                <c:pt idx="0">
                  <c:v>3000</c:v>
                </c:pt>
                <c:pt idx="1">
                  <c:v>3000</c:v>
                </c:pt>
                <c:pt idx="2">
                  <c:v>3000</c:v>
                </c:pt>
                <c:pt idx="3">
                  <c:v>3000</c:v>
                </c:pt>
                <c:pt idx="4">
                  <c:v>3000</c:v>
                </c:pt>
                <c:pt idx="5">
                  <c:v>3000</c:v>
                </c:pt>
                <c:pt idx="6">
                  <c:v>3000</c:v>
                </c:pt>
                <c:pt idx="7">
                  <c:v>3000</c:v>
                </c:pt>
                <c:pt idx="8">
                  <c:v>3000</c:v>
                </c:pt>
                <c:pt idx="9">
                  <c:v>3000</c:v>
                </c:pt>
                <c:pt idx="10">
                  <c:v>3000</c:v>
                </c:pt>
                <c:pt idx="11">
                  <c:v>3000</c:v>
                </c:pt>
                <c:pt idx="12">
                  <c:v>3000</c:v>
                </c:pt>
                <c:pt idx="13">
                  <c:v>3000</c:v>
                </c:pt>
                <c:pt idx="14">
                  <c:v>3000</c:v>
                </c:pt>
                <c:pt idx="15">
                  <c:v>3000</c:v>
                </c:pt>
                <c:pt idx="16">
                  <c:v>3000</c:v>
                </c:pt>
                <c:pt idx="17">
                  <c:v>3000</c:v>
                </c:pt>
                <c:pt idx="18">
                  <c:v>3000</c:v>
                </c:pt>
                <c:pt idx="19">
                  <c:v>3000</c:v>
                </c:pt>
                <c:pt idx="20">
                  <c:v>3000</c:v>
                </c:pt>
                <c:pt idx="21">
                  <c:v>3000</c:v>
                </c:pt>
                <c:pt idx="22">
                  <c:v>3000</c:v>
                </c:pt>
                <c:pt idx="23">
                  <c:v>3000</c:v>
                </c:pt>
                <c:pt idx="24">
                  <c:v>3000</c:v>
                </c:pt>
                <c:pt idx="25">
                  <c:v>3000</c:v>
                </c:pt>
                <c:pt idx="26">
                  <c:v>3000</c:v>
                </c:pt>
                <c:pt idx="27">
                  <c:v>3000</c:v>
                </c:pt>
                <c:pt idx="28">
                  <c:v>3000</c:v>
                </c:pt>
                <c:pt idx="29">
                  <c:v>3000</c:v>
                </c:pt>
                <c:pt idx="30">
                  <c:v>3000</c:v>
                </c:pt>
                <c:pt idx="31">
                  <c:v>3000</c:v>
                </c:pt>
                <c:pt idx="32">
                  <c:v>3000</c:v>
                </c:pt>
                <c:pt idx="33">
                  <c:v>3000</c:v>
                </c:pt>
                <c:pt idx="34">
                  <c:v>3000</c:v>
                </c:pt>
                <c:pt idx="35">
                  <c:v>3000</c:v>
                </c:pt>
                <c:pt idx="36">
                  <c:v>3000</c:v>
                </c:pt>
                <c:pt idx="37">
                  <c:v>3000</c:v>
                </c:pt>
              </c:numCache>
            </c:numRef>
          </c:val>
        </c:ser>
        <c:ser>
          <c:idx val="4"/>
          <c:order val="3"/>
          <c:tx>
            <c:strRef>
              <c:f>RelibRec!$H$3</c:f>
              <c:strCache>
                <c:ptCount val="1"/>
                <c:pt idx="0">
                  <c:v>Hydro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val>
            <c:numRef>
              <c:f>RelibRec!$H$4:$H$41</c:f>
              <c:numCache>
                <c:formatCode>General</c:formatCode>
                <c:ptCount val="38"/>
                <c:pt idx="0">
                  <c:v>17478</c:v>
                </c:pt>
                <c:pt idx="1">
                  <c:v>16910</c:v>
                </c:pt>
                <c:pt idx="2">
                  <c:v>15618</c:v>
                </c:pt>
                <c:pt idx="3">
                  <c:v>14014</c:v>
                </c:pt>
                <c:pt idx="4">
                  <c:v>13315</c:v>
                </c:pt>
                <c:pt idx="5">
                  <c:v>12878</c:v>
                </c:pt>
                <c:pt idx="6">
                  <c:v>14026</c:v>
                </c:pt>
                <c:pt idx="7">
                  <c:v>16421</c:v>
                </c:pt>
                <c:pt idx="8">
                  <c:v>18750</c:v>
                </c:pt>
                <c:pt idx="9">
                  <c:v>17995</c:v>
                </c:pt>
                <c:pt idx="10">
                  <c:v>16709</c:v>
                </c:pt>
                <c:pt idx="11">
                  <c:v>14423</c:v>
                </c:pt>
                <c:pt idx="12">
                  <c:v>11467</c:v>
                </c:pt>
                <c:pt idx="13">
                  <c:v>9049</c:v>
                </c:pt>
                <c:pt idx="14">
                  <c:v>6826</c:v>
                </c:pt>
                <c:pt idx="15">
                  <c:v>6473</c:v>
                </c:pt>
                <c:pt idx="16">
                  <c:v>6347</c:v>
                </c:pt>
                <c:pt idx="17">
                  <c:v>6768</c:v>
                </c:pt>
                <c:pt idx="18">
                  <c:v>7611</c:v>
                </c:pt>
                <c:pt idx="19">
                  <c:v>9877</c:v>
                </c:pt>
                <c:pt idx="20">
                  <c:v>14475</c:v>
                </c:pt>
                <c:pt idx="21">
                  <c:v>16831</c:v>
                </c:pt>
                <c:pt idx="22">
                  <c:v>17820</c:v>
                </c:pt>
                <c:pt idx="23">
                  <c:v>17598</c:v>
                </c:pt>
                <c:pt idx="24">
                  <c:v>17093</c:v>
                </c:pt>
                <c:pt idx="25">
                  <c:v>15650</c:v>
                </c:pt>
                <c:pt idx="26">
                  <c:v>14063</c:v>
                </c:pt>
                <c:pt idx="27">
                  <c:v>13406</c:v>
                </c:pt>
                <c:pt idx="28">
                  <c:v>12984</c:v>
                </c:pt>
                <c:pt idx="29">
                  <c:v>14125</c:v>
                </c:pt>
                <c:pt idx="30">
                  <c:v>16554</c:v>
                </c:pt>
                <c:pt idx="31">
                  <c:v>18968</c:v>
                </c:pt>
                <c:pt idx="32">
                  <c:v>19258</c:v>
                </c:pt>
                <c:pt idx="33">
                  <c:v>18146</c:v>
                </c:pt>
                <c:pt idx="34">
                  <c:v>16852</c:v>
                </c:pt>
                <c:pt idx="35">
                  <c:v>14507</c:v>
                </c:pt>
                <c:pt idx="36">
                  <c:v>11301</c:v>
                </c:pt>
                <c:pt idx="37">
                  <c:v>8747</c:v>
                </c:pt>
              </c:numCache>
            </c:numRef>
          </c:val>
        </c:ser>
        <c:ser>
          <c:idx val="5"/>
          <c:order val="4"/>
          <c:tx>
            <c:strRef>
              <c:f>RelibRec!$I$3</c:f>
              <c:strCache>
                <c:ptCount val="1"/>
                <c:pt idx="0">
                  <c:v>Wind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RelibRec!$I$4:$I$41</c:f>
              <c:numCache>
                <c:formatCode>General</c:formatCode>
                <c:ptCount val="38"/>
                <c:pt idx="0">
                  <c:v>139</c:v>
                </c:pt>
                <c:pt idx="1">
                  <c:v>118</c:v>
                </c:pt>
                <c:pt idx="2">
                  <c:v>-2</c:v>
                </c:pt>
                <c:pt idx="3">
                  <c:v>-10</c:v>
                </c:pt>
                <c:pt idx="4">
                  <c:v>-18</c:v>
                </c:pt>
                <c:pt idx="5">
                  <c:v>-16</c:v>
                </c:pt>
                <c:pt idx="6">
                  <c:v>-17</c:v>
                </c:pt>
                <c:pt idx="7">
                  <c:v>-18</c:v>
                </c:pt>
                <c:pt idx="8">
                  <c:v>-16</c:v>
                </c:pt>
                <c:pt idx="9">
                  <c:v>-17</c:v>
                </c:pt>
                <c:pt idx="10">
                  <c:v>-17</c:v>
                </c:pt>
                <c:pt idx="11">
                  <c:v>-18</c:v>
                </c:pt>
                <c:pt idx="12">
                  <c:v>-17</c:v>
                </c:pt>
                <c:pt idx="13">
                  <c:v>-17</c:v>
                </c:pt>
                <c:pt idx="14">
                  <c:v>517</c:v>
                </c:pt>
                <c:pt idx="15">
                  <c:v>280</c:v>
                </c:pt>
                <c:pt idx="16">
                  <c:v>252</c:v>
                </c:pt>
                <c:pt idx="17">
                  <c:v>123</c:v>
                </c:pt>
                <c:pt idx="18">
                  <c:v>303</c:v>
                </c:pt>
                <c:pt idx="19">
                  <c:v>587</c:v>
                </c:pt>
                <c:pt idx="20">
                  <c:v>800</c:v>
                </c:pt>
                <c:pt idx="21">
                  <c:v>923</c:v>
                </c:pt>
                <c:pt idx="22">
                  <c:v>304</c:v>
                </c:pt>
                <c:pt idx="23">
                  <c:v>208</c:v>
                </c:pt>
                <c:pt idx="24">
                  <c:v>85</c:v>
                </c:pt>
                <c:pt idx="25">
                  <c:v>92</c:v>
                </c:pt>
                <c:pt idx="26">
                  <c:v>67</c:v>
                </c:pt>
                <c:pt idx="27">
                  <c:v>20</c:v>
                </c:pt>
                <c:pt idx="28">
                  <c:v>1</c:v>
                </c:pt>
                <c:pt idx="29">
                  <c:v>10</c:v>
                </c:pt>
                <c:pt idx="30">
                  <c:v>5</c:v>
                </c:pt>
                <c:pt idx="31">
                  <c:v>3</c:v>
                </c:pt>
                <c:pt idx="32">
                  <c:v>2</c:v>
                </c:pt>
                <c:pt idx="33">
                  <c:v>99</c:v>
                </c:pt>
                <c:pt idx="34">
                  <c:v>55</c:v>
                </c:pt>
                <c:pt idx="35">
                  <c:v>10</c:v>
                </c:pt>
                <c:pt idx="36">
                  <c:v>123</c:v>
                </c:pt>
                <c:pt idx="37">
                  <c:v>148</c:v>
                </c:pt>
              </c:numCache>
            </c:numRef>
          </c:val>
        </c:ser>
        <c:marker val="1"/>
        <c:axId val="77102080"/>
        <c:axId val="77120640"/>
      </c:lineChart>
      <c:catAx>
        <c:axId val="771020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Hours of Curtailment</a:t>
                </a:r>
                <a:endParaRPr lang="en-US" dirty="0"/>
              </a:p>
            </c:rich>
          </c:tx>
          <c:layout/>
        </c:title>
        <c:tickLblPos val="nextTo"/>
        <c:crossAx val="77120640"/>
        <c:crosses val="autoZero"/>
        <c:auto val="1"/>
        <c:lblAlgn val="ctr"/>
        <c:lblOffset val="100"/>
      </c:catAx>
      <c:valAx>
        <c:axId val="77120640"/>
        <c:scaling>
          <c:orientation val="minMax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General" sourceLinked="1"/>
        <c:tickLblPos val="nextTo"/>
        <c:crossAx val="77102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109517601043091"/>
          <c:y val="0.11715832592055711"/>
          <c:w val="0.75893959148196433"/>
          <c:h val="9.3437880934339551E-2"/>
        </c:manualLayout>
      </c:layout>
    </c:legend>
    <c:plotVisOnly val="1"/>
  </c:chart>
  <c:txPr>
    <a:bodyPr/>
    <a:lstStyle/>
    <a:p>
      <a:pPr>
        <a:defRPr sz="1400"/>
      </a:pPr>
      <a:endParaRPr lang="en-US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Historic Over-Supply Condition - May 2011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Sheet1!$B$6</c:f>
              <c:strCache>
                <c:ptCount val="1"/>
                <c:pt idx="0">
                  <c:v>Hydro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val>
            <c:numRef>
              <c:f>Sheet1!$B$7:$B$591</c:f>
              <c:numCache>
                <c:formatCode>General</c:formatCode>
                <c:ptCount val="585"/>
                <c:pt idx="0">
                  <c:v>10860</c:v>
                </c:pt>
                <c:pt idx="1">
                  <c:v>9856</c:v>
                </c:pt>
                <c:pt idx="2">
                  <c:v>9830</c:v>
                </c:pt>
                <c:pt idx="3">
                  <c:v>9979</c:v>
                </c:pt>
                <c:pt idx="4">
                  <c:v>10147</c:v>
                </c:pt>
                <c:pt idx="5">
                  <c:v>10481</c:v>
                </c:pt>
                <c:pt idx="6">
                  <c:v>10892</c:v>
                </c:pt>
                <c:pt idx="7">
                  <c:v>11501</c:v>
                </c:pt>
                <c:pt idx="8">
                  <c:v>11619</c:v>
                </c:pt>
                <c:pt idx="9">
                  <c:v>11790</c:v>
                </c:pt>
                <c:pt idx="10">
                  <c:v>11566</c:v>
                </c:pt>
                <c:pt idx="11">
                  <c:v>11802</c:v>
                </c:pt>
                <c:pt idx="12">
                  <c:v>11772</c:v>
                </c:pt>
                <c:pt idx="13">
                  <c:v>11081</c:v>
                </c:pt>
                <c:pt idx="14">
                  <c:v>10878</c:v>
                </c:pt>
                <c:pt idx="15">
                  <c:v>10833</c:v>
                </c:pt>
                <c:pt idx="16">
                  <c:v>10909</c:v>
                </c:pt>
                <c:pt idx="17">
                  <c:v>11463</c:v>
                </c:pt>
                <c:pt idx="18">
                  <c:v>11659</c:v>
                </c:pt>
                <c:pt idx="19">
                  <c:v>12117</c:v>
                </c:pt>
                <c:pt idx="20">
                  <c:v>12370</c:v>
                </c:pt>
                <c:pt idx="21">
                  <c:v>12366</c:v>
                </c:pt>
                <c:pt idx="22">
                  <c:v>11735</c:v>
                </c:pt>
                <c:pt idx="23">
                  <c:v>10445</c:v>
                </c:pt>
                <c:pt idx="24">
                  <c:v>9329</c:v>
                </c:pt>
                <c:pt idx="25">
                  <c:v>9201</c:v>
                </c:pt>
                <c:pt idx="26">
                  <c:v>9076</c:v>
                </c:pt>
                <c:pt idx="27">
                  <c:v>9032</c:v>
                </c:pt>
                <c:pt idx="28">
                  <c:v>9228</c:v>
                </c:pt>
                <c:pt idx="29">
                  <c:v>9866</c:v>
                </c:pt>
                <c:pt idx="30">
                  <c:v>11198</c:v>
                </c:pt>
                <c:pt idx="31">
                  <c:v>11911</c:v>
                </c:pt>
                <c:pt idx="32">
                  <c:v>12060</c:v>
                </c:pt>
                <c:pt idx="33">
                  <c:v>11999</c:v>
                </c:pt>
                <c:pt idx="34">
                  <c:v>10904</c:v>
                </c:pt>
                <c:pt idx="35">
                  <c:v>11796</c:v>
                </c:pt>
                <c:pt idx="36">
                  <c:v>11751</c:v>
                </c:pt>
                <c:pt idx="37">
                  <c:v>11999</c:v>
                </c:pt>
                <c:pt idx="38">
                  <c:v>11299</c:v>
                </c:pt>
                <c:pt idx="39">
                  <c:v>10069</c:v>
                </c:pt>
                <c:pt idx="40">
                  <c:v>9620</c:v>
                </c:pt>
                <c:pt idx="41">
                  <c:v>9909</c:v>
                </c:pt>
                <c:pt idx="42">
                  <c:v>9908</c:v>
                </c:pt>
                <c:pt idx="43">
                  <c:v>10280</c:v>
                </c:pt>
                <c:pt idx="44">
                  <c:v>10704</c:v>
                </c:pt>
                <c:pt idx="45">
                  <c:v>10695</c:v>
                </c:pt>
                <c:pt idx="46">
                  <c:v>10403</c:v>
                </c:pt>
                <c:pt idx="47">
                  <c:v>9323</c:v>
                </c:pt>
                <c:pt idx="48">
                  <c:v>8110</c:v>
                </c:pt>
                <c:pt idx="49">
                  <c:v>7773</c:v>
                </c:pt>
                <c:pt idx="50">
                  <c:v>7548</c:v>
                </c:pt>
                <c:pt idx="51">
                  <c:v>7605</c:v>
                </c:pt>
                <c:pt idx="52">
                  <c:v>7637</c:v>
                </c:pt>
                <c:pt idx="53">
                  <c:v>8425</c:v>
                </c:pt>
                <c:pt idx="54">
                  <c:v>9799</c:v>
                </c:pt>
                <c:pt idx="55">
                  <c:v>10948</c:v>
                </c:pt>
                <c:pt idx="56">
                  <c:v>10794</c:v>
                </c:pt>
                <c:pt idx="57">
                  <c:v>10301</c:v>
                </c:pt>
                <c:pt idx="58">
                  <c:v>10173</c:v>
                </c:pt>
                <c:pt idx="59">
                  <c:v>10329</c:v>
                </c:pt>
                <c:pt idx="60">
                  <c:v>10188</c:v>
                </c:pt>
                <c:pt idx="61">
                  <c:v>9936</c:v>
                </c:pt>
                <c:pt idx="62">
                  <c:v>10034</c:v>
                </c:pt>
                <c:pt idx="63">
                  <c:v>10190</c:v>
                </c:pt>
                <c:pt idx="64">
                  <c:v>10118</c:v>
                </c:pt>
                <c:pt idx="65">
                  <c:v>10047</c:v>
                </c:pt>
                <c:pt idx="66">
                  <c:v>9964</c:v>
                </c:pt>
                <c:pt idx="67">
                  <c:v>10004</c:v>
                </c:pt>
                <c:pt idx="68">
                  <c:v>10759</c:v>
                </c:pt>
                <c:pt idx="69">
                  <c:v>11375</c:v>
                </c:pt>
                <c:pt idx="70">
                  <c:v>11356</c:v>
                </c:pt>
                <c:pt idx="71">
                  <c:v>10781</c:v>
                </c:pt>
                <c:pt idx="72">
                  <c:v>9462</c:v>
                </c:pt>
                <c:pt idx="73">
                  <c:v>8576</c:v>
                </c:pt>
                <c:pt idx="74">
                  <c:v>8005</c:v>
                </c:pt>
                <c:pt idx="75">
                  <c:v>8205</c:v>
                </c:pt>
                <c:pt idx="76">
                  <c:v>8491</c:v>
                </c:pt>
                <c:pt idx="77">
                  <c:v>9890</c:v>
                </c:pt>
                <c:pt idx="78">
                  <c:v>11660</c:v>
                </c:pt>
                <c:pt idx="79">
                  <c:v>12021</c:v>
                </c:pt>
                <c:pt idx="80">
                  <c:v>11634</c:v>
                </c:pt>
                <c:pt idx="81">
                  <c:v>11412</c:v>
                </c:pt>
                <c:pt idx="82">
                  <c:v>11338</c:v>
                </c:pt>
                <c:pt idx="83">
                  <c:v>11292</c:v>
                </c:pt>
                <c:pt idx="84">
                  <c:v>11110</c:v>
                </c:pt>
                <c:pt idx="85">
                  <c:v>10928</c:v>
                </c:pt>
                <c:pt idx="86">
                  <c:v>10694</c:v>
                </c:pt>
                <c:pt idx="87">
                  <c:v>10823</c:v>
                </c:pt>
                <c:pt idx="88">
                  <c:v>10921</c:v>
                </c:pt>
                <c:pt idx="89">
                  <c:v>11012</c:v>
                </c:pt>
                <c:pt idx="90">
                  <c:v>11181</c:v>
                </c:pt>
                <c:pt idx="91">
                  <c:v>11018</c:v>
                </c:pt>
                <c:pt idx="92">
                  <c:v>11368</c:v>
                </c:pt>
                <c:pt idx="93">
                  <c:v>11583</c:v>
                </c:pt>
                <c:pt idx="94">
                  <c:v>11024</c:v>
                </c:pt>
                <c:pt idx="95">
                  <c:v>10440</c:v>
                </c:pt>
                <c:pt idx="96">
                  <c:v>9410</c:v>
                </c:pt>
                <c:pt idx="97">
                  <c:v>8538</c:v>
                </c:pt>
                <c:pt idx="98">
                  <c:v>8130</c:v>
                </c:pt>
                <c:pt idx="99">
                  <c:v>7982</c:v>
                </c:pt>
                <c:pt idx="100">
                  <c:v>8005</c:v>
                </c:pt>
                <c:pt idx="101">
                  <c:v>8593</c:v>
                </c:pt>
                <c:pt idx="102">
                  <c:v>10330</c:v>
                </c:pt>
                <c:pt idx="103">
                  <c:v>11225</c:v>
                </c:pt>
                <c:pt idx="104">
                  <c:v>11420</c:v>
                </c:pt>
                <c:pt idx="105">
                  <c:v>11451</c:v>
                </c:pt>
                <c:pt idx="106">
                  <c:v>11300</c:v>
                </c:pt>
                <c:pt idx="107">
                  <c:v>11452</c:v>
                </c:pt>
                <c:pt idx="108">
                  <c:v>11310</c:v>
                </c:pt>
                <c:pt idx="109">
                  <c:v>11135</c:v>
                </c:pt>
                <c:pt idx="110">
                  <c:v>11142</c:v>
                </c:pt>
                <c:pt idx="111">
                  <c:v>10833</c:v>
                </c:pt>
                <c:pt idx="112">
                  <c:v>10701</c:v>
                </c:pt>
                <c:pt idx="113">
                  <c:v>10733</c:v>
                </c:pt>
                <c:pt idx="114">
                  <c:v>10700</c:v>
                </c:pt>
                <c:pt idx="115">
                  <c:v>11143</c:v>
                </c:pt>
                <c:pt idx="116">
                  <c:v>11687</c:v>
                </c:pt>
                <c:pt idx="117">
                  <c:v>11776</c:v>
                </c:pt>
                <c:pt idx="118">
                  <c:v>11249</c:v>
                </c:pt>
                <c:pt idx="119">
                  <c:v>9713</c:v>
                </c:pt>
                <c:pt idx="120">
                  <c:v>9256</c:v>
                </c:pt>
                <c:pt idx="121">
                  <c:v>9083</c:v>
                </c:pt>
                <c:pt idx="122">
                  <c:v>8857</c:v>
                </c:pt>
                <c:pt idx="123">
                  <c:v>8689</c:v>
                </c:pt>
                <c:pt idx="124">
                  <c:v>8757</c:v>
                </c:pt>
                <c:pt idx="125">
                  <c:v>9654</c:v>
                </c:pt>
                <c:pt idx="126">
                  <c:v>10756</c:v>
                </c:pt>
                <c:pt idx="127">
                  <c:v>11308</c:v>
                </c:pt>
                <c:pt idx="128">
                  <c:v>11573</c:v>
                </c:pt>
                <c:pt idx="129">
                  <c:v>11373</c:v>
                </c:pt>
                <c:pt idx="130">
                  <c:v>11511</c:v>
                </c:pt>
                <c:pt idx="131">
                  <c:v>11660</c:v>
                </c:pt>
                <c:pt idx="132">
                  <c:v>11514</c:v>
                </c:pt>
                <c:pt idx="133">
                  <c:v>11626</c:v>
                </c:pt>
                <c:pt idx="134">
                  <c:v>11391</c:v>
                </c:pt>
                <c:pt idx="135">
                  <c:v>11286</c:v>
                </c:pt>
                <c:pt idx="136">
                  <c:v>11381</c:v>
                </c:pt>
                <c:pt idx="137">
                  <c:v>11263</c:v>
                </c:pt>
                <c:pt idx="138">
                  <c:v>11273</c:v>
                </c:pt>
                <c:pt idx="139">
                  <c:v>11284</c:v>
                </c:pt>
                <c:pt idx="140">
                  <c:v>11938</c:v>
                </c:pt>
                <c:pt idx="141">
                  <c:v>11800</c:v>
                </c:pt>
                <c:pt idx="142">
                  <c:v>10842</c:v>
                </c:pt>
                <c:pt idx="143">
                  <c:v>10143</c:v>
                </c:pt>
                <c:pt idx="144">
                  <c:v>8948</c:v>
                </c:pt>
                <c:pt idx="145">
                  <c:v>8328</c:v>
                </c:pt>
                <c:pt idx="146">
                  <c:v>8644</c:v>
                </c:pt>
                <c:pt idx="147">
                  <c:v>8704</c:v>
                </c:pt>
                <c:pt idx="148">
                  <c:v>8585</c:v>
                </c:pt>
                <c:pt idx="149">
                  <c:v>8905</c:v>
                </c:pt>
                <c:pt idx="150">
                  <c:v>9572</c:v>
                </c:pt>
                <c:pt idx="151">
                  <c:v>10459</c:v>
                </c:pt>
                <c:pt idx="152">
                  <c:v>11272</c:v>
                </c:pt>
                <c:pt idx="153">
                  <c:v>11562</c:v>
                </c:pt>
                <c:pt idx="154">
                  <c:v>11832</c:v>
                </c:pt>
                <c:pt idx="155">
                  <c:v>11953</c:v>
                </c:pt>
                <c:pt idx="156">
                  <c:v>11740</c:v>
                </c:pt>
                <c:pt idx="157">
                  <c:v>10878</c:v>
                </c:pt>
                <c:pt idx="158">
                  <c:v>9736</c:v>
                </c:pt>
                <c:pt idx="159">
                  <c:v>9189</c:v>
                </c:pt>
                <c:pt idx="160">
                  <c:v>9107</c:v>
                </c:pt>
                <c:pt idx="161">
                  <c:v>9383</c:v>
                </c:pt>
                <c:pt idx="162">
                  <c:v>9482</c:v>
                </c:pt>
                <c:pt idx="163">
                  <c:v>9897</c:v>
                </c:pt>
                <c:pt idx="164">
                  <c:v>10921</c:v>
                </c:pt>
                <c:pt idx="165">
                  <c:v>11625</c:v>
                </c:pt>
                <c:pt idx="166">
                  <c:v>10881</c:v>
                </c:pt>
                <c:pt idx="167">
                  <c:v>10227</c:v>
                </c:pt>
                <c:pt idx="168">
                  <c:v>9217</c:v>
                </c:pt>
                <c:pt idx="169">
                  <c:v>8908</c:v>
                </c:pt>
                <c:pt idx="170">
                  <c:v>8407</c:v>
                </c:pt>
                <c:pt idx="171">
                  <c:v>8323</c:v>
                </c:pt>
                <c:pt idx="172">
                  <c:v>8247</c:v>
                </c:pt>
                <c:pt idx="173">
                  <c:v>8630</c:v>
                </c:pt>
                <c:pt idx="174">
                  <c:v>9146</c:v>
                </c:pt>
                <c:pt idx="175">
                  <c:v>10078</c:v>
                </c:pt>
                <c:pt idx="176">
                  <c:v>10963</c:v>
                </c:pt>
                <c:pt idx="177">
                  <c:v>11202</c:v>
                </c:pt>
                <c:pt idx="178">
                  <c:v>11140</c:v>
                </c:pt>
                <c:pt idx="179">
                  <c:v>11343</c:v>
                </c:pt>
                <c:pt idx="180">
                  <c:v>11227</c:v>
                </c:pt>
                <c:pt idx="181">
                  <c:v>10656</c:v>
                </c:pt>
                <c:pt idx="182">
                  <c:v>10011</c:v>
                </c:pt>
                <c:pt idx="183">
                  <c:v>10183</c:v>
                </c:pt>
                <c:pt idx="184">
                  <c:v>10549</c:v>
                </c:pt>
                <c:pt idx="185">
                  <c:v>11088</c:v>
                </c:pt>
                <c:pt idx="186">
                  <c:v>11168</c:v>
                </c:pt>
                <c:pt idx="187">
                  <c:v>11327</c:v>
                </c:pt>
                <c:pt idx="188">
                  <c:v>11774</c:v>
                </c:pt>
                <c:pt idx="189">
                  <c:v>12141</c:v>
                </c:pt>
                <c:pt idx="190">
                  <c:v>11151</c:v>
                </c:pt>
                <c:pt idx="191">
                  <c:v>9616</c:v>
                </c:pt>
                <c:pt idx="192">
                  <c:v>8596</c:v>
                </c:pt>
                <c:pt idx="193">
                  <c:v>8274</c:v>
                </c:pt>
                <c:pt idx="194">
                  <c:v>8446</c:v>
                </c:pt>
                <c:pt idx="195">
                  <c:v>8829</c:v>
                </c:pt>
                <c:pt idx="196">
                  <c:v>9082</c:v>
                </c:pt>
                <c:pt idx="197">
                  <c:v>10118</c:v>
                </c:pt>
                <c:pt idx="198">
                  <c:v>11242</c:v>
                </c:pt>
                <c:pt idx="199">
                  <c:v>11790</c:v>
                </c:pt>
                <c:pt idx="200">
                  <c:v>12150</c:v>
                </c:pt>
                <c:pt idx="201">
                  <c:v>12405</c:v>
                </c:pt>
                <c:pt idx="202">
                  <c:v>12840</c:v>
                </c:pt>
                <c:pt idx="203">
                  <c:v>13100</c:v>
                </c:pt>
                <c:pt idx="204">
                  <c:v>12787</c:v>
                </c:pt>
                <c:pt idx="205">
                  <c:v>12139</c:v>
                </c:pt>
                <c:pt idx="206">
                  <c:v>11777</c:v>
                </c:pt>
                <c:pt idx="207">
                  <c:v>11680</c:v>
                </c:pt>
                <c:pt idx="208">
                  <c:v>11805</c:v>
                </c:pt>
                <c:pt idx="209">
                  <c:v>11794</c:v>
                </c:pt>
                <c:pt idx="210">
                  <c:v>11853</c:v>
                </c:pt>
                <c:pt idx="211">
                  <c:v>11970</c:v>
                </c:pt>
                <c:pt idx="212">
                  <c:v>12339</c:v>
                </c:pt>
                <c:pt idx="213">
                  <c:v>12504</c:v>
                </c:pt>
                <c:pt idx="214">
                  <c:v>12149</c:v>
                </c:pt>
                <c:pt idx="215">
                  <c:v>11867</c:v>
                </c:pt>
                <c:pt idx="216">
                  <c:v>11038</c:v>
                </c:pt>
                <c:pt idx="217">
                  <c:v>10759</c:v>
                </c:pt>
                <c:pt idx="218">
                  <c:v>10583</c:v>
                </c:pt>
                <c:pt idx="219">
                  <c:v>10695</c:v>
                </c:pt>
                <c:pt idx="220">
                  <c:v>11071</c:v>
                </c:pt>
                <c:pt idx="221">
                  <c:v>11449</c:v>
                </c:pt>
                <c:pt idx="222">
                  <c:v>12181</c:v>
                </c:pt>
                <c:pt idx="223">
                  <c:v>12629</c:v>
                </c:pt>
                <c:pt idx="224">
                  <c:v>12761</c:v>
                </c:pt>
                <c:pt idx="225">
                  <c:v>13080</c:v>
                </c:pt>
                <c:pt idx="226">
                  <c:v>13175</c:v>
                </c:pt>
                <c:pt idx="227">
                  <c:v>12932</c:v>
                </c:pt>
                <c:pt idx="228">
                  <c:v>12412</c:v>
                </c:pt>
                <c:pt idx="229">
                  <c:v>12512</c:v>
                </c:pt>
                <c:pt idx="230">
                  <c:v>12387</c:v>
                </c:pt>
                <c:pt idx="231">
                  <c:v>11904</c:v>
                </c:pt>
                <c:pt idx="232">
                  <c:v>11670</c:v>
                </c:pt>
                <c:pt idx="233">
                  <c:v>11858</c:v>
                </c:pt>
                <c:pt idx="234">
                  <c:v>11821</c:v>
                </c:pt>
                <c:pt idx="235">
                  <c:v>11698</c:v>
                </c:pt>
                <c:pt idx="236">
                  <c:v>12427</c:v>
                </c:pt>
                <c:pt idx="237">
                  <c:v>12464</c:v>
                </c:pt>
                <c:pt idx="238">
                  <c:v>12361</c:v>
                </c:pt>
                <c:pt idx="239">
                  <c:v>11744</c:v>
                </c:pt>
                <c:pt idx="240">
                  <c:v>11129</c:v>
                </c:pt>
                <c:pt idx="241">
                  <c:v>11133</c:v>
                </c:pt>
                <c:pt idx="242">
                  <c:v>10413</c:v>
                </c:pt>
                <c:pt idx="243">
                  <c:v>10461</c:v>
                </c:pt>
                <c:pt idx="244">
                  <c:v>10960</c:v>
                </c:pt>
                <c:pt idx="245">
                  <c:v>11456</c:v>
                </c:pt>
                <c:pt idx="246">
                  <c:v>11913</c:v>
                </c:pt>
                <c:pt idx="247">
                  <c:v>12648</c:v>
                </c:pt>
                <c:pt idx="248">
                  <c:v>12410</c:v>
                </c:pt>
                <c:pt idx="249">
                  <c:v>12883</c:v>
                </c:pt>
                <c:pt idx="250">
                  <c:v>13271</c:v>
                </c:pt>
                <c:pt idx="251">
                  <c:v>13271</c:v>
                </c:pt>
                <c:pt idx="252">
                  <c:v>13061</c:v>
                </c:pt>
                <c:pt idx="253">
                  <c:v>12973</c:v>
                </c:pt>
                <c:pt idx="254">
                  <c:v>12706</c:v>
                </c:pt>
                <c:pt idx="255">
                  <c:v>13056</c:v>
                </c:pt>
                <c:pt idx="256">
                  <c:v>11868</c:v>
                </c:pt>
                <c:pt idx="257">
                  <c:v>11331</c:v>
                </c:pt>
                <c:pt idx="258">
                  <c:v>11812</c:v>
                </c:pt>
                <c:pt idx="259">
                  <c:v>11837</c:v>
                </c:pt>
                <c:pt idx="260">
                  <c:v>12124</c:v>
                </c:pt>
                <c:pt idx="261">
                  <c:v>12071</c:v>
                </c:pt>
                <c:pt idx="262">
                  <c:v>11387</c:v>
                </c:pt>
                <c:pt idx="263">
                  <c:v>11060</c:v>
                </c:pt>
                <c:pt idx="264">
                  <c:v>10045</c:v>
                </c:pt>
                <c:pt idx="265">
                  <c:v>9758</c:v>
                </c:pt>
                <c:pt idx="266">
                  <c:v>9536</c:v>
                </c:pt>
                <c:pt idx="267">
                  <c:v>9322</c:v>
                </c:pt>
                <c:pt idx="268">
                  <c:v>9743</c:v>
                </c:pt>
                <c:pt idx="269">
                  <c:v>10949</c:v>
                </c:pt>
                <c:pt idx="270">
                  <c:v>12208</c:v>
                </c:pt>
                <c:pt idx="271">
                  <c:v>12774</c:v>
                </c:pt>
                <c:pt idx="272">
                  <c:v>12583</c:v>
                </c:pt>
                <c:pt idx="273">
                  <c:v>12945</c:v>
                </c:pt>
                <c:pt idx="274">
                  <c:v>12734</c:v>
                </c:pt>
                <c:pt idx="275">
                  <c:v>13055</c:v>
                </c:pt>
                <c:pt idx="276">
                  <c:v>13052</c:v>
                </c:pt>
                <c:pt idx="277">
                  <c:v>12725</c:v>
                </c:pt>
                <c:pt idx="278">
                  <c:v>12510</c:v>
                </c:pt>
                <c:pt idx="279">
                  <c:v>12667</c:v>
                </c:pt>
                <c:pt idx="280">
                  <c:v>13012</c:v>
                </c:pt>
                <c:pt idx="281">
                  <c:v>13079</c:v>
                </c:pt>
                <c:pt idx="282">
                  <c:v>12947</c:v>
                </c:pt>
                <c:pt idx="283">
                  <c:v>12835</c:v>
                </c:pt>
                <c:pt idx="284">
                  <c:v>13154</c:v>
                </c:pt>
                <c:pt idx="285">
                  <c:v>13303</c:v>
                </c:pt>
                <c:pt idx="286">
                  <c:v>12797</c:v>
                </c:pt>
                <c:pt idx="287">
                  <c:v>11937</c:v>
                </c:pt>
                <c:pt idx="288">
                  <c:v>11566</c:v>
                </c:pt>
                <c:pt idx="289">
                  <c:v>11417</c:v>
                </c:pt>
                <c:pt idx="290">
                  <c:v>11271</c:v>
                </c:pt>
                <c:pt idx="291">
                  <c:v>11212</c:v>
                </c:pt>
                <c:pt idx="292">
                  <c:v>11409</c:v>
                </c:pt>
                <c:pt idx="293">
                  <c:v>12309</c:v>
                </c:pt>
                <c:pt idx="294">
                  <c:v>12891</c:v>
                </c:pt>
                <c:pt idx="295">
                  <c:v>13181</c:v>
                </c:pt>
                <c:pt idx="296">
                  <c:v>13183</c:v>
                </c:pt>
                <c:pt idx="297">
                  <c:v>13239</c:v>
                </c:pt>
                <c:pt idx="298">
                  <c:v>13257</c:v>
                </c:pt>
                <c:pt idx="299">
                  <c:v>12971</c:v>
                </c:pt>
                <c:pt idx="300">
                  <c:v>12777</c:v>
                </c:pt>
                <c:pt idx="301">
                  <c:v>13258</c:v>
                </c:pt>
                <c:pt idx="302">
                  <c:v>13286</c:v>
                </c:pt>
                <c:pt idx="303">
                  <c:v>13434</c:v>
                </c:pt>
                <c:pt idx="304">
                  <c:v>13345</c:v>
                </c:pt>
                <c:pt idx="305">
                  <c:v>13229</c:v>
                </c:pt>
                <c:pt idx="306">
                  <c:v>12898</c:v>
                </c:pt>
                <c:pt idx="307">
                  <c:v>12492</c:v>
                </c:pt>
                <c:pt idx="308">
                  <c:v>12728</c:v>
                </c:pt>
                <c:pt idx="309">
                  <c:v>12757</c:v>
                </c:pt>
                <c:pt idx="310">
                  <c:v>12612</c:v>
                </c:pt>
                <c:pt idx="311">
                  <c:v>12419</c:v>
                </c:pt>
                <c:pt idx="312">
                  <c:v>11398</c:v>
                </c:pt>
                <c:pt idx="313">
                  <c:v>10866</c:v>
                </c:pt>
                <c:pt idx="314">
                  <c:v>10919</c:v>
                </c:pt>
                <c:pt idx="315">
                  <c:v>10783</c:v>
                </c:pt>
                <c:pt idx="316">
                  <c:v>10882</c:v>
                </c:pt>
                <c:pt idx="317">
                  <c:v>11100</c:v>
                </c:pt>
                <c:pt idx="318">
                  <c:v>11051</c:v>
                </c:pt>
                <c:pt idx="319">
                  <c:v>11463</c:v>
                </c:pt>
                <c:pt idx="320">
                  <c:v>12216</c:v>
                </c:pt>
                <c:pt idx="321">
                  <c:v>12428</c:v>
                </c:pt>
                <c:pt idx="322">
                  <c:v>12643</c:v>
                </c:pt>
                <c:pt idx="323">
                  <c:v>12728</c:v>
                </c:pt>
                <c:pt idx="324">
                  <c:v>12651</c:v>
                </c:pt>
                <c:pt idx="325">
                  <c:v>12500</c:v>
                </c:pt>
                <c:pt idx="326">
                  <c:v>12400</c:v>
                </c:pt>
                <c:pt idx="327">
                  <c:v>12205</c:v>
                </c:pt>
                <c:pt idx="328">
                  <c:v>12783</c:v>
                </c:pt>
                <c:pt idx="329">
                  <c:v>13605</c:v>
                </c:pt>
                <c:pt idx="330">
                  <c:v>12493</c:v>
                </c:pt>
                <c:pt idx="331">
                  <c:v>12442</c:v>
                </c:pt>
                <c:pt idx="332">
                  <c:v>12825</c:v>
                </c:pt>
                <c:pt idx="333">
                  <c:v>12944</c:v>
                </c:pt>
                <c:pt idx="334">
                  <c:v>13251</c:v>
                </c:pt>
                <c:pt idx="335">
                  <c:v>12195</c:v>
                </c:pt>
                <c:pt idx="336">
                  <c:v>11088</c:v>
                </c:pt>
                <c:pt idx="337">
                  <c:v>10082</c:v>
                </c:pt>
                <c:pt idx="338">
                  <c:v>9630</c:v>
                </c:pt>
                <c:pt idx="339">
                  <c:v>9762</c:v>
                </c:pt>
                <c:pt idx="340">
                  <c:v>9846</c:v>
                </c:pt>
                <c:pt idx="341">
                  <c:v>9850</c:v>
                </c:pt>
                <c:pt idx="342">
                  <c:v>10184</c:v>
                </c:pt>
                <c:pt idx="343">
                  <c:v>11448</c:v>
                </c:pt>
                <c:pt idx="344">
                  <c:v>12210</c:v>
                </c:pt>
                <c:pt idx="345">
                  <c:v>12980</c:v>
                </c:pt>
                <c:pt idx="346">
                  <c:v>13257</c:v>
                </c:pt>
                <c:pt idx="347">
                  <c:v>13932</c:v>
                </c:pt>
                <c:pt idx="348">
                  <c:v>13878</c:v>
                </c:pt>
                <c:pt idx="349">
                  <c:v>13285</c:v>
                </c:pt>
                <c:pt idx="350">
                  <c:v>13455</c:v>
                </c:pt>
                <c:pt idx="351">
                  <c:v>13369</c:v>
                </c:pt>
                <c:pt idx="352">
                  <c:v>13347</c:v>
                </c:pt>
                <c:pt idx="353">
                  <c:v>13261</c:v>
                </c:pt>
                <c:pt idx="354">
                  <c:v>13188</c:v>
                </c:pt>
                <c:pt idx="355">
                  <c:v>13498</c:v>
                </c:pt>
                <c:pt idx="356">
                  <c:v>13295</c:v>
                </c:pt>
                <c:pt idx="357">
                  <c:v>13068</c:v>
                </c:pt>
                <c:pt idx="358">
                  <c:v>12278</c:v>
                </c:pt>
                <c:pt idx="359">
                  <c:v>11418</c:v>
                </c:pt>
                <c:pt idx="360">
                  <c:v>10480</c:v>
                </c:pt>
                <c:pt idx="361">
                  <c:v>10299</c:v>
                </c:pt>
                <c:pt idx="362">
                  <c:v>9955</c:v>
                </c:pt>
                <c:pt idx="363">
                  <c:v>10171</c:v>
                </c:pt>
                <c:pt idx="364">
                  <c:v>10332</c:v>
                </c:pt>
                <c:pt idx="365">
                  <c:v>11191</c:v>
                </c:pt>
                <c:pt idx="366">
                  <c:v>12198</c:v>
                </c:pt>
                <c:pt idx="367">
                  <c:v>13279</c:v>
                </c:pt>
                <c:pt idx="368">
                  <c:v>13495</c:v>
                </c:pt>
                <c:pt idx="369">
                  <c:v>13198</c:v>
                </c:pt>
                <c:pt idx="370">
                  <c:v>12756</c:v>
                </c:pt>
                <c:pt idx="371">
                  <c:v>12748</c:v>
                </c:pt>
                <c:pt idx="372">
                  <c:v>12645</c:v>
                </c:pt>
                <c:pt idx="373">
                  <c:v>12496</c:v>
                </c:pt>
                <c:pt idx="374">
                  <c:v>12349</c:v>
                </c:pt>
                <c:pt idx="375">
                  <c:v>12289</c:v>
                </c:pt>
                <c:pt idx="376">
                  <c:v>12404</c:v>
                </c:pt>
                <c:pt idx="377">
                  <c:v>13100</c:v>
                </c:pt>
                <c:pt idx="378">
                  <c:v>13786</c:v>
                </c:pt>
                <c:pt idx="379">
                  <c:v>13346</c:v>
                </c:pt>
                <c:pt idx="380">
                  <c:v>13566</c:v>
                </c:pt>
                <c:pt idx="381">
                  <c:v>13473</c:v>
                </c:pt>
                <c:pt idx="382">
                  <c:v>12472</c:v>
                </c:pt>
                <c:pt idx="383">
                  <c:v>11897</c:v>
                </c:pt>
                <c:pt idx="384">
                  <c:v>11341</c:v>
                </c:pt>
                <c:pt idx="385">
                  <c:v>11102</c:v>
                </c:pt>
                <c:pt idx="386">
                  <c:v>11115</c:v>
                </c:pt>
                <c:pt idx="387">
                  <c:v>10964</c:v>
                </c:pt>
                <c:pt idx="388">
                  <c:v>11298</c:v>
                </c:pt>
                <c:pt idx="389">
                  <c:v>11676</c:v>
                </c:pt>
                <c:pt idx="390">
                  <c:v>12334</c:v>
                </c:pt>
                <c:pt idx="391">
                  <c:v>12930</c:v>
                </c:pt>
                <c:pt idx="392">
                  <c:v>12847</c:v>
                </c:pt>
                <c:pt idx="393">
                  <c:v>13248</c:v>
                </c:pt>
                <c:pt idx="394">
                  <c:v>13700</c:v>
                </c:pt>
                <c:pt idx="395">
                  <c:v>13499</c:v>
                </c:pt>
                <c:pt idx="396">
                  <c:v>13414</c:v>
                </c:pt>
                <c:pt idx="397">
                  <c:v>13405</c:v>
                </c:pt>
                <c:pt idx="398">
                  <c:v>13387</c:v>
                </c:pt>
                <c:pt idx="399">
                  <c:v>13485</c:v>
                </c:pt>
                <c:pt idx="400">
                  <c:v>13344</c:v>
                </c:pt>
                <c:pt idx="401">
                  <c:v>13296</c:v>
                </c:pt>
                <c:pt idx="402">
                  <c:v>13058</c:v>
                </c:pt>
                <c:pt idx="403">
                  <c:v>13571</c:v>
                </c:pt>
                <c:pt idx="404">
                  <c:v>13667</c:v>
                </c:pt>
                <c:pt idx="405">
                  <c:v>13505</c:v>
                </c:pt>
                <c:pt idx="406">
                  <c:v>13388</c:v>
                </c:pt>
                <c:pt idx="407">
                  <c:v>13019</c:v>
                </c:pt>
                <c:pt idx="408">
                  <c:v>12391</c:v>
                </c:pt>
                <c:pt idx="409">
                  <c:v>11957</c:v>
                </c:pt>
                <c:pt idx="410">
                  <c:v>11781</c:v>
                </c:pt>
                <c:pt idx="411">
                  <c:v>11617</c:v>
                </c:pt>
                <c:pt idx="412">
                  <c:v>11684</c:v>
                </c:pt>
                <c:pt idx="413">
                  <c:v>12642</c:v>
                </c:pt>
                <c:pt idx="414">
                  <c:v>13446</c:v>
                </c:pt>
                <c:pt idx="415">
                  <c:v>13591</c:v>
                </c:pt>
                <c:pt idx="416">
                  <c:v>13753</c:v>
                </c:pt>
                <c:pt idx="417">
                  <c:v>13530</c:v>
                </c:pt>
                <c:pt idx="418">
                  <c:v>13407</c:v>
                </c:pt>
                <c:pt idx="419">
                  <c:v>13350</c:v>
                </c:pt>
                <c:pt idx="420">
                  <c:v>13196</c:v>
                </c:pt>
                <c:pt idx="421">
                  <c:v>13211</c:v>
                </c:pt>
                <c:pt idx="422">
                  <c:v>13114</c:v>
                </c:pt>
                <c:pt idx="423">
                  <c:v>13109</c:v>
                </c:pt>
                <c:pt idx="424">
                  <c:v>12757</c:v>
                </c:pt>
                <c:pt idx="425">
                  <c:v>12997</c:v>
                </c:pt>
                <c:pt idx="426">
                  <c:v>13384</c:v>
                </c:pt>
                <c:pt idx="427">
                  <c:v>13271</c:v>
                </c:pt>
                <c:pt idx="428">
                  <c:v>13192</c:v>
                </c:pt>
                <c:pt idx="429">
                  <c:v>13366</c:v>
                </c:pt>
                <c:pt idx="430">
                  <c:v>13160</c:v>
                </c:pt>
                <c:pt idx="431">
                  <c:v>13383</c:v>
                </c:pt>
                <c:pt idx="432">
                  <c:v>12363</c:v>
                </c:pt>
                <c:pt idx="433">
                  <c:v>11792</c:v>
                </c:pt>
                <c:pt idx="434">
                  <c:v>11462</c:v>
                </c:pt>
                <c:pt idx="435">
                  <c:v>11346</c:v>
                </c:pt>
                <c:pt idx="436">
                  <c:v>11589</c:v>
                </c:pt>
                <c:pt idx="437">
                  <c:v>12363</c:v>
                </c:pt>
                <c:pt idx="438">
                  <c:v>12969</c:v>
                </c:pt>
                <c:pt idx="439">
                  <c:v>13023</c:v>
                </c:pt>
                <c:pt idx="440">
                  <c:v>13419</c:v>
                </c:pt>
                <c:pt idx="441">
                  <c:v>13561</c:v>
                </c:pt>
                <c:pt idx="442">
                  <c:v>13423</c:v>
                </c:pt>
                <c:pt idx="443">
                  <c:v>13636</c:v>
                </c:pt>
                <c:pt idx="444">
                  <c:v>13500</c:v>
                </c:pt>
                <c:pt idx="445">
                  <c:v>13397</c:v>
                </c:pt>
                <c:pt idx="446">
                  <c:v>13336</c:v>
                </c:pt>
                <c:pt idx="447">
                  <c:v>13261</c:v>
                </c:pt>
                <c:pt idx="448">
                  <c:v>13229</c:v>
                </c:pt>
                <c:pt idx="449">
                  <c:v>13268</c:v>
                </c:pt>
                <c:pt idx="450">
                  <c:v>13229</c:v>
                </c:pt>
                <c:pt idx="451">
                  <c:v>13476</c:v>
                </c:pt>
                <c:pt idx="452">
                  <c:v>13161</c:v>
                </c:pt>
                <c:pt idx="453">
                  <c:v>13371</c:v>
                </c:pt>
                <c:pt idx="454">
                  <c:v>13106</c:v>
                </c:pt>
                <c:pt idx="455">
                  <c:v>13182</c:v>
                </c:pt>
                <c:pt idx="456">
                  <c:v>12226</c:v>
                </c:pt>
                <c:pt idx="457">
                  <c:v>11760</c:v>
                </c:pt>
                <c:pt idx="458">
                  <c:v>11300</c:v>
                </c:pt>
                <c:pt idx="459">
                  <c:v>11480</c:v>
                </c:pt>
                <c:pt idx="460">
                  <c:v>12186</c:v>
                </c:pt>
                <c:pt idx="461">
                  <c:v>12874</c:v>
                </c:pt>
                <c:pt idx="462">
                  <c:v>12941</c:v>
                </c:pt>
                <c:pt idx="463">
                  <c:v>12645</c:v>
                </c:pt>
                <c:pt idx="464">
                  <c:v>12960</c:v>
                </c:pt>
                <c:pt idx="465">
                  <c:v>13040</c:v>
                </c:pt>
                <c:pt idx="466">
                  <c:v>13094</c:v>
                </c:pt>
                <c:pt idx="467">
                  <c:v>12875</c:v>
                </c:pt>
                <c:pt idx="468">
                  <c:v>12830</c:v>
                </c:pt>
                <c:pt idx="469">
                  <c:v>12701</c:v>
                </c:pt>
                <c:pt idx="470">
                  <c:v>12715</c:v>
                </c:pt>
                <c:pt idx="471">
                  <c:v>12735</c:v>
                </c:pt>
                <c:pt idx="472">
                  <c:v>12461</c:v>
                </c:pt>
                <c:pt idx="473">
                  <c:v>12813</c:v>
                </c:pt>
                <c:pt idx="474">
                  <c:v>13162</c:v>
                </c:pt>
                <c:pt idx="475">
                  <c:v>13003</c:v>
                </c:pt>
                <c:pt idx="476">
                  <c:v>13505</c:v>
                </c:pt>
                <c:pt idx="477">
                  <c:v>13342</c:v>
                </c:pt>
                <c:pt idx="478">
                  <c:v>13260</c:v>
                </c:pt>
                <c:pt idx="479">
                  <c:v>13693</c:v>
                </c:pt>
                <c:pt idx="480">
                  <c:v>12938</c:v>
                </c:pt>
                <c:pt idx="481">
                  <c:v>12582</c:v>
                </c:pt>
                <c:pt idx="482">
                  <c:v>12005</c:v>
                </c:pt>
                <c:pt idx="483">
                  <c:v>11526</c:v>
                </c:pt>
                <c:pt idx="484">
                  <c:v>11439</c:v>
                </c:pt>
                <c:pt idx="485">
                  <c:v>11490</c:v>
                </c:pt>
                <c:pt idx="486">
                  <c:v>11647</c:v>
                </c:pt>
                <c:pt idx="487">
                  <c:v>12119</c:v>
                </c:pt>
                <c:pt idx="488">
                  <c:v>12724</c:v>
                </c:pt>
                <c:pt idx="489">
                  <c:v>13794</c:v>
                </c:pt>
                <c:pt idx="490">
                  <c:v>13259</c:v>
                </c:pt>
                <c:pt idx="491">
                  <c:v>13327</c:v>
                </c:pt>
                <c:pt idx="492">
                  <c:v>13522</c:v>
                </c:pt>
                <c:pt idx="493">
                  <c:v>13330</c:v>
                </c:pt>
                <c:pt idx="494">
                  <c:v>13011</c:v>
                </c:pt>
                <c:pt idx="495">
                  <c:v>13001</c:v>
                </c:pt>
                <c:pt idx="496">
                  <c:v>13120</c:v>
                </c:pt>
                <c:pt idx="497">
                  <c:v>13105</c:v>
                </c:pt>
                <c:pt idx="498">
                  <c:v>13131</c:v>
                </c:pt>
                <c:pt idx="499">
                  <c:v>13486</c:v>
                </c:pt>
                <c:pt idx="500">
                  <c:v>13161</c:v>
                </c:pt>
                <c:pt idx="501">
                  <c:v>13080</c:v>
                </c:pt>
                <c:pt idx="502">
                  <c:v>12907</c:v>
                </c:pt>
                <c:pt idx="503">
                  <c:v>13626</c:v>
                </c:pt>
                <c:pt idx="504">
                  <c:v>12796</c:v>
                </c:pt>
                <c:pt idx="505">
                  <c:v>12451</c:v>
                </c:pt>
                <c:pt idx="506">
                  <c:v>12380</c:v>
                </c:pt>
                <c:pt idx="507">
                  <c:v>12318</c:v>
                </c:pt>
                <c:pt idx="508">
                  <c:v>12468</c:v>
                </c:pt>
                <c:pt idx="509">
                  <c:v>12696</c:v>
                </c:pt>
                <c:pt idx="510">
                  <c:v>12510</c:v>
                </c:pt>
                <c:pt idx="511">
                  <c:v>12811</c:v>
                </c:pt>
                <c:pt idx="512">
                  <c:v>13285</c:v>
                </c:pt>
                <c:pt idx="513">
                  <c:v>13209</c:v>
                </c:pt>
                <c:pt idx="514">
                  <c:v>13490</c:v>
                </c:pt>
                <c:pt idx="515">
                  <c:v>13494</c:v>
                </c:pt>
                <c:pt idx="516">
                  <c:v>13713</c:v>
                </c:pt>
                <c:pt idx="517">
                  <c:v>13377</c:v>
                </c:pt>
                <c:pt idx="518">
                  <c:v>13280</c:v>
                </c:pt>
                <c:pt idx="519">
                  <c:v>12961</c:v>
                </c:pt>
                <c:pt idx="520">
                  <c:v>13192</c:v>
                </c:pt>
                <c:pt idx="521">
                  <c:v>13489</c:v>
                </c:pt>
                <c:pt idx="522">
                  <c:v>13576</c:v>
                </c:pt>
                <c:pt idx="523">
                  <c:v>13428</c:v>
                </c:pt>
                <c:pt idx="524">
                  <c:v>13647</c:v>
                </c:pt>
                <c:pt idx="525">
                  <c:v>13465</c:v>
                </c:pt>
                <c:pt idx="526">
                  <c:v>13356</c:v>
                </c:pt>
                <c:pt idx="527">
                  <c:v>13697</c:v>
                </c:pt>
                <c:pt idx="528">
                  <c:v>12953</c:v>
                </c:pt>
                <c:pt idx="529">
                  <c:v>12167</c:v>
                </c:pt>
                <c:pt idx="530">
                  <c:v>12159</c:v>
                </c:pt>
                <c:pt idx="531">
                  <c:v>12184</c:v>
                </c:pt>
                <c:pt idx="532">
                  <c:v>12436</c:v>
                </c:pt>
                <c:pt idx="533">
                  <c:v>12815</c:v>
                </c:pt>
                <c:pt idx="534">
                  <c:v>12547</c:v>
                </c:pt>
                <c:pt idx="535">
                  <c:v>13039</c:v>
                </c:pt>
                <c:pt idx="536">
                  <c:v>13403</c:v>
                </c:pt>
                <c:pt idx="537">
                  <c:v>13169</c:v>
                </c:pt>
                <c:pt idx="538">
                  <c:v>13339</c:v>
                </c:pt>
                <c:pt idx="539">
                  <c:v>13491</c:v>
                </c:pt>
                <c:pt idx="540">
                  <c:v>13431</c:v>
                </c:pt>
                <c:pt idx="541">
                  <c:v>12921</c:v>
                </c:pt>
                <c:pt idx="542">
                  <c:v>12945</c:v>
                </c:pt>
                <c:pt idx="543">
                  <c:v>12857</c:v>
                </c:pt>
                <c:pt idx="544">
                  <c:v>12720</c:v>
                </c:pt>
                <c:pt idx="545">
                  <c:v>13269</c:v>
                </c:pt>
                <c:pt idx="546">
                  <c:v>12754</c:v>
                </c:pt>
                <c:pt idx="547">
                  <c:v>12709</c:v>
                </c:pt>
                <c:pt idx="548">
                  <c:v>12874</c:v>
                </c:pt>
                <c:pt idx="549">
                  <c:v>13209</c:v>
                </c:pt>
                <c:pt idx="550">
                  <c:v>13052</c:v>
                </c:pt>
                <c:pt idx="551">
                  <c:v>12686</c:v>
                </c:pt>
                <c:pt idx="552">
                  <c:v>12906</c:v>
                </c:pt>
                <c:pt idx="553">
                  <c:v>11994</c:v>
                </c:pt>
                <c:pt idx="554">
                  <c:v>11633</c:v>
                </c:pt>
                <c:pt idx="555">
                  <c:v>11622</c:v>
                </c:pt>
                <c:pt idx="556">
                  <c:v>11900</c:v>
                </c:pt>
                <c:pt idx="557">
                  <c:v>12440</c:v>
                </c:pt>
                <c:pt idx="558">
                  <c:v>12381</c:v>
                </c:pt>
                <c:pt idx="559">
                  <c:v>12694</c:v>
                </c:pt>
                <c:pt idx="560">
                  <c:v>12846</c:v>
                </c:pt>
                <c:pt idx="561">
                  <c:v>12954</c:v>
                </c:pt>
                <c:pt idx="562">
                  <c:v>13272</c:v>
                </c:pt>
                <c:pt idx="563">
                  <c:v>13267</c:v>
                </c:pt>
                <c:pt idx="564">
                  <c:v>13073</c:v>
                </c:pt>
                <c:pt idx="565">
                  <c:v>13060</c:v>
                </c:pt>
                <c:pt idx="566">
                  <c:v>12907</c:v>
                </c:pt>
                <c:pt idx="567">
                  <c:v>12905</c:v>
                </c:pt>
                <c:pt idx="568">
                  <c:v>12775</c:v>
                </c:pt>
                <c:pt idx="569">
                  <c:v>12673</c:v>
                </c:pt>
                <c:pt idx="570">
                  <c:v>12653</c:v>
                </c:pt>
                <c:pt idx="571">
                  <c:v>12483</c:v>
                </c:pt>
                <c:pt idx="572">
                  <c:v>12474</c:v>
                </c:pt>
                <c:pt idx="573">
                  <c:v>12623</c:v>
                </c:pt>
                <c:pt idx="574">
                  <c:v>12407</c:v>
                </c:pt>
                <c:pt idx="575">
                  <c:v>12458</c:v>
                </c:pt>
                <c:pt idx="576">
                  <c:v>12442</c:v>
                </c:pt>
                <c:pt idx="577">
                  <c:v>12425</c:v>
                </c:pt>
                <c:pt idx="578">
                  <c:v>12073</c:v>
                </c:pt>
                <c:pt idx="579">
                  <c:v>11642</c:v>
                </c:pt>
                <c:pt idx="580">
                  <c:v>12027</c:v>
                </c:pt>
                <c:pt idx="581">
                  <c:v>12787</c:v>
                </c:pt>
                <c:pt idx="582">
                  <c:v>12542</c:v>
                </c:pt>
                <c:pt idx="583">
                  <c:v>12734</c:v>
                </c:pt>
                <c:pt idx="584">
                  <c:v>13185</c:v>
                </c:pt>
              </c:numCache>
            </c:numRef>
          </c:val>
        </c:ser>
        <c:ser>
          <c:idx val="1"/>
          <c:order val="1"/>
          <c:tx>
            <c:strRef>
              <c:f>Sheet1!$C$6</c:f>
              <c:strCache>
                <c:ptCount val="1"/>
                <c:pt idx="0">
                  <c:v>Thermal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Sheet1!$C$7:$C$591</c:f>
              <c:numCache>
                <c:formatCode>General</c:formatCode>
                <c:ptCount val="585"/>
                <c:pt idx="0">
                  <c:v>178</c:v>
                </c:pt>
                <c:pt idx="1">
                  <c:v>281</c:v>
                </c:pt>
                <c:pt idx="2">
                  <c:v>177</c:v>
                </c:pt>
                <c:pt idx="3">
                  <c:v>180</c:v>
                </c:pt>
                <c:pt idx="4">
                  <c:v>184</c:v>
                </c:pt>
                <c:pt idx="5">
                  <c:v>178</c:v>
                </c:pt>
                <c:pt idx="6">
                  <c:v>198</c:v>
                </c:pt>
                <c:pt idx="7">
                  <c:v>201</c:v>
                </c:pt>
                <c:pt idx="8">
                  <c:v>201</c:v>
                </c:pt>
                <c:pt idx="9">
                  <c:v>200</c:v>
                </c:pt>
                <c:pt idx="10">
                  <c:v>196</c:v>
                </c:pt>
                <c:pt idx="11">
                  <c:v>199</c:v>
                </c:pt>
                <c:pt idx="12">
                  <c:v>191</c:v>
                </c:pt>
                <c:pt idx="13">
                  <c:v>193</c:v>
                </c:pt>
                <c:pt idx="14">
                  <c:v>194</c:v>
                </c:pt>
                <c:pt idx="15">
                  <c:v>201</c:v>
                </c:pt>
                <c:pt idx="16">
                  <c:v>196</c:v>
                </c:pt>
                <c:pt idx="17">
                  <c:v>188</c:v>
                </c:pt>
                <c:pt idx="18">
                  <c:v>199</c:v>
                </c:pt>
                <c:pt idx="19">
                  <c:v>192</c:v>
                </c:pt>
                <c:pt idx="20">
                  <c:v>191</c:v>
                </c:pt>
                <c:pt idx="21">
                  <c:v>191</c:v>
                </c:pt>
                <c:pt idx="22">
                  <c:v>190</c:v>
                </c:pt>
                <c:pt idx="23">
                  <c:v>196</c:v>
                </c:pt>
                <c:pt idx="24">
                  <c:v>190</c:v>
                </c:pt>
                <c:pt idx="25">
                  <c:v>191</c:v>
                </c:pt>
                <c:pt idx="26">
                  <c:v>198</c:v>
                </c:pt>
                <c:pt idx="27">
                  <c:v>258</c:v>
                </c:pt>
                <c:pt idx="28">
                  <c:v>298</c:v>
                </c:pt>
                <c:pt idx="29">
                  <c:v>490</c:v>
                </c:pt>
                <c:pt idx="30">
                  <c:v>577</c:v>
                </c:pt>
                <c:pt idx="31">
                  <c:v>701</c:v>
                </c:pt>
                <c:pt idx="32">
                  <c:v>694</c:v>
                </c:pt>
                <c:pt idx="33">
                  <c:v>695</c:v>
                </c:pt>
                <c:pt idx="34">
                  <c:v>764</c:v>
                </c:pt>
                <c:pt idx="35">
                  <c:v>528</c:v>
                </c:pt>
                <c:pt idx="36">
                  <c:v>514</c:v>
                </c:pt>
                <c:pt idx="37">
                  <c:v>685</c:v>
                </c:pt>
                <c:pt idx="38">
                  <c:v>691</c:v>
                </c:pt>
                <c:pt idx="39">
                  <c:v>568</c:v>
                </c:pt>
                <c:pt idx="40">
                  <c:v>510</c:v>
                </c:pt>
                <c:pt idx="41">
                  <c:v>508</c:v>
                </c:pt>
                <c:pt idx="42">
                  <c:v>512</c:v>
                </c:pt>
                <c:pt idx="43">
                  <c:v>511</c:v>
                </c:pt>
                <c:pt idx="44">
                  <c:v>516</c:v>
                </c:pt>
                <c:pt idx="45">
                  <c:v>480</c:v>
                </c:pt>
                <c:pt idx="46">
                  <c:v>309</c:v>
                </c:pt>
                <c:pt idx="47">
                  <c:v>283</c:v>
                </c:pt>
                <c:pt idx="48">
                  <c:v>229</c:v>
                </c:pt>
                <c:pt idx="49">
                  <c:v>189</c:v>
                </c:pt>
                <c:pt idx="50">
                  <c:v>190</c:v>
                </c:pt>
                <c:pt idx="51">
                  <c:v>192</c:v>
                </c:pt>
                <c:pt idx="52">
                  <c:v>259</c:v>
                </c:pt>
                <c:pt idx="53">
                  <c:v>395</c:v>
                </c:pt>
                <c:pt idx="54">
                  <c:v>503</c:v>
                </c:pt>
                <c:pt idx="55">
                  <c:v>516</c:v>
                </c:pt>
                <c:pt idx="56">
                  <c:v>534</c:v>
                </c:pt>
                <c:pt idx="57">
                  <c:v>519</c:v>
                </c:pt>
                <c:pt idx="58">
                  <c:v>517</c:v>
                </c:pt>
                <c:pt idx="59">
                  <c:v>515</c:v>
                </c:pt>
                <c:pt idx="60">
                  <c:v>512</c:v>
                </c:pt>
                <c:pt idx="61">
                  <c:v>521</c:v>
                </c:pt>
                <c:pt idx="62">
                  <c:v>616</c:v>
                </c:pt>
                <c:pt idx="63">
                  <c:v>542</c:v>
                </c:pt>
                <c:pt idx="64">
                  <c:v>525</c:v>
                </c:pt>
                <c:pt idx="65">
                  <c:v>519</c:v>
                </c:pt>
                <c:pt idx="66">
                  <c:v>519</c:v>
                </c:pt>
                <c:pt idx="67">
                  <c:v>514</c:v>
                </c:pt>
                <c:pt idx="68">
                  <c:v>521</c:v>
                </c:pt>
                <c:pt idx="69">
                  <c:v>516</c:v>
                </c:pt>
                <c:pt idx="70">
                  <c:v>546</c:v>
                </c:pt>
                <c:pt idx="71">
                  <c:v>347</c:v>
                </c:pt>
                <c:pt idx="72">
                  <c:v>251</c:v>
                </c:pt>
                <c:pt idx="73">
                  <c:v>286</c:v>
                </c:pt>
                <c:pt idx="74">
                  <c:v>287</c:v>
                </c:pt>
                <c:pt idx="75">
                  <c:v>223</c:v>
                </c:pt>
                <c:pt idx="76">
                  <c:v>354</c:v>
                </c:pt>
                <c:pt idx="77">
                  <c:v>529</c:v>
                </c:pt>
                <c:pt idx="78">
                  <c:v>598</c:v>
                </c:pt>
                <c:pt idx="79">
                  <c:v>829</c:v>
                </c:pt>
                <c:pt idx="80">
                  <c:v>967</c:v>
                </c:pt>
                <c:pt idx="81">
                  <c:v>997</c:v>
                </c:pt>
                <c:pt idx="82">
                  <c:v>916</c:v>
                </c:pt>
                <c:pt idx="83">
                  <c:v>908</c:v>
                </c:pt>
                <c:pt idx="84">
                  <c:v>893</c:v>
                </c:pt>
                <c:pt idx="85">
                  <c:v>883</c:v>
                </c:pt>
                <c:pt idx="86">
                  <c:v>907</c:v>
                </c:pt>
                <c:pt idx="87">
                  <c:v>903</c:v>
                </c:pt>
                <c:pt idx="88">
                  <c:v>901</c:v>
                </c:pt>
                <c:pt idx="89">
                  <c:v>920</c:v>
                </c:pt>
                <c:pt idx="90">
                  <c:v>684</c:v>
                </c:pt>
                <c:pt idx="91">
                  <c:v>660</c:v>
                </c:pt>
                <c:pt idx="92">
                  <c:v>671</c:v>
                </c:pt>
                <c:pt idx="93">
                  <c:v>680</c:v>
                </c:pt>
                <c:pt idx="94">
                  <c:v>550</c:v>
                </c:pt>
                <c:pt idx="95">
                  <c:v>283</c:v>
                </c:pt>
                <c:pt idx="96">
                  <c:v>170</c:v>
                </c:pt>
                <c:pt idx="97">
                  <c:v>171</c:v>
                </c:pt>
                <c:pt idx="98">
                  <c:v>170</c:v>
                </c:pt>
                <c:pt idx="99">
                  <c:v>188</c:v>
                </c:pt>
                <c:pt idx="100">
                  <c:v>220</c:v>
                </c:pt>
                <c:pt idx="101">
                  <c:v>347</c:v>
                </c:pt>
                <c:pt idx="102">
                  <c:v>396</c:v>
                </c:pt>
                <c:pt idx="103">
                  <c:v>351</c:v>
                </c:pt>
                <c:pt idx="104">
                  <c:v>366</c:v>
                </c:pt>
                <c:pt idx="105">
                  <c:v>487</c:v>
                </c:pt>
                <c:pt idx="106">
                  <c:v>361</c:v>
                </c:pt>
                <c:pt idx="107">
                  <c:v>355</c:v>
                </c:pt>
                <c:pt idx="108">
                  <c:v>356</c:v>
                </c:pt>
                <c:pt idx="109">
                  <c:v>434</c:v>
                </c:pt>
                <c:pt idx="110">
                  <c:v>339</c:v>
                </c:pt>
                <c:pt idx="111">
                  <c:v>339</c:v>
                </c:pt>
                <c:pt idx="112">
                  <c:v>362</c:v>
                </c:pt>
                <c:pt idx="113">
                  <c:v>355</c:v>
                </c:pt>
                <c:pt idx="114">
                  <c:v>335</c:v>
                </c:pt>
                <c:pt idx="115">
                  <c:v>335</c:v>
                </c:pt>
                <c:pt idx="116">
                  <c:v>334</c:v>
                </c:pt>
                <c:pt idx="117">
                  <c:v>341</c:v>
                </c:pt>
                <c:pt idx="118">
                  <c:v>301</c:v>
                </c:pt>
                <c:pt idx="119">
                  <c:v>195</c:v>
                </c:pt>
                <c:pt idx="120">
                  <c:v>183</c:v>
                </c:pt>
                <c:pt idx="121">
                  <c:v>185</c:v>
                </c:pt>
                <c:pt idx="122">
                  <c:v>180</c:v>
                </c:pt>
                <c:pt idx="123">
                  <c:v>179</c:v>
                </c:pt>
                <c:pt idx="124">
                  <c:v>180</c:v>
                </c:pt>
                <c:pt idx="125">
                  <c:v>184</c:v>
                </c:pt>
                <c:pt idx="126">
                  <c:v>189</c:v>
                </c:pt>
                <c:pt idx="127">
                  <c:v>199</c:v>
                </c:pt>
                <c:pt idx="128">
                  <c:v>286</c:v>
                </c:pt>
                <c:pt idx="129">
                  <c:v>194</c:v>
                </c:pt>
                <c:pt idx="130">
                  <c:v>190</c:v>
                </c:pt>
                <c:pt idx="131">
                  <c:v>183</c:v>
                </c:pt>
                <c:pt idx="132">
                  <c:v>185</c:v>
                </c:pt>
                <c:pt idx="133">
                  <c:v>277</c:v>
                </c:pt>
                <c:pt idx="134">
                  <c:v>231</c:v>
                </c:pt>
                <c:pt idx="135">
                  <c:v>271</c:v>
                </c:pt>
                <c:pt idx="136">
                  <c:v>190</c:v>
                </c:pt>
                <c:pt idx="137">
                  <c:v>181</c:v>
                </c:pt>
                <c:pt idx="138">
                  <c:v>189</c:v>
                </c:pt>
                <c:pt idx="139">
                  <c:v>188</c:v>
                </c:pt>
                <c:pt idx="140">
                  <c:v>202</c:v>
                </c:pt>
                <c:pt idx="141">
                  <c:v>192</c:v>
                </c:pt>
                <c:pt idx="142">
                  <c:v>185</c:v>
                </c:pt>
                <c:pt idx="143">
                  <c:v>178</c:v>
                </c:pt>
                <c:pt idx="144">
                  <c:v>177</c:v>
                </c:pt>
                <c:pt idx="145">
                  <c:v>170</c:v>
                </c:pt>
                <c:pt idx="146">
                  <c:v>167</c:v>
                </c:pt>
                <c:pt idx="147">
                  <c:v>170</c:v>
                </c:pt>
                <c:pt idx="148">
                  <c:v>148</c:v>
                </c:pt>
                <c:pt idx="149">
                  <c:v>159</c:v>
                </c:pt>
                <c:pt idx="150">
                  <c:v>235</c:v>
                </c:pt>
                <c:pt idx="151">
                  <c:v>321</c:v>
                </c:pt>
                <c:pt idx="152">
                  <c:v>395</c:v>
                </c:pt>
                <c:pt idx="153">
                  <c:v>485</c:v>
                </c:pt>
                <c:pt idx="154">
                  <c:v>481</c:v>
                </c:pt>
                <c:pt idx="155">
                  <c:v>365</c:v>
                </c:pt>
                <c:pt idx="156">
                  <c:v>393</c:v>
                </c:pt>
                <c:pt idx="157">
                  <c:v>359</c:v>
                </c:pt>
                <c:pt idx="158">
                  <c:v>384</c:v>
                </c:pt>
                <c:pt idx="159">
                  <c:v>386</c:v>
                </c:pt>
                <c:pt idx="160">
                  <c:v>242</c:v>
                </c:pt>
                <c:pt idx="161">
                  <c:v>153</c:v>
                </c:pt>
                <c:pt idx="162">
                  <c:v>158</c:v>
                </c:pt>
                <c:pt idx="163">
                  <c:v>161</c:v>
                </c:pt>
                <c:pt idx="164">
                  <c:v>141</c:v>
                </c:pt>
                <c:pt idx="165">
                  <c:v>136</c:v>
                </c:pt>
                <c:pt idx="166">
                  <c:v>134</c:v>
                </c:pt>
                <c:pt idx="167">
                  <c:v>160</c:v>
                </c:pt>
                <c:pt idx="168">
                  <c:v>225</c:v>
                </c:pt>
                <c:pt idx="169">
                  <c:v>138</c:v>
                </c:pt>
                <c:pt idx="170">
                  <c:v>139</c:v>
                </c:pt>
                <c:pt idx="171">
                  <c:v>136</c:v>
                </c:pt>
                <c:pt idx="172">
                  <c:v>139</c:v>
                </c:pt>
                <c:pt idx="173">
                  <c:v>137</c:v>
                </c:pt>
                <c:pt idx="174">
                  <c:v>138</c:v>
                </c:pt>
                <c:pt idx="175">
                  <c:v>138</c:v>
                </c:pt>
                <c:pt idx="176">
                  <c:v>134</c:v>
                </c:pt>
                <c:pt idx="177">
                  <c:v>122</c:v>
                </c:pt>
                <c:pt idx="178">
                  <c:v>121</c:v>
                </c:pt>
                <c:pt idx="179">
                  <c:v>123</c:v>
                </c:pt>
                <c:pt idx="180">
                  <c:v>169</c:v>
                </c:pt>
                <c:pt idx="181">
                  <c:v>128</c:v>
                </c:pt>
                <c:pt idx="182">
                  <c:v>122</c:v>
                </c:pt>
                <c:pt idx="183">
                  <c:v>121</c:v>
                </c:pt>
                <c:pt idx="184">
                  <c:v>189</c:v>
                </c:pt>
                <c:pt idx="185">
                  <c:v>218</c:v>
                </c:pt>
                <c:pt idx="186">
                  <c:v>126</c:v>
                </c:pt>
                <c:pt idx="187">
                  <c:v>129</c:v>
                </c:pt>
                <c:pt idx="188">
                  <c:v>130</c:v>
                </c:pt>
                <c:pt idx="189">
                  <c:v>126</c:v>
                </c:pt>
                <c:pt idx="190">
                  <c:v>121</c:v>
                </c:pt>
                <c:pt idx="191">
                  <c:v>122</c:v>
                </c:pt>
                <c:pt idx="192">
                  <c:v>118</c:v>
                </c:pt>
                <c:pt idx="193">
                  <c:v>121</c:v>
                </c:pt>
                <c:pt idx="194">
                  <c:v>133</c:v>
                </c:pt>
                <c:pt idx="195">
                  <c:v>139</c:v>
                </c:pt>
                <c:pt idx="196">
                  <c:v>138</c:v>
                </c:pt>
                <c:pt idx="197">
                  <c:v>154</c:v>
                </c:pt>
                <c:pt idx="198">
                  <c:v>201</c:v>
                </c:pt>
                <c:pt idx="199">
                  <c:v>262</c:v>
                </c:pt>
                <c:pt idx="200">
                  <c:v>300</c:v>
                </c:pt>
                <c:pt idx="201">
                  <c:v>301</c:v>
                </c:pt>
                <c:pt idx="202">
                  <c:v>299</c:v>
                </c:pt>
                <c:pt idx="203">
                  <c:v>302</c:v>
                </c:pt>
                <c:pt idx="204">
                  <c:v>399</c:v>
                </c:pt>
                <c:pt idx="205">
                  <c:v>397</c:v>
                </c:pt>
                <c:pt idx="206">
                  <c:v>287</c:v>
                </c:pt>
                <c:pt idx="207">
                  <c:v>309</c:v>
                </c:pt>
                <c:pt idx="208">
                  <c:v>296</c:v>
                </c:pt>
                <c:pt idx="209">
                  <c:v>286</c:v>
                </c:pt>
                <c:pt idx="210">
                  <c:v>282</c:v>
                </c:pt>
                <c:pt idx="211">
                  <c:v>286</c:v>
                </c:pt>
                <c:pt idx="212">
                  <c:v>283</c:v>
                </c:pt>
                <c:pt idx="213">
                  <c:v>272</c:v>
                </c:pt>
                <c:pt idx="214">
                  <c:v>163</c:v>
                </c:pt>
                <c:pt idx="215">
                  <c:v>136</c:v>
                </c:pt>
                <c:pt idx="216">
                  <c:v>122</c:v>
                </c:pt>
                <c:pt idx="217">
                  <c:v>130</c:v>
                </c:pt>
                <c:pt idx="218">
                  <c:v>128</c:v>
                </c:pt>
                <c:pt idx="219">
                  <c:v>125</c:v>
                </c:pt>
                <c:pt idx="220">
                  <c:v>120</c:v>
                </c:pt>
                <c:pt idx="221">
                  <c:v>164</c:v>
                </c:pt>
                <c:pt idx="222">
                  <c:v>255</c:v>
                </c:pt>
                <c:pt idx="223">
                  <c:v>311</c:v>
                </c:pt>
                <c:pt idx="224">
                  <c:v>290</c:v>
                </c:pt>
                <c:pt idx="225">
                  <c:v>350</c:v>
                </c:pt>
                <c:pt idx="226">
                  <c:v>379</c:v>
                </c:pt>
                <c:pt idx="227">
                  <c:v>363</c:v>
                </c:pt>
                <c:pt idx="228">
                  <c:v>287</c:v>
                </c:pt>
                <c:pt idx="229">
                  <c:v>320</c:v>
                </c:pt>
                <c:pt idx="230">
                  <c:v>340</c:v>
                </c:pt>
                <c:pt idx="231">
                  <c:v>298</c:v>
                </c:pt>
                <c:pt idx="232">
                  <c:v>282</c:v>
                </c:pt>
                <c:pt idx="233">
                  <c:v>283</c:v>
                </c:pt>
                <c:pt idx="234">
                  <c:v>299</c:v>
                </c:pt>
                <c:pt idx="235">
                  <c:v>286</c:v>
                </c:pt>
                <c:pt idx="236">
                  <c:v>202</c:v>
                </c:pt>
                <c:pt idx="237">
                  <c:v>138</c:v>
                </c:pt>
                <c:pt idx="238">
                  <c:v>138</c:v>
                </c:pt>
                <c:pt idx="239">
                  <c:v>132</c:v>
                </c:pt>
                <c:pt idx="240">
                  <c:v>142</c:v>
                </c:pt>
                <c:pt idx="241">
                  <c:v>139</c:v>
                </c:pt>
                <c:pt idx="242">
                  <c:v>140</c:v>
                </c:pt>
                <c:pt idx="243">
                  <c:v>137</c:v>
                </c:pt>
                <c:pt idx="244">
                  <c:v>133</c:v>
                </c:pt>
                <c:pt idx="245">
                  <c:v>167</c:v>
                </c:pt>
                <c:pt idx="246">
                  <c:v>253</c:v>
                </c:pt>
                <c:pt idx="247">
                  <c:v>336</c:v>
                </c:pt>
                <c:pt idx="248">
                  <c:v>427</c:v>
                </c:pt>
                <c:pt idx="249">
                  <c:v>343</c:v>
                </c:pt>
                <c:pt idx="250">
                  <c:v>293</c:v>
                </c:pt>
                <c:pt idx="251">
                  <c:v>335</c:v>
                </c:pt>
                <c:pt idx="252">
                  <c:v>345</c:v>
                </c:pt>
                <c:pt idx="253">
                  <c:v>346</c:v>
                </c:pt>
                <c:pt idx="254">
                  <c:v>355</c:v>
                </c:pt>
                <c:pt idx="255">
                  <c:v>434</c:v>
                </c:pt>
                <c:pt idx="256">
                  <c:v>444</c:v>
                </c:pt>
                <c:pt idx="257">
                  <c:v>338</c:v>
                </c:pt>
                <c:pt idx="258">
                  <c:v>297</c:v>
                </c:pt>
                <c:pt idx="259">
                  <c:v>299</c:v>
                </c:pt>
                <c:pt idx="260">
                  <c:v>298</c:v>
                </c:pt>
                <c:pt idx="261">
                  <c:v>298</c:v>
                </c:pt>
                <c:pt idx="262">
                  <c:v>299</c:v>
                </c:pt>
                <c:pt idx="263">
                  <c:v>348</c:v>
                </c:pt>
                <c:pt idx="264">
                  <c:v>499</c:v>
                </c:pt>
                <c:pt idx="265">
                  <c:v>461</c:v>
                </c:pt>
                <c:pt idx="266">
                  <c:v>288</c:v>
                </c:pt>
                <c:pt idx="267">
                  <c:v>291</c:v>
                </c:pt>
                <c:pt idx="268">
                  <c:v>300</c:v>
                </c:pt>
                <c:pt idx="269">
                  <c:v>338</c:v>
                </c:pt>
                <c:pt idx="270">
                  <c:v>380</c:v>
                </c:pt>
                <c:pt idx="271">
                  <c:v>384</c:v>
                </c:pt>
                <c:pt idx="272">
                  <c:v>452</c:v>
                </c:pt>
                <c:pt idx="273">
                  <c:v>448</c:v>
                </c:pt>
                <c:pt idx="274">
                  <c:v>372</c:v>
                </c:pt>
                <c:pt idx="275">
                  <c:v>386</c:v>
                </c:pt>
                <c:pt idx="276">
                  <c:v>445</c:v>
                </c:pt>
                <c:pt idx="277">
                  <c:v>389</c:v>
                </c:pt>
                <c:pt idx="278">
                  <c:v>492</c:v>
                </c:pt>
                <c:pt idx="279">
                  <c:v>379</c:v>
                </c:pt>
                <c:pt idx="280">
                  <c:v>394</c:v>
                </c:pt>
                <c:pt idx="281">
                  <c:v>380</c:v>
                </c:pt>
                <c:pt idx="282">
                  <c:v>345</c:v>
                </c:pt>
                <c:pt idx="283">
                  <c:v>380</c:v>
                </c:pt>
                <c:pt idx="284">
                  <c:v>488</c:v>
                </c:pt>
                <c:pt idx="285">
                  <c:v>362</c:v>
                </c:pt>
                <c:pt idx="286">
                  <c:v>294</c:v>
                </c:pt>
                <c:pt idx="287">
                  <c:v>292</c:v>
                </c:pt>
                <c:pt idx="288">
                  <c:v>199</c:v>
                </c:pt>
                <c:pt idx="289">
                  <c:v>141</c:v>
                </c:pt>
                <c:pt idx="290">
                  <c:v>202</c:v>
                </c:pt>
                <c:pt idx="291">
                  <c:v>137</c:v>
                </c:pt>
                <c:pt idx="292">
                  <c:v>152</c:v>
                </c:pt>
                <c:pt idx="293">
                  <c:v>257</c:v>
                </c:pt>
                <c:pt idx="294">
                  <c:v>292</c:v>
                </c:pt>
                <c:pt idx="295">
                  <c:v>363</c:v>
                </c:pt>
                <c:pt idx="296">
                  <c:v>399</c:v>
                </c:pt>
                <c:pt idx="297">
                  <c:v>361</c:v>
                </c:pt>
                <c:pt idx="298">
                  <c:v>307</c:v>
                </c:pt>
                <c:pt idx="299">
                  <c:v>292</c:v>
                </c:pt>
                <c:pt idx="300">
                  <c:v>294</c:v>
                </c:pt>
                <c:pt idx="301">
                  <c:v>305</c:v>
                </c:pt>
                <c:pt idx="302">
                  <c:v>304</c:v>
                </c:pt>
                <c:pt idx="303">
                  <c:v>296</c:v>
                </c:pt>
                <c:pt idx="304">
                  <c:v>300</c:v>
                </c:pt>
                <c:pt idx="305">
                  <c:v>307</c:v>
                </c:pt>
                <c:pt idx="306">
                  <c:v>383</c:v>
                </c:pt>
                <c:pt idx="307">
                  <c:v>486</c:v>
                </c:pt>
                <c:pt idx="308">
                  <c:v>391</c:v>
                </c:pt>
                <c:pt idx="309">
                  <c:v>318</c:v>
                </c:pt>
                <c:pt idx="310">
                  <c:v>223</c:v>
                </c:pt>
                <c:pt idx="311">
                  <c:v>156</c:v>
                </c:pt>
                <c:pt idx="312">
                  <c:v>144</c:v>
                </c:pt>
                <c:pt idx="313">
                  <c:v>245</c:v>
                </c:pt>
                <c:pt idx="314">
                  <c:v>150</c:v>
                </c:pt>
                <c:pt idx="315">
                  <c:v>153</c:v>
                </c:pt>
                <c:pt idx="316">
                  <c:v>151</c:v>
                </c:pt>
                <c:pt idx="317">
                  <c:v>148</c:v>
                </c:pt>
                <c:pt idx="318">
                  <c:v>151</c:v>
                </c:pt>
                <c:pt idx="319">
                  <c:v>162</c:v>
                </c:pt>
                <c:pt idx="320">
                  <c:v>166</c:v>
                </c:pt>
                <c:pt idx="321">
                  <c:v>167</c:v>
                </c:pt>
                <c:pt idx="322">
                  <c:v>157</c:v>
                </c:pt>
                <c:pt idx="323">
                  <c:v>164</c:v>
                </c:pt>
                <c:pt idx="324">
                  <c:v>157</c:v>
                </c:pt>
                <c:pt idx="325">
                  <c:v>169</c:v>
                </c:pt>
                <c:pt idx="326">
                  <c:v>168</c:v>
                </c:pt>
                <c:pt idx="327">
                  <c:v>167</c:v>
                </c:pt>
                <c:pt idx="328">
                  <c:v>157</c:v>
                </c:pt>
                <c:pt idx="329">
                  <c:v>172</c:v>
                </c:pt>
                <c:pt idx="330">
                  <c:v>155</c:v>
                </c:pt>
                <c:pt idx="331">
                  <c:v>169</c:v>
                </c:pt>
                <c:pt idx="332">
                  <c:v>163</c:v>
                </c:pt>
                <c:pt idx="333">
                  <c:v>166</c:v>
                </c:pt>
                <c:pt idx="334">
                  <c:v>160</c:v>
                </c:pt>
                <c:pt idx="335">
                  <c:v>193</c:v>
                </c:pt>
                <c:pt idx="336">
                  <c:v>194</c:v>
                </c:pt>
                <c:pt idx="337">
                  <c:v>146</c:v>
                </c:pt>
                <c:pt idx="338">
                  <c:v>151</c:v>
                </c:pt>
                <c:pt idx="339">
                  <c:v>139</c:v>
                </c:pt>
                <c:pt idx="340">
                  <c:v>152</c:v>
                </c:pt>
                <c:pt idx="341">
                  <c:v>147</c:v>
                </c:pt>
                <c:pt idx="342">
                  <c:v>146</c:v>
                </c:pt>
                <c:pt idx="343">
                  <c:v>147</c:v>
                </c:pt>
                <c:pt idx="344">
                  <c:v>129</c:v>
                </c:pt>
                <c:pt idx="345">
                  <c:v>132</c:v>
                </c:pt>
                <c:pt idx="346">
                  <c:v>133</c:v>
                </c:pt>
                <c:pt idx="347">
                  <c:v>134</c:v>
                </c:pt>
                <c:pt idx="348">
                  <c:v>134</c:v>
                </c:pt>
                <c:pt idx="349">
                  <c:v>131</c:v>
                </c:pt>
                <c:pt idx="350">
                  <c:v>130</c:v>
                </c:pt>
                <c:pt idx="351">
                  <c:v>133</c:v>
                </c:pt>
                <c:pt idx="352">
                  <c:v>132</c:v>
                </c:pt>
                <c:pt idx="353">
                  <c:v>132</c:v>
                </c:pt>
                <c:pt idx="354">
                  <c:v>129</c:v>
                </c:pt>
                <c:pt idx="355">
                  <c:v>132</c:v>
                </c:pt>
                <c:pt idx="356">
                  <c:v>134</c:v>
                </c:pt>
                <c:pt idx="357">
                  <c:v>133</c:v>
                </c:pt>
                <c:pt idx="358">
                  <c:v>131</c:v>
                </c:pt>
                <c:pt idx="359">
                  <c:v>126</c:v>
                </c:pt>
                <c:pt idx="360">
                  <c:v>125</c:v>
                </c:pt>
                <c:pt idx="361">
                  <c:v>115</c:v>
                </c:pt>
                <c:pt idx="362">
                  <c:v>116</c:v>
                </c:pt>
                <c:pt idx="363">
                  <c:v>122</c:v>
                </c:pt>
                <c:pt idx="364">
                  <c:v>111</c:v>
                </c:pt>
                <c:pt idx="365">
                  <c:v>118</c:v>
                </c:pt>
                <c:pt idx="366">
                  <c:v>116</c:v>
                </c:pt>
                <c:pt idx="367">
                  <c:v>116</c:v>
                </c:pt>
                <c:pt idx="368">
                  <c:v>111</c:v>
                </c:pt>
                <c:pt idx="369">
                  <c:v>119</c:v>
                </c:pt>
                <c:pt idx="370">
                  <c:v>113</c:v>
                </c:pt>
                <c:pt idx="371">
                  <c:v>117</c:v>
                </c:pt>
                <c:pt idx="372">
                  <c:v>112</c:v>
                </c:pt>
                <c:pt idx="373">
                  <c:v>115</c:v>
                </c:pt>
                <c:pt idx="374">
                  <c:v>151</c:v>
                </c:pt>
                <c:pt idx="375">
                  <c:v>178</c:v>
                </c:pt>
                <c:pt idx="376">
                  <c:v>264</c:v>
                </c:pt>
                <c:pt idx="377">
                  <c:v>257</c:v>
                </c:pt>
                <c:pt idx="378">
                  <c:v>267</c:v>
                </c:pt>
                <c:pt idx="379">
                  <c:v>266</c:v>
                </c:pt>
                <c:pt idx="380">
                  <c:v>368</c:v>
                </c:pt>
                <c:pt idx="381">
                  <c:v>469</c:v>
                </c:pt>
                <c:pt idx="382">
                  <c:v>250</c:v>
                </c:pt>
                <c:pt idx="383">
                  <c:v>112</c:v>
                </c:pt>
                <c:pt idx="384">
                  <c:v>108</c:v>
                </c:pt>
                <c:pt idx="385">
                  <c:v>112</c:v>
                </c:pt>
                <c:pt idx="386">
                  <c:v>108</c:v>
                </c:pt>
                <c:pt idx="387">
                  <c:v>107</c:v>
                </c:pt>
                <c:pt idx="388">
                  <c:v>108</c:v>
                </c:pt>
                <c:pt idx="389">
                  <c:v>110</c:v>
                </c:pt>
                <c:pt idx="390">
                  <c:v>113</c:v>
                </c:pt>
                <c:pt idx="391">
                  <c:v>150</c:v>
                </c:pt>
                <c:pt idx="392">
                  <c:v>150</c:v>
                </c:pt>
                <c:pt idx="393">
                  <c:v>114</c:v>
                </c:pt>
                <c:pt idx="394">
                  <c:v>118</c:v>
                </c:pt>
                <c:pt idx="395">
                  <c:v>116</c:v>
                </c:pt>
                <c:pt idx="396">
                  <c:v>118</c:v>
                </c:pt>
                <c:pt idx="397">
                  <c:v>117</c:v>
                </c:pt>
                <c:pt idx="398">
                  <c:v>115</c:v>
                </c:pt>
                <c:pt idx="399">
                  <c:v>114</c:v>
                </c:pt>
                <c:pt idx="400">
                  <c:v>112</c:v>
                </c:pt>
                <c:pt idx="401">
                  <c:v>115</c:v>
                </c:pt>
                <c:pt idx="402">
                  <c:v>123</c:v>
                </c:pt>
                <c:pt idx="403">
                  <c:v>218</c:v>
                </c:pt>
                <c:pt idx="404">
                  <c:v>222</c:v>
                </c:pt>
                <c:pt idx="405">
                  <c:v>120</c:v>
                </c:pt>
                <c:pt idx="406">
                  <c:v>120</c:v>
                </c:pt>
                <c:pt idx="407">
                  <c:v>116</c:v>
                </c:pt>
                <c:pt idx="408">
                  <c:v>114</c:v>
                </c:pt>
                <c:pt idx="409">
                  <c:v>92</c:v>
                </c:pt>
                <c:pt idx="410">
                  <c:v>88</c:v>
                </c:pt>
                <c:pt idx="411">
                  <c:v>94</c:v>
                </c:pt>
                <c:pt idx="412">
                  <c:v>97</c:v>
                </c:pt>
                <c:pt idx="413">
                  <c:v>101</c:v>
                </c:pt>
                <c:pt idx="414">
                  <c:v>129</c:v>
                </c:pt>
                <c:pt idx="415">
                  <c:v>111</c:v>
                </c:pt>
                <c:pt idx="416">
                  <c:v>111</c:v>
                </c:pt>
                <c:pt idx="417">
                  <c:v>163</c:v>
                </c:pt>
                <c:pt idx="418">
                  <c:v>144</c:v>
                </c:pt>
                <c:pt idx="419">
                  <c:v>167</c:v>
                </c:pt>
                <c:pt idx="420">
                  <c:v>125</c:v>
                </c:pt>
                <c:pt idx="421">
                  <c:v>130</c:v>
                </c:pt>
                <c:pt idx="422">
                  <c:v>128</c:v>
                </c:pt>
                <c:pt idx="423">
                  <c:v>164</c:v>
                </c:pt>
                <c:pt idx="424">
                  <c:v>169</c:v>
                </c:pt>
                <c:pt idx="425">
                  <c:v>127</c:v>
                </c:pt>
                <c:pt idx="426">
                  <c:v>126</c:v>
                </c:pt>
                <c:pt idx="427">
                  <c:v>127</c:v>
                </c:pt>
                <c:pt idx="428">
                  <c:v>201</c:v>
                </c:pt>
                <c:pt idx="429">
                  <c:v>126</c:v>
                </c:pt>
                <c:pt idx="430">
                  <c:v>123</c:v>
                </c:pt>
                <c:pt idx="431">
                  <c:v>109</c:v>
                </c:pt>
                <c:pt idx="432">
                  <c:v>98</c:v>
                </c:pt>
                <c:pt idx="433">
                  <c:v>98</c:v>
                </c:pt>
                <c:pt idx="434">
                  <c:v>101</c:v>
                </c:pt>
                <c:pt idx="435">
                  <c:v>98</c:v>
                </c:pt>
                <c:pt idx="436">
                  <c:v>100</c:v>
                </c:pt>
                <c:pt idx="437">
                  <c:v>99</c:v>
                </c:pt>
                <c:pt idx="438">
                  <c:v>110</c:v>
                </c:pt>
                <c:pt idx="439">
                  <c:v>144</c:v>
                </c:pt>
                <c:pt idx="440">
                  <c:v>220</c:v>
                </c:pt>
                <c:pt idx="441">
                  <c:v>125</c:v>
                </c:pt>
                <c:pt idx="442">
                  <c:v>123</c:v>
                </c:pt>
                <c:pt idx="443">
                  <c:v>205</c:v>
                </c:pt>
                <c:pt idx="444">
                  <c:v>218</c:v>
                </c:pt>
                <c:pt idx="445">
                  <c:v>154</c:v>
                </c:pt>
                <c:pt idx="446">
                  <c:v>132</c:v>
                </c:pt>
                <c:pt idx="447">
                  <c:v>130</c:v>
                </c:pt>
                <c:pt idx="448">
                  <c:v>130</c:v>
                </c:pt>
                <c:pt idx="449">
                  <c:v>141</c:v>
                </c:pt>
                <c:pt idx="450">
                  <c:v>132</c:v>
                </c:pt>
                <c:pt idx="451">
                  <c:v>132</c:v>
                </c:pt>
                <c:pt idx="452">
                  <c:v>131</c:v>
                </c:pt>
                <c:pt idx="453">
                  <c:v>131</c:v>
                </c:pt>
                <c:pt idx="454">
                  <c:v>119</c:v>
                </c:pt>
                <c:pt idx="455">
                  <c:v>111</c:v>
                </c:pt>
                <c:pt idx="456">
                  <c:v>102</c:v>
                </c:pt>
                <c:pt idx="457">
                  <c:v>103</c:v>
                </c:pt>
                <c:pt idx="458">
                  <c:v>103</c:v>
                </c:pt>
                <c:pt idx="459">
                  <c:v>100</c:v>
                </c:pt>
                <c:pt idx="460">
                  <c:v>102</c:v>
                </c:pt>
                <c:pt idx="461">
                  <c:v>100</c:v>
                </c:pt>
                <c:pt idx="462">
                  <c:v>112</c:v>
                </c:pt>
                <c:pt idx="463">
                  <c:v>130</c:v>
                </c:pt>
                <c:pt idx="464">
                  <c:v>153</c:v>
                </c:pt>
                <c:pt idx="465">
                  <c:v>131</c:v>
                </c:pt>
                <c:pt idx="466">
                  <c:v>126</c:v>
                </c:pt>
                <c:pt idx="467">
                  <c:v>130</c:v>
                </c:pt>
                <c:pt idx="468">
                  <c:v>130</c:v>
                </c:pt>
                <c:pt idx="469">
                  <c:v>209</c:v>
                </c:pt>
                <c:pt idx="470">
                  <c:v>172</c:v>
                </c:pt>
                <c:pt idx="471">
                  <c:v>204</c:v>
                </c:pt>
                <c:pt idx="472">
                  <c:v>182</c:v>
                </c:pt>
                <c:pt idx="473">
                  <c:v>121</c:v>
                </c:pt>
                <c:pt idx="474">
                  <c:v>131</c:v>
                </c:pt>
                <c:pt idx="475">
                  <c:v>132</c:v>
                </c:pt>
                <c:pt idx="476">
                  <c:v>132</c:v>
                </c:pt>
                <c:pt idx="477">
                  <c:v>130</c:v>
                </c:pt>
                <c:pt idx="478">
                  <c:v>110</c:v>
                </c:pt>
                <c:pt idx="479">
                  <c:v>94</c:v>
                </c:pt>
                <c:pt idx="480">
                  <c:v>90</c:v>
                </c:pt>
                <c:pt idx="481">
                  <c:v>88</c:v>
                </c:pt>
                <c:pt idx="482">
                  <c:v>92</c:v>
                </c:pt>
                <c:pt idx="483">
                  <c:v>94</c:v>
                </c:pt>
                <c:pt idx="484">
                  <c:v>92</c:v>
                </c:pt>
                <c:pt idx="485">
                  <c:v>91</c:v>
                </c:pt>
                <c:pt idx="486">
                  <c:v>92</c:v>
                </c:pt>
                <c:pt idx="487">
                  <c:v>96</c:v>
                </c:pt>
                <c:pt idx="488">
                  <c:v>98</c:v>
                </c:pt>
                <c:pt idx="489">
                  <c:v>100</c:v>
                </c:pt>
                <c:pt idx="490">
                  <c:v>111</c:v>
                </c:pt>
                <c:pt idx="491">
                  <c:v>113</c:v>
                </c:pt>
                <c:pt idx="492">
                  <c:v>202</c:v>
                </c:pt>
                <c:pt idx="493">
                  <c:v>201</c:v>
                </c:pt>
                <c:pt idx="494">
                  <c:v>108</c:v>
                </c:pt>
                <c:pt idx="495">
                  <c:v>110</c:v>
                </c:pt>
                <c:pt idx="496">
                  <c:v>111</c:v>
                </c:pt>
                <c:pt idx="497">
                  <c:v>115</c:v>
                </c:pt>
                <c:pt idx="498">
                  <c:v>108</c:v>
                </c:pt>
                <c:pt idx="499">
                  <c:v>105</c:v>
                </c:pt>
                <c:pt idx="500">
                  <c:v>103</c:v>
                </c:pt>
                <c:pt idx="501">
                  <c:v>102</c:v>
                </c:pt>
                <c:pt idx="502">
                  <c:v>194</c:v>
                </c:pt>
                <c:pt idx="503">
                  <c:v>102</c:v>
                </c:pt>
                <c:pt idx="504">
                  <c:v>95</c:v>
                </c:pt>
                <c:pt idx="505">
                  <c:v>95</c:v>
                </c:pt>
                <c:pt idx="506">
                  <c:v>98</c:v>
                </c:pt>
                <c:pt idx="507">
                  <c:v>98</c:v>
                </c:pt>
                <c:pt idx="508">
                  <c:v>97</c:v>
                </c:pt>
                <c:pt idx="509">
                  <c:v>99</c:v>
                </c:pt>
                <c:pt idx="510">
                  <c:v>97</c:v>
                </c:pt>
                <c:pt idx="511">
                  <c:v>96</c:v>
                </c:pt>
                <c:pt idx="512">
                  <c:v>97</c:v>
                </c:pt>
                <c:pt idx="513">
                  <c:v>97</c:v>
                </c:pt>
                <c:pt idx="514">
                  <c:v>104</c:v>
                </c:pt>
                <c:pt idx="515">
                  <c:v>108</c:v>
                </c:pt>
                <c:pt idx="516">
                  <c:v>103</c:v>
                </c:pt>
                <c:pt idx="517">
                  <c:v>105</c:v>
                </c:pt>
                <c:pt idx="518">
                  <c:v>107</c:v>
                </c:pt>
                <c:pt idx="519">
                  <c:v>103</c:v>
                </c:pt>
                <c:pt idx="520">
                  <c:v>97</c:v>
                </c:pt>
                <c:pt idx="521">
                  <c:v>100</c:v>
                </c:pt>
                <c:pt idx="522">
                  <c:v>100</c:v>
                </c:pt>
                <c:pt idx="523">
                  <c:v>102</c:v>
                </c:pt>
                <c:pt idx="524">
                  <c:v>103</c:v>
                </c:pt>
                <c:pt idx="525">
                  <c:v>108</c:v>
                </c:pt>
                <c:pt idx="526">
                  <c:v>108</c:v>
                </c:pt>
                <c:pt idx="527">
                  <c:v>104</c:v>
                </c:pt>
                <c:pt idx="528">
                  <c:v>102</c:v>
                </c:pt>
                <c:pt idx="529">
                  <c:v>100</c:v>
                </c:pt>
                <c:pt idx="530">
                  <c:v>101</c:v>
                </c:pt>
                <c:pt idx="531">
                  <c:v>93</c:v>
                </c:pt>
                <c:pt idx="532">
                  <c:v>94</c:v>
                </c:pt>
                <c:pt idx="533">
                  <c:v>96</c:v>
                </c:pt>
                <c:pt idx="534">
                  <c:v>103</c:v>
                </c:pt>
                <c:pt idx="535">
                  <c:v>106</c:v>
                </c:pt>
                <c:pt idx="536">
                  <c:v>204</c:v>
                </c:pt>
                <c:pt idx="537">
                  <c:v>97</c:v>
                </c:pt>
                <c:pt idx="538">
                  <c:v>98</c:v>
                </c:pt>
                <c:pt idx="539">
                  <c:v>190</c:v>
                </c:pt>
                <c:pt idx="540">
                  <c:v>112</c:v>
                </c:pt>
                <c:pt idx="541">
                  <c:v>107</c:v>
                </c:pt>
                <c:pt idx="542">
                  <c:v>100</c:v>
                </c:pt>
                <c:pt idx="543">
                  <c:v>103</c:v>
                </c:pt>
                <c:pt idx="544">
                  <c:v>102</c:v>
                </c:pt>
                <c:pt idx="545">
                  <c:v>114</c:v>
                </c:pt>
                <c:pt idx="546">
                  <c:v>182</c:v>
                </c:pt>
                <c:pt idx="547">
                  <c:v>97</c:v>
                </c:pt>
                <c:pt idx="548">
                  <c:v>94</c:v>
                </c:pt>
                <c:pt idx="549">
                  <c:v>96</c:v>
                </c:pt>
                <c:pt idx="550">
                  <c:v>99</c:v>
                </c:pt>
                <c:pt idx="551">
                  <c:v>197</c:v>
                </c:pt>
                <c:pt idx="552">
                  <c:v>92</c:v>
                </c:pt>
                <c:pt idx="553">
                  <c:v>89</c:v>
                </c:pt>
                <c:pt idx="554">
                  <c:v>92</c:v>
                </c:pt>
                <c:pt idx="555">
                  <c:v>91</c:v>
                </c:pt>
                <c:pt idx="556">
                  <c:v>85</c:v>
                </c:pt>
                <c:pt idx="557">
                  <c:v>90</c:v>
                </c:pt>
                <c:pt idx="558">
                  <c:v>90</c:v>
                </c:pt>
                <c:pt idx="559">
                  <c:v>90</c:v>
                </c:pt>
                <c:pt idx="560">
                  <c:v>99</c:v>
                </c:pt>
                <c:pt idx="561">
                  <c:v>111</c:v>
                </c:pt>
                <c:pt idx="562">
                  <c:v>150</c:v>
                </c:pt>
                <c:pt idx="563">
                  <c:v>196</c:v>
                </c:pt>
                <c:pt idx="564">
                  <c:v>200</c:v>
                </c:pt>
                <c:pt idx="565">
                  <c:v>111</c:v>
                </c:pt>
                <c:pt idx="566">
                  <c:v>152</c:v>
                </c:pt>
                <c:pt idx="567">
                  <c:v>119</c:v>
                </c:pt>
                <c:pt idx="568">
                  <c:v>110</c:v>
                </c:pt>
                <c:pt idx="569">
                  <c:v>117</c:v>
                </c:pt>
                <c:pt idx="570">
                  <c:v>152</c:v>
                </c:pt>
                <c:pt idx="571">
                  <c:v>115</c:v>
                </c:pt>
                <c:pt idx="572">
                  <c:v>116</c:v>
                </c:pt>
                <c:pt idx="573">
                  <c:v>115</c:v>
                </c:pt>
                <c:pt idx="574">
                  <c:v>112</c:v>
                </c:pt>
                <c:pt idx="575">
                  <c:v>114</c:v>
                </c:pt>
                <c:pt idx="576">
                  <c:v>118</c:v>
                </c:pt>
                <c:pt idx="577">
                  <c:v>117</c:v>
                </c:pt>
                <c:pt idx="578">
                  <c:v>106</c:v>
                </c:pt>
                <c:pt idx="579">
                  <c:v>117</c:v>
                </c:pt>
                <c:pt idx="580">
                  <c:v>115</c:v>
                </c:pt>
                <c:pt idx="581">
                  <c:v>113</c:v>
                </c:pt>
                <c:pt idx="582">
                  <c:v>113</c:v>
                </c:pt>
                <c:pt idx="583">
                  <c:v>209</c:v>
                </c:pt>
                <c:pt idx="584">
                  <c:v>208</c:v>
                </c:pt>
              </c:numCache>
            </c:numRef>
          </c:val>
        </c:ser>
        <c:ser>
          <c:idx val="2"/>
          <c:order val="2"/>
          <c:tx>
            <c:strRef>
              <c:f>Sheet1!$D$6</c:f>
              <c:strCache>
                <c:ptCount val="1"/>
                <c:pt idx="0">
                  <c:v>Wind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Sheet1!$D$7:$D$591</c:f>
              <c:numCache>
                <c:formatCode>General</c:formatCode>
                <c:ptCount val="585"/>
                <c:pt idx="0">
                  <c:v>1062</c:v>
                </c:pt>
                <c:pt idx="1">
                  <c:v>803</c:v>
                </c:pt>
                <c:pt idx="2">
                  <c:v>576</c:v>
                </c:pt>
                <c:pt idx="3">
                  <c:v>481</c:v>
                </c:pt>
                <c:pt idx="4">
                  <c:v>386</c:v>
                </c:pt>
                <c:pt idx="5">
                  <c:v>331</c:v>
                </c:pt>
                <c:pt idx="6">
                  <c:v>294</c:v>
                </c:pt>
                <c:pt idx="7">
                  <c:v>155</c:v>
                </c:pt>
                <c:pt idx="8">
                  <c:v>99</c:v>
                </c:pt>
                <c:pt idx="9">
                  <c:v>42</c:v>
                </c:pt>
                <c:pt idx="10">
                  <c:v>2</c:v>
                </c:pt>
                <c:pt idx="11">
                  <c:v>3</c:v>
                </c:pt>
                <c:pt idx="12">
                  <c:v>5</c:v>
                </c:pt>
                <c:pt idx="13">
                  <c:v>3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3</c:v>
                </c:pt>
                <c:pt idx="18">
                  <c:v>5</c:v>
                </c:pt>
                <c:pt idx="19">
                  <c:v>5</c:v>
                </c:pt>
                <c:pt idx="20">
                  <c:v>10</c:v>
                </c:pt>
                <c:pt idx="21">
                  <c:v>50</c:v>
                </c:pt>
                <c:pt idx="22">
                  <c:v>109</c:v>
                </c:pt>
                <c:pt idx="23">
                  <c:v>65</c:v>
                </c:pt>
                <c:pt idx="24">
                  <c:v>23</c:v>
                </c:pt>
                <c:pt idx="25">
                  <c:v>4</c:v>
                </c:pt>
                <c:pt idx="26">
                  <c:v>3</c:v>
                </c:pt>
                <c:pt idx="27">
                  <c:v>4</c:v>
                </c:pt>
                <c:pt idx="28">
                  <c:v>8</c:v>
                </c:pt>
                <c:pt idx="29">
                  <c:v>16</c:v>
                </c:pt>
                <c:pt idx="30">
                  <c:v>29</c:v>
                </c:pt>
                <c:pt idx="31">
                  <c:v>50</c:v>
                </c:pt>
                <c:pt idx="32">
                  <c:v>79</c:v>
                </c:pt>
                <c:pt idx="33">
                  <c:v>171</c:v>
                </c:pt>
                <c:pt idx="34">
                  <c:v>1367</c:v>
                </c:pt>
                <c:pt idx="35">
                  <c:v>1641</c:v>
                </c:pt>
                <c:pt idx="36">
                  <c:v>2443</c:v>
                </c:pt>
                <c:pt idx="37">
                  <c:v>1865</c:v>
                </c:pt>
                <c:pt idx="38">
                  <c:v>1913</c:v>
                </c:pt>
                <c:pt idx="39">
                  <c:v>2337</c:v>
                </c:pt>
                <c:pt idx="40">
                  <c:v>2744</c:v>
                </c:pt>
                <c:pt idx="41">
                  <c:v>3014</c:v>
                </c:pt>
                <c:pt idx="42">
                  <c:v>3312</c:v>
                </c:pt>
                <c:pt idx="43">
                  <c:v>3261</c:v>
                </c:pt>
                <c:pt idx="44">
                  <c:v>3095</c:v>
                </c:pt>
                <c:pt idx="45">
                  <c:v>3119</c:v>
                </c:pt>
                <c:pt idx="46">
                  <c:v>2819</c:v>
                </c:pt>
                <c:pt idx="47">
                  <c:v>2614</c:v>
                </c:pt>
                <c:pt idx="48">
                  <c:v>2510</c:v>
                </c:pt>
                <c:pt idx="49">
                  <c:v>2530</c:v>
                </c:pt>
                <c:pt idx="50">
                  <c:v>2536</c:v>
                </c:pt>
                <c:pt idx="51">
                  <c:v>2376</c:v>
                </c:pt>
                <c:pt idx="52">
                  <c:v>2293</c:v>
                </c:pt>
                <c:pt idx="53">
                  <c:v>2182</c:v>
                </c:pt>
                <c:pt idx="54">
                  <c:v>1994</c:v>
                </c:pt>
                <c:pt idx="55">
                  <c:v>2080</c:v>
                </c:pt>
                <c:pt idx="56">
                  <c:v>2356</c:v>
                </c:pt>
                <c:pt idx="57">
                  <c:v>2474</c:v>
                </c:pt>
                <c:pt idx="58">
                  <c:v>2602</c:v>
                </c:pt>
                <c:pt idx="59">
                  <c:v>2733</c:v>
                </c:pt>
                <c:pt idx="60">
                  <c:v>2707</c:v>
                </c:pt>
                <c:pt idx="61">
                  <c:v>2704</c:v>
                </c:pt>
                <c:pt idx="62">
                  <c:v>2367</c:v>
                </c:pt>
                <c:pt idx="63">
                  <c:v>2319</c:v>
                </c:pt>
                <c:pt idx="64">
                  <c:v>2365</c:v>
                </c:pt>
                <c:pt idx="65">
                  <c:v>2585</c:v>
                </c:pt>
                <c:pt idx="66">
                  <c:v>2677</c:v>
                </c:pt>
                <c:pt idx="67">
                  <c:v>2715</c:v>
                </c:pt>
                <c:pt idx="68">
                  <c:v>2606</c:v>
                </c:pt>
                <c:pt idx="69">
                  <c:v>2514</c:v>
                </c:pt>
                <c:pt idx="70">
                  <c:v>2031</c:v>
                </c:pt>
                <c:pt idx="71">
                  <c:v>1596</c:v>
                </c:pt>
                <c:pt idx="72">
                  <c:v>1003</c:v>
                </c:pt>
                <c:pt idx="73">
                  <c:v>549</c:v>
                </c:pt>
                <c:pt idx="74">
                  <c:v>393</c:v>
                </c:pt>
                <c:pt idx="75">
                  <c:v>318</c:v>
                </c:pt>
                <c:pt idx="76">
                  <c:v>235</c:v>
                </c:pt>
                <c:pt idx="77">
                  <c:v>153</c:v>
                </c:pt>
                <c:pt idx="78">
                  <c:v>130</c:v>
                </c:pt>
                <c:pt idx="79">
                  <c:v>76</c:v>
                </c:pt>
                <c:pt idx="80">
                  <c:v>58</c:v>
                </c:pt>
                <c:pt idx="81">
                  <c:v>23</c:v>
                </c:pt>
                <c:pt idx="82">
                  <c:v>0</c:v>
                </c:pt>
                <c:pt idx="83">
                  <c:v>1</c:v>
                </c:pt>
                <c:pt idx="84">
                  <c:v>6</c:v>
                </c:pt>
                <c:pt idx="85">
                  <c:v>1</c:v>
                </c:pt>
                <c:pt idx="86">
                  <c:v>6</c:v>
                </c:pt>
                <c:pt idx="87">
                  <c:v>14</c:v>
                </c:pt>
                <c:pt idx="88">
                  <c:v>15</c:v>
                </c:pt>
                <c:pt idx="89">
                  <c:v>35</c:v>
                </c:pt>
                <c:pt idx="90">
                  <c:v>30</c:v>
                </c:pt>
                <c:pt idx="91">
                  <c:v>33</c:v>
                </c:pt>
                <c:pt idx="92">
                  <c:v>66</c:v>
                </c:pt>
                <c:pt idx="93">
                  <c:v>49</c:v>
                </c:pt>
                <c:pt idx="94">
                  <c:v>32</c:v>
                </c:pt>
                <c:pt idx="95">
                  <c:v>15</c:v>
                </c:pt>
                <c:pt idx="96">
                  <c:v>6</c:v>
                </c:pt>
                <c:pt idx="97">
                  <c:v>4</c:v>
                </c:pt>
                <c:pt idx="98">
                  <c:v>6</c:v>
                </c:pt>
                <c:pt idx="99">
                  <c:v>21</c:v>
                </c:pt>
                <c:pt idx="100">
                  <c:v>292</c:v>
                </c:pt>
                <c:pt idx="101">
                  <c:v>650</c:v>
                </c:pt>
                <c:pt idx="102">
                  <c:v>884</c:v>
                </c:pt>
                <c:pt idx="103">
                  <c:v>1638</c:v>
                </c:pt>
                <c:pt idx="104">
                  <c:v>1715</c:v>
                </c:pt>
                <c:pt idx="105">
                  <c:v>1687</c:v>
                </c:pt>
                <c:pt idx="106">
                  <c:v>2080</c:v>
                </c:pt>
                <c:pt idx="107">
                  <c:v>2409</c:v>
                </c:pt>
                <c:pt idx="108">
                  <c:v>2537</c:v>
                </c:pt>
                <c:pt idx="109">
                  <c:v>2419</c:v>
                </c:pt>
                <c:pt idx="110">
                  <c:v>2863</c:v>
                </c:pt>
                <c:pt idx="111">
                  <c:v>3024</c:v>
                </c:pt>
                <c:pt idx="112">
                  <c:v>3046</c:v>
                </c:pt>
                <c:pt idx="113">
                  <c:v>3071</c:v>
                </c:pt>
                <c:pt idx="114">
                  <c:v>3191</c:v>
                </c:pt>
                <c:pt idx="115">
                  <c:v>3153</c:v>
                </c:pt>
                <c:pt idx="116">
                  <c:v>2964</c:v>
                </c:pt>
                <c:pt idx="117">
                  <c:v>2716</c:v>
                </c:pt>
                <c:pt idx="118">
                  <c:v>2447</c:v>
                </c:pt>
                <c:pt idx="119">
                  <c:v>2242</c:v>
                </c:pt>
                <c:pt idx="120">
                  <c:v>1998</c:v>
                </c:pt>
                <c:pt idx="121">
                  <c:v>1968</c:v>
                </c:pt>
                <c:pt idx="122">
                  <c:v>1802</c:v>
                </c:pt>
                <c:pt idx="123">
                  <c:v>1793</c:v>
                </c:pt>
                <c:pt idx="124">
                  <c:v>1870</c:v>
                </c:pt>
                <c:pt idx="125">
                  <c:v>1946</c:v>
                </c:pt>
                <c:pt idx="126">
                  <c:v>1798</c:v>
                </c:pt>
                <c:pt idx="127">
                  <c:v>1624</c:v>
                </c:pt>
                <c:pt idx="128">
                  <c:v>1432</c:v>
                </c:pt>
                <c:pt idx="129">
                  <c:v>1683</c:v>
                </c:pt>
                <c:pt idx="130">
                  <c:v>1743</c:v>
                </c:pt>
                <c:pt idx="131">
                  <c:v>1784</c:v>
                </c:pt>
                <c:pt idx="132">
                  <c:v>1917</c:v>
                </c:pt>
                <c:pt idx="133">
                  <c:v>1606</c:v>
                </c:pt>
                <c:pt idx="134">
                  <c:v>1834</c:v>
                </c:pt>
                <c:pt idx="135">
                  <c:v>1808</c:v>
                </c:pt>
                <c:pt idx="136">
                  <c:v>1903</c:v>
                </c:pt>
                <c:pt idx="137">
                  <c:v>1929</c:v>
                </c:pt>
                <c:pt idx="138">
                  <c:v>2154</c:v>
                </c:pt>
                <c:pt idx="139">
                  <c:v>2256</c:v>
                </c:pt>
                <c:pt idx="140">
                  <c:v>1954</c:v>
                </c:pt>
                <c:pt idx="141">
                  <c:v>2134</c:v>
                </c:pt>
                <c:pt idx="142">
                  <c:v>2230</c:v>
                </c:pt>
                <c:pt idx="143">
                  <c:v>2007</c:v>
                </c:pt>
                <c:pt idx="144">
                  <c:v>2126</c:v>
                </c:pt>
                <c:pt idx="145">
                  <c:v>1986</c:v>
                </c:pt>
                <c:pt idx="146">
                  <c:v>1512</c:v>
                </c:pt>
                <c:pt idx="147">
                  <c:v>1292</c:v>
                </c:pt>
                <c:pt idx="148">
                  <c:v>1208</c:v>
                </c:pt>
                <c:pt idx="149">
                  <c:v>1195</c:v>
                </c:pt>
                <c:pt idx="150">
                  <c:v>1046</c:v>
                </c:pt>
                <c:pt idx="151">
                  <c:v>746</c:v>
                </c:pt>
                <c:pt idx="152">
                  <c:v>634</c:v>
                </c:pt>
                <c:pt idx="153">
                  <c:v>509</c:v>
                </c:pt>
                <c:pt idx="154">
                  <c:v>597</c:v>
                </c:pt>
                <c:pt idx="155">
                  <c:v>706</c:v>
                </c:pt>
                <c:pt idx="156">
                  <c:v>873</c:v>
                </c:pt>
                <c:pt idx="157">
                  <c:v>1513</c:v>
                </c:pt>
                <c:pt idx="158">
                  <c:v>1813</c:v>
                </c:pt>
                <c:pt idx="159">
                  <c:v>2140</c:v>
                </c:pt>
                <c:pt idx="160">
                  <c:v>2463</c:v>
                </c:pt>
                <c:pt idx="161">
                  <c:v>2708</c:v>
                </c:pt>
                <c:pt idx="162">
                  <c:v>2886</c:v>
                </c:pt>
                <c:pt idx="163">
                  <c:v>2973</c:v>
                </c:pt>
                <c:pt idx="164">
                  <c:v>2898</c:v>
                </c:pt>
                <c:pt idx="165">
                  <c:v>2696</c:v>
                </c:pt>
                <c:pt idx="166">
                  <c:v>2518</c:v>
                </c:pt>
                <c:pt idx="167">
                  <c:v>2126</c:v>
                </c:pt>
                <c:pt idx="168">
                  <c:v>1975</c:v>
                </c:pt>
                <c:pt idx="169">
                  <c:v>1739</c:v>
                </c:pt>
                <c:pt idx="170">
                  <c:v>1745</c:v>
                </c:pt>
                <c:pt idx="171">
                  <c:v>1464</c:v>
                </c:pt>
                <c:pt idx="172">
                  <c:v>1396</c:v>
                </c:pt>
                <c:pt idx="173">
                  <c:v>1347</c:v>
                </c:pt>
                <c:pt idx="174">
                  <c:v>1484</c:v>
                </c:pt>
                <c:pt idx="175">
                  <c:v>1373</c:v>
                </c:pt>
                <c:pt idx="176">
                  <c:v>1521</c:v>
                </c:pt>
                <c:pt idx="177">
                  <c:v>1881</c:v>
                </c:pt>
                <c:pt idx="178">
                  <c:v>1839</c:v>
                </c:pt>
                <c:pt idx="179">
                  <c:v>1767</c:v>
                </c:pt>
                <c:pt idx="180">
                  <c:v>1655</c:v>
                </c:pt>
                <c:pt idx="181">
                  <c:v>1589</c:v>
                </c:pt>
                <c:pt idx="182">
                  <c:v>1611</c:v>
                </c:pt>
                <c:pt idx="183">
                  <c:v>1403</c:v>
                </c:pt>
                <c:pt idx="184">
                  <c:v>965</c:v>
                </c:pt>
                <c:pt idx="185">
                  <c:v>465</c:v>
                </c:pt>
                <c:pt idx="186">
                  <c:v>845</c:v>
                </c:pt>
                <c:pt idx="187">
                  <c:v>1167</c:v>
                </c:pt>
                <c:pt idx="188">
                  <c:v>1610</c:v>
                </c:pt>
                <c:pt idx="189">
                  <c:v>1834</c:v>
                </c:pt>
                <c:pt idx="190">
                  <c:v>1898</c:v>
                </c:pt>
                <c:pt idx="191">
                  <c:v>1785</c:v>
                </c:pt>
                <c:pt idx="192">
                  <c:v>1859</c:v>
                </c:pt>
                <c:pt idx="193">
                  <c:v>1918</c:v>
                </c:pt>
                <c:pt idx="194">
                  <c:v>1846</c:v>
                </c:pt>
                <c:pt idx="195">
                  <c:v>1733</c:v>
                </c:pt>
                <c:pt idx="196">
                  <c:v>1496</c:v>
                </c:pt>
                <c:pt idx="197">
                  <c:v>1408</c:v>
                </c:pt>
                <c:pt idx="198">
                  <c:v>1551</c:v>
                </c:pt>
                <c:pt idx="199">
                  <c:v>1561</c:v>
                </c:pt>
                <c:pt idx="200">
                  <c:v>1516</c:v>
                </c:pt>
                <c:pt idx="201">
                  <c:v>1509</c:v>
                </c:pt>
                <c:pt idx="202">
                  <c:v>1278</c:v>
                </c:pt>
                <c:pt idx="203">
                  <c:v>1035</c:v>
                </c:pt>
                <c:pt idx="204">
                  <c:v>770</c:v>
                </c:pt>
                <c:pt idx="205">
                  <c:v>935</c:v>
                </c:pt>
                <c:pt idx="206">
                  <c:v>1263</c:v>
                </c:pt>
                <c:pt idx="207">
                  <c:v>1581</c:v>
                </c:pt>
                <c:pt idx="208">
                  <c:v>1944</c:v>
                </c:pt>
                <c:pt idx="209">
                  <c:v>2289</c:v>
                </c:pt>
                <c:pt idx="210">
                  <c:v>2533</c:v>
                </c:pt>
                <c:pt idx="211">
                  <c:v>2654</c:v>
                </c:pt>
                <c:pt idx="212">
                  <c:v>2702</c:v>
                </c:pt>
                <c:pt idx="213">
                  <c:v>2816</c:v>
                </c:pt>
                <c:pt idx="214">
                  <c:v>2654</c:v>
                </c:pt>
                <c:pt idx="215">
                  <c:v>2714</c:v>
                </c:pt>
                <c:pt idx="216">
                  <c:v>2847</c:v>
                </c:pt>
                <c:pt idx="217">
                  <c:v>2630</c:v>
                </c:pt>
                <c:pt idx="218">
                  <c:v>2653</c:v>
                </c:pt>
                <c:pt idx="219">
                  <c:v>2494</c:v>
                </c:pt>
                <c:pt idx="220">
                  <c:v>2270</c:v>
                </c:pt>
                <c:pt idx="221">
                  <c:v>2281</c:v>
                </c:pt>
                <c:pt idx="222">
                  <c:v>2144</c:v>
                </c:pt>
                <c:pt idx="223">
                  <c:v>1799</c:v>
                </c:pt>
                <c:pt idx="224">
                  <c:v>1556</c:v>
                </c:pt>
                <c:pt idx="225">
                  <c:v>1031</c:v>
                </c:pt>
                <c:pt idx="226">
                  <c:v>698</c:v>
                </c:pt>
                <c:pt idx="227">
                  <c:v>557</c:v>
                </c:pt>
                <c:pt idx="228">
                  <c:v>479</c:v>
                </c:pt>
                <c:pt idx="229">
                  <c:v>332</c:v>
                </c:pt>
                <c:pt idx="230">
                  <c:v>246</c:v>
                </c:pt>
                <c:pt idx="231">
                  <c:v>379</c:v>
                </c:pt>
                <c:pt idx="232">
                  <c:v>526</c:v>
                </c:pt>
                <c:pt idx="233">
                  <c:v>472</c:v>
                </c:pt>
                <c:pt idx="234">
                  <c:v>707</c:v>
                </c:pt>
                <c:pt idx="235">
                  <c:v>965</c:v>
                </c:pt>
                <c:pt idx="236">
                  <c:v>977</c:v>
                </c:pt>
                <c:pt idx="237">
                  <c:v>1619</c:v>
                </c:pt>
                <c:pt idx="238">
                  <c:v>1552</c:v>
                </c:pt>
                <c:pt idx="239">
                  <c:v>1692</c:v>
                </c:pt>
                <c:pt idx="240">
                  <c:v>1789</c:v>
                </c:pt>
                <c:pt idx="241">
                  <c:v>1703</c:v>
                </c:pt>
                <c:pt idx="242">
                  <c:v>1837</c:v>
                </c:pt>
                <c:pt idx="243">
                  <c:v>1532</c:v>
                </c:pt>
                <c:pt idx="244">
                  <c:v>1339</c:v>
                </c:pt>
                <c:pt idx="245">
                  <c:v>1086</c:v>
                </c:pt>
                <c:pt idx="246">
                  <c:v>1019</c:v>
                </c:pt>
                <c:pt idx="247">
                  <c:v>744</c:v>
                </c:pt>
                <c:pt idx="248">
                  <c:v>604</c:v>
                </c:pt>
                <c:pt idx="249">
                  <c:v>476</c:v>
                </c:pt>
                <c:pt idx="250">
                  <c:v>421</c:v>
                </c:pt>
                <c:pt idx="251">
                  <c:v>301</c:v>
                </c:pt>
                <c:pt idx="252">
                  <c:v>267</c:v>
                </c:pt>
                <c:pt idx="253">
                  <c:v>270</c:v>
                </c:pt>
                <c:pt idx="254">
                  <c:v>456</c:v>
                </c:pt>
                <c:pt idx="255">
                  <c:v>196</c:v>
                </c:pt>
                <c:pt idx="256">
                  <c:v>1355</c:v>
                </c:pt>
                <c:pt idx="257">
                  <c:v>2392</c:v>
                </c:pt>
                <c:pt idx="258">
                  <c:v>2686</c:v>
                </c:pt>
                <c:pt idx="259">
                  <c:v>2879</c:v>
                </c:pt>
                <c:pt idx="260">
                  <c:v>2992</c:v>
                </c:pt>
                <c:pt idx="261">
                  <c:v>3021</c:v>
                </c:pt>
                <c:pt idx="262">
                  <c:v>2782</c:v>
                </c:pt>
                <c:pt idx="263">
                  <c:v>2250</c:v>
                </c:pt>
                <c:pt idx="264">
                  <c:v>1854</c:v>
                </c:pt>
                <c:pt idx="265">
                  <c:v>1257</c:v>
                </c:pt>
                <c:pt idx="266">
                  <c:v>1142</c:v>
                </c:pt>
                <c:pt idx="267">
                  <c:v>993</c:v>
                </c:pt>
                <c:pt idx="268">
                  <c:v>1173</c:v>
                </c:pt>
                <c:pt idx="269">
                  <c:v>1099</c:v>
                </c:pt>
                <c:pt idx="270">
                  <c:v>916</c:v>
                </c:pt>
                <c:pt idx="271">
                  <c:v>658</c:v>
                </c:pt>
                <c:pt idx="272">
                  <c:v>434</c:v>
                </c:pt>
                <c:pt idx="273">
                  <c:v>278</c:v>
                </c:pt>
                <c:pt idx="274">
                  <c:v>268</c:v>
                </c:pt>
                <c:pt idx="275">
                  <c:v>182</c:v>
                </c:pt>
                <c:pt idx="276">
                  <c:v>220</c:v>
                </c:pt>
                <c:pt idx="277">
                  <c:v>256</c:v>
                </c:pt>
                <c:pt idx="278">
                  <c:v>240</c:v>
                </c:pt>
                <c:pt idx="279">
                  <c:v>295</c:v>
                </c:pt>
                <c:pt idx="280">
                  <c:v>209</c:v>
                </c:pt>
                <c:pt idx="281">
                  <c:v>339</c:v>
                </c:pt>
                <c:pt idx="282">
                  <c:v>426</c:v>
                </c:pt>
                <c:pt idx="283">
                  <c:v>513</c:v>
                </c:pt>
                <c:pt idx="284">
                  <c:v>442</c:v>
                </c:pt>
                <c:pt idx="285">
                  <c:v>544</c:v>
                </c:pt>
                <c:pt idx="286">
                  <c:v>565</c:v>
                </c:pt>
                <c:pt idx="287">
                  <c:v>677</c:v>
                </c:pt>
                <c:pt idx="288">
                  <c:v>558</c:v>
                </c:pt>
                <c:pt idx="289">
                  <c:v>225</c:v>
                </c:pt>
                <c:pt idx="290">
                  <c:v>43</c:v>
                </c:pt>
                <c:pt idx="291">
                  <c:v>24</c:v>
                </c:pt>
                <c:pt idx="292">
                  <c:v>39</c:v>
                </c:pt>
                <c:pt idx="293">
                  <c:v>83</c:v>
                </c:pt>
                <c:pt idx="294">
                  <c:v>196</c:v>
                </c:pt>
                <c:pt idx="295">
                  <c:v>156</c:v>
                </c:pt>
                <c:pt idx="296">
                  <c:v>119</c:v>
                </c:pt>
                <c:pt idx="297">
                  <c:v>244</c:v>
                </c:pt>
                <c:pt idx="298">
                  <c:v>476</c:v>
                </c:pt>
                <c:pt idx="299">
                  <c:v>709</c:v>
                </c:pt>
                <c:pt idx="300">
                  <c:v>1099</c:v>
                </c:pt>
                <c:pt idx="301">
                  <c:v>1226</c:v>
                </c:pt>
                <c:pt idx="302">
                  <c:v>1625</c:v>
                </c:pt>
                <c:pt idx="303">
                  <c:v>1637</c:v>
                </c:pt>
                <c:pt idx="304">
                  <c:v>1512</c:v>
                </c:pt>
                <c:pt idx="305">
                  <c:v>1306</c:v>
                </c:pt>
                <c:pt idx="306">
                  <c:v>1069</c:v>
                </c:pt>
                <c:pt idx="307">
                  <c:v>842</c:v>
                </c:pt>
                <c:pt idx="308">
                  <c:v>583</c:v>
                </c:pt>
                <c:pt idx="309">
                  <c:v>620</c:v>
                </c:pt>
                <c:pt idx="310">
                  <c:v>486</c:v>
                </c:pt>
                <c:pt idx="311">
                  <c:v>355</c:v>
                </c:pt>
                <c:pt idx="312">
                  <c:v>385</c:v>
                </c:pt>
                <c:pt idx="313">
                  <c:v>443</c:v>
                </c:pt>
                <c:pt idx="314">
                  <c:v>290</c:v>
                </c:pt>
                <c:pt idx="315">
                  <c:v>216</c:v>
                </c:pt>
                <c:pt idx="316">
                  <c:v>82</c:v>
                </c:pt>
                <c:pt idx="317">
                  <c:v>145</c:v>
                </c:pt>
                <c:pt idx="318">
                  <c:v>127</c:v>
                </c:pt>
                <c:pt idx="319">
                  <c:v>183</c:v>
                </c:pt>
                <c:pt idx="320">
                  <c:v>198</c:v>
                </c:pt>
                <c:pt idx="321">
                  <c:v>182</c:v>
                </c:pt>
                <c:pt idx="322">
                  <c:v>199</c:v>
                </c:pt>
                <c:pt idx="323">
                  <c:v>240</c:v>
                </c:pt>
                <c:pt idx="324">
                  <c:v>317</c:v>
                </c:pt>
                <c:pt idx="325">
                  <c:v>373</c:v>
                </c:pt>
                <c:pt idx="326">
                  <c:v>607</c:v>
                </c:pt>
                <c:pt idx="327">
                  <c:v>942</c:v>
                </c:pt>
                <c:pt idx="328">
                  <c:v>739</c:v>
                </c:pt>
                <c:pt idx="329">
                  <c:v>488</c:v>
                </c:pt>
                <c:pt idx="330">
                  <c:v>1578</c:v>
                </c:pt>
                <c:pt idx="331">
                  <c:v>1734</c:v>
                </c:pt>
                <c:pt idx="332">
                  <c:v>2173</c:v>
                </c:pt>
                <c:pt idx="333">
                  <c:v>2305</c:v>
                </c:pt>
                <c:pt idx="334">
                  <c:v>1724</c:v>
                </c:pt>
                <c:pt idx="335">
                  <c:v>1572</c:v>
                </c:pt>
                <c:pt idx="336">
                  <c:v>1540</c:v>
                </c:pt>
                <c:pt idx="337">
                  <c:v>1965</c:v>
                </c:pt>
                <c:pt idx="338">
                  <c:v>1967</c:v>
                </c:pt>
                <c:pt idx="339">
                  <c:v>2039</c:v>
                </c:pt>
                <c:pt idx="340">
                  <c:v>1987</c:v>
                </c:pt>
                <c:pt idx="341">
                  <c:v>2004</c:v>
                </c:pt>
                <c:pt idx="342">
                  <c:v>1966</c:v>
                </c:pt>
                <c:pt idx="343">
                  <c:v>1890</c:v>
                </c:pt>
                <c:pt idx="344">
                  <c:v>2028</c:v>
                </c:pt>
                <c:pt idx="345">
                  <c:v>1876</c:v>
                </c:pt>
                <c:pt idx="346">
                  <c:v>1969</c:v>
                </c:pt>
                <c:pt idx="347">
                  <c:v>1388</c:v>
                </c:pt>
                <c:pt idx="348">
                  <c:v>1478</c:v>
                </c:pt>
                <c:pt idx="349">
                  <c:v>1721</c:v>
                </c:pt>
                <c:pt idx="350">
                  <c:v>1498</c:v>
                </c:pt>
                <c:pt idx="351">
                  <c:v>1976</c:v>
                </c:pt>
                <c:pt idx="352">
                  <c:v>2284</c:v>
                </c:pt>
                <c:pt idx="353">
                  <c:v>2662</c:v>
                </c:pt>
                <c:pt idx="354">
                  <c:v>2851</c:v>
                </c:pt>
                <c:pt idx="355">
                  <c:v>2526</c:v>
                </c:pt>
                <c:pt idx="356">
                  <c:v>2668</c:v>
                </c:pt>
                <c:pt idx="357">
                  <c:v>2668</c:v>
                </c:pt>
                <c:pt idx="358">
                  <c:v>2744</c:v>
                </c:pt>
                <c:pt idx="359">
                  <c:v>2536</c:v>
                </c:pt>
                <c:pt idx="360">
                  <c:v>2578</c:v>
                </c:pt>
                <c:pt idx="361">
                  <c:v>2201</c:v>
                </c:pt>
                <c:pt idx="362">
                  <c:v>2430</c:v>
                </c:pt>
                <c:pt idx="363">
                  <c:v>2141</c:v>
                </c:pt>
                <c:pt idx="364">
                  <c:v>1588</c:v>
                </c:pt>
                <c:pt idx="365">
                  <c:v>1576</c:v>
                </c:pt>
                <c:pt idx="366">
                  <c:v>1756</c:v>
                </c:pt>
                <c:pt idx="367">
                  <c:v>1633</c:v>
                </c:pt>
                <c:pt idx="368">
                  <c:v>1762</c:v>
                </c:pt>
                <c:pt idx="369">
                  <c:v>1715</c:v>
                </c:pt>
                <c:pt idx="370">
                  <c:v>2046</c:v>
                </c:pt>
                <c:pt idx="371">
                  <c:v>2131</c:v>
                </c:pt>
                <c:pt idx="372">
                  <c:v>2142</c:v>
                </c:pt>
                <c:pt idx="373">
                  <c:v>2049</c:v>
                </c:pt>
                <c:pt idx="374">
                  <c:v>1996</c:v>
                </c:pt>
                <c:pt idx="375">
                  <c:v>1929</c:v>
                </c:pt>
                <c:pt idx="376">
                  <c:v>1849</c:v>
                </c:pt>
                <c:pt idx="377">
                  <c:v>1639</c:v>
                </c:pt>
                <c:pt idx="378">
                  <c:v>1499</c:v>
                </c:pt>
                <c:pt idx="379">
                  <c:v>1373</c:v>
                </c:pt>
                <c:pt idx="380">
                  <c:v>826</c:v>
                </c:pt>
                <c:pt idx="381">
                  <c:v>587</c:v>
                </c:pt>
                <c:pt idx="382">
                  <c:v>584</c:v>
                </c:pt>
                <c:pt idx="383">
                  <c:v>412</c:v>
                </c:pt>
                <c:pt idx="384">
                  <c:v>418</c:v>
                </c:pt>
                <c:pt idx="385">
                  <c:v>375</c:v>
                </c:pt>
                <c:pt idx="386">
                  <c:v>209</c:v>
                </c:pt>
                <c:pt idx="387">
                  <c:v>158</c:v>
                </c:pt>
                <c:pt idx="388">
                  <c:v>83</c:v>
                </c:pt>
                <c:pt idx="389">
                  <c:v>46</c:v>
                </c:pt>
                <c:pt idx="390">
                  <c:v>29</c:v>
                </c:pt>
                <c:pt idx="391">
                  <c:v>28</c:v>
                </c:pt>
                <c:pt idx="392">
                  <c:v>9</c:v>
                </c:pt>
                <c:pt idx="393">
                  <c:v>1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37</c:v>
                </c:pt>
                <c:pt idx="398">
                  <c:v>59</c:v>
                </c:pt>
                <c:pt idx="399">
                  <c:v>19</c:v>
                </c:pt>
                <c:pt idx="400">
                  <c:v>218</c:v>
                </c:pt>
                <c:pt idx="401">
                  <c:v>211</c:v>
                </c:pt>
                <c:pt idx="402">
                  <c:v>444</c:v>
                </c:pt>
                <c:pt idx="403">
                  <c:v>54</c:v>
                </c:pt>
                <c:pt idx="404">
                  <c:v>89</c:v>
                </c:pt>
                <c:pt idx="405">
                  <c:v>272</c:v>
                </c:pt>
                <c:pt idx="406">
                  <c:v>238</c:v>
                </c:pt>
                <c:pt idx="407">
                  <c:v>176</c:v>
                </c:pt>
                <c:pt idx="408">
                  <c:v>61</c:v>
                </c:pt>
                <c:pt idx="409">
                  <c:v>2</c:v>
                </c:pt>
                <c:pt idx="410">
                  <c:v>1</c:v>
                </c:pt>
                <c:pt idx="411">
                  <c:v>1</c:v>
                </c:pt>
                <c:pt idx="412">
                  <c:v>2</c:v>
                </c:pt>
                <c:pt idx="413">
                  <c:v>4</c:v>
                </c:pt>
                <c:pt idx="414">
                  <c:v>305</c:v>
                </c:pt>
                <c:pt idx="415">
                  <c:v>395</c:v>
                </c:pt>
                <c:pt idx="416">
                  <c:v>272</c:v>
                </c:pt>
                <c:pt idx="417">
                  <c:v>202</c:v>
                </c:pt>
                <c:pt idx="418">
                  <c:v>126</c:v>
                </c:pt>
                <c:pt idx="419">
                  <c:v>87</c:v>
                </c:pt>
                <c:pt idx="420">
                  <c:v>70</c:v>
                </c:pt>
                <c:pt idx="421">
                  <c:v>78</c:v>
                </c:pt>
                <c:pt idx="422">
                  <c:v>293</c:v>
                </c:pt>
                <c:pt idx="423">
                  <c:v>204</c:v>
                </c:pt>
                <c:pt idx="424">
                  <c:v>265</c:v>
                </c:pt>
                <c:pt idx="425">
                  <c:v>600</c:v>
                </c:pt>
                <c:pt idx="426">
                  <c:v>278</c:v>
                </c:pt>
                <c:pt idx="427">
                  <c:v>717</c:v>
                </c:pt>
                <c:pt idx="428">
                  <c:v>1060</c:v>
                </c:pt>
                <c:pt idx="429">
                  <c:v>1217</c:v>
                </c:pt>
                <c:pt idx="430">
                  <c:v>1284</c:v>
                </c:pt>
                <c:pt idx="431">
                  <c:v>374</c:v>
                </c:pt>
                <c:pt idx="432">
                  <c:v>167</c:v>
                </c:pt>
                <c:pt idx="433">
                  <c:v>52</c:v>
                </c:pt>
                <c:pt idx="434">
                  <c:v>9</c:v>
                </c:pt>
                <c:pt idx="435">
                  <c:v>5</c:v>
                </c:pt>
                <c:pt idx="436">
                  <c:v>6</c:v>
                </c:pt>
                <c:pt idx="437">
                  <c:v>156</c:v>
                </c:pt>
                <c:pt idx="438">
                  <c:v>869</c:v>
                </c:pt>
                <c:pt idx="439">
                  <c:v>1116</c:v>
                </c:pt>
                <c:pt idx="440">
                  <c:v>946</c:v>
                </c:pt>
                <c:pt idx="441">
                  <c:v>898</c:v>
                </c:pt>
                <c:pt idx="442">
                  <c:v>701</c:v>
                </c:pt>
                <c:pt idx="443">
                  <c:v>378</c:v>
                </c:pt>
                <c:pt idx="444">
                  <c:v>236</c:v>
                </c:pt>
                <c:pt idx="445">
                  <c:v>274</c:v>
                </c:pt>
                <c:pt idx="446">
                  <c:v>352</c:v>
                </c:pt>
                <c:pt idx="447">
                  <c:v>389</c:v>
                </c:pt>
                <c:pt idx="448">
                  <c:v>471</c:v>
                </c:pt>
                <c:pt idx="449">
                  <c:v>593</c:v>
                </c:pt>
                <c:pt idx="450">
                  <c:v>871</c:v>
                </c:pt>
                <c:pt idx="451">
                  <c:v>851</c:v>
                </c:pt>
                <c:pt idx="452">
                  <c:v>1534</c:v>
                </c:pt>
                <c:pt idx="453">
                  <c:v>1794</c:v>
                </c:pt>
                <c:pt idx="454">
                  <c:v>1822</c:v>
                </c:pt>
                <c:pt idx="455">
                  <c:v>744</c:v>
                </c:pt>
                <c:pt idx="456">
                  <c:v>552</c:v>
                </c:pt>
                <c:pt idx="457">
                  <c:v>99</c:v>
                </c:pt>
                <c:pt idx="458">
                  <c:v>8</c:v>
                </c:pt>
                <c:pt idx="459">
                  <c:v>8</c:v>
                </c:pt>
                <c:pt idx="460">
                  <c:v>132</c:v>
                </c:pt>
                <c:pt idx="461">
                  <c:v>335</c:v>
                </c:pt>
                <c:pt idx="462">
                  <c:v>384</c:v>
                </c:pt>
                <c:pt idx="463">
                  <c:v>633</c:v>
                </c:pt>
                <c:pt idx="464">
                  <c:v>558</c:v>
                </c:pt>
                <c:pt idx="465">
                  <c:v>419</c:v>
                </c:pt>
                <c:pt idx="466">
                  <c:v>261</c:v>
                </c:pt>
                <c:pt idx="467">
                  <c:v>232</c:v>
                </c:pt>
                <c:pt idx="468">
                  <c:v>160</c:v>
                </c:pt>
                <c:pt idx="469">
                  <c:v>17</c:v>
                </c:pt>
                <c:pt idx="470">
                  <c:v>12</c:v>
                </c:pt>
                <c:pt idx="471">
                  <c:v>2</c:v>
                </c:pt>
                <c:pt idx="472">
                  <c:v>8</c:v>
                </c:pt>
                <c:pt idx="473">
                  <c:v>6</c:v>
                </c:pt>
                <c:pt idx="474">
                  <c:v>13</c:v>
                </c:pt>
                <c:pt idx="475">
                  <c:v>276</c:v>
                </c:pt>
                <c:pt idx="476">
                  <c:v>335</c:v>
                </c:pt>
                <c:pt idx="477">
                  <c:v>1126</c:v>
                </c:pt>
                <c:pt idx="478">
                  <c:v>1415</c:v>
                </c:pt>
                <c:pt idx="479">
                  <c:v>977</c:v>
                </c:pt>
                <c:pt idx="480">
                  <c:v>744</c:v>
                </c:pt>
                <c:pt idx="481">
                  <c:v>233</c:v>
                </c:pt>
                <c:pt idx="482">
                  <c:v>9</c:v>
                </c:pt>
                <c:pt idx="483">
                  <c:v>6</c:v>
                </c:pt>
                <c:pt idx="484">
                  <c:v>6</c:v>
                </c:pt>
                <c:pt idx="485">
                  <c:v>7</c:v>
                </c:pt>
                <c:pt idx="486">
                  <c:v>12</c:v>
                </c:pt>
                <c:pt idx="487">
                  <c:v>12</c:v>
                </c:pt>
                <c:pt idx="488">
                  <c:v>108</c:v>
                </c:pt>
                <c:pt idx="489">
                  <c:v>407</c:v>
                </c:pt>
                <c:pt idx="490">
                  <c:v>1627</c:v>
                </c:pt>
                <c:pt idx="491">
                  <c:v>1739</c:v>
                </c:pt>
                <c:pt idx="492">
                  <c:v>1801</c:v>
                </c:pt>
                <c:pt idx="493">
                  <c:v>1713</c:v>
                </c:pt>
                <c:pt idx="494">
                  <c:v>2035</c:v>
                </c:pt>
                <c:pt idx="495">
                  <c:v>1855</c:v>
                </c:pt>
                <c:pt idx="496">
                  <c:v>2163</c:v>
                </c:pt>
                <c:pt idx="497">
                  <c:v>2163</c:v>
                </c:pt>
                <c:pt idx="498">
                  <c:v>1954</c:v>
                </c:pt>
                <c:pt idx="499">
                  <c:v>1714</c:v>
                </c:pt>
                <c:pt idx="500">
                  <c:v>2241</c:v>
                </c:pt>
                <c:pt idx="501">
                  <c:v>2282</c:v>
                </c:pt>
                <c:pt idx="502">
                  <c:v>2221</c:v>
                </c:pt>
                <c:pt idx="503">
                  <c:v>1209</c:v>
                </c:pt>
                <c:pt idx="504">
                  <c:v>1147</c:v>
                </c:pt>
                <c:pt idx="505">
                  <c:v>697</c:v>
                </c:pt>
                <c:pt idx="506">
                  <c:v>315</c:v>
                </c:pt>
                <c:pt idx="507">
                  <c:v>65</c:v>
                </c:pt>
                <c:pt idx="508">
                  <c:v>17</c:v>
                </c:pt>
                <c:pt idx="509">
                  <c:v>17</c:v>
                </c:pt>
                <c:pt idx="510">
                  <c:v>112</c:v>
                </c:pt>
                <c:pt idx="511">
                  <c:v>23</c:v>
                </c:pt>
                <c:pt idx="512">
                  <c:v>284</c:v>
                </c:pt>
                <c:pt idx="513">
                  <c:v>1669</c:v>
                </c:pt>
                <c:pt idx="514">
                  <c:v>1746</c:v>
                </c:pt>
                <c:pt idx="515">
                  <c:v>2009</c:v>
                </c:pt>
                <c:pt idx="516">
                  <c:v>1855</c:v>
                </c:pt>
                <c:pt idx="517">
                  <c:v>1953</c:v>
                </c:pt>
                <c:pt idx="518">
                  <c:v>1939</c:v>
                </c:pt>
                <c:pt idx="519">
                  <c:v>2179</c:v>
                </c:pt>
                <c:pt idx="520">
                  <c:v>2397</c:v>
                </c:pt>
                <c:pt idx="521">
                  <c:v>2492</c:v>
                </c:pt>
                <c:pt idx="522">
                  <c:v>2569</c:v>
                </c:pt>
                <c:pt idx="523">
                  <c:v>2680</c:v>
                </c:pt>
                <c:pt idx="524">
                  <c:v>2494</c:v>
                </c:pt>
                <c:pt idx="525">
                  <c:v>2801</c:v>
                </c:pt>
                <c:pt idx="526">
                  <c:v>2387</c:v>
                </c:pt>
                <c:pt idx="527">
                  <c:v>1290</c:v>
                </c:pt>
                <c:pt idx="528">
                  <c:v>908</c:v>
                </c:pt>
                <c:pt idx="529">
                  <c:v>805</c:v>
                </c:pt>
                <c:pt idx="530">
                  <c:v>577</c:v>
                </c:pt>
                <c:pt idx="531">
                  <c:v>471</c:v>
                </c:pt>
                <c:pt idx="532">
                  <c:v>680</c:v>
                </c:pt>
                <c:pt idx="533">
                  <c:v>1055</c:v>
                </c:pt>
                <c:pt idx="534">
                  <c:v>1657</c:v>
                </c:pt>
                <c:pt idx="535">
                  <c:v>1748</c:v>
                </c:pt>
                <c:pt idx="536">
                  <c:v>1774</c:v>
                </c:pt>
                <c:pt idx="537">
                  <c:v>1888</c:v>
                </c:pt>
                <c:pt idx="538">
                  <c:v>1691</c:v>
                </c:pt>
                <c:pt idx="539">
                  <c:v>1262</c:v>
                </c:pt>
                <c:pt idx="540">
                  <c:v>1309</c:v>
                </c:pt>
                <c:pt idx="541">
                  <c:v>1311</c:v>
                </c:pt>
                <c:pt idx="542">
                  <c:v>1277</c:v>
                </c:pt>
                <c:pt idx="543">
                  <c:v>1480</c:v>
                </c:pt>
                <c:pt idx="544">
                  <c:v>1694</c:v>
                </c:pt>
                <c:pt idx="545">
                  <c:v>1444</c:v>
                </c:pt>
                <c:pt idx="546">
                  <c:v>1952</c:v>
                </c:pt>
                <c:pt idx="547">
                  <c:v>2055</c:v>
                </c:pt>
                <c:pt idx="548">
                  <c:v>2193</c:v>
                </c:pt>
                <c:pt idx="549">
                  <c:v>1965</c:v>
                </c:pt>
                <c:pt idx="550">
                  <c:v>1993</c:v>
                </c:pt>
                <c:pt idx="551">
                  <c:v>1967</c:v>
                </c:pt>
                <c:pt idx="552">
                  <c:v>1255</c:v>
                </c:pt>
                <c:pt idx="553">
                  <c:v>1348</c:v>
                </c:pt>
                <c:pt idx="554">
                  <c:v>1250</c:v>
                </c:pt>
                <c:pt idx="555">
                  <c:v>1146</c:v>
                </c:pt>
                <c:pt idx="556">
                  <c:v>1050</c:v>
                </c:pt>
                <c:pt idx="557">
                  <c:v>1122</c:v>
                </c:pt>
                <c:pt idx="558">
                  <c:v>1588</c:v>
                </c:pt>
                <c:pt idx="559">
                  <c:v>1953</c:v>
                </c:pt>
                <c:pt idx="560">
                  <c:v>2218</c:v>
                </c:pt>
                <c:pt idx="561">
                  <c:v>2142</c:v>
                </c:pt>
                <c:pt idx="562">
                  <c:v>1926</c:v>
                </c:pt>
                <c:pt idx="563">
                  <c:v>1377</c:v>
                </c:pt>
                <c:pt idx="564">
                  <c:v>1164</c:v>
                </c:pt>
                <c:pt idx="565">
                  <c:v>774</c:v>
                </c:pt>
                <c:pt idx="566">
                  <c:v>486</c:v>
                </c:pt>
                <c:pt idx="567">
                  <c:v>325</c:v>
                </c:pt>
                <c:pt idx="568">
                  <c:v>235</c:v>
                </c:pt>
                <c:pt idx="569">
                  <c:v>131</c:v>
                </c:pt>
                <c:pt idx="570">
                  <c:v>61</c:v>
                </c:pt>
                <c:pt idx="571">
                  <c:v>25</c:v>
                </c:pt>
                <c:pt idx="572">
                  <c:v>27</c:v>
                </c:pt>
                <c:pt idx="573">
                  <c:v>35</c:v>
                </c:pt>
                <c:pt idx="574">
                  <c:v>89</c:v>
                </c:pt>
                <c:pt idx="575">
                  <c:v>84</c:v>
                </c:pt>
                <c:pt idx="576">
                  <c:v>271</c:v>
                </c:pt>
                <c:pt idx="577">
                  <c:v>442</c:v>
                </c:pt>
                <c:pt idx="578">
                  <c:v>678</c:v>
                </c:pt>
                <c:pt idx="579">
                  <c:v>893</c:v>
                </c:pt>
                <c:pt idx="580">
                  <c:v>1073</c:v>
                </c:pt>
                <c:pt idx="581">
                  <c:v>1158</c:v>
                </c:pt>
                <c:pt idx="582">
                  <c:v>1082</c:v>
                </c:pt>
                <c:pt idx="583">
                  <c:v>424</c:v>
                </c:pt>
                <c:pt idx="584">
                  <c:v>101</c:v>
                </c:pt>
              </c:numCache>
            </c:numRef>
          </c:val>
        </c:ser>
        <c:ser>
          <c:idx val="3"/>
          <c:order val="3"/>
          <c:tx>
            <c:strRef>
              <c:f>Sheet1!$E$6</c:f>
              <c:strCache>
                <c:ptCount val="1"/>
                <c:pt idx="0">
                  <c:v>Load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Sheet1!$E$7:$E$591</c:f>
              <c:numCache>
                <c:formatCode>General</c:formatCode>
                <c:ptCount val="585"/>
                <c:pt idx="0">
                  <c:v>5435</c:v>
                </c:pt>
                <c:pt idx="1">
                  <c:v>5280</c:v>
                </c:pt>
                <c:pt idx="2">
                  <c:v>5230</c:v>
                </c:pt>
                <c:pt idx="3">
                  <c:v>5334</c:v>
                </c:pt>
                <c:pt idx="4">
                  <c:v>5498</c:v>
                </c:pt>
                <c:pt idx="5">
                  <c:v>5754</c:v>
                </c:pt>
                <c:pt idx="6">
                  <c:v>6087</c:v>
                </c:pt>
                <c:pt idx="7">
                  <c:v>6472</c:v>
                </c:pt>
                <c:pt idx="8">
                  <c:v>6668</c:v>
                </c:pt>
                <c:pt idx="9">
                  <c:v>6529</c:v>
                </c:pt>
                <c:pt idx="10">
                  <c:v>6337</c:v>
                </c:pt>
                <c:pt idx="11">
                  <c:v>6088</c:v>
                </c:pt>
                <c:pt idx="12">
                  <c:v>5923</c:v>
                </c:pt>
                <c:pt idx="13">
                  <c:v>5766</c:v>
                </c:pt>
                <c:pt idx="14">
                  <c:v>5530</c:v>
                </c:pt>
                <c:pt idx="15">
                  <c:v>5433</c:v>
                </c:pt>
                <c:pt idx="16">
                  <c:v>5484</c:v>
                </c:pt>
                <c:pt idx="17">
                  <c:v>5528</c:v>
                </c:pt>
                <c:pt idx="18">
                  <c:v>5719</c:v>
                </c:pt>
                <c:pt idx="19">
                  <c:v>5783</c:v>
                </c:pt>
                <c:pt idx="20">
                  <c:v>6106</c:v>
                </c:pt>
                <c:pt idx="21">
                  <c:v>6228</c:v>
                </c:pt>
                <c:pt idx="22">
                  <c:v>5901</c:v>
                </c:pt>
                <c:pt idx="23">
                  <c:v>5383</c:v>
                </c:pt>
                <c:pt idx="24">
                  <c:v>5021</c:v>
                </c:pt>
                <c:pt idx="25">
                  <c:v>4792</c:v>
                </c:pt>
                <c:pt idx="26">
                  <c:v>4738</c:v>
                </c:pt>
                <c:pt idx="27">
                  <c:v>4761</c:v>
                </c:pt>
                <c:pt idx="28">
                  <c:v>4996</c:v>
                </c:pt>
                <c:pt idx="29">
                  <c:v>5254</c:v>
                </c:pt>
                <c:pt idx="30">
                  <c:v>5934</c:v>
                </c:pt>
                <c:pt idx="31">
                  <c:v>6601</c:v>
                </c:pt>
                <c:pt idx="32">
                  <c:v>6825</c:v>
                </c:pt>
                <c:pt idx="33">
                  <c:v>6755</c:v>
                </c:pt>
                <c:pt idx="34">
                  <c:v>6798</c:v>
                </c:pt>
                <c:pt idx="35">
                  <c:v>6873</c:v>
                </c:pt>
                <c:pt idx="36">
                  <c:v>6850</c:v>
                </c:pt>
                <c:pt idx="37">
                  <c:v>6767</c:v>
                </c:pt>
                <c:pt idx="38">
                  <c:v>6680</c:v>
                </c:pt>
                <c:pt idx="39">
                  <c:v>6488</c:v>
                </c:pt>
                <c:pt idx="40">
                  <c:v>6428</c:v>
                </c:pt>
                <c:pt idx="41">
                  <c:v>6464</c:v>
                </c:pt>
                <c:pt idx="42">
                  <c:v>6533</c:v>
                </c:pt>
                <c:pt idx="43">
                  <c:v>6618</c:v>
                </c:pt>
                <c:pt idx="44">
                  <c:v>6713</c:v>
                </c:pt>
                <c:pt idx="45">
                  <c:v>6894</c:v>
                </c:pt>
                <c:pt idx="46">
                  <c:v>6455</c:v>
                </c:pt>
                <c:pt idx="47">
                  <c:v>5921</c:v>
                </c:pt>
                <c:pt idx="48">
                  <c:v>5486</c:v>
                </c:pt>
                <c:pt idx="49">
                  <c:v>5323</c:v>
                </c:pt>
                <c:pt idx="50">
                  <c:v>5367</c:v>
                </c:pt>
                <c:pt idx="51">
                  <c:v>5379</c:v>
                </c:pt>
                <c:pt idx="52">
                  <c:v>5499</c:v>
                </c:pt>
                <c:pt idx="53">
                  <c:v>5887</c:v>
                </c:pt>
                <c:pt idx="54">
                  <c:v>6552</c:v>
                </c:pt>
                <c:pt idx="55">
                  <c:v>7273</c:v>
                </c:pt>
                <c:pt idx="56">
                  <c:v>7237</c:v>
                </c:pt>
                <c:pt idx="57">
                  <c:v>6888</c:v>
                </c:pt>
                <c:pt idx="58">
                  <c:v>6730</c:v>
                </c:pt>
                <c:pt idx="59">
                  <c:v>6489</c:v>
                </c:pt>
                <c:pt idx="60">
                  <c:v>6346</c:v>
                </c:pt>
                <c:pt idx="61">
                  <c:v>6319</c:v>
                </c:pt>
                <c:pt idx="62">
                  <c:v>6183</c:v>
                </c:pt>
                <c:pt idx="63">
                  <c:v>6106</c:v>
                </c:pt>
                <c:pt idx="64">
                  <c:v>5935</c:v>
                </c:pt>
                <c:pt idx="65">
                  <c:v>6105</c:v>
                </c:pt>
                <c:pt idx="66">
                  <c:v>6202</c:v>
                </c:pt>
                <c:pt idx="67">
                  <c:v>6123</c:v>
                </c:pt>
                <c:pt idx="68">
                  <c:v>6274</c:v>
                </c:pt>
                <c:pt idx="69">
                  <c:v>6631</c:v>
                </c:pt>
                <c:pt idx="70">
                  <c:v>6281</c:v>
                </c:pt>
                <c:pt idx="71">
                  <c:v>5778</c:v>
                </c:pt>
                <c:pt idx="72">
                  <c:v>5467</c:v>
                </c:pt>
                <c:pt idx="73">
                  <c:v>5292</c:v>
                </c:pt>
                <c:pt idx="74">
                  <c:v>5238</c:v>
                </c:pt>
                <c:pt idx="75">
                  <c:v>5322</c:v>
                </c:pt>
                <c:pt idx="76">
                  <c:v>5512</c:v>
                </c:pt>
                <c:pt idx="77">
                  <c:v>5913</c:v>
                </c:pt>
                <c:pt idx="78">
                  <c:v>6783</c:v>
                </c:pt>
                <c:pt idx="79">
                  <c:v>7416</c:v>
                </c:pt>
                <c:pt idx="80">
                  <c:v>7175</c:v>
                </c:pt>
                <c:pt idx="81">
                  <c:v>6824</c:v>
                </c:pt>
                <c:pt idx="82">
                  <c:v>6567</c:v>
                </c:pt>
                <c:pt idx="83">
                  <c:v>6260</c:v>
                </c:pt>
                <c:pt idx="84">
                  <c:v>6061</c:v>
                </c:pt>
                <c:pt idx="85">
                  <c:v>5962</c:v>
                </c:pt>
                <c:pt idx="86">
                  <c:v>5804</c:v>
                </c:pt>
                <c:pt idx="87">
                  <c:v>5759</c:v>
                </c:pt>
                <c:pt idx="88">
                  <c:v>5737</c:v>
                </c:pt>
                <c:pt idx="89">
                  <c:v>5774</c:v>
                </c:pt>
                <c:pt idx="90">
                  <c:v>5949</c:v>
                </c:pt>
                <c:pt idx="91">
                  <c:v>5921</c:v>
                </c:pt>
                <c:pt idx="92">
                  <c:v>6099</c:v>
                </c:pt>
                <c:pt idx="93">
                  <c:v>6240</c:v>
                </c:pt>
                <c:pt idx="94">
                  <c:v>5876</c:v>
                </c:pt>
                <c:pt idx="95">
                  <c:v>5490</c:v>
                </c:pt>
                <c:pt idx="96">
                  <c:v>5153</c:v>
                </c:pt>
                <c:pt idx="97">
                  <c:v>4956</c:v>
                </c:pt>
                <c:pt idx="98">
                  <c:v>4922</c:v>
                </c:pt>
                <c:pt idx="99">
                  <c:v>4833</c:v>
                </c:pt>
                <c:pt idx="100">
                  <c:v>4980</c:v>
                </c:pt>
                <c:pt idx="101">
                  <c:v>5333</c:v>
                </c:pt>
                <c:pt idx="102">
                  <c:v>5955</c:v>
                </c:pt>
                <c:pt idx="103">
                  <c:v>6714</c:v>
                </c:pt>
                <c:pt idx="104">
                  <c:v>6772</c:v>
                </c:pt>
                <c:pt idx="105">
                  <c:v>6670</c:v>
                </c:pt>
                <c:pt idx="106">
                  <c:v>6621</c:v>
                </c:pt>
                <c:pt idx="107">
                  <c:v>6543</c:v>
                </c:pt>
                <c:pt idx="108">
                  <c:v>6500</c:v>
                </c:pt>
                <c:pt idx="109">
                  <c:v>6318</c:v>
                </c:pt>
                <c:pt idx="110">
                  <c:v>6298</c:v>
                </c:pt>
                <c:pt idx="111">
                  <c:v>6252</c:v>
                </c:pt>
                <c:pt idx="112">
                  <c:v>6178</c:v>
                </c:pt>
                <c:pt idx="113">
                  <c:v>6219</c:v>
                </c:pt>
                <c:pt idx="114">
                  <c:v>6337</c:v>
                </c:pt>
                <c:pt idx="115">
                  <c:v>6369</c:v>
                </c:pt>
                <c:pt idx="116">
                  <c:v>6568</c:v>
                </c:pt>
                <c:pt idx="117">
                  <c:v>6685</c:v>
                </c:pt>
                <c:pt idx="118">
                  <c:v>6267</c:v>
                </c:pt>
                <c:pt idx="119">
                  <c:v>5668</c:v>
                </c:pt>
                <c:pt idx="120">
                  <c:v>5300</c:v>
                </c:pt>
                <c:pt idx="121">
                  <c:v>5139</c:v>
                </c:pt>
                <c:pt idx="122">
                  <c:v>5012</c:v>
                </c:pt>
                <c:pt idx="123">
                  <c:v>5003</c:v>
                </c:pt>
                <c:pt idx="124">
                  <c:v>5094</c:v>
                </c:pt>
                <c:pt idx="125">
                  <c:v>5380</c:v>
                </c:pt>
                <c:pt idx="126">
                  <c:v>6021</c:v>
                </c:pt>
                <c:pt idx="127">
                  <c:v>6562</c:v>
                </c:pt>
                <c:pt idx="128">
                  <c:v>6700</c:v>
                </c:pt>
                <c:pt idx="129">
                  <c:v>6634</c:v>
                </c:pt>
                <c:pt idx="130">
                  <c:v>6562</c:v>
                </c:pt>
                <c:pt idx="131">
                  <c:v>6492</c:v>
                </c:pt>
                <c:pt idx="132">
                  <c:v>6318</c:v>
                </c:pt>
                <c:pt idx="133">
                  <c:v>6265</c:v>
                </c:pt>
                <c:pt idx="134">
                  <c:v>6252</c:v>
                </c:pt>
                <c:pt idx="135">
                  <c:v>6197</c:v>
                </c:pt>
                <c:pt idx="136">
                  <c:v>6239</c:v>
                </c:pt>
                <c:pt idx="137">
                  <c:v>6358</c:v>
                </c:pt>
                <c:pt idx="138">
                  <c:v>6546</c:v>
                </c:pt>
                <c:pt idx="139">
                  <c:v>6562</c:v>
                </c:pt>
                <c:pt idx="140">
                  <c:v>6616</c:v>
                </c:pt>
                <c:pt idx="141">
                  <c:v>6640</c:v>
                </c:pt>
                <c:pt idx="142">
                  <c:v>6258</c:v>
                </c:pt>
                <c:pt idx="143">
                  <c:v>5884</c:v>
                </c:pt>
                <c:pt idx="144">
                  <c:v>5479</c:v>
                </c:pt>
                <c:pt idx="145">
                  <c:v>5280</c:v>
                </c:pt>
                <c:pt idx="146">
                  <c:v>5176</c:v>
                </c:pt>
                <c:pt idx="147">
                  <c:v>5142</c:v>
                </c:pt>
                <c:pt idx="148">
                  <c:v>5195</c:v>
                </c:pt>
                <c:pt idx="149">
                  <c:v>5325</c:v>
                </c:pt>
                <c:pt idx="150">
                  <c:v>5668</c:v>
                </c:pt>
                <c:pt idx="151">
                  <c:v>6024</c:v>
                </c:pt>
                <c:pt idx="152">
                  <c:v>6387</c:v>
                </c:pt>
                <c:pt idx="153">
                  <c:v>6560</c:v>
                </c:pt>
                <c:pt idx="154">
                  <c:v>6520</c:v>
                </c:pt>
                <c:pt idx="155">
                  <c:v>6445</c:v>
                </c:pt>
                <c:pt idx="156">
                  <c:v>6292</c:v>
                </c:pt>
                <c:pt idx="157">
                  <c:v>6153</c:v>
                </c:pt>
                <c:pt idx="158">
                  <c:v>5893</c:v>
                </c:pt>
                <c:pt idx="159">
                  <c:v>5796</c:v>
                </c:pt>
                <c:pt idx="160">
                  <c:v>5810</c:v>
                </c:pt>
                <c:pt idx="161">
                  <c:v>5913</c:v>
                </c:pt>
                <c:pt idx="162">
                  <c:v>5974</c:v>
                </c:pt>
                <c:pt idx="163">
                  <c:v>6021</c:v>
                </c:pt>
                <c:pt idx="164">
                  <c:v>6130</c:v>
                </c:pt>
                <c:pt idx="165">
                  <c:v>6323</c:v>
                </c:pt>
                <c:pt idx="166">
                  <c:v>6103</c:v>
                </c:pt>
                <c:pt idx="167">
                  <c:v>5696</c:v>
                </c:pt>
                <c:pt idx="168">
                  <c:v>5362</c:v>
                </c:pt>
                <c:pt idx="169">
                  <c:v>5192</c:v>
                </c:pt>
                <c:pt idx="170">
                  <c:v>5108</c:v>
                </c:pt>
                <c:pt idx="171">
                  <c:v>5133</c:v>
                </c:pt>
                <c:pt idx="172">
                  <c:v>5129</c:v>
                </c:pt>
                <c:pt idx="173">
                  <c:v>5250</c:v>
                </c:pt>
                <c:pt idx="174">
                  <c:v>5532</c:v>
                </c:pt>
                <c:pt idx="175">
                  <c:v>5911</c:v>
                </c:pt>
                <c:pt idx="176">
                  <c:v>6300</c:v>
                </c:pt>
                <c:pt idx="177">
                  <c:v>6497</c:v>
                </c:pt>
                <c:pt idx="178">
                  <c:v>6461</c:v>
                </c:pt>
                <c:pt idx="179">
                  <c:v>6342</c:v>
                </c:pt>
                <c:pt idx="180">
                  <c:v>6101</c:v>
                </c:pt>
                <c:pt idx="181">
                  <c:v>5964</c:v>
                </c:pt>
                <c:pt idx="182">
                  <c:v>5708</c:v>
                </c:pt>
                <c:pt idx="183">
                  <c:v>5686</c:v>
                </c:pt>
                <c:pt idx="184">
                  <c:v>5702</c:v>
                </c:pt>
                <c:pt idx="185">
                  <c:v>5709</c:v>
                </c:pt>
                <c:pt idx="186">
                  <c:v>5782</c:v>
                </c:pt>
                <c:pt idx="187">
                  <c:v>5843</c:v>
                </c:pt>
                <c:pt idx="188">
                  <c:v>6111</c:v>
                </c:pt>
                <c:pt idx="189">
                  <c:v>6371</c:v>
                </c:pt>
                <c:pt idx="190">
                  <c:v>6046</c:v>
                </c:pt>
                <c:pt idx="191">
                  <c:v>5492</c:v>
                </c:pt>
                <c:pt idx="192">
                  <c:v>5191</c:v>
                </c:pt>
                <c:pt idx="193">
                  <c:v>5027</c:v>
                </c:pt>
                <c:pt idx="194">
                  <c:v>4961</c:v>
                </c:pt>
                <c:pt idx="195">
                  <c:v>5008</c:v>
                </c:pt>
                <c:pt idx="196">
                  <c:v>5151</c:v>
                </c:pt>
                <c:pt idx="197">
                  <c:v>5462</c:v>
                </c:pt>
                <c:pt idx="198">
                  <c:v>6241</c:v>
                </c:pt>
                <c:pt idx="199">
                  <c:v>6823</c:v>
                </c:pt>
                <c:pt idx="200">
                  <c:v>6860</c:v>
                </c:pt>
                <c:pt idx="201">
                  <c:v>6729</c:v>
                </c:pt>
                <c:pt idx="202">
                  <c:v>6653</c:v>
                </c:pt>
                <c:pt idx="203">
                  <c:v>6547</c:v>
                </c:pt>
                <c:pt idx="204">
                  <c:v>6373</c:v>
                </c:pt>
                <c:pt idx="205">
                  <c:v>6192</c:v>
                </c:pt>
                <c:pt idx="206">
                  <c:v>6096</c:v>
                </c:pt>
                <c:pt idx="207">
                  <c:v>5986</c:v>
                </c:pt>
                <c:pt idx="208">
                  <c:v>6015</c:v>
                </c:pt>
                <c:pt idx="209">
                  <c:v>6131</c:v>
                </c:pt>
                <c:pt idx="210">
                  <c:v>6219</c:v>
                </c:pt>
                <c:pt idx="211">
                  <c:v>6181</c:v>
                </c:pt>
                <c:pt idx="212">
                  <c:v>6345</c:v>
                </c:pt>
                <c:pt idx="213">
                  <c:v>6581</c:v>
                </c:pt>
                <c:pt idx="214">
                  <c:v>6226</c:v>
                </c:pt>
                <c:pt idx="215">
                  <c:v>5761</c:v>
                </c:pt>
                <c:pt idx="216">
                  <c:v>5380</c:v>
                </c:pt>
                <c:pt idx="217">
                  <c:v>5237</c:v>
                </c:pt>
                <c:pt idx="218">
                  <c:v>5192</c:v>
                </c:pt>
                <c:pt idx="219">
                  <c:v>5221</c:v>
                </c:pt>
                <c:pt idx="220">
                  <c:v>5282</c:v>
                </c:pt>
                <c:pt idx="221">
                  <c:v>5657</c:v>
                </c:pt>
                <c:pt idx="222">
                  <c:v>6288</c:v>
                </c:pt>
                <c:pt idx="223">
                  <c:v>6884</c:v>
                </c:pt>
                <c:pt idx="224">
                  <c:v>6895</c:v>
                </c:pt>
                <c:pt idx="225">
                  <c:v>6673</c:v>
                </c:pt>
                <c:pt idx="226">
                  <c:v>6560</c:v>
                </c:pt>
                <c:pt idx="227">
                  <c:v>6454</c:v>
                </c:pt>
                <c:pt idx="228">
                  <c:v>6210</c:v>
                </c:pt>
                <c:pt idx="229">
                  <c:v>6253</c:v>
                </c:pt>
                <c:pt idx="230">
                  <c:v>6116</c:v>
                </c:pt>
                <c:pt idx="231">
                  <c:v>5986</c:v>
                </c:pt>
                <c:pt idx="232">
                  <c:v>5945</c:v>
                </c:pt>
                <c:pt idx="233">
                  <c:v>5952</c:v>
                </c:pt>
                <c:pt idx="234">
                  <c:v>6022</c:v>
                </c:pt>
                <c:pt idx="235">
                  <c:v>5990</c:v>
                </c:pt>
                <c:pt idx="236">
                  <c:v>6236</c:v>
                </c:pt>
                <c:pt idx="237">
                  <c:v>6409</c:v>
                </c:pt>
                <c:pt idx="238">
                  <c:v>6038</c:v>
                </c:pt>
                <c:pt idx="239">
                  <c:v>5556</c:v>
                </c:pt>
                <c:pt idx="240">
                  <c:v>5163</c:v>
                </c:pt>
                <c:pt idx="241">
                  <c:v>4998</c:v>
                </c:pt>
                <c:pt idx="242">
                  <c:v>4875</c:v>
                </c:pt>
                <c:pt idx="243">
                  <c:v>4834</c:v>
                </c:pt>
                <c:pt idx="244">
                  <c:v>4989</c:v>
                </c:pt>
                <c:pt idx="245">
                  <c:v>5275</c:v>
                </c:pt>
                <c:pt idx="246">
                  <c:v>5854</c:v>
                </c:pt>
                <c:pt idx="247">
                  <c:v>6525</c:v>
                </c:pt>
                <c:pt idx="248">
                  <c:v>6582</c:v>
                </c:pt>
                <c:pt idx="249">
                  <c:v>6555</c:v>
                </c:pt>
                <c:pt idx="250">
                  <c:v>6518</c:v>
                </c:pt>
                <c:pt idx="251">
                  <c:v>6503</c:v>
                </c:pt>
                <c:pt idx="252">
                  <c:v>6521</c:v>
                </c:pt>
                <c:pt idx="253">
                  <c:v>6300</c:v>
                </c:pt>
                <c:pt idx="254">
                  <c:v>6378</c:v>
                </c:pt>
                <c:pt idx="255">
                  <c:v>6496</c:v>
                </c:pt>
                <c:pt idx="256">
                  <c:v>6610</c:v>
                </c:pt>
                <c:pt idx="257">
                  <c:v>6753</c:v>
                </c:pt>
                <c:pt idx="258">
                  <c:v>6918</c:v>
                </c:pt>
                <c:pt idx="259">
                  <c:v>6864</c:v>
                </c:pt>
                <c:pt idx="260">
                  <c:v>6835</c:v>
                </c:pt>
                <c:pt idx="261">
                  <c:v>6886</c:v>
                </c:pt>
                <c:pt idx="262">
                  <c:v>6617</c:v>
                </c:pt>
                <c:pt idx="263">
                  <c:v>6064</c:v>
                </c:pt>
                <c:pt idx="264">
                  <c:v>5648</c:v>
                </c:pt>
                <c:pt idx="265">
                  <c:v>5416</c:v>
                </c:pt>
                <c:pt idx="266">
                  <c:v>5314</c:v>
                </c:pt>
                <c:pt idx="267">
                  <c:v>5299</c:v>
                </c:pt>
                <c:pt idx="268">
                  <c:v>5419</c:v>
                </c:pt>
                <c:pt idx="269">
                  <c:v>5767</c:v>
                </c:pt>
                <c:pt idx="270">
                  <c:v>6426</c:v>
                </c:pt>
                <c:pt idx="271">
                  <c:v>7035</c:v>
                </c:pt>
                <c:pt idx="272">
                  <c:v>6922</c:v>
                </c:pt>
                <c:pt idx="273">
                  <c:v>6749</c:v>
                </c:pt>
                <c:pt idx="274">
                  <c:v>6504</c:v>
                </c:pt>
                <c:pt idx="275">
                  <c:v>6359</c:v>
                </c:pt>
                <c:pt idx="276">
                  <c:v>6282</c:v>
                </c:pt>
                <c:pt idx="277">
                  <c:v>6150</c:v>
                </c:pt>
                <c:pt idx="278">
                  <c:v>6025</c:v>
                </c:pt>
                <c:pt idx="279">
                  <c:v>5961</c:v>
                </c:pt>
                <c:pt idx="280">
                  <c:v>5940</c:v>
                </c:pt>
                <c:pt idx="281">
                  <c:v>5958</c:v>
                </c:pt>
                <c:pt idx="282">
                  <c:v>6060</c:v>
                </c:pt>
                <c:pt idx="283">
                  <c:v>6094</c:v>
                </c:pt>
                <c:pt idx="284">
                  <c:v>6208</c:v>
                </c:pt>
                <c:pt idx="285">
                  <c:v>6447</c:v>
                </c:pt>
                <c:pt idx="286">
                  <c:v>6175</c:v>
                </c:pt>
                <c:pt idx="287">
                  <c:v>5675</c:v>
                </c:pt>
                <c:pt idx="288">
                  <c:v>5367</c:v>
                </c:pt>
                <c:pt idx="289">
                  <c:v>5177</c:v>
                </c:pt>
                <c:pt idx="290">
                  <c:v>5100</c:v>
                </c:pt>
                <c:pt idx="291">
                  <c:v>5092</c:v>
                </c:pt>
                <c:pt idx="292">
                  <c:v>5222</c:v>
                </c:pt>
                <c:pt idx="293">
                  <c:v>5593</c:v>
                </c:pt>
                <c:pt idx="294">
                  <c:v>6185</c:v>
                </c:pt>
                <c:pt idx="295">
                  <c:v>6825</c:v>
                </c:pt>
                <c:pt idx="296">
                  <c:v>6843</c:v>
                </c:pt>
                <c:pt idx="297">
                  <c:v>6629</c:v>
                </c:pt>
                <c:pt idx="298">
                  <c:v>6449</c:v>
                </c:pt>
                <c:pt idx="299">
                  <c:v>6300</c:v>
                </c:pt>
                <c:pt idx="300">
                  <c:v>6132</c:v>
                </c:pt>
                <c:pt idx="301">
                  <c:v>6035</c:v>
                </c:pt>
                <c:pt idx="302">
                  <c:v>5898</c:v>
                </c:pt>
                <c:pt idx="303">
                  <c:v>5836</c:v>
                </c:pt>
                <c:pt idx="304">
                  <c:v>5799</c:v>
                </c:pt>
                <c:pt idx="305">
                  <c:v>5855</c:v>
                </c:pt>
                <c:pt idx="306">
                  <c:v>5858</c:v>
                </c:pt>
                <c:pt idx="307">
                  <c:v>5873</c:v>
                </c:pt>
                <c:pt idx="308">
                  <c:v>5915</c:v>
                </c:pt>
                <c:pt idx="309">
                  <c:v>6112</c:v>
                </c:pt>
                <c:pt idx="310">
                  <c:v>5869</c:v>
                </c:pt>
                <c:pt idx="311">
                  <c:v>5534</c:v>
                </c:pt>
                <c:pt idx="312">
                  <c:v>5126</c:v>
                </c:pt>
                <c:pt idx="313">
                  <c:v>4892</c:v>
                </c:pt>
                <c:pt idx="314">
                  <c:v>4789</c:v>
                </c:pt>
                <c:pt idx="315">
                  <c:v>4761</c:v>
                </c:pt>
                <c:pt idx="316">
                  <c:v>4733</c:v>
                </c:pt>
                <c:pt idx="317">
                  <c:v>4848</c:v>
                </c:pt>
                <c:pt idx="318">
                  <c:v>5036</c:v>
                </c:pt>
                <c:pt idx="319">
                  <c:v>5330</c:v>
                </c:pt>
                <c:pt idx="320">
                  <c:v>5737</c:v>
                </c:pt>
                <c:pt idx="321">
                  <c:v>5955</c:v>
                </c:pt>
                <c:pt idx="322">
                  <c:v>5975</c:v>
                </c:pt>
                <c:pt idx="323">
                  <c:v>5936</c:v>
                </c:pt>
                <c:pt idx="324">
                  <c:v>5822</c:v>
                </c:pt>
                <c:pt idx="325">
                  <c:v>5713</c:v>
                </c:pt>
                <c:pt idx="326">
                  <c:v>5620</c:v>
                </c:pt>
                <c:pt idx="327">
                  <c:v>5566</c:v>
                </c:pt>
                <c:pt idx="328">
                  <c:v>5667</c:v>
                </c:pt>
                <c:pt idx="329">
                  <c:v>5816</c:v>
                </c:pt>
                <c:pt idx="330">
                  <c:v>5890</c:v>
                </c:pt>
                <c:pt idx="331">
                  <c:v>5924</c:v>
                </c:pt>
                <c:pt idx="332">
                  <c:v>5950</c:v>
                </c:pt>
                <c:pt idx="333">
                  <c:v>6000</c:v>
                </c:pt>
                <c:pt idx="334">
                  <c:v>5728</c:v>
                </c:pt>
                <c:pt idx="335">
                  <c:v>5372</c:v>
                </c:pt>
                <c:pt idx="336">
                  <c:v>5064</c:v>
                </c:pt>
                <c:pt idx="337">
                  <c:v>4893</c:v>
                </c:pt>
                <c:pt idx="338">
                  <c:v>4764</c:v>
                </c:pt>
                <c:pt idx="339">
                  <c:v>4838</c:v>
                </c:pt>
                <c:pt idx="340">
                  <c:v>4797</c:v>
                </c:pt>
                <c:pt idx="341">
                  <c:v>4931</c:v>
                </c:pt>
                <c:pt idx="342">
                  <c:v>5061</c:v>
                </c:pt>
                <c:pt idx="343">
                  <c:v>5351</c:v>
                </c:pt>
                <c:pt idx="344">
                  <c:v>5690</c:v>
                </c:pt>
                <c:pt idx="345">
                  <c:v>6024</c:v>
                </c:pt>
                <c:pt idx="346">
                  <c:v>6227</c:v>
                </c:pt>
                <c:pt idx="347">
                  <c:v>6264</c:v>
                </c:pt>
                <c:pt idx="348">
                  <c:v>6196</c:v>
                </c:pt>
                <c:pt idx="349">
                  <c:v>6186</c:v>
                </c:pt>
                <c:pt idx="350">
                  <c:v>6030</c:v>
                </c:pt>
                <c:pt idx="351">
                  <c:v>5948</c:v>
                </c:pt>
                <c:pt idx="352">
                  <c:v>5974</c:v>
                </c:pt>
                <c:pt idx="353">
                  <c:v>6097</c:v>
                </c:pt>
                <c:pt idx="354">
                  <c:v>6209</c:v>
                </c:pt>
                <c:pt idx="355">
                  <c:v>6222</c:v>
                </c:pt>
                <c:pt idx="356">
                  <c:v>6315</c:v>
                </c:pt>
                <c:pt idx="357">
                  <c:v>6393</c:v>
                </c:pt>
                <c:pt idx="358">
                  <c:v>6019</c:v>
                </c:pt>
                <c:pt idx="359">
                  <c:v>5504</c:v>
                </c:pt>
                <c:pt idx="360">
                  <c:v>5102</c:v>
                </c:pt>
                <c:pt idx="361">
                  <c:v>4971</c:v>
                </c:pt>
                <c:pt idx="362">
                  <c:v>4884</c:v>
                </c:pt>
                <c:pt idx="363">
                  <c:v>4905</c:v>
                </c:pt>
                <c:pt idx="364">
                  <c:v>5024</c:v>
                </c:pt>
                <c:pt idx="365">
                  <c:v>5369</c:v>
                </c:pt>
                <c:pt idx="366">
                  <c:v>6064</c:v>
                </c:pt>
                <c:pt idx="367">
                  <c:v>6735</c:v>
                </c:pt>
                <c:pt idx="368">
                  <c:v>6839</c:v>
                </c:pt>
                <c:pt idx="369">
                  <c:v>6703</c:v>
                </c:pt>
                <c:pt idx="370">
                  <c:v>6594</c:v>
                </c:pt>
                <c:pt idx="371">
                  <c:v>6524</c:v>
                </c:pt>
                <c:pt idx="372">
                  <c:v>6415</c:v>
                </c:pt>
                <c:pt idx="373">
                  <c:v>6312</c:v>
                </c:pt>
                <c:pt idx="374">
                  <c:v>6157</c:v>
                </c:pt>
                <c:pt idx="375">
                  <c:v>5975</c:v>
                </c:pt>
                <c:pt idx="376">
                  <c:v>5955</c:v>
                </c:pt>
                <c:pt idx="377">
                  <c:v>5990</c:v>
                </c:pt>
                <c:pt idx="378">
                  <c:v>6129</c:v>
                </c:pt>
                <c:pt idx="379">
                  <c:v>6078</c:v>
                </c:pt>
                <c:pt idx="380">
                  <c:v>6155</c:v>
                </c:pt>
                <c:pt idx="381">
                  <c:v>6364</c:v>
                </c:pt>
                <c:pt idx="382">
                  <c:v>6075</c:v>
                </c:pt>
                <c:pt idx="383">
                  <c:v>5534</c:v>
                </c:pt>
                <c:pt idx="384">
                  <c:v>5215</c:v>
                </c:pt>
                <c:pt idx="385">
                  <c:v>5045</c:v>
                </c:pt>
                <c:pt idx="386">
                  <c:v>5020</c:v>
                </c:pt>
                <c:pt idx="387">
                  <c:v>4981</c:v>
                </c:pt>
                <c:pt idx="388">
                  <c:v>5152</c:v>
                </c:pt>
                <c:pt idx="389">
                  <c:v>5616</c:v>
                </c:pt>
                <c:pt idx="390">
                  <c:v>6266</c:v>
                </c:pt>
                <c:pt idx="391">
                  <c:v>6915</c:v>
                </c:pt>
                <c:pt idx="392">
                  <c:v>6776</c:v>
                </c:pt>
                <c:pt idx="393">
                  <c:v>6678</c:v>
                </c:pt>
                <c:pt idx="394">
                  <c:v>6453</c:v>
                </c:pt>
                <c:pt idx="395">
                  <c:v>6282</c:v>
                </c:pt>
                <c:pt idx="396">
                  <c:v>6171</c:v>
                </c:pt>
                <c:pt idx="397">
                  <c:v>6077</c:v>
                </c:pt>
                <c:pt idx="398">
                  <c:v>5977</c:v>
                </c:pt>
                <c:pt idx="399">
                  <c:v>5904</c:v>
                </c:pt>
                <c:pt idx="400">
                  <c:v>5799</c:v>
                </c:pt>
                <c:pt idx="401">
                  <c:v>5874</c:v>
                </c:pt>
                <c:pt idx="402">
                  <c:v>5904</c:v>
                </c:pt>
                <c:pt idx="403">
                  <c:v>5915</c:v>
                </c:pt>
                <c:pt idx="404">
                  <c:v>6118</c:v>
                </c:pt>
                <c:pt idx="405">
                  <c:v>6250</c:v>
                </c:pt>
                <c:pt idx="406">
                  <c:v>5954</c:v>
                </c:pt>
                <c:pt idx="407">
                  <c:v>5517</c:v>
                </c:pt>
                <c:pt idx="408">
                  <c:v>5140</c:v>
                </c:pt>
                <c:pt idx="409">
                  <c:v>4894</c:v>
                </c:pt>
                <c:pt idx="410">
                  <c:v>4891</c:v>
                </c:pt>
                <c:pt idx="411">
                  <c:v>4876</c:v>
                </c:pt>
                <c:pt idx="412">
                  <c:v>4956</c:v>
                </c:pt>
                <c:pt idx="413">
                  <c:v>5328</c:v>
                </c:pt>
                <c:pt idx="414">
                  <c:v>5922</c:v>
                </c:pt>
                <c:pt idx="415">
                  <c:v>6484</c:v>
                </c:pt>
                <c:pt idx="416">
                  <c:v>6540</c:v>
                </c:pt>
                <c:pt idx="417">
                  <c:v>6266</c:v>
                </c:pt>
                <c:pt idx="418">
                  <c:v>6095</c:v>
                </c:pt>
                <c:pt idx="419">
                  <c:v>5979</c:v>
                </c:pt>
                <c:pt idx="420">
                  <c:v>5963</c:v>
                </c:pt>
                <c:pt idx="421">
                  <c:v>5898</c:v>
                </c:pt>
                <c:pt idx="422">
                  <c:v>5831</c:v>
                </c:pt>
                <c:pt idx="423">
                  <c:v>5750</c:v>
                </c:pt>
                <c:pt idx="424">
                  <c:v>5612</c:v>
                </c:pt>
                <c:pt idx="425">
                  <c:v>5741</c:v>
                </c:pt>
                <c:pt idx="426">
                  <c:v>5747</c:v>
                </c:pt>
                <c:pt idx="427">
                  <c:v>5769</c:v>
                </c:pt>
                <c:pt idx="428">
                  <c:v>5816</c:v>
                </c:pt>
                <c:pt idx="429">
                  <c:v>6025</c:v>
                </c:pt>
                <c:pt idx="430">
                  <c:v>5766</c:v>
                </c:pt>
                <c:pt idx="431">
                  <c:v>5324</c:v>
                </c:pt>
                <c:pt idx="432">
                  <c:v>4821</c:v>
                </c:pt>
                <c:pt idx="433">
                  <c:v>4673</c:v>
                </c:pt>
                <c:pt idx="434">
                  <c:v>4602</c:v>
                </c:pt>
                <c:pt idx="435">
                  <c:v>4646</c:v>
                </c:pt>
                <c:pt idx="436">
                  <c:v>4742</c:v>
                </c:pt>
                <c:pt idx="437">
                  <c:v>5099</c:v>
                </c:pt>
                <c:pt idx="438">
                  <c:v>5713</c:v>
                </c:pt>
                <c:pt idx="439">
                  <c:v>6309</c:v>
                </c:pt>
                <c:pt idx="440">
                  <c:v>6260</c:v>
                </c:pt>
                <c:pt idx="441">
                  <c:v>6089</c:v>
                </c:pt>
                <c:pt idx="442">
                  <c:v>5974</c:v>
                </c:pt>
                <c:pt idx="443">
                  <c:v>5865</c:v>
                </c:pt>
                <c:pt idx="444">
                  <c:v>5794</c:v>
                </c:pt>
                <c:pt idx="445">
                  <c:v>5766</c:v>
                </c:pt>
                <c:pt idx="446">
                  <c:v>5701</c:v>
                </c:pt>
                <c:pt idx="447">
                  <c:v>5659</c:v>
                </c:pt>
                <c:pt idx="448">
                  <c:v>5622</c:v>
                </c:pt>
                <c:pt idx="449">
                  <c:v>5623</c:v>
                </c:pt>
                <c:pt idx="450">
                  <c:v>5725</c:v>
                </c:pt>
                <c:pt idx="451">
                  <c:v>5706</c:v>
                </c:pt>
                <c:pt idx="452">
                  <c:v>5805</c:v>
                </c:pt>
                <c:pt idx="453">
                  <c:v>5949</c:v>
                </c:pt>
                <c:pt idx="454">
                  <c:v>5790</c:v>
                </c:pt>
                <c:pt idx="455">
                  <c:v>5311</c:v>
                </c:pt>
                <c:pt idx="456">
                  <c:v>4938</c:v>
                </c:pt>
                <c:pt idx="457">
                  <c:v>4744</c:v>
                </c:pt>
                <c:pt idx="458">
                  <c:v>4658</c:v>
                </c:pt>
                <c:pt idx="459">
                  <c:v>4647</c:v>
                </c:pt>
                <c:pt idx="460">
                  <c:v>4791</c:v>
                </c:pt>
                <c:pt idx="461">
                  <c:v>5112</c:v>
                </c:pt>
                <c:pt idx="462">
                  <c:v>5598</c:v>
                </c:pt>
                <c:pt idx="463">
                  <c:v>6185</c:v>
                </c:pt>
                <c:pt idx="464">
                  <c:v>6247</c:v>
                </c:pt>
                <c:pt idx="465">
                  <c:v>6177</c:v>
                </c:pt>
                <c:pt idx="466">
                  <c:v>5949</c:v>
                </c:pt>
                <c:pt idx="467">
                  <c:v>5952</c:v>
                </c:pt>
                <c:pt idx="468">
                  <c:v>5920</c:v>
                </c:pt>
                <c:pt idx="469">
                  <c:v>5923</c:v>
                </c:pt>
                <c:pt idx="470">
                  <c:v>5837</c:v>
                </c:pt>
                <c:pt idx="471">
                  <c:v>5823</c:v>
                </c:pt>
                <c:pt idx="472">
                  <c:v>5791</c:v>
                </c:pt>
                <c:pt idx="473">
                  <c:v>5845</c:v>
                </c:pt>
                <c:pt idx="474">
                  <c:v>5831</c:v>
                </c:pt>
                <c:pt idx="475">
                  <c:v>5765</c:v>
                </c:pt>
                <c:pt idx="476">
                  <c:v>5791</c:v>
                </c:pt>
                <c:pt idx="477">
                  <c:v>5909</c:v>
                </c:pt>
                <c:pt idx="478">
                  <c:v>5736</c:v>
                </c:pt>
                <c:pt idx="479">
                  <c:v>5365</c:v>
                </c:pt>
                <c:pt idx="480">
                  <c:v>5046</c:v>
                </c:pt>
                <c:pt idx="481">
                  <c:v>4827</c:v>
                </c:pt>
                <c:pt idx="482">
                  <c:v>4672</c:v>
                </c:pt>
                <c:pt idx="483">
                  <c:v>4669</c:v>
                </c:pt>
                <c:pt idx="484">
                  <c:v>4661</c:v>
                </c:pt>
                <c:pt idx="485">
                  <c:v>4755</c:v>
                </c:pt>
                <c:pt idx="486">
                  <c:v>4937</c:v>
                </c:pt>
                <c:pt idx="487">
                  <c:v>5240</c:v>
                </c:pt>
                <c:pt idx="488">
                  <c:v>5658</c:v>
                </c:pt>
                <c:pt idx="489">
                  <c:v>5918</c:v>
                </c:pt>
                <c:pt idx="490">
                  <c:v>6006</c:v>
                </c:pt>
                <c:pt idx="491">
                  <c:v>5989</c:v>
                </c:pt>
                <c:pt idx="492">
                  <c:v>5945</c:v>
                </c:pt>
                <c:pt idx="493">
                  <c:v>5843</c:v>
                </c:pt>
                <c:pt idx="494">
                  <c:v>5809</c:v>
                </c:pt>
                <c:pt idx="495">
                  <c:v>5699</c:v>
                </c:pt>
                <c:pt idx="496">
                  <c:v>5735</c:v>
                </c:pt>
                <c:pt idx="497">
                  <c:v>5735</c:v>
                </c:pt>
                <c:pt idx="498">
                  <c:v>5763</c:v>
                </c:pt>
                <c:pt idx="499">
                  <c:v>5773</c:v>
                </c:pt>
                <c:pt idx="500">
                  <c:v>5799</c:v>
                </c:pt>
                <c:pt idx="501">
                  <c:v>5913</c:v>
                </c:pt>
                <c:pt idx="502">
                  <c:v>5723</c:v>
                </c:pt>
                <c:pt idx="503">
                  <c:v>5356</c:v>
                </c:pt>
                <c:pt idx="504">
                  <c:v>5025</c:v>
                </c:pt>
                <c:pt idx="505">
                  <c:v>4864</c:v>
                </c:pt>
                <c:pt idx="506">
                  <c:v>4757</c:v>
                </c:pt>
                <c:pt idx="507">
                  <c:v>4715</c:v>
                </c:pt>
                <c:pt idx="508">
                  <c:v>4759</c:v>
                </c:pt>
                <c:pt idx="509">
                  <c:v>4917</c:v>
                </c:pt>
                <c:pt idx="510">
                  <c:v>5006</c:v>
                </c:pt>
                <c:pt idx="511">
                  <c:v>5291</c:v>
                </c:pt>
                <c:pt idx="512">
                  <c:v>5674</c:v>
                </c:pt>
                <c:pt idx="513">
                  <c:v>5968</c:v>
                </c:pt>
                <c:pt idx="514">
                  <c:v>6072</c:v>
                </c:pt>
                <c:pt idx="515">
                  <c:v>5950</c:v>
                </c:pt>
                <c:pt idx="516">
                  <c:v>5937</c:v>
                </c:pt>
                <c:pt idx="517">
                  <c:v>5785</c:v>
                </c:pt>
                <c:pt idx="518">
                  <c:v>5766</c:v>
                </c:pt>
                <c:pt idx="519">
                  <c:v>5657</c:v>
                </c:pt>
                <c:pt idx="520">
                  <c:v>5703</c:v>
                </c:pt>
                <c:pt idx="521">
                  <c:v>5860</c:v>
                </c:pt>
                <c:pt idx="522">
                  <c:v>5985</c:v>
                </c:pt>
                <c:pt idx="523">
                  <c:v>6004</c:v>
                </c:pt>
                <c:pt idx="524">
                  <c:v>6005</c:v>
                </c:pt>
                <c:pt idx="525">
                  <c:v>6249</c:v>
                </c:pt>
                <c:pt idx="526">
                  <c:v>5918</c:v>
                </c:pt>
                <c:pt idx="527">
                  <c:v>5420</c:v>
                </c:pt>
                <c:pt idx="528">
                  <c:v>5120</c:v>
                </c:pt>
                <c:pt idx="529">
                  <c:v>4846</c:v>
                </c:pt>
                <c:pt idx="530">
                  <c:v>4879</c:v>
                </c:pt>
                <c:pt idx="531">
                  <c:v>4724</c:v>
                </c:pt>
                <c:pt idx="532">
                  <c:v>4952</c:v>
                </c:pt>
                <c:pt idx="533">
                  <c:v>5465</c:v>
                </c:pt>
                <c:pt idx="534">
                  <c:v>5820</c:v>
                </c:pt>
                <c:pt idx="535">
                  <c:v>6416</c:v>
                </c:pt>
                <c:pt idx="536">
                  <c:v>6548</c:v>
                </c:pt>
                <c:pt idx="537">
                  <c:v>6412</c:v>
                </c:pt>
                <c:pt idx="538">
                  <c:v>6380</c:v>
                </c:pt>
                <c:pt idx="539">
                  <c:v>6286</c:v>
                </c:pt>
                <c:pt idx="540">
                  <c:v>6267</c:v>
                </c:pt>
                <c:pt idx="541">
                  <c:v>6146</c:v>
                </c:pt>
                <c:pt idx="542">
                  <c:v>6015</c:v>
                </c:pt>
                <c:pt idx="543">
                  <c:v>5957</c:v>
                </c:pt>
                <c:pt idx="544">
                  <c:v>5907</c:v>
                </c:pt>
                <c:pt idx="545">
                  <c:v>5968</c:v>
                </c:pt>
                <c:pt idx="546">
                  <c:v>6045</c:v>
                </c:pt>
                <c:pt idx="547">
                  <c:v>6062</c:v>
                </c:pt>
                <c:pt idx="548">
                  <c:v>6142</c:v>
                </c:pt>
                <c:pt idx="549">
                  <c:v>6256</c:v>
                </c:pt>
                <c:pt idx="550">
                  <c:v>6067</c:v>
                </c:pt>
                <c:pt idx="551">
                  <c:v>5543</c:v>
                </c:pt>
                <c:pt idx="552">
                  <c:v>5205</c:v>
                </c:pt>
                <c:pt idx="553">
                  <c:v>5027</c:v>
                </c:pt>
                <c:pt idx="554">
                  <c:v>4900</c:v>
                </c:pt>
                <c:pt idx="555">
                  <c:v>4987</c:v>
                </c:pt>
                <c:pt idx="556">
                  <c:v>5012</c:v>
                </c:pt>
                <c:pt idx="557">
                  <c:v>5395</c:v>
                </c:pt>
                <c:pt idx="558">
                  <c:v>5967</c:v>
                </c:pt>
                <c:pt idx="559">
                  <c:v>6501</c:v>
                </c:pt>
                <c:pt idx="560">
                  <c:v>6624</c:v>
                </c:pt>
                <c:pt idx="561">
                  <c:v>6453</c:v>
                </c:pt>
                <c:pt idx="562">
                  <c:v>6356</c:v>
                </c:pt>
                <c:pt idx="563">
                  <c:v>6252</c:v>
                </c:pt>
                <c:pt idx="564">
                  <c:v>6133</c:v>
                </c:pt>
                <c:pt idx="565">
                  <c:v>6054</c:v>
                </c:pt>
                <c:pt idx="566">
                  <c:v>5946</c:v>
                </c:pt>
                <c:pt idx="567">
                  <c:v>5853</c:v>
                </c:pt>
                <c:pt idx="568">
                  <c:v>5845</c:v>
                </c:pt>
                <c:pt idx="569">
                  <c:v>5872</c:v>
                </c:pt>
                <c:pt idx="570">
                  <c:v>6044</c:v>
                </c:pt>
                <c:pt idx="571">
                  <c:v>6048</c:v>
                </c:pt>
                <c:pt idx="572">
                  <c:v>6118</c:v>
                </c:pt>
                <c:pt idx="573">
                  <c:v>6161</c:v>
                </c:pt>
                <c:pt idx="574">
                  <c:v>5988</c:v>
                </c:pt>
                <c:pt idx="575">
                  <c:v>5522</c:v>
                </c:pt>
                <c:pt idx="576">
                  <c:v>5082</c:v>
                </c:pt>
                <c:pt idx="577">
                  <c:v>4915</c:v>
                </c:pt>
                <c:pt idx="578">
                  <c:v>4807</c:v>
                </c:pt>
                <c:pt idx="579">
                  <c:v>4812</c:v>
                </c:pt>
                <c:pt idx="580">
                  <c:v>4863</c:v>
                </c:pt>
                <c:pt idx="581">
                  <c:v>5213</c:v>
                </c:pt>
                <c:pt idx="582">
                  <c:v>5738</c:v>
                </c:pt>
                <c:pt idx="583">
                  <c:v>6327</c:v>
                </c:pt>
                <c:pt idx="584">
                  <c:v>6499</c:v>
                </c:pt>
              </c:numCache>
            </c:numRef>
          </c:val>
        </c:ser>
        <c:marker val="1"/>
        <c:axId val="77541376"/>
        <c:axId val="77543296"/>
      </c:lineChart>
      <c:catAx>
        <c:axId val="775413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of Month</a:t>
                </a:r>
              </a:p>
            </c:rich>
          </c:tx>
          <c:layout/>
        </c:title>
        <c:tickLblPos val="nextTo"/>
        <c:crossAx val="77543296"/>
        <c:crosses val="autoZero"/>
        <c:auto val="1"/>
        <c:lblAlgn val="ctr"/>
        <c:lblOffset val="100"/>
      </c:catAx>
      <c:valAx>
        <c:axId val="7754329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General" sourceLinked="1"/>
        <c:tickLblPos val="nextTo"/>
        <c:crossAx val="77541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9756918948181376"/>
          <c:y val="0.11375866478228698"/>
          <c:w val="0.57695019794079994"/>
          <c:h val="8.3837981790737703E-2"/>
        </c:manualLayout>
      </c:layout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Simulated</a:t>
            </a:r>
            <a:r>
              <a:rPr lang="en-US" baseline="0"/>
              <a:t> </a:t>
            </a:r>
            <a:r>
              <a:rPr lang="en-US"/>
              <a:t>Hourly Generation - May '98 Water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061240236536734"/>
          <c:y val="0.12911605614515576"/>
          <c:w val="0.84089162951016838"/>
          <c:h val="0.70487458632888556"/>
        </c:manualLayout>
      </c:layout>
      <c:lineChart>
        <c:grouping val="standard"/>
        <c:ser>
          <c:idx val="0"/>
          <c:order val="0"/>
          <c:tx>
            <c:v>Hydro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val>
            <c:numRef>
              <c:f>Dispatch!$I$7:$I$750</c:f>
              <c:numCache>
                <c:formatCode>General</c:formatCode>
                <c:ptCount val="744"/>
                <c:pt idx="0">
                  <c:v>17596</c:v>
                </c:pt>
                <c:pt idx="1">
                  <c:v>17596</c:v>
                </c:pt>
                <c:pt idx="2">
                  <c:v>17596</c:v>
                </c:pt>
                <c:pt idx="3">
                  <c:v>17596</c:v>
                </c:pt>
                <c:pt idx="4">
                  <c:v>17596</c:v>
                </c:pt>
                <c:pt idx="5">
                  <c:v>17596</c:v>
                </c:pt>
                <c:pt idx="6">
                  <c:v>20569</c:v>
                </c:pt>
                <c:pt idx="7">
                  <c:v>21764</c:v>
                </c:pt>
                <c:pt idx="8">
                  <c:v>21750</c:v>
                </c:pt>
                <c:pt idx="9">
                  <c:v>21439</c:v>
                </c:pt>
                <c:pt idx="10">
                  <c:v>21070</c:v>
                </c:pt>
                <c:pt idx="11">
                  <c:v>20132</c:v>
                </c:pt>
                <c:pt idx="12">
                  <c:v>18968</c:v>
                </c:pt>
                <c:pt idx="13">
                  <c:v>18551</c:v>
                </c:pt>
                <c:pt idx="14">
                  <c:v>18337</c:v>
                </c:pt>
                <c:pt idx="15">
                  <c:v>18905</c:v>
                </c:pt>
                <c:pt idx="16">
                  <c:v>18966</c:v>
                </c:pt>
                <c:pt idx="17">
                  <c:v>18752</c:v>
                </c:pt>
                <c:pt idx="18">
                  <c:v>19932</c:v>
                </c:pt>
                <c:pt idx="19">
                  <c:v>20218</c:v>
                </c:pt>
                <c:pt idx="20">
                  <c:v>20406</c:v>
                </c:pt>
                <c:pt idx="21">
                  <c:v>19238</c:v>
                </c:pt>
                <c:pt idx="22">
                  <c:v>17596</c:v>
                </c:pt>
                <c:pt idx="23">
                  <c:v>17596</c:v>
                </c:pt>
                <c:pt idx="24">
                  <c:v>17596</c:v>
                </c:pt>
                <c:pt idx="25">
                  <c:v>17596</c:v>
                </c:pt>
                <c:pt idx="26">
                  <c:v>17596</c:v>
                </c:pt>
                <c:pt idx="27">
                  <c:v>17596</c:v>
                </c:pt>
                <c:pt idx="28">
                  <c:v>17596</c:v>
                </c:pt>
                <c:pt idx="29">
                  <c:v>17596</c:v>
                </c:pt>
                <c:pt idx="30">
                  <c:v>17596</c:v>
                </c:pt>
                <c:pt idx="31">
                  <c:v>17596</c:v>
                </c:pt>
                <c:pt idx="32">
                  <c:v>17596</c:v>
                </c:pt>
                <c:pt idx="33">
                  <c:v>17596</c:v>
                </c:pt>
                <c:pt idx="34">
                  <c:v>17596</c:v>
                </c:pt>
                <c:pt idx="35">
                  <c:v>17596</c:v>
                </c:pt>
                <c:pt idx="36">
                  <c:v>17596</c:v>
                </c:pt>
                <c:pt idx="37">
                  <c:v>17596</c:v>
                </c:pt>
                <c:pt idx="38">
                  <c:v>17596</c:v>
                </c:pt>
                <c:pt idx="39">
                  <c:v>17596</c:v>
                </c:pt>
                <c:pt idx="40">
                  <c:v>17596</c:v>
                </c:pt>
                <c:pt idx="41">
                  <c:v>17596</c:v>
                </c:pt>
                <c:pt idx="42">
                  <c:v>17596</c:v>
                </c:pt>
                <c:pt idx="43">
                  <c:v>17596</c:v>
                </c:pt>
                <c:pt idx="44">
                  <c:v>17596</c:v>
                </c:pt>
                <c:pt idx="45">
                  <c:v>17596</c:v>
                </c:pt>
                <c:pt idx="46">
                  <c:v>17596</c:v>
                </c:pt>
                <c:pt idx="47">
                  <c:v>17596</c:v>
                </c:pt>
                <c:pt idx="48">
                  <c:v>17826</c:v>
                </c:pt>
                <c:pt idx="49">
                  <c:v>17826</c:v>
                </c:pt>
                <c:pt idx="50">
                  <c:v>17826</c:v>
                </c:pt>
                <c:pt idx="51">
                  <c:v>17826</c:v>
                </c:pt>
                <c:pt idx="52">
                  <c:v>17826</c:v>
                </c:pt>
                <c:pt idx="53">
                  <c:v>17826</c:v>
                </c:pt>
                <c:pt idx="54">
                  <c:v>17826</c:v>
                </c:pt>
                <c:pt idx="55">
                  <c:v>17826</c:v>
                </c:pt>
                <c:pt idx="56">
                  <c:v>17826</c:v>
                </c:pt>
                <c:pt idx="57">
                  <c:v>17826</c:v>
                </c:pt>
                <c:pt idx="58">
                  <c:v>17826</c:v>
                </c:pt>
                <c:pt idx="59">
                  <c:v>17826</c:v>
                </c:pt>
                <c:pt idx="60">
                  <c:v>17826</c:v>
                </c:pt>
                <c:pt idx="61">
                  <c:v>17826</c:v>
                </c:pt>
                <c:pt idx="62">
                  <c:v>17826</c:v>
                </c:pt>
                <c:pt idx="63">
                  <c:v>17826</c:v>
                </c:pt>
                <c:pt idx="64">
                  <c:v>17826</c:v>
                </c:pt>
                <c:pt idx="65">
                  <c:v>17826</c:v>
                </c:pt>
                <c:pt idx="66">
                  <c:v>17826</c:v>
                </c:pt>
                <c:pt idx="67">
                  <c:v>17826</c:v>
                </c:pt>
                <c:pt idx="68">
                  <c:v>17826</c:v>
                </c:pt>
                <c:pt idx="69">
                  <c:v>17826</c:v>
                </c:pt>
                <c:pt idx="70">
                  <c:v>17826</c:v>
                </c:pt>
                <c:pt idx="71">
                  <c:v>17826</c:v>
                </c:pt>
                <c:pt idx="72">
                  <c:v>17826</c:v>
                </c:pt>
                <c:pt idx="73">
                  <c:v>17826</c:v>
                </c:pt>
                <c:pt idx="74">
                  <c:v>17826</c:v>
                </c:pt>
                <c:pt idx="75">
                  <c:v>17826</c:v>
                </c:pt>
                <c:pt idx="76">
                  <c:v>17826</c:v>
                </c:pt>
                <c:pt idx="77">
                  <c:v>17826</c:v>
                </c:pt>
                <c:pt idx="78">
                  <c:v>20286</c:v>
                </c:pt>
                <c:pt idx="79">
                  <c:v>21721</c:v>
                </c:pt>
                <c:pt idx="80">
                  <c:v>21946</c:v>
                </c:pt>
                <c:pt idx="81">
                  <c:v>21844</c:v>
                </c:pt>
                <c:pt idx="82">
                  <c:v>21571</c:v>
                </c:pt>
                <c:pt idx="83">
                  <c:v>20620</c:v>
                </c:pt>
                <c:pt idx="84">
                  <c:v>19436</c:v>
                </c:pt>
                <c:pt idx="85">
                  <c:v>19089</c:v>
                </c:pt>
                <c:pt idx="86">
                  <c:v>18782</c:v>
                </c:pt>
                <c:pt idx="87">
                  <c:v>19462</c:v>
                </c:pt>
                <c:pt idx="88">
                  <c:v>20024</c:v>
                </c:pt>
                <c:pt idx="89">
                  <c:v>20195</c:v>
                </c:pt>
                <c:pt idx="90">
                  <c:v>20547</c:v>
                </c:pt>
                <c:pt idx="91">
                  <c:v>20872</c:v>
                </c:pt>
                <c:pt idx="92">
                  <c:v>21102</c:v>
                </c:pt>
                <c:pt idx="93">
                  <c:v>19905</c:v>
                </c:pt>
                <c:pt idx="94">
                  <c:v>17826</c:v>
                </c:pt>
                <c:pt idx="95">
                  <c:v>17826</c:v>
                </c:pt>
                <c:pt idx="96">
                  <c:v>18049</c:v>
                </c:pt>
                <c:pt idx="97">
                  <c:v>18049</c:v>
                </c:pt>
                <c:pt idx="98">
                  <c:v>18049</c:v>
                </c:pt>
                <c:pt idx="99">
                  <c:v>18049</c:v>
                </c:pt>
                <c:pt idx="100">
                  <c:v>18049</c:v>
                </c:pt>
                <c:pt idx="101">
                  <c:v>18049</c:v>
                </c:pt>
                <c:pt idx="102">
                  <c:v>18049</c:v>
                </c:pt>
                <c:pt idx="103">
                  <c:v>18049</c:v>
                </c:pt>
                <c:pt idx="104">
                  <c:v>18049</c:v>
                </c:pt>
                <c:pt idx="105">
                  <c:v>18049</c:v>
                </c:pt>
                <c:pt idx="106">
                  <c:v>18049</c:v>
                </c:pt>
                <c:pt idx="107">
                  <c:v>18049</c:v>
                </c:pt>
                <c:pt idx="108">
                  <c:v>18049</c:v>
                </c:pt>
                <c:pt idx="109">
                  <c:v>18049</c:v>
                </c:pt>
                <c:pt idx="110">
                  <c:v>18049</c:v>
                </c:pt>
                <c:pt idx="111">
                  <c:v>18049</c:v>
                </c:pt>
                <c:pt idx="112">
                  <c:v>18049</c:v>
                </c:pt>
                <c:pt idx="113">
                  <c:v>18049</c:v>
                </c:pt>
                <c:pt idx="114">
                  <c:v>18049</c:v>
                </c:pt>
                <c:pt idx="115">
                  <c:v>18049</c:v>
                </c:pt>
                <c:pt idx="116">
                  <c:v>18049</c:v>
                </c:pt>
                <c:pt idx="117">
                  <c:v>18049</c:v>
                </c:pt>
                <c:pt idx="118">
                  <c:v>18049</c:v>
                </c:pt>
                <c:pt idx="119">
                  <c:v>18049</c:v>
                </c:pt>
                <c:pt idx="120">
                  <c:v>18049</c:v>
                </c:pt>
                <c:pt idx="121">
                  <c:v>18049</c:v>
                </c:pt>
                <c:pt idx="122">
                  <c:v>18049</c:v>
                </c:pt>
                <c:pt idx="123">
                  <c:v>18049</c:v>
                </c:pt>
                <c:pt idx="124">
                  <c:v>18049</c:v>
                </c:pt>
                <c:pt idx="125">
                  <c:v>18049</c:v>
                </c:pt>
                <c:pt idx="126">
                  <c:v>18049</c:v>
                </c:pt>
                <c:pt idx="127">
                  <c:v>19004</c:v>
                </c:pt>
                <c:pt idx="128">
                  <c:v>19143</c:v>
                </c:pt>
                <c:pt idx="129">
                  <c:v>19116</c:v>
                </c:pt>
                <c:pt idx="130">
                  <c:v>18099</c:v>
                </c:pt>
                <c:pt idx="131">
                  <c:v>18049</c:v>
                </c:pt>
                <c:pt idx="132">
                  <c:v>18049</c:v>
                </c:pt>
                <c:pt idx="133">
                  <c:v>18049</c:v>
                </c:pt>
                <c:pt idx="134">
                  <c:v>18049</c:v>
                </c:pt>
                <c:pt idx="135">
                  <c:v>18049</c:v>
                </c:pt>
                <c:pt idx="136">
                  <c:v>18383</c:v>
                </c:pt>
                <c:pt idx="137">
                  <c:v>18726</c:v>
                </c:pt>
                <c:pt idx="138">
                  <c:v>19257</c:v>
                </c:pt>
                <c:pt idx="139">
                  <c:v>18442</c:v>
                </c:pt>
                <c:pt idx="140">
                  <c:v>18049</c:v>
                </c:pt>
                <c:pt idx="141">
                  <c:v>18049</c:v>
                </c:pt>
                <c:pt idx="142">
                  <c:v>18049</c:v>
                </c:pt>
                <c:pt idx="143">
                  <c:v>18049</c:v>
                </c:pt>
                <c:pt idx="144">
                  <c:v>18049</c:v>
                </c:pt>
                <c:pt idx="145">
                  <c:v>18049</c:v>
                </c:pt>
                <c:pt idx="146">
                  <c:v>18049</c:v>
                </c:pt>
                <c:pt idx="147">
                  <c:v>18049</c:v>
                </c:pt>
                <c:pt idx="148">
                  <c:v>18049</c:v>
                </c:pt>
                <c:pt idx="149">
                  <c:v>18049</c:v>
                </c:pt>
                <c:pt idx="150">
                  <c:v>20207</c:v>
                </c:pt>
                <c:pt idx="151">
                  <c:v>21815</c:v>
                </c:pt>
                <c:pt idx="152">
                  <c:v>22255</c:v>
                </c:pt>
                <c:pt idx="153">
                  <c:v>21967</c:v>
                </c:pt>
                <c:pt idx="154">
                  <c:v>21628</c:v>
                </c:pt>
                <c:pt idx="155">
                  <c:v>20812</c:v>
                </c:pt>
                <c:pt idx="156">
                  <c:v>19680</c:v>
                </c:pt>
                <c:pt idx="157">
                  <c:v>19253</c:v>
                </c:pt>
                <c:pt idx="158">
                  <c:v>19016</c:v>
                </c:pt>
                <c:pt idx="159">
                  <c:v>19753</c:v>
                </c:pt>
                <c:pt idx="160">
                  <c:v>20327</c:v>
                </c:pt>
                <c:pt idx="161">
                  <c:v>20607</c:v>
                </c:pt>
                <c:pt idx="162">
                  <c:v>20945</c:v>
                </c:pt>
                <c:pt idx="163">
                  <c:v>20765</c:v>
                </c:pt>
                <c:pt idx="164">
                  <c:v>20121</c:v>
                </c:pt>
                <c:pt idx="165">
                  <c:v>18686</c:v>
                </c:pt>
                <c:pt idx="166">
                  <c:v>18049</c:v>
                </c:pt>
                <c:pt idx="167">
                  <c:v>18049</c:v>
                </c:pt>
                <c:pt idx="168">
                  <c:v>18049</c:v>
                </c:pt>
                <c:pt idx="169">
                  <c:v>18049</c:v>
                </c:pt>
                <c:pt idx="170">
                  <c:v>18049</c:v>
                </c:pt>
                <c:pt idx="171">
                  <c:v>18049</c:v>
                </c:pt>
                <c:pt idx="172">
                  <c:v>18049</c:v>
                </c:pt>
                <c:pt idx="173">
                  <c:v>18049</c:v>
                </c:pt>
                <c:pt idx="174">
                  <c:v>20238</c:v>
                </c:pt>
                <c:pt idx="175">
                  <c:v>21649</c:v>
                </c:pt>
                <c:pt idx="176">
                  <c:v>22157</c:v>
                </c:pt>
                <c:pt idx="177">
                  <c:v>22114</c:v>
                </c:pt>
                <c:pt idx="178">
                  <c:v>21908</c:v>
                </c:pt>
                <c:pt idx="179">
                  <c:v>21003</c:v>
                </c:pt>
                <c:pt idx="180">
                  <c:v>19855</c:v>
                </c:pt>
                <c:pt idx="181">
                  <c:v>19484</c:v>
                </c:pt>
                <c:pt idx="182">
                  <c:v>18588</c:v>
                </c:pt>
                <c:pt idx="183">
                  <c:v>19046</c:v>
                </c:pt>
                <c:pt idx="184">
                  <c:v>20303</c:v>
                </c:pt>
                <c:pt idx="185">
                  <c:v>20475</c:v>
                </c:pt>
                <c:pt idx="186">
                  <c:v>20615</c:v>
                </c:pt>
                <c:pt idx="187">
                  <c:v>20826</c:v>
                </c:pt>
                <c:pt idx="188">
                  <c:v>19931</c:v>
                </c:pt>
                <c:pt idx="189">
                  <c:v>18853</c:v>
                </c:pt>
                <c:pt idx="190">
                  <c:v>18049</c:v>
                </c:pt>
                <c:pt idx="191">
                  <c:v>18049</c:v>
                </c:pt>
                <c:pt idx="192">
                  <c:v>18049</c:v>
                </c:pt>
                <c:pt idx="193">
                  <c:v>18049</c:v>
                </c:pt>
                <c:pt idx="194">
                  <c:v>18049</c:v>
                </c:pt>
                <c:pt idx="195">
                  <c:v>18049</c:v>
                </c:pt>
                <c:pt idx="196">
                  <c:v>18049</c:v>
                </c:pt>
                <c:pt idx="197">
                  <c:v>18049</c:v>
                </c:pt>
                <c:pt idx="198">
                  <c:v>18049</c:v>
                </c:pt>
                <c:pt idx="199">
                  <c:v>18634</c:v>
                </c:pt>
                <c:pt idx="200">
                  <c:v>18714</c:v>
                </c:pt>
                <c:pt idx="201">
                  <c:v>18233</c:v>
                </c:pt>
                <c:pt idx="202">
                  <c:v>18049</c:v>
                </c:pt>
                <c:pt idx="203">
                  <c:v>18049</c:v>
                </c:pt>
                <c:pt idx="204">
                  <c:v>18049</c:v>
                </c:pt>
                <c:pt idx="205">
                  <c:v>18049</c:v>
                </c:pt>
                <c:pt idx="206">
                  <c:v>18049</c:v>
                </c:pt>
                <c:pt idx="207">
                  <c:v>18049</c:v>
                </c:pt>
                <c:pt idx="208">
                  <c:v>18049</c:v>
                </c:pt>
                <c:pt idx="209">
                  <c:v>18049</c:v>
                </c:pt>
                <c:pt idx="210">
                  <c:v>18049</c:v>
                </c:pt>
                <c:pt idx="211">
                  <c:v>18049</c:v>
                </c:pt>
                <c:pt idx="212">
                  <c:v>18049</c:v>
                </c:pt>
                <c:pt idx="213">
                  <c:v>18049</c:v>
                </c:pt>
                <c:pt idx="214">
                  <c:v>18049</c:v>
                </c:pt>
                <c:pt idx="215">
                  <c:v>18049</c:v>
                </c:pt>
                <c:pt idx="216">
                  <c:v>18049</c:v>
                </c:pt>
                <c:pt idx="217">
                  <c:v>18049</c:v>
                </c:pt>
                <c:pt idx="218">
                  <c:v>18049</c:v>
                </c:pt>
                <c:pt idx="219">
                  <c:v>18049</c:v>
                </c:pt>
                <c:pt idx="220">
                  <c:v>18049</c:v>
                </c:pt>
                <c:pt idx="221">
                  <c:v>18049</c:v>
                </c:pt>
                <c:pt idx="222">
                  <c:v>18049</c:v>
                </c:pt>
                <c:pt idx="223">
                  <c:v>18540</c:v>
                </c:pt>
                <c:pt idx="224">
                  <c:v>18955</c:v>
                </c:pt>
                <c:pt idx="225">
                  <c:v>18878</c:v>
                </c:pt>
                <c:pt idx="226">
                  <c:v>18518</c:v>
                </c:pt>
                <c:pt idx="227">
                  <c:v>18354</c:v>
                </c:pt>
                <c:pt idx="228">
                  <c:v>18157</c:v>
                </c:pt>
                <c:pt idx="229">
                  <c:v>18049</c:v>
                </c:pt>
                <c:pt idx="230">
                  <c:v>18049</c:v>
                </c:pt>
                <c:pt idx="231">
                  <c:v>18049</c:v>
                </c:pt>
                <c:pt idx="232">
                  <c:v>18049</c:v>
                </c:pt>
                <c:pt idx="233">
                  <c:v>18049</c:v>
                </c:pt>
                <c:pt idx="234">
                  <c:v>18049</c:v>
                </c:pt>
                <c:pt idx="235">
                  <c:v>18086</c:v>
                </c:pt>
                <c:pt idx="236">
                  <c:v>18268</c:v>
                </c:pt>
                <c:pt idx="237">
                  <c:v>18049</c:v>
                </c:pt>
                <c:pt idx="238">
                  <c:v>18049</c:v>
                </c:pt>
                <c:pt idx="239">
                  <c:v>18049</c:v>
                </c:pt>
                <c:pt idx="240">
                  <c:v>18049</c:v>
                </c:pt>
                <c:pt idx="241">
                  <c:v>18049</c:v>
                </c:pt>
                <c:pt idx="242">
                  <c:v>18049</c:v>
                </c:pt>
                <c:pt idx="243">
                  <c:v>18049</c:v>
                </c:pt>
                <c:pt idx="244">
                  <c:v>18049</c:v>
                </c:pt>
                <c:pt idx="245">
                  <c:v>18049</c:v>
                </c:pt>
                <c:pt idx="246">
                  <c:v>19351</c:v>
                </c:pt>
                <c:pt idx="247">
                  <c:v>20450</c:v>
                </c:pt>
                <c:pt idx="248">
                  <c:v>20791</c:v>
                </c:pt>
                <c:pt idx="249">
                  <c:v>20712</c:v>
                </c:pt>
                <c:pt idx="250">
                  <c:v>20207</c:v>
                </c:pt>
                <c:pt idx="251">
                  <c:v>18629</c:v>
                </c:pt>
                <c:pt idx="252">
                  <c:v>18049</c:v>
                </c:pt>
                <c:pt idx="253">
                  <c:v>18049</c:v>
                </c:pt>
                <c:pt idx="254">
                  <c:v>18104</c:v>
                </c:pt>
                <c:pt idx="255">
                  <c:v>19133</c:v>
                </c:pt>
                <c:pt idx="256">
                  <c:v>19658</c:v>
                </c:pt>
                <c:pt idx="257">
                  <c:v>19805</c:v>
                </c:pt>
                <c:pt idx="258">
                  <c:v>20125</c:v>
                </c:pt>
                <c:pt idx="259">
                  <c:v>20295</c:v>
                </c:pt>
                <c:pt idx="260">
                  <c:v>20237</c:v>
                </c:pt>
                <c:pt idx="261">
                  <c:v>18544</c:v>
                </c:pt>
                <c:pt idx="262">
                  <c:v>18049</c:v>
                </c:pt>
                <c:pt idx="263">
                  <c:v>18049</c:v>
                </c:pt>
                <c:pt idx="264">
                  <c:v>18049</c:v>
                </c:pt>
                <c:pt idx="265">
                  <c:v>18049</c:v>
                </c:pt>
                <c:pt idx="266">
                  <c:v>18049</c:v>
                </c:pt>
                <c:pt idx="267">
                  <c:v>18049</c:v>
                </c:pt>
                <c:pt idx="268">
                  <c:v>18049</c:v>
                </c:pt>
                <c:pt idx="269">
                  <c:v>18049</c:v>
                </c:pt>
                <c:pt idx="270">
                  <c:v>18049</c:v>
                </c:pt>
                <c:pt idx="271">
                  <c:v>19814</c:v>
                </c:pt>
                <c:pt idx="272">
                  <c:v>20791</c:v>
                </c:pt>
                <c:pt idx="273">
                  <c:v>21037</c:v>
                </c:pt>
                <c:pt idx="274">
                  <c:v>20978</c:v>
                </c:pt>
                <c:pt idx="275">
                  <c:v>20351</c:v>
                </c:pt>
                <c:pt idx="276">
                  <c:v>19245</c:v>
                </c:pt>
                <c:pt idx="277">
                  <c:v>19262</c:v>
                </c:pt>
                <c:pt idx="278">
                  <c:v>19065</c:v>
                </c:pt>
                <c:pt idx="279">
                  <c:v>19784</c:v>
                </c:pt>
                <c:pt idx="280">
                  <c:v>20266</c:v>
                </c:pt>
                <c:pt idx="281">
                  <c:v>19878</c:v>
                </c:pt>
                <c:pt idx="282">
                  <c:v>18354</c:v>
                </c:pt>
                <c:pt idx="283">
                  <c:v>18049</c:v>
                </c:pt>
                <c:pt idx="284">
                  <c:v>18049</c:v>
                </c:pt>
                <c:pt idx="285">
                  <c:v>18049</c:v>
                </c:pt>
                <c:pt idx="286">
                  <c:v>18049</c:v>
                </c:pt>
                <c:pt idx="287">
                  <c:v>18049</c:v>
                </c:pt>
                <c:pt idx="288">
                  <c:v>18049</c:v>
                </c:pt>
                <c:pt idx="289">
                  <c:v>18049</c:v>
                </c:pt>
                <c:pt idx="290">
                  <c:v>18049</c:v>
                </c:pt>
                <c:pt idx="291">
                  <c:v>18049</c:v>
                </c:pt>
                <c:pt idx="292">
                  <c:v>18049</c:v>
                </c:pt>
                <c:pt idx="293">
                  <c:v>18049</c:v>
                </c:pt>
                <c:pt idx="294">
                  <c:v>18049</c:v>
                </c:pt>
                <c:pt idx="295">
                  <c:v>18870</c:v>
                </c:pt>
                <c:pt idx="296">
                  <c:v>20007</c:v>
                </c:pt>
                <c:pt idx="297">
                  <c:v>20759</c:v>
                </c:pt>
                <c:pt idx="298">
                  <c:v>21257</c:v>
                </c:pt>
                <c:pt idx="299">
                  <c:v>20536</c:v>
                </c:pt>
                <c:pt idx="300">
                  <c:v>19489</c:v>
                </c:pt>
                <c:pt idx="301">
                  <c:v>19194</c:v>
                </c:pt>
                <c:pt idx="302">
                  <c:v>18897</c:v>
                </c:pt>
                <c:pt idx="303">
                  <c:v>19562</c:v>
                </c:pt>
                <c:pt idx="304">
                  <c:v>20086</c:v>
                </c:pt>
                <c:pt idx="305">
                  <c:v>20075</c:v>
                </c:pt>
                <c:pt idx="306">
                  <c:v>20159</c:v>
                </c:pt>
                <c:pt idx="307">
                  <c:v>20273</c:v>
                </c:pt>
                <c:pt idx="308">
                  <c:v>20428</c:v>
                </c:pt>
                <c:pt idx="309">
                  <c:v>19005</c:v>
                </c:pt>
                <c:pt idx="310">
                  <c:v>18049</c:v>
                </c:pt>
                <c:pt idx="311">
                  <c:v>18049</c:v>
                </c:pt>
                <c:pt idx="312">
                  <c:v>18049</c:v>
                </c:pt>
                <c:pt idx="313">
                  <c:v>18049</c:v>
                </c:pt>
                <c:pt idx="314">
                  <c:v>18049</c:v>
                </c:pt>
                <c:pt idx="315">
                  <c:v>18049</c:v>
                </c:pt>
                <c:pt idx="316">
                  <c:v>18049</c:v>
                </c:pt>
                <c:pt idx="317">
                  <c:v>18049</c:v>
                </c:pt>
                <c:pt idx="318">
                  <c:v>19746</c:v>
                </c:pt>
                <c:pt idx="319">
                  <c:v>21477</c:v>
                </c:pt>
                <c:pt idx="320">
                  <c:v>20093</c:v>
                </c:pt>
                <c:pt idx="321">
                  <c:v>19683</c:v>
                </c:pt>
                <c:pt idx="322">
                  <c:v>18570</c:v>
                </c:pt>
                <c:pt idx="323">
                  <c:v>18049</c:v>
                </c:pt>
                <c:pt idx="324">
                  <c:v>18049</c:v>
                </c:pt>
                <c:pt idx="325">
                  <c:v>18049</c:v>
                </c:pt>
                <c:pt idx="326">
                  <c:v>18049</c:v>
                </c:pt>
                <c:pt idx="327">
                  <c:v>18049</c:v>
                </c:pt>
                <c:pt idx="328">
                  <c:v>18049</c:v>
                </c:pt>
                <c:pt idx="329">
                  <c:v>18049</c:v>
                </c:pt>
                <c:pt idx="330">
                  <c:v>18049</c:v>
                </c:pt>
                <c:pt idx="331">
                  <c:v>18049</c:v>
                </c:pt>
                <c:pt idx="332">
                  <c:v>18049</c:v>
                </c:pt>
                <c:pt idx="333">
                  <c:v>18049</c:v>
                </c:pt>
                <c:pt idx="334">
                  <c:v>18049</c:v>
                </c:pt>
                <c:pt idx="335">
                  <c:v>18049</c:v>
                </c:pt>
                <c:pt idx="336">
                  <c:v>18049</c:v>
                </c:pt>
                <c:pt idx="337">
                  <c:v>18049</c:v>
                </c:pt>
                <c:pt idx="338">
                  <c:v>18049</c:v>
                </c:pt>
                <c:pt idx="339">
                  <c:v>18049</c:v>
                </c:pt>
                <c:pt idx="340">
                  <c:v>18049</c:v>
                </c:pt>
                <c:pt idx="341">
                  <c:v>18049</c:v>
                </c:pt>
                <c:pt idx="342">
                  <c:v>19202</c:v>
                </c:pt>
                <c:pt idx="343">
                  <c:v>20891</c:v>
                </c:pt>
                <c:pt idx="344">
                  <c:v>21196</c:v>
                </c:pt>
                <c:pt idx="345">
                  <c:v>21004</c:v>
                </c:pt>
                <c:pt idx="346">
                  <c:v>20892</c:v>
                </c:pt>
                <c:pt idx="347">
                  <c:v>20215</c:v>
                </c:pt>
                <c:pt idx="348">
                  <c:v>19146</c:v>
                </c:pt>
                <c:pt idx="349">
                  <c:v>18710</c:v>
                </c:pt>
                <c:pt idx="350">
                  <c:v>18417</c:v>
                </c:pt>
                <c:pt idx="351">
                  <c:v>19200</c:v>
                </c:pt>
                <c:pt idx="352">
                  <c:v>19665</c:v>
                </c:pt>
                <c:pt idx="353">
                  <c:v>19332</c:v>
                </c:pt>
                <c:pt idx="354">
                  <c:v>19459</c:v>
                </c:pt>
                <c:pt idx="355">
                  <c:v>19005</c:v>
                </c:pt>
                <c:pt idx="356">
                  <c:v>18774</c:v>
                </c:pt>
                <c:pt idx="357">
                  <c:v>18049</c:v>
                </c:pt>
                <c:pt idx="358">
                  <c:v>18049</c:v>
                </c:pt>
                <c:pt idx="359">
                  <c:v>18049</c:v>
                </c:pt>
                <c:pt idx="360">
                  <c:v>18049</c:v>
                </c:pt>
                <c:pt idx="361">
                  <c:v>18049</c:v>
                </c:pt>
                <c:pt idx="362">
                  <c:v>18049</c:v>
                </c:pt>
                <c:pt idx="363">
                  <c:v>18049</c:v>
                </c:pt>
                <c:pt idx="364">
                  <c:v>18049</c:v>
                </c:pt>
                <c:pt idx="365">
                  <c:v>18049</c:v>
                </c:pt>
                <c:pt idx="366">
                  <c:v>18049</c:v>
                </c:pt>
                <c:pt idx="367">
                  <c:v>18049</c:v>
                </c:pt>
                <c:pt idx="368">
                  <c:v>18049</c:v>
                </c:pt>
                <c:pt idx="369">
                  <c:v>18049</c:v>
                </c:pt>
                <c:pt idx="370">
                  <c:v>18049</c:v>
                </c:pt>
                <c:pt idx="371">
                  <c:v>18049</c:v>
                </c:pt>
                <c:pt idx="372">
                  <c:v>18049</c:v>
                </c:pt>
                <c:pt idx="373">
                  <c:v>18049</c:v>
                </c:pt>
                <c:pt idx="374">
                  <c:v>18049</c:v>
                </c:pt>
                <c:pt idx="375">
                  <c:v>18049</c:v>
                </c:pt>
                <c:pt idx="376">
                  <c:v>18049</c:v>
                </c:pt>
                <c:pt idx="377">
                  <c:v>18049</c:v>
                </c:pt>
                <c:pt idx="378">
                  <c:v>18049</c:v>
                </c:pt>
                <c:pt idx="379">
                  <c:v>18049</c:v>
                </c:pt>
                <c:pt idx="380">
                  <c:v>18049</c:v>
                </c:pt>
                <c:pt idx="381">
                  <c:v>18049</c:v>
                </c:pt>
                <c:pt idx="382">
                  <c:v>18049</c:v>
                </c:pt>
                <c:pt idx="383">
                  <c:v>18049</c:v>
                </c:pt>
                <c:pt idx="384">
                  <c:v>18049</c:v>
                </c:pt>
                <c:pt idx="385">
                  <c:v>18049</c:v>
                </c:pt>
                <c:pt idx="386">
                  <c:v>18049</c:v>
                </c:pt>
                <c:pt idx="387">
                  <c:v>18049</c:v>
                </c:pt>
                <c:pt idx="388">
                  <c:v>18049</c:v>
                </c:pt>
                <c:pt idx="389">
                  <c:v>18049</c:v>
                </c:pt>
                <c:pt idx="390">
                  <c:v>18049</c:v>
                </c:pt>
                <c:pt idx="391">
                  <c:v>18049</c:v>
                </c:pt>
                <c:pt idx="392">
                  <c:v>18049</c:v>
                </c:pt>
                <c:pt idx="393">
                  <c:v>18049</c:v>
                </c:pt>
                <c:pt idx="394">
                  <c:v>18049</c:v>
                </c:pt>
                <c:pt idx="395">
                  <c:v>18049</c:v>
                </c:pt>
                <c:pt idx="396">
                  <c:v>18049</c:v>
                </c:pt>
                <c:pt idx="397">
                  <c:v>18049</c:v>
                </c:pt>
                <c:pt idx="398">
                  <c:v>18049</c:v>
                </c:pt>
                <c:pt idx="399">
                  <c:v>18049</c:v>
                </c:pt>
                <c:pt idx="400">
                  <c:v>18049</c:v>
                </c:pt>
                <c:pt idx="401">
                  <c:v>18049</c:v>
                </c:pt>
                <c:pt idx="402">
                  <c:v>18049</c:v>
                </c:pt>
                <c:pt idx="403">
                  <c:v>18049</c:v>
                </c:pt>
                <c:pt idx="404">
                  <c:v>18049</c:v>
                </c:pt>
                <c:pt idx="405">
                  <c:v>18049</c:v>
                </c:pt>
                <c:pt idx="406">
                  <c:v>18049</c:v>
                </c:pt>
                <c:pt idx="407">
                  <c:v>18049</c:v>
                </c:pt>
                <c:pt idx="408">
                  <c:v>18049</c:v>
                </c:pt>
                <c:pt idx="409">
                  <c:v>18049</c:v>
                </c:pt>
                <c:pt idx="410">
                  <c:v>18049</c:v>
                </c:pt>
                <c:pt idx="411">
                  <c:v>18049</c:v>
                </c:pt>
                <c:pt idx="412">
                  <c:v>18049</c:v>
                </c:pt>
                <c:pt idx="413">
                  <c:v>18049</c:v>
                </c:pt>
                <c:pt idx="414">
                  <c:v>19278</c:v>
                </c:pt>
                <c:pt idx="415">
                  <c:v>20624</c:v>
                </c:pt>
                <c:pt idx="416">
                  <c:v>21012</c:v>
                </c:pt>
                <c:pt idx="417">
                  <c:v>21063</c:v>
                </c:pt>
                <c:pt idx="418">
                  <c:v>20961</c:v>
                </c:pt>
                <c:pt idx="419">
                  <c:v>20170</c:v>
                </c:pt>
                <c:pt idx="420">
                  <c:v>19077</c:v>
                </c:pt>
                <c:pt idx="421">
                  <c:v>18780</c:v>
                </c:pt>
                <c:pt idx="422">
                  <c:v>18551</c:v>
                </c:pt>
                <c:pt idx="423">
                  <c:v>19251</c:v>
                </c:pt>
                <c:pt idx="424">
                  <c:v>19746</c:v>
                </c:pt>
                <c:pt idx="425">
                  <c:v>19811</c:v>
                </c:pt>
                <c:pt idx="426">
                  <c:v>19874</c:v>
                </c:pt>
                <c:pt idx="427">
                  <c:v>19911</c:v>
                </c:pt>
                <c:pt idx="428">
                  <c:v>19242</c:v>
                </c:pt>
                <c:pt idx="429">
                  <c:v>18049</c:v>
                </c:pt>
                <c:pt idx="430">
                  <c:v>18049</c:v>
                </c:pt>
                <c:pt idx="431">
                  <c:v>18049</c:v>
                </c:pt>
                <c:pt idx="432">
                  <c:v>18049</c:v>
                </c:pt>
                <c:pt idx="433">
                  <c:v>18049</c:v>
                </c:pt>
                <c:pt idx="434">
                  <c:v>18049</c:v>
                </c:pt>
                <c:pt idx="435">
                  <c:v>18049</c:v>
                </c:pt>
                <c:pt idx="436">
                  <c:v>18049</c:v>
                </c:pt>
                <c:pt idx="437">
                  <c:v>18049</c:v>
                </c:pt>
                <c:pt idx="438">
                  <c:v>18049</c:v>
                </c:pt>
                <c:pt idx="439">
                  <c:v>18511</c:v>
                </c:pt>
                <c:pt idx="440">
                  <c:v>19138</c:v>
                </c:pt>
                <c:pt idx="441">
                  <c:v>19935</c:v>
                </c:pt>
                <c:pt idx="442">
                  <c:v>20660</c:v>
                </c:pt>
                <c:pt idx="443">
                  <c:v>20279</c:v>
                </c:pt>
                <c:pt idx="444">
                  <c:v>19428</c:v>
                </c:pt>
                <c:pt idx="445">
                  <c:v>19343</c:v>
                </c:pt>
                <c:pt idx="446">
                  <c:v>19265</c:v>
                </c:pt>
                <c:pt idx="447">
                  <c:v>19950</c:v>
                </c:pt>
                <c:pt idx="448">
                  <c:v>20468</c:v>
                </c:pt>
                <c:pt idx="449">
                  <c:v>20510</c:v>
                </c:pt>
                <c:pt idx="450">
                  <c:v>20584</c:v>
                </c:pt>
                <c:pt idx="451">
                  <c:v>20641</c:v>
                </c:pt>
                <c:pt idx="452">
                  <c:v>20877</c:v>
                </c:pt>
                <c:pt idx="453">
                  <c:v>19908</c:v>
                </c:pt>
                <c:pt idx="454">
                  <c:v>18049</c:v>
                </c:pt>
                <c:pt idx="455">
                  <c:v>18049</c:v>
                </c:pt>
                <c:pt idx="456">
                  <c:v>18049</c:v>
                </c:pt>
                <c:pt idx="457">
                  <c:v>18049</c:v>
                </c:pt>
                <c:pt idx="458">
                  <c:v>18049</c:v>
                </c:pt>
                <c:pt idx="459">
                  <c:v>18049</c:v>
                </c:pt>
                <c:pt idx="460">
                  <c:v>18049</c:v>
                </c:pt>
                <c:pt idx="461">
                  <c:v>18049</c:v>
                </c:pt>
                <c:pt idx="462">
                  <c:v>18049</c:v>
                </c:pt>
                <c:pt idx="463">
                  <c:v>19164</c:v>
                </c:pt>
                <c:pt idx="464">
                  <c:v>19756</c:v>
                </c:pt>
                <c:pt idx="465">
                  <c:v>20087</c:v>
                </c:pt>
                <c:pt idx="466">
                  <c:v>20133</c:v>
                </c:pt>
                <c:pt idx="467">
                  <c:v>19289</c:v>
                </c:pt>
                <c:pt idx="468">
                  <c:v>18519</c:v>
                </c:pt>
                <c:pt idx="469">
                  <c:v>18552</c:v>
                </c:pt>
                <c:pt idx="470">
                  <c:v>18049</c:v>
                </c:pt>
                <c:pt idx="471">
                  <c:v>18916</c:v>
                </c:pt>
                <c:pt idx="472">
                  <c:v>19495</c:v>
                </c:pt>
                <c:pt idx="473">
                  <c:v>18141</c:v>
                </c:pt>
                <c:pt idx="474">
                  <c:v>18049</c:v>
                </c:pt>
                <c:pt idx="475">
                  <c:v>18049</c:v>
                </c:pt>
                <c:pt idx="476">
                  <c:v>19360</c:v>
                </c:pt>
                <c:pt idx="477">
                  <c:v>18049</c:v>
                </c:pt>
                <c:pt idx="478">
                  <c:v>18049</c:v>
                </c:pt>
                <c:pt idx="479">
                  <c:v>18049</c:v>
                </c:pt>
                <c:pt idx="480">
                  <c:v>18049</c:v>
                </c:pt>
                <c:pt idx="481">
                  <c:v>18049</c:v>
                </c:pt>
                <c:pt idx="482">
                  <c:v>18049</c:v>
                </c:pt>
                <c:pt idx="483">
                  <c:v>18049</c:v>
                </c:pt>
                <c:pt idx="484">
                  <c:v>18049</c:v>
                </c:pt>
                <c:pt idx="485">
                  <c:v>18049</c:v>
                </c:pt>
                <c:pt idx="486">
                  <c:v>18049</c:v>
                </c:pt>
                <c:pt idx="487">
                  <c:v>18049</c:v>
                </c:pt>
                <c:pt idx="488">
                  <c:v>18049</c:v>
                </c:pt>
                <c:pt idx="489">
                  <c:v>18945</c:v>
                </c:pt>
                <c:pt idx="490">
                  <c:v>20470</c:v>
                </c:pt>
                <c:pt idx="491">
                  <c:v>20444</c:v>
                </c:pt>
                <c:pt idx="492">
                  <c:v>19405</c:v>
                </c:pt>
                <c:pt idx="493">
                  <c:v>19237</c:v>
                </c:pt>
                <c:pt idx="494">
                  <c:v>19081</c:v>
                </c:pt>
                <c:pt idx="495">
                  <c:v>19836</c:v>
                </c:pt>
                <c:pt idx="496">
                  <c:v>20278</c:v>
                </c:pt>
                <c:pt idx="497">
                  <c:v>20258</c:v>
                </c:pt>
                <c:pt idx="498">
                  <c:v>20401</c:v>
                </c:pt>
                <c:pt idx="499">
                  <c:v>20575</c:v>
                </c:pt>
                <c:pt idx="500">
                  <c:v>20734</c:v>
                </c:pt>
                <c:pt idx="501">
                  <c:v>19682</c:v>
                </c:pt>
                <c:pt idx="502">
                  <c:v>18049</c:v>
                </c:pt>
                <c:pt idx="503">
                  <c:v>18049</c:v>
                </c:pt>
                <c:pt idx="504">
                  <c:v>18049</c:v>
                </c:pt>
                <c:pt idx="505">
                  <c:v>18049</c:v>
                </c:pt>
                <c:pt idx="506">
                  <c:v>18049</c:v>
                </c:pt>
                <c:pt idx="507">
                  <c:v>18049</c:v>
                </c:pt>
                <c:pt idx="508">
                  <c:v>18049</c:v>
                </c:pt>
                <c:pt idx="509">
                  <c:v>18049</c:v>
                </c:pt>
                <c:pt idx="510">
                  <c:v>18049</c:v>
                </c:pt>
                <c:pt idx="511">
                  <c:v>18782</c:v>
                </c:pt>
                <c:pt idx="512">
                  <c:v>18815</c:v>
                </c:pt>
                <c:pt idx="513">
                  <c:v>19677</c:v>
                </c:pt>
                <c:pt idx="514">
                  <c:v>19532</c:v>
                </c:pt>
                <c:pt idx="515">
                  <c:v>19094</c:v>
                </c:pt>
                <c:pt idx="516">
                  <c:v>18049</c:v>
                </c:pt>
                <c:pt idx="517">
                  <c:v>18049</c:v>
                </c:pt>
                <c:pt idx="518">
                  <c:v>18049</c:v>
                </c:pt>
                <c:pt idx="519">
                  <c:v>18049</c:v>
                </c:pt>
                <c:pt idx="520">
                  <c:v>18049</c:v>
                </c:pt>
                <c:pt idx="521">
                  <c:v>18049</c:v>
                </c:pt>
                <c:pt idx="522">
                  <c:v>18737</c:v>
                </c:pt>
                <c:pt idx="523">
                  <c:v>19886</c:v>
                </c:pt>
                <c:pt idx="524">
                  <c:v>20463</c:v>
                </c:pt>
                <c:pt idx="525">
                  <c:v>19498</c:v>
                </c:pt>
                <c:pt idx="526">
                  <c:v>18049</c:v>
                </c:pt>
                <c:pt idx="527">
                  <c:v>18049</c:v>
                </c:pt>
                <c:pt idx="528">
                  <c:v>18049</c:v>
                </c:pt>
                <c:pt idx="529">
                  <c:v>18049</c:v>
                </c:pt>
                <c:pt idx="530">
                  <c:v>18049</c:v>
                </c:pt>
                <c:pt idx="531">
                  <c:v>18049</c:v>
                </c:pt>
                <c:pt idx="532">
                  <c:v>18049</c:v>
                </c:pt>
                <c:pt idx="533">
                  <c:v>18049</c:v>
                </c:pt>
                <c:pt idx="534">
                  <c:v>18049</c:v>
                </c:pt>
                <c:pt idx="535">
                  <c:v>18049</c:v>
                </c:pt>
                <c:pt idx="536">
                  <c:v>18049</c:v>
                </c:pt>
                <c:pt idx="537">
                  <c:v>18049</c:v>
                </c:pt>
                <c:pt idx="538">
                  <c:v>18049</c:v>
                </c:pt>
                <c:pt idx="539">
                  <c:v>18049</c:v>
                </c:pt>
                <c:pt idx="540">
                  <c:v>18049</c:v>
                </c:pt>
                <c:pt idx="541">
                  <c:v>18049</c:v>
                </c:pt>
                <c:pt idx="542">
                  <c:v>18049</c:v>
                </c:pt>
                <c:pt idx="543">
                  <c:v>18049</c:v>
                </c:pt>
                <c:pt idx="544">
                  <c:v>18049</c:v>
                </c:pt>
                <c:pt idx="545">
                  <c:v>18049</c:v>
                </c:pt>
                <c:pt idx="546">
                  <c:v>18049</c:v>
                </c:pt>
                <c:pt idx="547">
                  <c:v>18049</c:v>
                </c:pt>
                <c:pt idx="548">
                  <c:v>18049</c:v>
                </c:pt>
                <c:pt idx="549">
                  <c:v>18049</c:v>
                </c:pt>
                <c:pt idx="550">
                  <c:v>18049</c:v>
                </c:pt>
                <c:pt idx="551">
                  <c:v>18049</c:v>
                </c:pt>
                <c:pt idx="552">
                  <c:v>18049</c:v>
                </c:pt>
                <c:pt idx="553">
                  <c:v>18049</c:v>
                </c:pt>
                <c:pt idx="554">
                  <c:v>18049</c:v>
                </c:pt>
                <c:pt idx="555">
                  <c:v>18049</c:v>
                </c:pt>
                <c:pt idx="556">
                  <c:v>18049</c:v>
                </c:pt>
                <c:pt idx="557">
                  <c:v>18049</c:v>
                </c:pt>
                <c:pt idx="558">
                  <c:v>18049</c:v>
                </c:pt>
                <c:pt idx="559">
                  <c:v>18049</c:v>
                </c:pt>
                <c:pt idx="560">
                  <c:v>18049</c:v>
                </c:pt>
                <c:pt idx="561">
                  <c:v>18049</c:v>
                </c:pt>
                <c:pt idx="562">
                  <c:v>18049</c:v>
                </c:pt>
                <c:pt idx="563">
                  <c:v>18049</c:v>
                </c:pt>
                <c:pt idx="564">
                  <c:v>18049</c:v>
                </c:pt>
                <c:pt idx="565">
                  <c:v>18049</c:v>
                </c:pt>
                <c:pt idx="566">
                  <c:v>18049</c:v>
                </c:pt>
                <c:pt idx="567">
                  <c:v>18049</c:v>
                </c:pt>
                <c:pt idx="568">
                  <c:v>18049</c:v>
                </c:pt>
                <c:pt idx="569">
                  <c:v>18049</c:v>
                </c:pt>
                <c:pt idx="570">
                  <c:v>18049</c:v>
                </c:pt>
                <c:pt idx="571">
                  <c:v>18049</c:v>
                </c:pt>
                <c:pt idx="572">
                  <c:v>18049</c:v>
                </c:pt>
                <c:pt idx="573">
                  <c:v>18049</c:v>
                </c:pt>
                <c:pt idx="574">
                  <c:v>18049</c:v>
                </c:pt>
                <c:pt idx="575">
                  <c:v>18049</c:v>
                </c:pt>
                <c:pt idx="576">
                  <c:v>18049</c:v>
                </c:pt>
                <c:pt idx="577">
                  <c:v>18049</c:v>
                </c:pt>
                <c:pt idx="578">
                  <c:v>18049</c:v>
                </c:pt>
                <c:pt idx="579">
                  <c:v>18049</c:v>
                </c:pt>
                <c:pt idx="580">
                  <c:v>18049</c:v>
                </c:pt>
                <c:pt idx="581">
                  <c:v>18049</c:v>
                </c:pt>
                <c:pt idx="582">
                  <c:v>18049</c:v>
                </c:pt>
                <c:pt idx="583">
                  <c:v>18049</c:v>
                </c:pt>
                <c:pt idx="584">
                  <c:v>18076</c:v>
                </c:pt>
                <c:pt idx="585">
                  <c:v>18554</c:v>
                </c:pt>
                <c:pt idx="586">
                  <c:v>18842</c:v>
                </c:pt>
                <c:pt idx="587">
                  <c:v>18049</c:v>
                </c:pt>
                <c:pt idx="588">
                  <c:v>18049</c:v>
                </c:pt>
                <c:pt idx="589">
                  <c:v>18049</c:v>
                </c:pt>
                <c:pt idx="590">
                  <c:v>18049</c:v>
                </c:pt>
                <c:pt idx="591">
                  <c:v>18049</c:v>
                </c:pt>
                <c:pt idx="592">
                  <c:v>18049</c:v>
                </c:pt>
                <c:pt idx="593">
                  <c:v>18049</c:v>
                </c:pt>
                <c:pt idx="594">
                  <c:v>18049</c:v>
                </c:pt>
                <c:pt idx="595">
                  <c:v>18545</c:v>
                </c:pt>
                <c:pt idx="596">
                  <c:v>18070</c:v>
                </c:pt>
                <c:pt idx="597">
                  <c:v>18049</c:v>
                </c:pt>
                <c:pt idx="598">
                  <c:v>18049</c:v>
                </c:pt>
                <c:pt idx="599">
                  <c:v>18049</c:v>
                </c:pt>
                <c:pt idx="600">
                  <c:v>18049</c:v>
                </c:pt>
                <c:pt idx="601">
                  <c:v>18049</c:v>
                </c:pt>
                <c:pt idx="602">
                  <c:v>18049</c:v>
                </c:pt>
                <c:pt idx="603">
                  <c:v>18049</c:v>
                </c:pt>
                <c:pt idx="604">
                  <c:v>18049</c:v>
                </c:pt>
                <c:pt idx="605">
                  <c:v>18049</c:v>
                </c:pt>
                <c:pt idx="606">
                  <c:v>18049</c:v>
                </c:pt>
                <c:pt idx="607">
                  <c:v>19128</c:v>
                </c:pt>
                <c:pt idx="608">
                  <c:v>18049</c:v>
                </c:pt>
                <c:pt idx="609">
                  <c:v>18543</c:v>
                </c:pt>
                <c:pt idx="610">
                  <c:v>19854</c:v>
                </c:pt>
                <c:pt idx="611">
                  <c:v>20360</c:v>
                </c:pt>
                <c:pt idx="612">
                  <c:v>19797</c:v>
                </c:pt>
                <c:pt idx="613">
                  <c:v>19539</c:v>
                </c:pt>
                <c:pt idx="614">
                  <c:v>19238</c:v>
                </c:pt>
                <c:pt idx="615">
                  <c:v>19290</c:v>
                </c:pt>
                <c:pt idx="616">
                  <c:v>19013</c:v>
                </c:pt>
                <c:pt idx="617">
                  <c:v>18049</c:v>
                </c:pt>
                <c:pt idx="618">
                  <c:v>18049</c:v>
                </c:pt>
                <c:pt idx="619">
                  <c:v>18049</c:v>
                </c:pt>
                <c:pt idx="620">
                  <c:v>18049</c:v>
                </c:pt>
                <c:pt idx="621">
                  <c:v>18049</c:v>
                </c:pt>
                <c:pt idx="622">
                  <c:v>18049</c:v>
                </c:pt>
                <c:pt idx="623">
                  <c:v>18049</c:v>
                </c:pt>
                <c:pt idx="624">
                  <c:v>18049</c:v>
                </c:pt>
                <c:pt idx="625">
                  <c:v>18049</c:v>
                </c:pt>
                <c:pt idx="626">
                  <c:v>18049</c:v>
                </c:pt>
                <c:pt idx="627">
                  <c:v>18049</c:v>
                </c:pt>
                <c:pt idx="628">
                  <c:v>18049</c:v>
                </c:pt>
                <c:pt idx="629">
                  <c:v>18049</c:v>
                </c:pt>
                <c:pt idx="630">
                  <c:v>18049</c:v>
                </c:pt>
                <c:pt idx="631">
                  <c:v>18049</c:v>
                </c:pt>
                <c:pt idx="632">
                  <c:v>18049</c:v>
                </c:pt>
                <c:pt idx="633">
                  <c:v>18049</c:v>
                </c:pt>
                <c:pt idx="634">
                  <c:v>18220</c:v>
                </c:pt>
                <c:pt idx="635">
                  <c:v>18049</c:v>
                </c:pt>
                <c:pt idx="636">
                  <c:v>18049</c:v>
                </c:pt>
                <c:pt idx="637">
                  <c:v>18049</c:v>
                </c:pt>
                <c:pt idx="638">
                  <c:v>18049</c:v>
                </c:pt>
                <c:pt idx="639">
                  <c:v>18595</c:v>
                </c:pt>
                <c:pt idx="640">
                  <c:v>18944</c:v>
                </c:pt>
                <c:pt idx="641">
                  <c:v>18360</c:v>
                </c:pt>
                <c:pt idx="642">
                  <c:v>18199</c:v>
                </c:pt>
                <c:pt idx="643">
                  <c:v>18347</c:v>
                </c:pt>
                <c:pt idx="644">
                  <c:v>19006</c:v>
                </c:pt>
                <c:pt idx="645">
                  <c:v>18339</c:v>
                </c:pt>
                <c:pt idx="646">
                  <c:v>18049</c:v>
                </c:pt>
                <c:pt idx="647">
                  <c:v>18049</c:v>
                </c:pt>
                <c:pt idx="648">
                  <c:v>18049</c:v>
                </c:pt>
                <c:pt idx="649">
                  <c:v>18049</c:v>
                </c:pt>
                <c:pt idx="650">
                  <c:v>18049</c:v>
                </c:pt>
                <c:pt idx="651">
                  <c:v>18049</c:v>
                </c:pt>
                <c:pt idx="652">
                  <c:v>18049</c:v>
                </c:pt>
                <c:pt idx="653">
                  <c:v>18049</c:v>
                </c:pt>
                <c:pt idx="654">
                  <c:v>19019</c:v>
                </c:pt>
                <c:pt idx="655">
                  <c:v>20619</c:v>
                </c:pt>
                <c:pt idx="656">
                  <c:v>21195</c:v>
                </c:pt>
                <c:pt idx="657">
                  <c:v>21488</c:v>
                </c:pt>
                <c:pt idx="658">
                  <c:v>21569</c:v>
                </c:pt>
                <c:pt idx="659">
                  <c:v>20895</c:v>
                </c:pt>
                <c:pt idx="660">
                  <c:v>19924</c:v>
                </c:pt>
                <c:pt idx="661">
                  <c:v>19745</c:v>
                </c:pt>
                <c:pt idx="662">
                  <c:v>19551</c:v>
                </c:pt>
                <c:pt idx="663">
                  <c:v>20274</c:v>
                </c:pt>
                <c:pt idx="664">
                  <c:v>20790</c:v>
                </c:pt>
                <c:pt idx="665">
                  <c:v>20833</c:v>
                </c:pt>
                <c:pt idx="666">
                  <c:v>20726</c:v>
                </c:pt>
                <c:pt idx="667">
                  <c:v>20704</c:v>
                </c:pt>
                <c:pt idx="668">
                  <c:v>20941</c:v>
                </c:pt>
                <c:pt idx="669">
                  <c:v>20044</c:v>
                </c:pt>
                <c:pt idx="670">
                  <c:v>18049</c:v>
                </c:pt>
                <c:pt idx="671">
                  <c:v>18049</c:v>
                </c:pt>
                <c:pt idx="672">
                  <c:v>18049</c:v>
                </c:pt>
                <c:pt idx="673">
                  <c:v>18049</c:v>
                </c:pt>
                <c:pt idx="674">
                  <c:v>18049</c:v>
                </c:pt>
                <c:pt idx="675">
                  <c:v>18049</c:v>
                </c:pt>
                <c:pt idx="676">
                  <c:v>18049</c:v>
                </c:pt>
                <c:pt idx="677">
                  <c:v>18049</c:v>
                </c:pt>
                <c:pt idx="678">
                  <c:v>18112</c:v>
                </c:pt>
                <c:pt idx="679">
                  <c:v>20263</c:v>
                </c:pt>
                <c:pt idx="680">
                  <c:v>20573</c:v>
                </c:pt>
                <c:pt idx="681">
                  <c:v>20545</c:v>
                </c:pt>
                <c:pt idx="682">
                  <c:v>20901</c:v>
                </c:pt>
                <c:pt idx="683">
                  <c:v>20330</c:v>
                </c:pt>
                <c:pt idx="684">
                  <c:v>19414</c:v>
                </c:pt>
                <c:pt idx="685">
                  <c:v>19388</c:v>
                </c:pt>
                <c:pt idx="686">
                  <c:v>19145</c:v>
                </c:pt>
                <c:pt idx="687">
                  <c:v>19992</c:v>
                </c:pt>
                <c:pt idx="688">
                  <c:v>20396</c:v>
                </c:pt>
                <c:pt idx="689">
                  <c:v>20158</c:v>
                </c:pt>
                <c:pt idx="690">
                  <c:v>19337</c:v>
                </c:pt>
                <c:pt idx="691">
                  <c:v>19072</c:v>
                </c:pt>
                <c:pt idx="692">
                  <c:v>18839</c:v>
                </c:pt>
                <c:pt idx="693">
                  <c:v>18049</c:v>
                </c:pt>
                <c:pt idx="694">
                  <c:v>18049</c:v>
                </c:pt>
                <c:pt idx="695">
                  <c:v>18049</c:v>
                </c:pt>
                <c:pt idx="696">
                  <c:v>18049</c:v>
                </c:pt>
                <c:pt idx="697">
                  <c:v>18049</c:v>
                </c:pt>
                <c:pt idx="698">
                  <c:v>18049</c:v>
                </c:pt>
                <c:pt idx="699">
                  <c:v>18049</c:v>
                </c:pt>
                <c:pt idx="700">
                  <c:v>18049</c:v>
                </c:pt>
                <c:pt idx="701">
                  <c:v>18049</c:v>
                </c:pt>
                <c:pt idx="702">
                  <c:v>18049</c:v>
                </c:pt>
                <c:pt idx="703">
                  <c:v>18049</c:v>
                </c:pt>
                <c:pt idx="704">
                  <c:v>18049</c:v>
                </c:pt>
                <c:pt idx="705">
                  <c:v>18049</c:v>
                </c:pt>
                <c:pt idx="706">
                  <c:v>18049</c:v>
                </c:pt>
                <c:pt idx="707">
                  <c:v>18049</c:v>
                </c:pt>
                <c:pt idx="708">
                  <c:v>18049</c:v>
                </c:pt>
                <c:pt idx="709">
                  <c:v>18049</c:v>
                </c:pt>
                <c:pt idx="710">
                  <c:v>18049</c:v>
                </c:pt>
                <c:pt idx="711">
                  <c:v>18049</c:v>
                </c:pt>
                <c:pt idx="712">
                  <c:v>18049</c:v>
                </c:pt>
                <c:pt idx="713">
                  <c:v>18049</c:v>
                </c:pt>
                <c:pt idx="714">
                  <c:v>18049</c:v>
                </c:pt>
                <c:pt idx="715">
                  <c:v>18049</c:v>
                </c:pt>
                <c:pt idx="716">
                  <c:v>18049</c:v>
                </c:pt>
                <c:pt idx="717">
                  <c:v>18049</c:v>
                </c:pt>
                <c:pt idx="718">
                  <c:v>18049</c:v>
                </c:pt>
                <c:pt idx="719">
                  <c:v>18049</c:v>
                </c:pt>
                <c:pt idx="720">
                  <c:v>18049</c:v>
                </c:pt>
                <c:pt idx="721">
                  <c:v>18049</c:v>
                </c:pt>
                <c:pt idx="722">
                  <c:v>18049</c:v>
                </c:pt>
                <c:pt idx="723">
                  <c:v>18049</c:v>
                </c:pt>
                <c:pt idx="724">
                  <c:v>18049</c:v>
                </c:pt>
                <c:pt idx="725">
                  <c:v>18049</c:v>
                </c:pt>
                <c:pt idx="726">
                  <c:v>18049</c:v>
                </c:pt>
                <c:pt idx="727">
                  <c:v>18049</c:v>
                </c:pt>
                <c:pt idx="728">
                  <c:v>18049</c:v>
                </c:pt>
                <c:pt idx="729">
                  <c:v>18049</c:v>
                </c:pt>
                <c:pt idx="730">
                  <c:v>18049</c:v>
                </c:pt>
                <c:pt idx="731">
                  <c:v>18049</c:v>
                </c:pt>
                <c:pt idx="732">
                  <c:v>18049</c:v>
                </c:pt>
                <c:pt idx="733">
                  <c:v>18049</c:v>
                </c:pt>
                <c:pt idx="734">
                  <c:v>18049</c:v>
                </c:pt>
                <c:pt idx="735">
                  <c:v>18049</c:v>
                </c:pt>
                <c:pt idx="736">
                  <c:v>18049</c:v>
                </c:pt>
                <c:pt idx="737">
                  <c:v>18049</c:v>
                </c:pt>
                <c:pt idx="738">
                  <c:v>18049</c:v>
                </c:pt>
                <c:pt idx="739">
                  <c:v>18049</c:v>
                </c:pt>
                <c:pt idx="740">
                  <c:v>18049</c:v>
                </c:pt>
                <c:pt idx="741">
                  <c:v>18049</c:v>
                </c:pt>
                <c:pt idx="742">
                  <c:v>18049</c:v>
                </c:pt>
                <c:pt idx="743">
                  <c:v>18049</c:v>
                </c:pt>
              </c:numCache>
            </c:numRef>
          </c:val>
        </c:ser>
        <c:ser>
          <c:idx val="1"/>
          <c:order val="1"/>
          <c:tx>
            <c:v>Thermal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Dispatch!$G$7:$G$750</c:f>
              <c:numCache>
                <c:formatCode>General</c:formatCode>
                <c:ptCount val="744"/>
                <c:pt idx="0">
                  <c:v>882</c:v>
                </c:pt>
                <c:pt idx="1">
                  <c:v>882</c:v>
                </c:pt>
                <c:pt idx="2">
                  <c:v>882</c:v>
                </c:pt>
                <c:pt idx="3">
                  <c:v>882</c:v>
                </c:pt>
                <c:pt idx="4">
                  <c:v>882</c:v>
                </c:pt>
                <c:pt idx="5">
                  <c:v>882</c:v>
                </c:pt>
                <c:pt idx="6">
                  <c:v>896</c:v>
                </c:pt>
                <c:pt idx="7">
                  <c:v>896</c:v>
                </c:pt>
                <c:pt idx="8">
                  <c:v>896</c:v>
                </c:pt>
                <c:pt idx="9">
                  <c:v>896</c:v>
                </c:pt>
                <c:pt idx="10">
                  <c:v>896</c:v>
                </c:pt>
                <c:pt idx="11">
                  <c:v>896</c:v>
                </c:pt>
                <c:pt idx="12">
                  <c:v>896</c:v>
                </c:pt>
                <c:pt idx="13">
                  <c:v>896</c:v>
                </c:pt>
                <c:pt idx="14">
                  <c:v>896</c:v>
                </c:pt>
                <c:pt idx="15">
                  <c:v>896</c:v>
                </c:pt>
                <c:pt idx="16">
                  <c:v>896</c:v>
                </c:pt>
                <c:pt idx="17">
                  <c:v>896</c:v>
                </c:pt>
                <c:pt idx="18">
                  <c:v>896</c:v>
                </c:pt>
                <c:pt idx="19">
                  <c:v>896</c:v>
                </c:pt>
                <c:pt idx="20">
                  <c:v>896</c:v>
                </c:pt>
                <c:pt idx="21">
                  <c:v>896</c:v>
                </c:pt>
                <c:pt idx="22">
                  <c:v>882</c:v>
                </c:pt>
                <c:pt idx="23">
                  <c:v>882</c:v>
                </c:pt>
                <c:pt idx="24">
                  <c:v>882</c:v>
                </c:pt>
                <c:pt idx="25">
                  <c:v>882</c:v>
                </c:pt>
                <c:pt idx="26">
                  <c:v>882</c:v>
                </c:pt>
                <c:pt idx="27">
                  <c:v>882</c:v>
                </c:pt>
                <c:pt idx="28">
                  <c:v>882</c:v>
                </c:pt>
                <c:pt idx="29">
                  <c:v>882</c:v>
                </c:pt>
                <c:pt idx="30">
                  <c:v>882</c:v>
                </c:pt>
                <c:pt idx="31">
                  <c:v>882</c:v>
                </c:pt>
                <c:pt idx="32">
                  <c:v>882</c:v>
                </c:pt>
                <c:pt idx="33">
                  <c:v>882</c:v>
                </c:pt>
                <c:pt idx="34">
                  <c:v>882</c:v>
                </c:pt>
                <c:pt idx="35">
                  <c:v>882</c:v>
                </c:pt>
                <c:pt idx="36">
                  <c:v>882</c:v>
                </c:pt>
                <c:pt idx="37">
                  <c:v>882</c:v>
                </c:pt>
                <c:pt idx="38">
                  <c:v>882</c:v>
                </c:pt>
                <c:pt idx="39">
                  <c:v>882</c:v>
                </c:pt>
                <c:pt idx="40">
                  <c:v>882</c:v>
                </c:pt>
                <c:pt idx="41">
                  <c:v>882</c:v>
                </c:pt>
                <c:pt idx="42">
                  <c:v>882</c:v>
                </c:pt>
                <c:pt idx="43">
                  <c:v>882</c:v>
                </c:pt>
                <c:pt idx="44">
                  <c:v>882</c:v>
                </c:pt>
                <c:pt idx="45">
                  <c:v>882</c:v>
                </c:pt>
                <c:pt idx="46">
                  <c:v>882</c:v>
                </c:pt>
                <c:pt idx="47">
                  <c:v>882</c:v>
                </c:pt>
                <c:pt idx="48">
                  <c:v>882</c:v>
                </c:pt>
                <c:pt idx="49">
                  <c:v>882</c:v>
                </c:pt>
                <c:pt idx="50">
                  <c:v>882</c:v>
                </c:pt>
                <c:pt idx="51">
                  <c:v>882</c:v>
                </c:pt>
                <c:pt idx="52">
                  <c:v>882</c:v>
                </c:pt>
                <c:pt idx="53">
                  <c:v>882</c:v>
                </c:pt>
                <c:pt idx="54">
                  <c:v>882</c:v>
                </c:pt>
                <c:pt idx="55">
                  <c:v>882</c:v>
                </c:pt>
                <c:pt idx="56">
                  <c:v>882</c:v>
                </c:pt>
                <c:pt idx="57">
                  <c:v>882</c:v>
                </c:pt>
                <c:pt idx="58">
                  <c:v>882</c:v>
                </c:pt>
                <c:pt idx="59">
                  <c:v>882</c:v>
                </c:pt>
                <c:pt idx="60">
                  <c:v>882</c:v>
                </c:pt>
                <c:pt idx="61">
                  <c:v>882</c:v>
                </c:pt>
                <c:pt idx="62">
                  <c:v>882</c:v>
                </c:pt>
                <c:pt idx="63">
                  <c:v>882</c:v>
                </c:pt>
                <c:pt idx="64">
                  <c:v>882</c:v>
                </c:pt>
                <c:pt idx="65">
                  <c:v>882</c:v>
                </c:pt>
                <c:pt idx="66">
                  <c:v>882</c:v>
                </c:pt>
                <c:pt idx="67">
                  <c:v>882</c:v>
                </c:pt>
                <c:pt idx="68">
                  <c:v>882</c:v>
                </c:pt>
                <c:pt idx="69">
                  <c:v>882</c:v>
                </c:pt>
                <c:pt idx="70">
                  <c:v>882</c:v>
                </c:pt>
                <c:pt idx="71">
                  <c:v>882</c:v>
                </c:pt>
                <c:pt idx="72">
                  <c:v>882</c:v>
                </c:pt>
                <c:pt idx="73">
                  <c:v>882</c:v>
                </c:pt>
                <c:pt idx="74">
                  <c:v>882</c:v>
                </c:pt>
                <c:pt idx="75">
                  <c:v>882</c:v>
                </c:pt>
                <c:pt idx="76">
                  <c:v>882</c:v>
                </c:pt>
                <c:pt idx="77">
                  <c:v>882</c:v>
                </c:pt>
                <c:pt idx="78">
                  <c:v>896</c:v>
                </c:pt>
                <c:pt idx="79">
                  <c:v>896</c:v>
                </c:pt>
                <c:pt idx="80">
                  <c:v>896</c:v>
                </c:pt>
                <c:pt idx="81">
                  <c:v>896</c:v>
                </c:pt>
                <c:pt idx="82">
                  <c:v>896</c:v>
                </c:pt>
                <c:pt idx="83">
                  <c:v>896</c:v>
                </c:pt>
                <c:pt idx="84">
                  <c:v>896</c:v>
                </c:pt>
                <c:pt idx="85">
                  <c:v>896</c:v>
                </c:pt>
                <c:pt idx="86">
                  <c:v>896</c:v>
                </c:pt>
                <c:pt idx="87">
                  <c:v>896</c:v>
                </c:pt>
                <c:pt idx="88">
                  <c:v>896</c:v>
                </c:pt>
                <c:pt idx="89">
                  <c:v>896</c:v>
                </c:pt>
                <c:pt idx="90">
                  <c:v>896</c:v>
                </c:pt>
                <c:pt idx="91">
                  <c:v>896</c:v>
                </c:pt>
                <c:pt idx="92">
                  <c:v>896</c:v>
                </c:pt>
                <c:pt idx="93">
                  <c:v>896</c:v>
                </c:pt>
                <c:pt idx="94">
                  <c:v>882</c:v>
                </c:pt>
                <c:pt idx="95">
                  <c:v>882</c:v>
                </c:pt>
                <c:pt idx="96">
                  <c:v>882</c:v>
                </c:pt>
                <c:pt idx="97">
                  <c:v>882</c:v>
                </c:pt>
                <c:pt idx="98">
                  <c:v>882</c:v>
                </c:pt>
                <c:pt idx="99">
                  <c:v>882</c:v>
                </c:pt>
                <c:pt idx="100">
                  <c:v>882</c:v>
                </c:pt>
                <c:pt idx="101">
                  <c:v>882</c:v>
                </c:pt>
                <c:pt idx="102">
                  <c:v>882</c:v>
                </c:pt>
                <c:pt idx="103">
                  <c:v>882</c:v>
                </c:pt>
                <c:pt idx="104">
                  <c:v>882</c:v>
                </c:pt>
                <c:pt idx="105">
                  <c:v>882</c:v>
                </c:pt>
                <c:pt idx="106">
                  <c:v>882</c:v>
                </c:pt>
                <c:pt idx="107">
                  <c:v>882</c:v>
                </c:pt>
                <c:pt idx="108">
                  <c:v>882</c:v>
                </c:pt>
                <c:pt idx="109">
                  <c:v>882</c:v>
                </c:pt>
                <c:pt idx="110">
                  <c:v>882</c:v>
                </c:pt>
                <c:pt idx="111">
                  <c:v>882</c:v>
                </c:pt>
                <c:pt idx="112">
                  <c:v>882</c:v>
                </c:pt>
                <c:pt idx="113">
                  <c:v>882</c:v>
                </c:pt>
                <c:pt idx="114">
                  <c:v>882</c:v>
                </c:pt>
                <c:pt idx="115">
                  <c:v>882</c:v>
                </c:pt>
                <c:pt idx="116">
                  <c:v>882</c:v>
                </c:pt>
                <c:pt idx="117">
                  <c:v>882</c:v>
                </c:pt>
                <c:pt idx="118">
                  <c:v>882</c:v>
                </c:pt>
                <c:pt idx="119">
                  <c:v>882</c:v>
                </c:pt>
                <c:pt idx="120">
                  <c:v>882</c:v>
                </c:pt>
                <c:pt idx="121">
                  <c:v>882</c:v>
                </c:pt>
                <c:pt idx="122">
                  <c:v>882</c:v>
                </c:pt>
                <c:pt idx="123">
                  <c:v>882</c:v>
                </c:pt>
                <c:pt idx="124">
                  <c:v>882</c:v>
                </c:pt>
                <c:pt idx="125">
                  <c:v>882</c:v>
                </c:pt>
                <c:pt idx="126">
                  <c:v>882</c:v>
                </c:pt>
                <c:pt idx="127">
                  <c:v>896</c:v>
                </c:pt>
                <c:pt idx="128">
                  <c:v>896</c:v>
                </c:pt>
                <c:pt idx="129">
                  <c:v>896</c:v>
                </c:pt>
                <c:pt idx="130">
                  <c:v>896</c:v>
                </c:pt>
                <c:pt idx="131">
                  <c:v>882</c:v>
                </c:pt>
                <c:pt idx="132">
                  <c:v>882</c:v>
                </c:pt>
                <c:pt idx="133">
                  <c:v>882</c:v>
                </c:pt>
                <c:pt idx="134">
                  <c:v>882</c:v>
                </c:pt>
                <c:pt idx="135">
                  <c:v>882</c:v>
                </c:pt>
                <c:pt idx="136">
                  <c:v>896</c:v>
                </c:pt>
                <c:pt idx="137">
                  <c:v>896</c:v>
                </c:pt>
                <c:pt idx="138">
                  <c:v>896</c:v>
                </c:pt>
                <c:pt idx="139">
                  <c:v>896</c:v>
                </c:pt>
                <c:pt idx="140">
                  <c:v>790</c:v>
                </c:pt>
                <c:pt idx="141">
                  <c:v>790</c:v>
                </c:pt>
                <c:pt idx="142">
                  <c:v>790</c:v>
                </c:pt>
                <c:pt idx="143">
                  <c:v>790</c:v>
                </c:pt>
                <c:pt idx="144">
                  <c:v>790</c:v>
                </c:pt>
                <c:pt idx="145">
                  <c:v>790</c:v>
                </c:pt>
                <c:pt idx="146">
                  <c:v>790</c:v>
                </c:pt>
                <c:pt idx="147">
                  <c:v>790</c:v>
                </c:pt>
                <c:pt idx="148">
                  <c:v>790</c:v>
                </c:pt>
                <c:pt idx="149">
                  <c:v>790</c:v>
                </c:pt>
                <c:pt idx="150">
                  <c:v>803</c:v>
                </c:pt>
                <c:pt idx="151">
                  <c:v>803</c:v>
                </c:pt>
                <c:pt idx="152">
                  <c:v>803</c:v>
                </c:pt>
                <c:pt idx="153">
                  <c:v>803</c:v>
                </c:pt>
                <c:pt idx="154">
                  <c:v>803</c:v>
                </c:pt>
                <c:pt idx="155">
                  <c:v>803</c:v>
                </c:pt>
                <c:pt idx="156">
                  <c:v>803</c:v>
                </c:pt>
                <c:pt idx="157">
                  <c:v>803</c:v>
                </c:pt>
                <c:pt idx="158">
                  <c:v>803</c:v>
                </c:pt>
                <c:pt idx="159">
                  <c:v>803</c:v>
                </c:pt>
                <c:pt idx="160">
                  <c:v>803</c:v>
                </c:pt>
                <c:pt idx="161">
                  <c:v>803</c:v>
                </c:pt>
                <c:pt idx="162">
                  <c:v>803</c:v>
                </c:pt>
                <c:pt idx="163">
                  <c:v>803</c:v>
                </c:pt>
                <c:pt idx="164">
                  <c:v>803</c:v>
                </c:pt>
                <c:pt idx="165">
                  <c:v>803</c:v>
                </c:pt>
                <c:pt idx="166">
                  <c:v>790</c:v>
                </c:pt>
                <c:pt idx="167">
                  <c:v>790</c:v>
                </c:pt>
                <c:pt idx="168">
                  <c:v>790</c:v>
                </c:pt>
                <c:pt idx="169">
                  <c:v>790</c:v>
                </c:pt>
                <c:pt idx="170">
                  <c:v>790</c:v>
                </c:pt>
                <c:pt idx="171">
                  <c:v>790</c:v>
                </c:pt>
                <c:pt idx="172">
                  <c:v>790</c:v>
                </c:pt>
                <c:pt idx="173">
                  <c:v>790</c:v>
                </c:pt>
                <c:pt idx="174">
                  <c:v>803</c:v>
                </c:pt>
                <c:pt idx="175">
                  <c:v>803</c:v>
                </c:pt>
                <c:pt idx="176">
                  <c:v>803</c:v>
                </c:pt>
                <c:pt idx="177">
                  <c:v>803</c:v>
                </c:pt>
                <c:pt idx="178">
                  <c:v>803</c:v>
                </c:pt>
                <c:pt idx="179">
                  <c:v>803</c:v>
                </c:pt>
                <c:pt idx="180">
                  <c:v>803</c:v>
                </c:pt>
                <c:pt idx="181">
                  <c:v>803</c:v>
                </c:pt>
                <c:pt idx="182">
                  <c:v>803</c:v>
                </c:pt>
                <c:pt idx="183">
                  <c:v>803</c:v>
                </c:pt>
                <c:pt idx="184">
                  <c:v>803</c:v>
                </c:pt>
                <c:pt idx="185">
                  <c:v>803</c:v>
                </c:pt>
                <c:pt idx="186">
                  <c:v>803</c:v>
                </c:pt>
                <c:pt idx="187">
                  <c:v>803</c:v>
                </c:pt>
                <c:pt idx="188">
                  <c:v>803</c:v>
                </c:pt>
                <c:pt idx="189">
                  <c:v>803</c:v>
                </c:pt>
                <c:pt idx="190">
                  <c:v>790</c:v>
                </c:pt>
                <c:pt idx="191">
                  <c:v>790</c:v>
                </c:pt>
                <c:pt idx="192">
                  <c:v>790</c:v>
                </c:pt>
                <c:pt idx="193">
                  <c:v>790</c:v>
                </c:pt>
                <c:pt idx="194">
                  <c:v>790</c:v>
                </c:pt>
                <c:pt idx="195">
                  <c:v>790</c:v>
                </c:pt>
                <c:pt idx="196">
                  <c:v>790</c:v>
                </c:pt>
                <c:pt idx="197">
                  <c:v>790</c:v>
                </c:pt>
                <c:pt idx="198">
                  <c:v>790</c:v>
                </c:pt>
                <c:pt idx="199">
                  <c:v>803</c:v>
                </c:pt>
                <c:pt idx="200">
                  <c:v>803</c:v>
                </c:pt>
                <c:pt idx="201">
                  <c:v>803</c:v>
                </c:pt>
                <c:pt idx="202">
                  <c:v>790</c:v>
                </c:pt>
                <c:pt idx="203">
                  <c:v>790</c:v>
                </c:pt>
                <c:pt idx="204">
                  <c:v>790</c:v>
                </c:pt>
                <c:pt idx="205">
                  <c:v>790</c:v>
                </c:pt>
                <c:pt idx="206">
                  <c:v>790</c:v>
                </c:pt>
                <c:pt idx="207">
                  <c:v>790</c:v>
                </c:pt>
                <c:pt idx="208">
                  <c:v>790</c:v>
                </c:pt>
                <c:pt idx="209">
                  <c:v>790</c:v>
                </c:pt>
                <c:pt idx="210">
                  <c:v>790</c:v>
                </c:pt>
                <c:pt idx="211">
                  <c:v>790</c:v>
                </c:pt>
                <c:pt idx="212">
                  <c:v>790</c:v>
                </c:pt>
                <c:pt idx="213">
                  <c:v>790</c:v>
                </c:pt>
                <c:pt idx="214">
                  <c:v>790</c:v>
                </c:pt>
                <c:pt idx="215">
                  <c:v>790</c:v>
                </c:pt>
                <c:pt idx="216">
                  <c:v>790</c:v>
                </c:pt>
                <c:pt idx="217">
                  <c:v>790</c:v>
                </c:pt>
                <c:pt idx="218">
                  <c:v>790</c:v>
                </c:pt>
                <c:pt idx="219">
                  <c:v>790</c:v>
                </c:pt>
                <c:pt idx="220">
                  <c:v>790</c:v>
                </c:pt>
                <c:pt idx="221">
                  <c:v>790</c:v>
                </c:pt>
                <c:pt idx="222">
                  <c:v>790</c:v>
                </c:pt>
                <c:pt idx="223">
                  <c:v>790</c:v>
                </c:pt>
                <c:pt idx="224">
                  <c:v>790</c:v>
                </c:pt>
                <c:pt idx="225">
                  <c:v>790</c:v>
                </c:pt>
                <c:pt idx="226">
                  <c:v>790</c:v>
                </c:pt>
                <c:pt idx="227">
                  <c:v>790</c:v>
                </c:pt>
                <c:pt idx="228">
                  <c:v>790</c:v>
                </c:pt>
                <c:pt idx="229">
                  <c:v>668</c:v>
                </c:pt>
                <c:pt idx="230">
                  <c:v>658</c:v>
                </c:pt>
                <c:pt idx="231">
                  <c:v>658</c:v>
                </c:pt>
                <c:pt idx="232">
                  <c:v>658</c:v>
                </c:pt>
                <c:pt idx="233">
                  <c:v>658</c:v>
                </c:pt>
                <c:pt idx="234">
                  <c:v>658</c:v>
                </c:pt>
                <c:pt idx="235">
                  <c:v>790</c:v>
                </c:pt>
                <c:pt idx="236">
                  <c:v>790</c:v>
                </c:pt>
                <c:pt idx="237">
                  <c:v>695</c:v>
                </c:pt>
                <c:pt idx="238">
                  <c:v>743</c:v>
                </c:pt>
                <c:pt idx="239">
                  <c:v>743</c:v>
                </c:pt>
                <c:pt idx="240">
                  <c:v>743</c:v>
                </c:pt>
                <c:pt idx="241">
                  <c:v>743</c:v>
                </c:pt>
                <c:pt idx="242">
                  <c:v>743</c:v>
                </c:pt>
                <c:pt idx="243">
                  <c:v>782</c:v>
                </c:pt>
                <c:pt idx="244">
                  <c:v>875</c:v>
                </c:pt>
                <c:pt idx="245">
                  <c:v>876</c:v>
                </c:pt>
                <c:pt idx="246">
                  <c:v>882</c:v>
                </c:pt>
                <c:pt idx="247">
                  <c:v>882</c:v>
                </c:pt>
                <c:pt idx="248">
                  <c:v>882</c:v>
                </c:pt>
                <c:pt idx="249">
                  <c:v>882</c:v>
                </c:pt>
                <c:pt idx="250">
                  <c:v>882</c:v>
                </c:pt>
                <c:pt idx="251">
                  <c:v>882</c:v>
                </c:pt>
                <c:pt idx="252">
                  <c:v>882</c:v>
                </c:pt>
                <c:pt idx="253">
                  <c:v>882</c:v>
                </c:pt>
                <c:pt idx="254">
                  <c:v>882</c:v>
                </c:pt>
                <c:pt idx="255">
                  <c:v>882</c:v>
                </c:pt>
                <c:pt idx="256">
                  <c:v>882</c:v>
                </c:pt>
                <c:pt idx="257">
                  <c:v>882</c:v>
                </c:pt>
                <c:pt idx="258">
                  <c:v>882</c:v>
                </c:pt>
                <c:pt idx="259">
                  <c:v>882</c:v>
                </c:pt>
                <c:pt idx="260">
                  <c:v>882</c:v>
                </c:pt>
                <c:pt idx="261">
                  <c:v>882</c:v>
                </c:pt>
                <c:pt idx="262">
                  <c:v>882</c:v>
                </c:pt>
                <c:pt idx="263">
                  <c:v>882</c:v>
                </c:pt>
                <c:pt idx="264">
                  <c:v>882</c:v>
                </c:pt>
                <c:pt idx="265">
                  <c:v>882</c:v>
                </c:pt>
                <c:pt idx="266">
                  <c:v>882</c:v>
                </c:pt>
                <c:pt idx="267">
                  <c:v>882</c:v>
                </c:pt>
                <c:pt idx="268">
                  <c:v>882</c:v>
                </c:pt>
                <c:pt idx="269">
                  <c:v>882</c:v>
                </c:pt>
                <c:pt idx="270">
                  <c:v>882</c:v>
                </c:pt>
                <c:pt idx="271">
                  <c:v>896</c:v>
                </c:pt>
                <c:pt idx="272">
                  <c:v>896</c:v>
                </c:pt>
                <c:pt idx="273">
                  <c:v>896</c:v>
                </c:pt>
                <c:pt idx="274">
                  <c:v>896</c:v>
                </c:pt>
                <c:pt idx="275">
                  <c:v>896</c:v>
                </c:pt>
                <c:pt idx="276">
                  <c:v>896</c:v>
                </c:pt>
                <c:pt idx="277">
                  <c:v>896</c:v>
                </c:pt>
                <c:pt idx="278">
                  <c:v>896</c:v>
                </c:pt>
                <c:pt idx="279">
                  <c:v>896</c:v>
                </c:pt>
                <c:pt idx="280">
                  <c:v>896</c:v>
                </c:pt>
                <c:pt idx="281">
                  <c:v>896</c:v>
                </c:pt>
                <c:pt idx="282">
                  <c:v>896</c:v>
                </c:pt>
                <c:pt idx="283">
                  <c:v>882</c:v>
                </c:pt>
                <c:pt idx="284">
                  <c:v>882</c:v>
                </c:pt>
                <c:pt idx="285">
                  <c:v>882</c:v>
                </c:pt>
                <c:pt idx="286">
                  <c:v>882</c:v>
                </c:pt>
                <c:pt idx="287">
                  <c:v>882</c:v>
                </c:pt>
                <c:pt idx="288">
                  <c:v>882</c:v>
                </c:pt>
                <c:pt idx="289">
                  <c:v>882</c:v>
                </c:pt>
                <c:pt idx="290">
                  <c:v>882</c:v>
                </c:pt>
                <c:pt idx="291">
                  <c:v>882</c:v>
                </c:pt>
                <c:pt idx="292">
                  <c:v>882</c:v>
                </c:pt>
                <c:pt idx="293">
                  <c:v>882</c:v>
                </c:pt>
                <c:pt idx="294">
                  <c:v>882</c:v>
                </c:pt>
                <c:pt idx="295">
                  <c:v>896</c:v>
                </c:pt>
                <c:pt idx="296">
                  <c:v>896</c:v>
                </c:pt>
                <c:pt idx="297">
                  <c:v>896</c:v>
                </c:pt>
                <c:pt idx="298">
                  <c:v>896</c:v>
                </c:pt>
                <c:pt idx="299">
                  <c:v>896</c:v>
                </c:pt>
                <c:pt idx="300">
                  <c:v>896</c:v>
                </c:pt>
                <c:pt idx="301">
                  <c:v>896</c:v>
                </c:pt>
                <c:pt idx="302">
                  <c:v>896</c:v>
                </c:pt>
                <c:pt idx="303">
                  <c:v>896</c:v>
                </c:pt>
                <c:pt idx="304">
                  <c:v>896</c:v>
                </c:pt>
                <c:pt idx="305">
                  <c:v>896</c:v>
                </c:pt>
                <c:pt idx="306">
                  <c:v>896</c:v>
                </c:pt>
                <c:pt idx="307">
                  <c:v>896</c:v>
                </c:pt>
                <c:pt idx="308">
                  <c:v>896</c:v>
                </c:pt>
                <c:pt idx="309">
                  <c:v>896</c:v>
                </c:pt>
                <c:pt idx="310">
                  <c:v>882</c:v>
                </c:pt>
                <c:pt idx="311">
                  <c:v>882</c:v>
                </c:pt>
                <c:pt idx="312">
                  <c:v>882</c:v>
                </c:pt>
                <c:pt idx="313">
                  <c:v>882</c:v>
                </c:pt>
                <c:pt idx="314">
                  <c:v>882</c:v>
                </c:pt>
                <c:pt idx="315">
                  <c:v>882</c:v>
                </c:pt>
                <c:pt idx="316">
                  <c:v>882</c:v>
                </c:pt>
                <c:pt idx="317">
                  <c:v>882</c:v>
                </c:pt>
                <c:pt idx="318">
                  <c:v>896</c:v>
                </c:pt>
                <c:pt idx="319">
                  <c:v>896</c:v>
                </c:pt>
                <c:pt idx="320">
                  <c:v>896</c:v>
                </c:pt>
                <c:pt idx="321">
                  <c:v>896</c:v>
                </c:pt>
                <c:pt idx="322">
                  <c:v>896</c:v>
                </c:pt>
                <c:pt idx="323">
                  <c:v>882</c:v>
                </c:pt>
                <c:pt idx="324">
                  <c:v>882</c:v>
                </c:pt>
                <c:pt idx="325">
                  <c:v>882</c:v>
                </c:pt>
                <c:pt idx="326">
                  <c:v>882</c:v>
                </c:pt>
                <c:pt idx="327">
                  <c:v>882</c:v>
                </c:pt>
                <c:pt idx="328">
                  <c:v>882</c:v>
                </c:pt>
                <c:pt idx="329">
                  <c:v>882</c:v>
                </c:pt>
                <c:pt idx="330">
                  <c:v>882</c:v>
                </c:pt>
                <c:pt idx="331">
                  <c:v>882</c:v>
                </c:pt>
                <c:pt idx="332">
                  <c:v>882</c:v>
                </c:pt>
                <c:pt idx="333">
                  <c:v>882</c:v>
                </c:pt>
                <c:pt idx="334">
                  <c:v>882</c:v>
                </c:pt>
                <c:pt idx="335">
                  <c:v>882</c:v>
                </c:pt>
                <c:pt idx="336">
                  <c:v>882</c:v>
                </c:pt>
                <c:pt idx="337">
                  <c:v>882</c:v>
                </c:pt>
                <c:pt idx="338">
                  <c:v>882</c:v>
                </c:pt>
                <c:pt idx="339">
                  <c:v>882</c:v>
                </c:pt>
                <c:pt idx="340">
                  <c:v>882</c:v>
                </c:pt>
                <c:pt idx="341">
                  <c:v>882</c:v>
                </c:pt>
                <c:pt idx="342">
                  <c:v>896</c:v>
                </c:pt>
                <c:pt idx="343">
                  <c:v>896</c:v>
                </c:pt>
                <c:pt idx="344">
                  <c:v>896</c:v>
                </c:pt>
                <c:pt idx="345">
                  <c:v>896</c:v>
                </c:pt>
                <c:pt idx="346">
                  <c:v>896</c:v>
                </c:pt>
                <c:pt idx="347">
                  <c:v>896</c:v>
                </c:pt>
                <c:pt idx="348">
                  <c:v>896</c:v>
                </c:pt>
                <c:pt idx="349">
                  <c:v>896</c:v>
                </c:pt>
                <c:pt idx="350">
                  <c:v>896</c:v>
                </c:pt>
                <c:pt idx="351">
                  <c:v>896</c:v>
                </c:pt>
                <c:pt idx="352">
                  <c:v>896</c:v>
                </c:pt>
                <c:pt idx="353">
                  <c:v>896</c:v>
                </c:pt>
                <c:pt idx="354">
                  <c:v>896</c:v>
                </c:pt>
                <c:pt idx="355">
                  <c:v>896</c:v>
                </c:pt>
                <c:pt idx="356">
                  <c:v>896</c:v>
                </c:pt>
                <c:pt idx="357">
                  <c:v>882</c:v>
                </c:pt>
                <c:pt idx="358">
                  <c:v>882</c:v>
                </c:pt>
                <c:pt idx="359">
                  <c:v>882</c:v>
                </c:pt>
                <c:pt idx="360">
                  <c:v>882</c:v>
                </c:pt>
                <c:pt idx="361">
                  <c:v>882</c:v>
                </c:pt>
                <c:pt idx="362">
                  <c:v>882</c:v>
                </c:pt>
                <c:pt idx="363">
                  <c:v>882</c:v>
                </c:pt>
                <c:pt idx="364">
                  <c:v>882</c:v>
                </c:pt>
                <c:pt idx="365">
                  <c:v>882</c:v>
                </c:pt>
                <c:pt idx="366">
                  <c:v>882</c:v>
                </c:pt>
                <c:pt idx="367">
                  <c:v>882</c:v>
                </c:pt>
                <c:pt idx="368">
                  <c:v>882</c:v>
                </c:pt>
                <c:pt idx="369">
                  <c:v>882</c:v>
                </c:pt>
                <c:pt idx="370">
                  <c:v>882</c:v>
                </c:pt>
                <c:pt idx="371">
                  <c:v>882</c:v>
                </c:pt>
                <c:pt idx="372">
                  <c:v>882</c:v>
                </c:pt>
                <c:pt idx="373">
                  <c:v>882</c:v>
                </c:pt>
                <c:pt idx="374">
                  <c:v>882</c:v>
                </c:pt>
                <c:pt idx="375">
                  <c:v>882</c:v>
                </c:pt>
                <c:pt idx="376">
                  <c:v>882</c:v>
                </c:pt>
                <c:pt idx="377">
                  <c:v>882</c:v>
                </c:pt>
                <c:pt idx="378">
                  <c:v>882</c:v>
                </c:pt>
                <c:pt idx="379">
                  <c:v>882</c:v>
                </c:pt>
                <c:pt idx="380">
                  <c:v>882</c:v>
                </c:pt>
                <c:pt idx="381">
                  <c:v>882</c:v>
                </c:pt>
                <c:pt idx="382">
                  <c:v>882</c:v>
                </c:pt>
                <c:pt idx="383">
                  <c:v>882</c:v>
                </c:pt>
                <c:pt idx="384">
                  <c:v>882</c:v>
                </c:pt>
                <c:pt idx="385">
                  <c:v>882</c:v>
                </c:pt>
                <c:pt idx="386">
                  <c:v>882</c:v>
                </c:pt>
                <c:pt idx="387">
                  <c:v>882</c:v>
                </c:pt>
                <c:pt idx="388">
                  <c:v>882</c:v>
                </c:pt>
                <c:pt idx="389">
                  <c:v>882</c:v>
                </c:pt>
                <c:pt idx="390">
                  <c:v>882</c:v>
                </c:pt>
                <c:pt idx="391">
                  <c:v>882</c:v>
                </c:pt>
                <c:pt idx="392">
                  <c:v>882</c:v>
                </c:pt>
                <c:pt idx="393">
                  <c:v>882</c:v>
                </c:pt>
                <c:pt idx="394">
                  <c:v>882</c:v>
                </c:pt>
                <c:pt idx="395">
                  <c:v>882</c:v>
                </c:pt>
                <c:pt idx="396">
                  <c:v>882</c:v>
                </c:pt>
                <c:pt idx="397">
                  <c:v>882</c:v>
                </c:pt>
                <c:pt idx="398">
                  <c:v>882</c:v>
                </c:pt>
                <c:pt idx="399">
                  <c:v>882</c:v>
                </c:pt>
                <c:pt idx="400">
                  <c:v>882</c:v>
                </c:pt>
                <c:pt idx="401">
                  <c:v>882</c:v>
                </c:pt>
                <c:pt idx="402">
                  <c:v>882</c:v>
                </c:pt>
                <c:pt idx="403">
                  <c:v>882</c:v>
                </c:pt>
                <c:pt idx="404">
                  <c:v>882</c:v>
                </c:pt>
                <c:pt idx="405">
                  <c:v>882</c:v>
                </c:pt>
                <c:pt idx="406">
                  <c:v>882</c:v>
                </c:pt>
                <c:pt idx="407">
                  <c:v>882</c:v>
                </c:pt>
                <c:pt idx="408">
                  <c:v>882</c:v>
                </c:pt>
                <c:pt idx="409">
                  <c:v>882</c:v>
                </c:pt>
                <c:pt idx="410">
                  <c:v>882</c:v>
                </c:pt>
                <c:pt idx="411">
                  <c:v>882</c:v>
                </c:pt>
                <c:pt idx="412">
                  <c:v>882</c:v>
                </c:pt>
                <c:pt idx="413">
                  <c:v>882</c:v>
                </c:pt>
                <c:pt idx="414">
                  <c:v>896</c:v>
                </c:pt>
                <c:pt idx="415">
                  <c:v>896</c:v>
                </c:pt>
                <c:pt idx="416">
                  <c:v>896</c:v>
                </c:pt>
                <c:pt idx="417">
                  <c:v>896</c:v>
                </c:pt>
                <c:pt idx="418">
                  <c:v>896</c:v>
                </c:pt>
                <c:pt idx="419">
                  <c:v>896</c:v>
                </c:pt>
                <c:pt idx="420">
                  <c:v>896</c:v>
                </c:pt>
                <c:pt idx="421">
                  <c:v>896</c:v>
                </c:pt>
                <c:pt idx="422">
                  <c:v>896</c:v>
                </c:pt>
                <c:pt idx="423">
                  <c:v>896</c:v>
                </c:pt>
                <c:pt idx="424">
                  <c:v>896</c:v>
                </c:pt>
                <c:pt idx="425">
                  <c:v>896</c:v>
                </c:pt>
                <c:pt idx="426">
                  <c:v>896</c:v>
                </c:pt>
                <c:pt idx="427">
                  <c:v>896</c:v>
                </c:pt>
                <c:pt idx="428">
                  <c:v>896</c:v>
                </c:pt>
                <c:pt idx="429">
                  <c:v>882</c:v>
                </c:pt>
                <c:pt idx="430">
                  <c:v>882</c:v>
                </c:pt>
                <c:pt idx="431">
                  <c:v>882</c:v>
                </c:pt>
                <c:pt idx="432">
                  <c:v>882</c:v>
                </c:pt>
                <c:pt idx="433">
                  <c:v>882</c:v>
                </c:pt>
                <c:pt idx="434">
                  <c:v>882</c:v>
                </c:pt>
                <c:pt idx="435">
                  <c:v>882</c:v>
                </c:pt>
                <c:pt idx="436">
                  <c:v>882</c:v>
                </c:pt>
                <c:pt idx="437">
                  <c:v>882</c:v>
                </c:pt>
                <c:pt idx="438">
                  <c:v>882</c:v>
                </c:pt>
                <c:pt idx="439">
                  <c:v>896</c:v>
                </c:pt>
                <c:pt idx="440">
                  <c:v>896</c:v>
                </c:pt>
                <c:pt idx="441">
                  <c:v>896</c:v>
                </c:pt>
                <c:pt idx="442">
                  <c:v>896</c:v>
                </c:pt>
                <c:pt idx="443">
                  <c:v>896</c:v>
                </c:pt>
                <c:pt idx="444">
                  <c:v>896</c:v>
                </c:pt>
                <c:pt idx="445">
                  <c:v>896</c:v>
                </c:pt>
                <c:pt idx="446">
                  <c:v>896</c:v>
                </c:pt>
                <c:pt idx="447">
                  <c:v>896</c:v>
                </c:pt>
                <c:pt idx="448">
                  <c:v>896</c:v>
                </c:pt>
                <c:pt idx="449">
                  <c:v>896</c:v>
                </c:pt>
                <c:pt idx="450">
                  <c:v>896</c:v>
                </c:pt>
                <c:pt idx="451">
                  <c:v>896</c:v>
                </c:pt>
                <c:pt idx="452">
                  <c:v>896</c:v>
                </c:pt>
                <c:pt idx="453">
                  <c:v>896</c:v>
                </c:pt>
                <c:pt idx="454">
                  <c:v>882</c:v>
                </c:pt>
                <c:pt idx="455">
                  <c:v>882</c:v>
                </c:pt>
                <c:pt idx="456">
                  <c:v>882</c:v>
                </c:pt>
                <c:pt idx="457">
                  <c:v>882</c:v>
                </c:pt>
                <c:pt idx="458">
                  <c:v>882</c:v>
                </c:pt>
                <c:pt idx="459">
                  <c:v>882</c:v>
                </c:pt>
                <c:pt idx="460">
                  <c:v>882</c:v>
                </c:pt>
                <c:pt idx="461">
                  <c:v>882</c:v>
                </c:pt>
                <c:pt idx="462">
                  <c:v>882</c:v>
                </c:pt>
                <c:pt idx="463">
                  <c:v>896</c:v>
                </c:pt>
                <c:pt idx="464">
                  <c:v>896</c:v>
                </c:pt>
                <c:pt idx="465">
                  <c:v>896</c:v>
                </c:pt>
                <c:pt idx="466">
                  <c:v>896</c:v>
                </c:pt>
                <c:pt idx="467">
                  <c:v>896</c:v>
                </c:pt>
                <c:pt idx="468">
                  <c:v>896</c:v>
                </c:pt>
                <c:pt idx="469">
                  <c:v>896</c:v>
                </c:pt>
                <c:pt idx="470">
                  <c:v>882</c:v>
                </c:pt>
                <c:pt idx="471">
                  <c:v>896</c:v>
                </c:pt>
                <c:pt idx="472">
                  <c:v>896</c:v>
                </c:pt>
                <c:pt idx="473">
                  <c:v>896</c:v>
                </c:pt>
                <c:pt idx="474">
                  <c:v>882</c:v>
                </c:pt>
                <c:pt idx="475">
                  <c:v>882</c:v>
                </c:pt>
                <c:pt idx="476">
                  <c:v>896</c:v>
                </c:pt>
                <c:pt idx="477">
                  <c:v>882</c:v>
                </c:pt>
                <c:pt idx="478">
                  <c:v>882</c:v>
                </c:pt>
                <c:pt idx="479">
                  <c:v>882</c:v>
                </c:pt>
                <c:pt idx="480">
                  <c:v>882</c:v>
                </c:pt>
                <c:pt idx="481">
                  <c:v>882</c:v>
                </c:pt>
                <c:pt idx="482">
                  <c:v>882</c:v>
                </c:pt>
                <c:pt idx="483">
                  <c:v>882</c:v>
                </c:pt>
                <c:pt idx="484">
                  <c:v>882</c:v>
                </c:pt>
                <c:pt idx="485">
                  <c:v>882</c:v>
                </c:pt>
                <c:pt idx="486">
                  <c:v>882</c:v>
                </c:pt>
                <c:pt idx="487">
                  <c:v>882</c:v>
                </c:pt>
                <c:pt idx="488">
                  <c:v>882</c:v>
                </c:pt>
                <c:pt idx="489">
                  <c:v>896</c:v>
                </c:pt>
                <c:pt idx="490">
                  <c:v>896</c:v>
                </c:pt>
                <c:pt idx="491">
                  <c:v>896</c:v>
                </c:pt>
                <c:pt idx="492">
                  <c:v>896</c:v>
                </c:pt>
                <c:pt idx="493">
                  <c:v>896</c:v>
                </c:pt>
                <c:pt idx="494">
                  <c:v>896</c:v>
                </c:pt>
                <c:pt idx="495">
                  <c:v>896</c:v>
                </c:pt>
                <c:pt idx="496">
                  <c:v>896</c:v>
                </c:pt>
                <c:pt idx="497">
                  <c:v>896</c:v>
                </c:pt>
                <c:pt idx="498">
                  <c:v>896</c:v>
                </c:pt>
                <c:pt idx="499">
                  <c:v>896</c:v>
                </c:pt>
                <c:pt idx="500">
                  <c:v>896</c:v>
                </c:pt>
                <c:pt idx="501">
                  <c:v>896</c:v>
                </c:pt>
                <c:pt idx="502">
                  <c:v>882</c:v>
                </c:pt>
                <c:pt idx="503">
                  <c:v>882</c:v>
                </c:pt>
                <c:pt idx="504">
                  <c:v>882</c:v>
                </c:pt>
                <c:pt idx="505">
                  <c:v>882</c:v>
                </c:pt>
                <c:pt idx="506">
                  <c:v>882</c:v>
                </c:pt>
                <c:pt idx="507">
                  <c:v>882</c:v>
                </c:pt>
                <c:pt idx="508">
                  <c:v>882</c:v>
                </c:pt>
                <c:pt idx="509">
                  <c:v>882</c:v>
                </c:pt>
                <c:pt idx="510">
                  <c:v>882</c:v>
                </c:pt>
                <c:pt idx="511">
                  <c:v>896</c:v>
                </c:pt>
                <c:pt idx="512">
                  <c:v>896</c:v>
                </c:pt>
                <c:pt idx="513">
                  <c:v>896</c:v>
                </c:pt>
                <c:pt idx="514">
                  <c:v>896</c:v>
                </c:pt>
                <c:pt idx="515">
                  <c:v>896</c:v>
                </c:pt>
                <c:pt idx="516">
                  <c:v>882</c:v>
                </c:pt>
                <c:pt idx="517">
                  <c:v>882</c:v>
                </c:pt>
                <c:pt idx="518">
                  <c:v>882</c:v>
                </c:pt>
                <c:pt idx="519">
                  <c:v>882</c:v>
                </c:pt>
                <c:pt idx="520">
                  <c:v>882</c:v>
                </c:pt>
                <c:pt idx="521">
                  <c:v>882</c:v>
                </c:pt>
                <c:pt idx="522">
                  <c:v>896</c:v>
                </c:pt>
                <c:pt idx="523">
                  <c:v>896</c:v>
                </c:pt>
                <c:pt idx="524">
                  <c:v>896</c:v>
                </c:pt>
                <c:pt idx="525">
                  <c:v>896</c:v>
                </c:pt>
                <c:pt idx="526">
                  <c:v>882</c:v>
                </c:pt>
                <c:pt idx="527">
                  <c:v>882</c:v>
                </c:pt>
                <c:pt idx="528">
                  <c:v>882</c:v>
                </c:pt>
                <c:pt idx="529">
                  <c:v>882</c:v>
                </c:pt>
                <c:pt idx="530">
                  <c:v>882</c:v>
                </c:pt>
                <c:pt idx="531">
                  <c:v>882</c:v>
                </c:pt>
                <c:pt idx="532">
                  <c:v>882</c:v>
                </c:pt>
                <c:pt idx="533">
                  <c:v>882</c:v>
                </c:pt>
                <c:pt idx="534">
                  <c:v>882</c:v>
                </c:pt>
                <c:pt idx="535">
                  <c:v>882</c:v>
                </c:pt>
                <c:pt idx="536">
                  <c:v>882</c:v>
                </c:pt>
                <c:pt idx="537">
                  <c:v>882</c:v>
                </c:pt>
                <c:pt idx="538">
                  <c:v>882</c:v>
                </c:pt>
                <c:pt idx="539">
                  <c:v>882</c:v>
                </c:pt>
                <c:pt idx="540">
                  <c:v>882</c:v>
                </c:pt>
                <c:pt idx="541">
                  <c:v>882</c:v>
                </c:pt>
                <c:pt idx="542">
                  <c:v>882</c:v>
                </c:pt>
                <c:pt idx="543">
                  <c:v>882</c:v>
                </c:pt>
                <c:pt idx="544">
                  <c:v>882</c:v>
                </c:pt>
                <c:pt idx="545">
                  <c:v>882</c:v>
                </c:pt>
                <c:pt idx="546">
                  <c:v>882</c:v>
                </c:pt>
                <c:pt idx="547">
                  <c:v>882</c:v>
                </c:pt>
                <c:pt idx="548">
                  <c:v>882</c:v>
                </c:pt>
                <c:pt idx="549">
                  <c:v>882</c:v>
                </c:pt>
                <c:pt idx="550">
                  <c:v>882</c:v>
                </c:pt>
                <c:pt idx="551">
                  <c:v>882</c:v>
                </c:pt>
                <c:pt idx="552">
                  <c:v>882</c:v>
                </c:pt>
                <c:pt idx="553">
                  <c:v>882</c:v>
                </c:pt>
                <c:pt idx="554">
                  <c:v>882</c:v>
                </c:pt>
                <c:pt idx="555">
                  <c:v>882</c:v>
                </c:pt>
                <c:pt idx="556">
                  <c:v>882</c:v>
                </c:pt>
                <c:pt idx="557">
                  <c:v>882</c:v>
                </c:pt>
                <c:pt idx="558">
                  <c:v>882</c:v>
                </c:pt>
                <c:pt idx="559">
                  <c:v>882</c:v>
                </c:pt>
                <c:pt idx="560">
                  <c:v>882</c:v>
                </c:pt>
                <c:pt idx="561">
                  <c:v>882</c:v>
                </c:pt>
                <c:pt idx="562">
                  <c:v>882</c:v>
                </c:pt>
                <c:pt idx="563">
                  <c:v>882</c:v>
                </c:pt>
                <c:pt idx="564">
                  <c:v>882</c:v>
                </c:pt>
                <c:pt idx="565">
                  <c:v>882</c:v>
                </c:pt>
                <c:pt idx="566">
                  <c:v>882</c:v>
                </c:pt>
                <c:pt idx="567">
                  <c:v>882</c:v>
                </c:pt>
                <c:pt idx="568">
                  <c:v>882</c:v>
                </c:pt>
                <c:pt idx="569">
                  <c:v>882</c:v>
                </c:pt>
                <c:pt idx="570">
                  <c:v>882</c:v>
                </c:pt>
                <c:pt idx="571">
                  <c:v>882</c:v>
                </c:pt>
                <c:pt idx="572">
                  <c:v>882</c:v>
                </c:pt>
                <c:pt idx="573">
                  <c:v>882</c:v>
                </c:pt>
                <c:pt idx="574">
                  <c:v>882</c:v>
                </c:pt>
                <c:pt idx="575">
                  <c:v>882</c:v>
                </c:pt>
                <c:pt idx="576">
                  <c:v>882</c:v>
                </c:pt>
                <c:pt idx="577">
                  <c:v>882</c:v>
                </c:pt>
                <c:pt idx="578">
                  <c:v>882</c:v>
                </c:pt>
                <c:pt idx="579">
                  <c:v>882</c:v>
                </c:pt>
                <c:pt idx="580">
                  <c:v>882</c:v>
                </c:pt>
                <c:pt idx="581">
                  <c:v>882</c:v>
                </c:pt>
                <c:pt idx="582">
                  <c:v>882</c:v>
                </c:pt>
                <c:pt idx="583">
                  <c:v>882</c:v>
                </c:pt>
                <c:pt idx="584">
                  <c:v>896</c:v>
                </c:pt>
                <c:pt idx="585">
                  <c:v>896</c:v>
                </c:pt>
                <c:pt idx="586">
                  <c:v>896</c:v>
                </c:pt>
                <c:pt idx="587">
                  <c:v>882</c:v>
                </c:pt>
                <c:pt idx="588">
                  <c:v>882</c:v>
                </c:pt>
                <c:pt idx="589">
                  <c:v>882</c:v>
                </c:pt>
                <c:pt idx="590">
                  <c:v>882</c:v>
                </c:pt>
                <c:pt idx="591">
                  <c:v>882</c:v>
                </c:pt>
                <c:pt idx="592">
                  <c:v>882</c:v>
                </c:pt>
                <c:pt idx="593">
                  <c:v>882</c:v>
                </c:pt>
                <c:pt idx="594">
                  <c:v>882</c:v>
                </c:pt>
                <c:pt idx="595">
                  <c:v>896</c:v>
                </c:pt>
                <c:pt idx="596">
                  <c:v>896</c:v>
                </c:pt>
                <c:pt idx="597">
                  <c:v>882</c:v>
                </c:pt>
                <c:pt idx="598">
                  <c:v>882</c:v>
                </c:pt>
                <c:pt idx="599">
                  <c:v>882</c:v>
                </c:pt>
                <c:pt idx="600">
                  <c:v>882</c:v>
                </c:pt>
                <c:pt idx="601">
                  <c:v>882</c:v>
                </c:pt>
                <c:pt idx="602">
                  <c:v>882</c:v>
                </c:pt>
                <c:pt idx="603">
                  <c:v>882</c:v>
                </c:pt>
                <c:pt idx="604">
                  <c:v>882</c:v>
                </c:pt>
                <c:pt idx="605">
                  <c:v>882</c:v>
                </c:pt>
                <c:pt idx="606">
                  <c:v>882</c:v>
                </c:pt>
                <c:pt idx="607">
                  <c:v>896</c:v>
                </c:pt>
                <c:pt idx="608">
                  <c:v>882</c:v>
                </c:pt>
                <c:pt idx="609">
                  <c:v>896</c:v>
                </c:pt>
                <c:pt idx="610">
                  <c:v>896</c:v>
                </c:pt>
                <c:pt idx="611">
                  <c:v>896</c:v>
                </c:pt>
                <c:pt idx="612">
                  <c:v>896</c:v>
                </c:pt>
                <c:pt idx="613">
                  <c:v>896</c:v>
                </c:pt>
                <c:pt idx="614">
                  <c:v>896</c:v>
                </c:pt>
                <c:pt idx="615">
                  <c:v>896</c:v>
                </c:pt>
                <c:pt idx="616">
                  <c:v>896</c:v>
                </c:pt>
                <c:pt idx="617">
                  <c:v>882</c:v>
                </c:pt>
                <c:pt idx="618">
                  <c:v>882</c:v>
                </c:pt>
                <c:pt idx="619">
                  <c:v>882</c:v>
                </c:pt>
                <c:pt idx="620">
                  <c:v>882</c:v>
                </c:pt>
                <c:pt idx="621">
                  <c:v>882</c:v>
                </c:pt>
                <c:pt idx="622">
                  <c:v>875</c:v>
                </c:pt>
                <c:pt idx="623">
                  <c:v>776</c:v>
                </c:pt>
                <c:pt idx="624">
                  <c:v>776</c:v>
                </c:pt>
                <c:pt idx="625">
                  <c:v>776</c:v>
                </c:pt>
                <c:pt idx="626">
                  <c:v>776</c:v>
                </c:pt>
                <c:pt idx="627">
                  <c:v>786</c:v>
                </c:pt>
                <c:pt idx="628">
                  <c:v>882</c:v>
                </c:pt>
                <c:pt idx="629">
                  <c:v>882</c:v>
                </c:pt>
                <c:pt idx="630">
                  <c:v>882</c:v>
                </c:pt>
                <c:pt idx="631">
                  <c:v>882</c:v>
                </c:pt>
                <c:pt idx="632">
                  <c:v>882</c:v>
                </c:pt>
                <c:pt idx="633">
                  <c:v>882</c:v>
                </c:pt>
                <c:pt idx="634">
                  <c:v>882</c:v>
                </c:pt>
                <c:pt idx="635">
                  <c:v>882</c:v>
                </c:pt>
                <c:pt idx="636">
                  <c:v>882</c:v>
                </c:pt>
                <c:pt idx="637">
                  <c:v>882</c:v>
                </c:pt>
                <c:pt idx="638">
                  <c:v>882</c:v>
                </c:pt>
                <c:pt idx="639">
                  <c:v>882</c:v>
                </c:pt>
                <c:pt idx="640">
                  <c:v>882</c:v>
                </c:pt>
                <c:pt idx="641">
                  <c:v>882</c:v>
                </c:pt>
                <c:pt idx="642">
                  <c:v>882</c:v>
                </c:pt>
                <c:pt idx="643">
                  <c:v>882</c:v>
                </c:pt>
                <c:pt idx="644">
                  <c:v>882</c:v>
                </c:pt>
                <c:pt idx="645">
                  <c:v>882</c:v>
                </c:pt>
                <c:pt idx="646">
                  <c:v>882</c:v>
                </c:pt>
                <c:pt idx="647">
                  <c:v>882</c:v>
                </c:pt>
                <c:pt idx="648">
                  <c:v>882</c:v>
                </c:pt>
                <c:pt idx="649">
                  <c:v>882</c:v>
                </c:pt>
                <c:pt idx="650">
                  <c:v>882</c:v>
                </c:pt>
                <c:pt idx="651">
                  <c:v>882</c:v>
                </c:pt>
                <c:pt idx="652">
                  <c:v>882</c:v>
                </c:pt>
                <c:pt idx="653">
                  <c:v>882</c:v>
                </c:pt>
                <c:pt idx="654">
                  <c:v>896</c:v>
                </c:pt>
                <c:pt idx="655">
                  <c:v>896</c:v>
                </c:pt>
                <c:pt idx="656">
                  <c:v>896</c:v>
                </c:pt>
                <c:pt idx="657">
                  <c:v>896</c:v>
                </c:pt>
                <c:pt idx="658">
                  <c:v>896</c:v>
                </c:pt>
                <c:pt idx="659">
                  <c:v>896</c:v>
                </c:pt>
                <c:pt idx="660">
                  <c:v>896</c:v>
                </c:pt>
                <c:pt idx="661">
                  <c:v>896</c:v>
                </c:pt>
                <c:pt idx="662">
                  <c:v>896</c:v>
                </c:pt>
                <c:pt idx="663">
                  <c:v>896</c:v>
                </c:pt>
                <c:pt idx="664">
                  <c:v>896</c:v>
                </c:pt>
                <c:pt idx="665">
                  <c:v>896</c:v>
                </c:pt>
                <c:pt idx="666">
                  <c:v>896</c:v>
                </c:pt>
                <c:pt idx="667">
                  <c:v>896</c:v>
                </c:pt>
                <c:pt idx="668">
                  <c:v>896</c:v>
                </c:pt>
                <c:pt idx="669">
                  <c:v>896</c:v>
                </c:pt>
                <c:pt idx="670">
                  <c:v>882</c:v>
                </c:pt>
                <c:pt idx="671">
                  <c:v>882</c:v>
                </c:pt>
                <c:pt idx="672">
                  <c:v>882</c:v>
                </c:pt>
                <c:pt idx="673">
                  <c:v>882</c:v>
                </c:pt>
                <c:pt idx="674">
                  <c:v>882</c:v>
                </c:pt>
                <c:pt idx="675">
                  <c:v>882</c:v>
                </c:pt>
                <c:pt idx="676">
                  <c:v>882</c:v>
                </c:pt>
                <c:pt idx="677">
                  <c:v>877</c:v>
                </c:pt>
                <c:pt idx="678">
                  <c:v>896</c:v>
                </c:pt>
                <c:pt idx="679">
                  <c:v>896</c:v>
                </c:pt>
                <c:pt idx="680">
                  <c:v>896</c:v>
                </c:pt>
                <c:pt idx="681">
                  <c:v>896</c:v>
                </c:pt>
                <c:pt idx="682">
                  <c:v>896</c:v>
                </c:pt>
                <c:pt idx="683">
                  <c:v>896</c:v>
                </c:pt>
                <c:pt idx="684">
                  <c:v>896</c:v>
                </c:pt>
                <c:pt idx="685">
                  <c:v>896</c:v>
                </c:pt>
                <c:pt idx="686">
                  <c:v>896</c:v>
                </c:pt>
                <c:pt idx="687">
                  <c:v>896</c:v>
                </c:pt>
                <c:pt idx="688">
                  <c:v>896</c:v>
                </c:pt>
                <c:pt idx="689">
                  <c:v>896</c:v>
                </c:pt>
                <c:pt idx="690">
                  <c:v>896</c:v>
                </c:pt>
                <c:pt idx="691">
                  <c:v>896</c:v>
                </c:pt>
                <c:pt idx="692">
                  <c:v>896</c:v>
                </c:pt>
                <c:pt idx="693">
                  <c:v>875</c:v>
                </c:pt>
                <c:pt idx="694">
                  <c:v>875</c:v>
                </c:pt>
                <c:pt idx="695">
                  <c:v>875</c:v>
                </c:pt>
                <c:pt idx="696">
                  <c:v>875</c:v>
                </c:pt>
                <c:pt idx="697">
                  <c:v>875</c:v>
                </c:pt>
                <c:pt idx="698">
                  <c:v>875</c:v>
                </c:pt>
                <c:pt idx="699">
                  <c:v>875</c:v>
                </c:pt>
                <c:pt idx="700">
                  <c:v>875</c:v>
                </c:pt>
                <c:pt idx="701">
                  <c:v>875</c:v>
                </c:pt>
                <c:pt idx="702">
                  <c:v>875</c:v>
                </c:pt>
                <c:pt idx="703">
                  <c:v>875</c:v>
                </c:pt>
                <c:pt idx="704">
                  <c:v>875</c:v>
                </c:pt>
                <c:pt idx="705">
                  <c:v>875</c:v>
                </c:pt>
                <c:pt idx="706">
                  <c:v>877</c:v>
                </c:pt>
                <c:pt idx="707">
                  <c:v>882</c:v>
                </c:pt>
                <c:pt idx="708">
                  <c:v>882</c:v>
                </c:pt>
                <c:pt idx="709">
                  <c:v>882</c:v>
                </c:pt>
                <c:pt idx="710">
                  <c:v>882</c:v>
                </c:pt>
                <c:pt idx="711">
                  <c:v>882</c:v>
                </c:pt>
                <c:pt idx="712">
                  <c:v>882</c:v>
                </c:pt>
                <c:pt idx="713">
                  <c:v>882</c:v>
                </c:pt>
                <c:pt idx="714">
                  <c:v>882</c:v>
                </c:pt>
                <c:pt idx="715">
                  <c:v>882</c:v>
                </c:pt>
                <c:pt idx="716">
                  <c:v>882</c:v>
                </c:pt>
                <c:pt idx="717">
                  <c:v>882</c:v>
                </c:pt>
                <c:pt idx="718">
                  <c:v>882</c:v>
                </c:pt>
                <c:pt idx="719">
                  <c:v>882</c:v>
                </c:pt>
                <c:pt idx="720">
                  <c:v>882</c:v>
                </c:pt>
                <c:pt idx="721">
                  <c:v>882</c:v>
                </c:pt>
                <c:pt idx="722">
                  <c:v>882</c:v>
                </c:pt>
                <c:pt idx="723">
                  <c:v>882</c:v>
                </c:pt>
                <c:pt idx="724">
                  <c:v>882</c:v>
                </c:pt>
                <c:pt idx="725">
                  <c:v>882</c:v>
                </c:pt>
                <c:pt idx="726">
                  <c:v>882</c:v>
                </c:pt>
                <c:pt idx="727">
                  <c:v>882</c:v>
                </c:pt>
                <c:pt idx="728">
                  <c:v>882</c:v>
                </c:pt>
                <c:pt idx="729">
                  <c:v>882</c:v>
                </c:pt>
                <c:pt idx="730">
                  <c:v>882</c:v>
                </c:pt>
                <c:pt idx="731">
                  <c:v>882</c:v>
                </c:pt>
                <c:pt idx="732">
                  <c:v>882</c:v>
                </c:pt>
                <c:pt idx="733">
                  <c:v>882</c:v>
                </c:pt>
                <c:pt idx="734">
                  <c:v>882</c:v>
                </c:pt>
                <c:pt idx="735">
                  <c:v>882</c:v>
                </c:pt>
                <c:pt idx="736">
                  <c:v>882</c:v>
                </c:pt>
                <c:pt idx="737">
                  <c:v>882</c:v>
                </c:pt>
                <c:pt idx="738">
                  <c:v>882</c:v>
                </c:pt>
                <c:pt idx="739">
                  <c:v>882</c:v>
                </c:pt>
                <c:pt idx="740">
                  <c:v>882</c:v>
                </c:pt>
                <c:pt idx="741">
                  <c:v>882</c:v>
                </c:pt>
                <c:pt idx="742">
                  <c:v>882</c:v>
                </c:pt>
                <c:pt idx="743">
                  <c:v>882</c:v>
                </c:pt>
              </c:numCache>
            </c:numRef>
          </c:val>
        </c:ser>
        <c:ser>
          <c:idx val="2"/>
          <c:order val="2"/>
          <c:tx>
            <c:v>Wind</c:v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Dispatch!$J$7:$J$750</c:f>
              <c:numCache>
                <c:formatCode>General</c:formatCode>
                <c:ptCount val="744"/>
                <c:pt idx="0">
                  <c:v>-11</c:v>
                </c:pt>
                <c:pt idx="1">
                  <c:v>-14</c:v>
                </c:pt>
                <c:pt idx="2">
                  <c:v>-29</c:v>
                </c:pt>
                <c:pt idx="3">
                  <c:v>-29</c:v>
                </c:pt>
                <c:pt idx="4">
                  <c:v>-29</c:v>
                </c:pt>
                <c:pt idx="5">
                  <c:v>-32</c:v>
                </c:pt>
                <c:pt idx="6">
                  <c:v>-28</c:v>
                </c:pt>
                <c:pt idx="7">
                  <c:v>-27</c:v>
                </c:pt>
                <c:pt idx="8">
                  <c:v>-29</c:v>
                </c:pt>
                <c:pt idx="9">
                  <c:v>-26</c:v>
                </c:pt>
                <c:pt idx="10">
                  <c:v>-1</c:v>
                </c:pt>
                <c:pt idx="11">
                  <c:v>-13</c:v>
                </c:pt>
                <c:pt idx="12">
                  <c:v>4</c:v>
                </c:pt>
                <c:pt idx="13">
                  <c:v>86</c:v>
                </c:pt>
                <c:pt idx="14">
                  <c:v>7</c:v>
                </c:pt>
                <c:pt idx="15">
                  <c:v>113</c:v>
                </c:pt>
                <c:pt idx="16">
                  <c:v>630</c:v>
                </c:pt>
                <c:pt idx="17">
                  <c:v>1042</c:v>
                </c:pt>
                <c:pt idx="18">
                  <c:v>287</c:v>
                </c:pt>
                <c:pt idx="19">
                  <c:v>364</c:v>
                </c:pt>
                <c:pt idx="20">
                  <c:v>345</c:v>
                </c:pt>
                <c:pt idx="21">
                  <c:v>246</c:v>
                </c:pt>
                <c:pt idx="22">
                  <c:v>272</c:v>
                </c:pt>
                <c:pt idx="23">
                  <c:v>675</c:v>
                </c:pt>
                <c:pt idx="24">
                  <c:v>4027</c:v>
                </c:pt>
                <c:pt idx="25">
                  <c:v>4114</c:v>
                </c:pt>
                <c:pt idx="26">
                  <c:v>5005</c:v>
                </c:pt>
                <c:pt idx="27">
                  <c:v>5193</c:v>
                </c:pt>
                <c:pt idx="28">
                  <c:v>5927</c:v>
                </c:pt>
                <c:pt idx="29">
                  <c:v>5789</c:v>
                </c:pt>
                <c:pt idx="30">
                  <c:v>2972</c:v>
                </c:pt>
                <c:pt idx="31">
                  <c:v>2960</c:v>
                </c:pt>
                <c:pt idx="32">
                  <c:v>5977</c:v>
                </c:pt>
                <c:pt idx="33">
                  <c:v>5732</c:v>
                </c:pt>
                <c:pt idx="34">
                  <c:v>5212</c:v>
                </c:pt>
                <c:pt idx="35">
                  <c:v>5971</c:v>
                </c:pt>
                <c:pt idx="36">
                  <c:v>5964</c:v>
                </c:pt>
                <c:pt idx="37">
                  <c:v>5971</c:v>
                </c:pt>
                <c:pt idx="38">
                  <c:v>5964</c:v>
                </c:pt>
                <c:pt idx="39">
                  <c:v>5951</c:v>
                </c:pt>
                <c:pt idx="40">
                  <c:v>5964</c:v>
                </c:pt>
                <c:pt idx="41">
                  <c:v>5971</c:v>
                </c:pt>
                <c:pt idx="42">
                  <c:v>5237</c:v>
                </c:pt>
                <c:pt idx="43">
                  <c:v>2734</c:v>
                </c:pt>
                <c:pt idx="44">
                  <c:v>2885</c:v>
                </c:pt>
                <c:pt idx="45">
                  <c:v>3054</c:v>
                </c:pt>
                <c:pt idx="46">
                  <c:v>3593</c:v>
                </c:pt>
                <c:pt idx="47">
                  <c:v>3500</c:v>
                </c:pt>
                <c:pt idx="48">
                  <c:v>4016</c:v>
                </c:pt>
                <c:pt idx="49">
                  <c:v>4104</c:v>
                </c:pt>
                <c:pt idx="50">
                  <c:v>4993</c:v>
                </c:pt>
                <c:pt idx="51">
                  <c:v>5180</c:v>
                </c:pt>
                <c:pt idx="52">
                  <c:v>5912</c:v>
                </c:pt>
                <c:pt idx="53">
                  <c:v>5774</c:v>
                </c:pt>
                <c:pt idx="54">
                  <c:v>2965</c:v>
                </c:pt>
                <c:pt idx="55">
                  <c:v>2953</c:v>
                </c:pt>
                <c:pt idx="56">
                  <c:v>5962</c:v>
                </c:pt>
                <c:pt idx="57">
                  <c:v>5718</c:v>
                </c:pt>
                <c:pt idx="58">
                  <c:v>5199</c:v>
                </c:pt>
                <c:pt idx="59">
                  <c:v>5956</c:v>
                </c:pt>
                <c:pt idx="60">
                  <c:v>5950</c:v>
                </c:pt>
                <c:pt idx="61">
                  <c:v>5956</c:v>
                </c:pt>
                <c:pt idx="62">
                  <c:v>5950</c:v>
                </c:pt>
                <c:pt idx="63">
                  <c:v>5937</c:v>
                </c:pt>
                <c:pt idx="64">
                  <c:v>5950</c:v>
                </c:pt>
                <c:pt idx="65">
                  <c:v>5956</c:v>
                </c:pt>
                <c:pt idx="66">
                  <c:v>5224</c:v>
                </c:pt>
                <c:pt idx="67">
                  <c:v>2728</c:v>
                </c:pt>
                <c:pt idx="68">
                  <c:v>2878</c:v>
                </c:pt>
                <c:pt idx="69">
                  <c:v>3047</c:v>
                </c:pt>
                <c:pt idx="70">
                  <c:v>3585</c:v>
                </c:pt>
                <c:pt idx="71">
                  <c:v>3491</c:v>
                </c:pt>
                <c:pt idx="72">
                  <c:v>1814</c:v>
                </c:pt>
                <c:pt idx="73">
                  <c:v>1694</c:v>
                </c:pt>
                <c:pt idx="74">
                  <c:v>1087</c:v>
                </c:pt>
                <c:pt idx="75">
                  <c:v>758</c:v>
                </c:pt>
                <c:pt idx="76">
                  <c:v>698</c:v>
                </c:pt>
                <c:pt idx="77">
                  <c:v>383</c:v>
                </c:pt>
                <c:pt idx="78">
                  <c:v>286</c:v>
                </c:pt>
                <c:pt idx="79">
                  <c:v>115</c:v>
                </c:pt>
                <c:pt idx="80">
                  <c:v>76</c:v>
                </c:pt>
                <c:pt idx="81">
                  <c:v>2</c:v>
                </c:pt>
                <c:pt idx="82">
                  <c:v>-24</c:v>
                </c:pt>
                <c:pt idx="83">
                  <c:v>-14</c:v>
                </c:pt>
                <c:pt idx="84">
                  <c:v>0</c:v>
                </c:pt>
                <c:pt idx="85">
                  <c:v>-12</c:v>
                </c:pt>
                <c:pt idx="86">
                  <c:v>-14</c:v>
                </c:pt>
                <c:pt idx="87">
                  <c:v>-26</c:v>
                </c:pt>
                <c:pt idx="88">
                  <c:v>-26</c:v>
                </c:pt>
                <c:pt idx="89">
                  <c:v>-28</c:v>
                </c:pt>
                <c:pt idx="90">
                  <c:v>-7</c:v>
                </c:pt>
                <c:pt idx="91">
                  <c:v>12</c:v>
                </c:pt>
                <c:pt idx="92">
                  <c:v>-10</c:v>
                </c:pt>
                <c:pt idx="93">
                  <c:v>4</c:v>
                </c:pt>
                <c:pt idx="94">
                  <c:v>-17</c:v>
                </c:pt>
                <c:pt idx="95">
                  <c:v>-17</c:v>
                </c:pt>
                <c:pt idx="96">
                  <c:v>3212</c:v>
                </c:pt>
                <c:pt idx="97">
                  <c:v>5146</c:v>
                </c:pt>
                <c:pt idx="98">
                  <c:v>5233</c:v>
                </c:pt>
                <c:pt idx="99">
                  <c:v>4991</c:v>
                </c:pt>
                <c:pt idx="100">
                  <c:v>5096</c:v>
                </c:pt>
                <c:pt idx="101">
                  <c:v>5110</c:v>
                </c:pt>
                <c:pt idx="102">
                  <c:v>4487</c:v>
                </c:pt>
                <c:pt idx="103">
                  <c:v>4510</c:v>
                </c:pt>
                <c:pt idx="104">
                  <c:v>5390</c:v>
                </c:pt>
                <c:pt idx="105">
                  <c:v>4411</c:v>
                </c:pt>
                <c:pt idx="106">
                  <c:v>4249</c:v>
                </c:pt>
                <c:pt idx="107">
                  <c:v>4027</c:v>
                </c:pt>
                <c:pt idx="108">
                  <c:v>3655</c:v>
                </c:pt>
                <c:pt idx="109">
                  <c:v>3374</c:v>
                </c:pt>
                <c:pt idx="110">
                  <c:v>3124</c:v>
                </c:pt>
                <c:pt idx="111">
                  <c:v>3134</c:v>
                </c:pt>
                <c:pt idx="112">
                  <c:v>4198</c:v>
                </c:pt>
                <c:pt idx="113">
                  <c:v>4184</c:v>
                </c:pt>
                <c:pt idx="114">
                  <c:v>4304</c:v>
                </c:pt>
                <c:pt idx="115">
                  <c:v>3871</c:v>
                </c:pt>
                <c:pt idx="116">
                  <c:v>3785</c:v>
                </c:pt>
                <c:pt idx="117">
                  <c:v>2349</c:v>
                </c:pt>
                <c:pt idx="118">
                  <c:v>959</c:v>
                </c:pt>
                <c:pt idx="119">
                  <c:v>238</c:v>
                </c:pt>
                <c:pt idx="120">
                  <c:v>576</c:v>
                </c:pt>
                <c:pt idx="121">
                  <c:v>591</c:v>
                </c:pt>
                <c:pt idx="122">
                  <c:v>379</c:v>
                </c:pt>
                <c:pt idx="123">
                  <c:v>570</c:v>
                </c:pt>
                <c:pt idx="124">
                  <c:v>982</c:v>
                </c:pt>
                <c:pt idx="125">
                  <c:v>1630</c:v>
                </c:pt>
                <c:pt idx="126">
                  <c:v>2201</c:v>
                </c:pt>
                <c:pt idx="127">
                  <c:v>2300</c:v>
                </c:pt>
                <c:pt idx="128">
                  <c:v>2367</c:v>
                </c:pt>
                <c:pt idx="129">
                  <c:v>2250</c:v>
                </c:pt>
                <c:pt idx="130">
                  <c:v>3002</c:v>
                </c:pt>
                <c:pt idx="131">
                  <c:v>2930</c:v>
                </c:pt>
                <c:pt idx="132">
                  <c:v>2675</c:v>
                </c:pt>
                <c:pt idx="133">
                  <c:v>2258</c:v>
                </c:pt>
                <c:pt idx="134">
                  <c:v>2068</c:v>
                </c:pt>
                <c:pt idx="135">
                  <c:v>1674</c:v>
                </c:pt>
                <c:pt idx="136">
                  <c:v>1250</c:v>
                </c:pt>
                <c:pt idx="137">
                  <c:v>1066</c:v>
                </c:pt>
                <c:pt idx="138">
                  <c:v>867</c:v>
                </c:pt>
                <c:pt idx="139">
                  <c:v>1994</c:v>
                </c:pt>
                <c:pt idx="140">
                  <c:v>5547</c:v>
                </c:pt>
                <c:pt idx="141">
                  <c:v>4630</c:v>
                </c:pt>
                <c:pt idx="142">
                  <c:v>3655</c:v>
                </c:pt>
                <c:pt idx="143">
                  <c:v>3599</c:v>
                </c:pt>
                <c:pt idx="144">
                  <c:v>533</c:v>
                </c:pt>
                <c:pt idx="145">
                  <c:v>680</c:v>
                </c:pt>
                <c:pt idx="146">
                  <c:v>576</c:v>
                </c:pt>
                <c:pt idx="147">
                  <c:v>632</c:v>
                </c:pt>
                <c:pt idx="148">
                  <c:v>618</c:v>
                </c:pt>
                <c:pt idx="149">
                  <c:v>615</c:v>
                </c:pt>
                <c:pt idx="150">
                  <c:v>695</c:v>
                </c:pt>
                <c:pt idx="151">
                  <c:v>383</c:v>
                </c:pt>
                <c:pt idx="152">
                  <c:v>124</c:v>
                </c:pt>
                <c:pt idx="153">
                  <c:v>250</c:v>
                </c:pt>
                <c:pt idx="154">
                  <c:v>323</c:v>
                </c:pt>
                <c:pt idx="155">
                  <c:v>229</c:v>
                </c:pt>
                <c:pt idx="156">
                  <c:v>224</c:v>
                </c:pt>
                <c:pt idx="157">
                  <c:v>316</c:v>
                </c:pt>
                <c:pt idx="158">
                  <c:v>258</c:v>
                </c:pt>
                <c:pt idx="159">
                  <c:v>193</c:v>
                </c:pt>
                <c:pt idx="160">
                  <c:v>180</c:v>
                </c:pt>
                <c:pt idx="161">
                  <c:v>73</c:v>
                </c:pt>
                <c:pt idx="162">
                  <c:v>74</c:v>
                </c:pt>
                <c:pt idx="163">
                  <c:v>578</c:v>
                </c:pt>
                <c:pt idx="164">
                  <c:v>1434</c:v>
                </c:pt>
                <c:pt idx="165">
                  <c:v>1682</c:v>
                </c:pt>
                <c:pt idx="166">
                  <c:v>1890</c:v>
                </c:pt>
                <c:pt idx="167">
                  <c:v>1940</c:v>
                </c:pt>
                <c:pt idx="168">
                  <c:v>53</c:v>
                </c:pt>
                <c:pt idx="169">
                  <c:v>85</c:v>
                </c:pt>
                <c:pt idx="170">
                  <c:v>145</c:v>
                </c:pt>
                <c:pt idx="171">
                  <c:v>220</c:v>
                </c:pt>
                <c:pt idx="172">
                  <c:v>362</c:v>
                </c:pt>
                <c:pt idx="173">
                  <c:v>488</c:v>
                </c:pt>
                <c:pt idx="174">
                  <c:v>809</c:v>
                </c:pt>
                <c:pt idx="175">
                  <c:v>686</c:v>
                </c:pt>
                <c:pt idx="176">
                  <c:v>253</c:v>
                </c:pt>
                <c:pt idx="177">
                  <c:v>77</c:v>
                </c:pt>
                <c:pt idx="178">
                  <c:v>11</c:v>
                </c:pt>
                <c:pt idx="179">
                  <c:v>17</c:v>
                </c:pt>
                <c:pt idx="180">
                  <c:v>49</c:v>
                </c:pt>
                <c:pt idx="181">
                  <c:v>109</c:v>
                </c:pt>
                <c:pt idx="182">
                  <c:v>720</c:v>
                </c:pt>
                <c:pt idx="183">
                  <c:v>931</c:v>
                </c:pt>
                <c:pt idx="184">
                  <c:v>217</c:v>
                </c:pt>
                <c:pt idx="185">
                  <c:v>196</c:v>
                </c:pt>
                <c:pt idx="186">
                  <c:v>362</c:v>
                </c:pt>
                <c:pt idx="187">
                  <c:v>445</c:v>
                </c:pt>
                <c:pt idx="188">
                  <c:v>1542</c:v>
                </c:pt>
                <c:pt idx="189">
                  <c:v>1442</c:v>
                </c:pt>
                <c:pt idx="190">
                  <c:v>2703</c:v>
                </c:pt>
                <c:pt idx="191">
                  <c:v>3732</c:v>
                </c:pt>
                <c:pt idx="192">
                  <c:v>47</c:v>
                </c:pt>
                <c:pt idx="193">
                  <c:v>-15</c:v>
                </c:pt>
                <c:pt idx="194">
                  <c:v>-19</c:v>
                </c:pt>
                <c:pt idx="195">
                  <c:v>99</c:v>
                </c:pt>
                <c:pt idx="196">
                  <c:v>307</c:v>
                </c:pt>
                <c:pt idx="197">
                  <c:v>599</c:v>
                </c:pt>
                <c:pt idx="198">
                  <c:v>854</c:v>
                </c:pt>
                <c:pt idx="199">
                  <c:v>770</c:v>
                </c:pt>
                <c:pt idx="200">
                  <c:v>769</c:v>
                </c:pt>
                <c:pt idx="201">
                  <c:v>1054</c:v>
                </c:pt>
                <c:pt idx="202">
                  <c:v>1105</c:v>
                </c:pt>
                <c:pt idx="203">
                  <c:v>739</c:v>
                </c:pt>
                <c:pt idx="204">
                  <c:v>696</c:v>
                </c:pt>
                <c:pt idx="205">
                  <c:v>586</c:v>
                </c:pt>
                <c:pt idx="206">
                  <c:v>417</c:v>
                </c:pt>
                <c:pt idx="207">
                  <c:v>330</c:v>
                </c:pt>
                <c:pt idx="208">
                  <c:v>358</c:v>
                </c:pt>
                <c:pt idx="209">
                  <c:v>571</c:v>
                </c:pt>
                <c:pt idx="210">
                  <c:v>1135</c:v>
                </c:pt>
                <c:pt idx="211">
                  <c:v>1645</c:v>
                </c:pt>
                <c:pt idx="212">
                  <c:v>2307</c:v>
                </c:pt>
                <c:pt idx="213">
                  <c:v>2584</c:v>
                </c:pt>
                <c:pt idx="214">
                  <c:v>2447</c:v>
                </c:pt>
                <c:pt idx="215">
                  <c:v>2413</c:v>
                </c:pt>
                <c:pt idx="216">
                  <c:v>1888</c:v>
                </c:pt>
                <c:pt idx="217">
                  <c:v>1650</c:v>
                </c:pt>
                <c:pt idx="218">
                  <c:v>1298</c:v>
                </c:pt>
                <c:pt idx="219">
                  <c:v>1323</c:v>
                </c:pt>
                <c:pt idx="220">
                  <c:v>970</c:v>
                </c:pt>
                <c:pt idx="221">
                  <c:v>881</c:v>
                </c:pt>
                <c:pt idx="222">
                  <c:v>603</c:v>
                </c:pt>
                <c:pt idx="223">
                  <c:v>411</c:v>
                </c:pt>
                <c:pt idx="224">
                  <c:v>196</c:v>
                </c:pt>
                <c:pt idx="225">
                  <c:v>160</c:v>
                </c:pt>
                <c:pt idx="226">
                  <c:v>304</c:v>
                </c:pt>
                <c:pt idx="227">
                  <c:v>149</c:v>
                </c:pt>
                <c:pt idx="228">
                  <c:v>54</c:v>
                </c:pt>
                <c:pt idx="229">
                  <c:v>-13</c:v>
                </c:pt>
                <c:pt idx="230">
                  <c:v>-14</c:v>
                </c:pt>
                <c:pt idx="231">
                  <c:v>-2</c:v>
                </c:pt>
                <c:pt idx="232">
                  <c:v>50</c:v>
                </c:pt>
                <c:pt idx="233">
                  <c:v>36</c:v>
                </c:pt>
                <c:pt idx="234">
                  <c:v>9</c:v>
                </c:pt>
                <c:pt idx="235">
                  <c:v>-7</c:v>
                </c:pt>
                <c:pt idx="236">
                  <c:v>16</c:v>
                </c:pt>
                <c:pt idx="237">
                  <c:v>115</c:v>
                </c:pt>
                <c:pt idx="238">
                  <c:v>13</c:v>
                </c:pt>
                <c:pt idx="239">
                  <c:v>-5</c:v>
                </c:pt>
                <c:pt idx="240">
                  <c:v>1251</c:v>
                </c:pt>
                <c:pt idx="241">
                  <c:v>716</c:v>
                </c:pt>
                <c:pt idx="242">
                  <c:v>474</c:v>
                </c:pt>
                <c:pt idx="243">
                  <c:v>310</c:v>
                </c:pt>
                <c:pt idx="244">
                  <c:v>523</c:v>
                </c:pt>
                <c:pt idx="245">
                  <c:v>777</c:v>
                </c:pt>
                <c:pt idx="246">
                  <c:v>541</c:v>
                </c:pt>
                <c:pt idx="247">
                  <c:v>733</c:v>
                </c:pt>
                <c:pt idx="248">
                  <c:v>672</c:v>
                </c:pt>
                <c:pt idx="249">
                  <c:v>683</c:v>
                </c:pt>
                <c:pt idx="250">
                  <c:v>985</c:v>
                </c:pt>
                <c:pt idx="251">
                  <c:v>1696</c:v>
                </c:pt>
                <c:pt idx="252">
                  <c:v>1606</c:v>
                </c:pt>
                <c:pt idx="253">
                  <c:v>1196</c:v>
                </c:pt>
                <c:pt idx="254">
                  <c:v>508</c:v>
                </c:pt>
                <c:pt idx="255">
                  <c:v>150</c:v>
                </c:pt>
                <c:pt idx="256">
                  <c:v>154</c:v>
                </c:pt>
                <c:pt idx="257">
                  <c:v>124</c:v>
                </c:pt>
                <c:pt idx="258">
                  <c:v>35</c:v>
                </c:pt>
                <c:pt idx="259">
                  <c:v>116</c:v>
                </c:pt>
                <c:pt idx="260">
                  <c:v>398</c:v>
                </c:pt>
                <c:pt idx="261">
                  <c:v>1031</c:v>
                </c:pt>
                <c:pt idx="262">
                  <c:v>1000</c:v>
                </c:pt>
                <c:pt idx="263">
                  <c:v>1864</c:v>
                </c:pt>
                <c:pt idx="264">
                  <c:v>3730</c:v>
                </c:pt>
                <c:pt idx="265">
                  <c:v>3265</c:v>
                </c:pt>
                <c:pt idx="266">
                  <c:v>3128</c:v>
                </c:pt>
                <c:pt idx="267">
                  <c:v>2505</c:v>
                </c:pt>
                <c:pt idx="268">
                  <c:v>2497</c:v>
                </c:pt>
                <c:pt idx="269">
                  <c:v>2993</c:v>
                </c:pt>
                <c:pt idx="270">
                  <c:v>3280</c:v>
                </c:pt>
                <c:pt idx="271">
                  <c:v>1886</c:v>
                </c:pt>
                <c:pt idx="272">
                  <c:v>1200</c:v>
                </c:pt>
                <c:pt idx="273">
                  <c:v>895</c:v>
                </c:pt>
                <c:pt idx="274">
                  <c:v>758</c:v>
                </c:pt>
                <c:pt idx="275">
                  <c:v>520</c:v>
                </c:pt>
                <c:pt idx="276">
                  <c:v>512</c:v>
                </c:pt>
                <c:pt idx="277">
                  <c:v>177</c:v>
                </c:pt>
                <c:pt idx="278">
                  <c:v>88</c:v>
                </c:pt>
                <c:pt idx="279">
                  <c:v>36</c:v>
                </c:pt>
                <c:pt idx="280">
                  <c:v>76</c:v>
                </c:pt>
                <c:pt idx="281">
                  <c:v>575</c:v>
                </c:pt>
                <c:pt idx="282">
                  <c:v>2314</c:v>
                </c:pt>
                <c:pt idx="283">
                  <c:v>3417</c:v>
                </c:pt>
                <c:pt idx="284">
                  <c:v>4806</c:v>
                </c:pt>
                <c:pt idx="285">
                  <c:v>4381</c:v>
                </c:pt>
                <c:pt idx="286">
                  <c:v>2181</c:v>
                </c:pt>
                <c:pt idx="287">
                  <c:v>3482</c:v>
                </c:pt>
                <c:pt idx="288">
                  <c:v>4136</c:v>
                </c:pt>
                <c:pt idx="289">
                  <c:v>3777</c:v>
                </c:pt>
                <c:pt idx="290">
                  <c:v>3779</c:v>
                </c:pt>
                <c:pt idx="291">
                  <c:v>3810</c:v>
                </c:pt>
                <c:pt idx="292">
                  <c:v>3460</c:v>
                </c:pt>
                <c:pt idx="293">
                  <c:v>3542</c:v>
                </c:pt>
                <c:pt idx="294">
                  <c:v>3451</c:v>
                </c:pt>
                <c:pt idx="295">
                  <c:v>2460</c:v>
                </c:pt>
                <c:pt idx="296">
                  <c:v>1637</c:v>
                </c:pt>
                <c:pt idx="297">
                  <c:v>849</c:v>
                </c:pt>
                <c:pt idx="298">
                  <c:v>176</c:v>
                </c:pt>
                <c:pt idx="299">
                  <c:v>49</c:v>
                </c:pt>
                <c:pt idx="300">
                  <c:v>-6</c:v>
                </c:pt>
                <c:pt idx="301">
                  <c:v>-19</c:v>
                </c:pt>
                <c:pt idx="302">
                  <c:v>2</c:v>
                </c:pt>
                <c:pt idx="303">
                  <c:v>12</c:v>
                </c:pt>
                <c:pt idx="304">
                  <c:v>14</c:v>
                </c:pt>
                <c:pt idx="305">
                  <c:v>139</c:v>
                </c:pt>
                <c:pt idx="306">
                  <c:v>254</c:v>
                </c:pt>
                <c:pt idx="307">
                  <c:v>364</c:v>
                </c:pt>
                <c:pt idx="308">
                  <c:v>429</c:v>
                </c:pt>
                <c:pt idx="309">
                  <c:v>799</c:v>
                </c:pt>
                <c:pt idx="310">
                  <c:v>991</c:v>
                </c:pt>
                <c:pt idx="311">
                  <c:v>779</c:v>
                </c:pt>
                <c:pt idx="312">
                  <c:v>4159</c:v>
                </c:pt>
                <c:pt idx="313">
                  <c:v>2521</c:v>
                </c:pt>
                <c:pt idx="314">
                  <c:v>1261</c:v>
                </c:pt>
                <c:pt idx="315">
                  <c:v>979</c:v>
                </c:pt>
                <c:pt idx="316">
                  <c:v>326</c:v>
                </c:pt>
                <c:pt idx="317">
                  <c:v>545</c:v>
                </c:pt>
                <c:pt idx="318">
                  <c:v>539</c:v>
                </c:pt>
                <c:pt idx="319">
                  <c:v>144</c:v>
                </c:pt>
                <c:pt idx="320">
                  <c:v>1813</c:v>
                </c:pt>
                <c:pt idx="321">
                  <c:v>2176</c:v>
                </c:pt>
                <c:pt idx="322">
                  <c:v>3124</c:v>
                </c:pt>
                <c:pt idx="323">
                  <c:v>4917</c:v>
                </c:pt>
                <c:pt idx="324">
                  <c:v>5952</c:v>
                </c:pt>
                <c:pt idx="325">
                  <c:v>5971</c:v>
                </c:pt>
                <c:pt idx="326">
                  <c:v>5965</c:v>
                </c:pt>
                <c:pt idx="327">
                  <c:v>5977</c:v>
                </c:pt>
                <c:pt idx="328">
                  <c:v>5971</c:v>
                </c:pt>
                <c:pt idx="329">
                  <c:v>5921</c:v>
                </c:pt>
                <c:pt idx="330">
                  <c:v>5645</c:v>
                </c:pt>
                <c:pt idx="331">
                  <c:v>4967</c:v>
                </c:pt>
                <c:pt idx="332">
                  <c:v>3506</c:v>
                </c:pt>
                <c:pt idx="333">
                  <c:v>2515</c:v>
                </c:pt>
                <c:pt idx="334">
                  <c:v>3311</c:v>
                </c:pt>
                <c:pt idx="335">
                  <c:v>5344</c:v>
                </c:pt>
                <c:pt idx="336">
                  <c:v>5123</c:v>
                </c:pt>
                <c:pt idx="337">
                  <c:v>4952</c:v>
                </c:pt>
                <c:pt idx="338">
                  <c:v>4801</c:v>
                </c:pt>
                <c:pt idx="339">
                  <c:v>3828</c:v>
                </c:pt>
                <c:pt idx="340">
                  <c:v>2609</c:v>
                </c:pt>
                <c:pt idx="341">
                  <c:v>1431</c:v>
                </c:pt>
                <c:pt idx="342">
                  <c:v>863</c:v>
                </c:pt>
                <c:pt idx="343">
                  <c:v>476</c:v>
                </c:pt>
                <c:pt idx="344">
                  <c:v>352</c:v>
                </c:pt>
                <c:pt idx="345">
                  <c:v>442</c:v>
                </c:pt>
                <c:pt idx="346">
                  <c:v>386</c:v>
                </c:pt>
                <c:pt idx="347">
                  <c:v>247</c:v>
                </c:pt>
                <c:pt idx="348">
                  <c:v>261</c:v>
                </c:pt>
                <c:pt idx="349">
                  <c:v>433</c:v>
                </c:pt>
                <c:pt idx="350">
                  <c:v>473</c:v>
                </c:pt>
                <c:pt idx="351">
                  <c:v>368</c:v>
                </c:pt>
                <c:pt idx="352">
                  <c:v>421</c:v>
                </c:pt>
                <c:pt idx="353">
                  <c:v>856</c:v>
                </c:pt>
                <c:pt idx="354">
                  <c:v>888</c:v>
                </c:pt>
                <c:pt idx="355">
                  <c:v>1532</c:v>
                </c:pt>
                <c:pt idx="356">
                  <c:v>1972</c:v>
                </c:pt>
                <c:pt idx="357">
                  <c:v>2222</c:v>
                </c:pt>
                <c:pt idx="358">
                  <c:v>3469</c:v>
                </c:pt>
                <c:pt idx="359">
                  <c:v>3648</c:v>
                </c:pt>
                <c:pt idx="360">
                  <c:v>4951</c:v>
                </c:pt>
                <c:pt idx="361">
                  <c:v>4709</c:v>
                </c:pt>
                <c:pt idx="362">
                  <c:v>4040</c:v>
                </c:pt>
                <c:pt idx="363">
                  <c:v>1631</c:v>
                </c:pt>
                <c:pt idx="364">
                  <c:v>2676</c:v>
                </c:pt>
                <c:pt idx="365">
                  <c:v>4174</c:v>
                </c:pt>
                <c:pt idx="366">
                  <c:v>4313</c:v>
                </c:pt>
                <c:pt idx="367">
                  <c:v>4524</c:v>
                </c:pt>
                <c:pt idx="368">
                  <c:v>5473</c:v>
                </c:pt>
                <c:pt idx="369">
                  <c:v>5518</c:v>
                </c:pt>
                <c:pt idx="370">
                  <c:v>5225</c:v>
                </c:pt>
                <c:pt idx="371">
                  <c:v>5626</c:v>
                </c:pt>
                <c:pt idx="372">
                  <c:v>5142</c:v>
                </c:pt>
                <c:pt idx="373">
                  <c:v>5199</c:v>
                </c:pt>
                <c:pt idx="374">
                  <c:v>5964</c:v>
                </c:pt>
                <c:pt idx="375">
                  <c:v>6000</c:v>
                </c:pt>
                <c:pt idx="376">
                  <c:v>6000</c:v>
                </c:pt>
                <c:pt idx="377">
                  <c:v>6000</c:v>
                </c:pt>
                <c:pt idx="378">
                  <c:v>6000</c:v>
                </c:pt>
                <c:pt idx="379">
                  <c:v>4996</c:v>
                </c:pt>
                <c:pt idx="380">
                  <c:v>3657</c:v>
                </c:pt>
                <c:pt idx="381">
                  <c:v>1727</c:v>
                </c:pt>
                <c:pt idx="382">
                  <c:v>4358</c:v>
                </c:pt>
                <c:pt idx="383">
                  <c:v>4753</c:v>
                </c:pt>
                <c:pt idx="384">
                  <c:v>49</c:v>
                </c:pt>
                <c:pt idx="385">
                  <c:v>-16</c:v>
                </c:pt>
                <c:pt idx="386">
                  <c:v>-19</c:v>
                </c:pt>
                <c:pt idx="387">
                  <c:v>101</c:v>
                </c:pt>
                <c:pt idx="388">
                  <c:v>313</c:v>
                </c:pt>
                <c:pt idx="389">
                  <c:v>611</c:v>
                </c:pt>
                <c:pt idx="390">
                  <c:v>872</c:v>
                </c:pt>
                <c:pt idx="391">
                  <c:v>785</c:v>
                </c:pt>
                <c:pt idx="392">
                  <c:v>785</c:v>
                </c:pt>
                <c:pt idx="393">
                  <c:v>1076</c:v>
                </c:pt>
                <c:pt idx="394">
                  <c:v>1127</c:v>
                </c:pt>
                <c:pt idx="395">
                  <c:v>754</c:v>
                </c:pt>
                <c:pt idx="396">
                  <c:v>710</c:v>
                </c:pt>
                <c:pt idx="397">
                  <c:v>598</c:v>
                </c:pt>
                <c:pt idx="398">
                  <c:v>425</c:v>
                </c:pt>
                <c:pt idx="399">
                  <c:v>337</c:v>
                </c:pt>
                <c:pt idx="400">
                  <c:v>365</c:v>
                </c:pt>
                <c:pt idx="401">
                  <c:v>582</c:v>
                </c:pt>
                <c:pt idx="402">
                  <c:v>1158</c:v>
                </c:pt>
                <c:pt idx="403">
                  <c:v>1678</c:v>
                </c:pt>
                <c:pt idx="404">
                  <c:v>2354</c:v>
                </c:pt>
                <c:pt idx="405">
                  <c:v>2636</c:v>
                </c:pt>
                <c:pt idx="406">
                  <c:v>2497</c:v>
                </c:pt>
                <c:pt idx="407">
                  <c:v>2463</c:v>
                </c:pt>
                <c:pt idx="408">
                  <c:v>276</c:v>
                </c:pt>
                <c:pt idx="409">
                  <c:v>254</c:v>
                </c:pt>
                <c:pt idx="410">
                  <c:v>412</c:v>
                </c:pt>
                <c:pt idx="411">
                  <c:v>533</c:v>
                </c:pt>
                <c:pt idx="412">
                  <c:v>341</c:v>
                </c:pt>
                <c:pt idx="413">
                  <c:v>56</c:v>
                </c:pt>
                <c:pt idx="414">
                  <c:v>-2</c:v>
                </c:pt>
                <c:pt idx="415">
                  <c:v>-24</c:v>
                </c:pt>
                <c:pt idx="416">
                  <c:v>-23</c:v>
                </c:pt>
                <c:pt idx="417">
                  <c:v>-25</c:v>
                </c:pt>
                <c:pt idx="418">
                  <c:v>-23</c:v>
                </c:pt>
                <c:pt idx="419">
                  <c:v>-20</c:v>
                </c:pt>
                <c:pt idx="420">
                  <c:v>18</c:v>
                </c:pt>
                <c:pt idx="421">
                  <c:v>46</c:v>
                </c:pt>
                <c:pt idx="422">
                  <c:v>23</c:v>
                </c:pt>
                <c:pt idx="423">
                  <c:v>5</c:v>
                </c:pt>
                <c:pt idx="424">
                  <c:v>18</c:v>
                </c:pt>
                <c:pt idx="425">
                  <c:v>25</c:v>
                </c:pt>
                <c:pt idx="426">
                  <c:v>53</c:v>
                </c:pt>
                <c:pt idx="427">
                  <c:v>161</c:v>
                </c:pt>
                <c:pt idx="428">
                  <c:v>1058</c:v>
                </c:pt>
                <c:pt idx="429">
                  <c:v>1853</c:v>
                </c:pt>
                <c:pt idx="430">
                  <c:v>2531</c:v>
                </c:pt>
                <c:pt idx="431">
                  <c:v>2944</c:v>
                </c:pt>
                <c:pt idx="432">
                  <c:v>4869</c:v>
                </c:pt>
                <c:pt idx="433">
                  <c:v>5260</c:v>
                </c:pt>
                <c:pt idx="434">
                  <c:v>4757</c:v>
                </c:pt>
                <c:pt idx="435">
                  <c:v>4120</c:v>
                </c:pt>
                <c:pt idx="436">
                  <c:v>3976</c:v>
                </c:pt>
                <c:pt idx="437">
                  <c:v>3131</c:v>
                </c:pt>
                <c:pt idx="438">
                  <c:v>3057</c:v>
                </c:pt>
                <c:pt idx="439">
                  <c:v>2738</c:v>
                </c:pt>
                <c:pt idx="440">
                  <c:v>2518</c:v>
                </c:pt>
                <c:pt idx="441">
                  <c:v>1783</c:v>
                </c:pt>
                <c:pt idx="442">
                  <c:v>969</c:v>
                </c:pt>
                <c:pt idx="443">
                  <c:v>566</c:v>
                </c:pt>
                <c:pt idx="444">
                  <c:v>362</c:v>
                </c:pt>
                <c:pt idx="445">
                  <c:v>176</c:v>
                </c:pt>
                <c:pt idx="446">
                  <c:v>-1</c:v>
                </c:pt>
                <c:pt idx="447">
                  <c:v>-8</c:v>
                </c:pt>
                <c:pt idx="448">
                  <c:v>-25</c:v>
                </c:pt>
                <c:pt idx="449">
                  <c:v>1</c:v>
                </c:pt>
                <c:pt idx="450">
                  <c:v>-3</c:v>
                </c:pt>
                <c:pt idx="451">
                  <c:v>67</c:v>
                </c:pt>
                <c:pt idx="452">
                  <c:v>57</c:v>
                </c:pt>
                <c:pt idx="453">
                  <c:v>68</c:v>
                </c:pt>
                <c:pt idx="454">
                  <c:v>88</c:v>
                </c:pt>
                <c:pt idx="455">
                  <c:v>186</c:v>
                </c:pt>
                <c:pt idx="456">
                  <c:v>4109</c:v>
                </c:pt>
                <c:pt idx="457">
                  <c:v>3869</c:v>
                </c:pt>
                <c:pt idx="458">
                  <c:v>3422</c:v>
                </c:pt>
                <c:pt idx="459">
                  <c:v>3565</c:v>
                </c:pt>
                <c:pt idx="460">
                  <c:v>3085</c:v>
                </c:pt>
                <c:pt idx="461">
                  <c:v>2503</c:v>
                </c:pt>
                <c:pt idx="462">
                  <c:v>2198</c:v>
                </c:pt>
                <c:pt idx="463">
                  <c:v>1541</c:v>
                </c:pt>
                <c:pt idx="464">
                  <c:v>1374</c:v>
                </c:pt>
                <c:pt idx="465">
                  <c:v>1130</c:v>
                </c:pt>
                <c:pt idx="466">
                  <c:v>1015</c:v>
                </c:pt>
                <c:pt idx="467">
                  <c:v>1094</c:v>
                </c:pt>
                <c:pt idx="468">
                  <c:v>824</c:v>
                </c:pt>
                <c:pt idx="469">
                  <c:v>532</c:v>
                </c:pt>
                <c:pt idx="470">
                  <c:v>915</c:v>
                </c:pt>
                <c:pt idx="471">
                  <c:v>612</c:v>
                </c:pt>
                <c:pt idx="472">
                  <c:v>544</c:v>
                </c:pt>
                <c:pt idx="473">
                  <c:v>1967</c:v>
                </c:pt>
                <c:pt idx="474">
                  <c:v>3139</c:v>
                </c:pt>
                <c:pt idx="475">
                  <c:v>3228</c:v>
                </c:pt>
                <c:pt idx="476">
                  <c:v>1139</c:v>
                </c:pt>
                <c:pt idx="477">
                  <c:v>3865</c:v>
                </c:pt>
                <c:pt idx="478">
                  <c:v>4279</c:v>
                </c:pt>
                <c:pt idx="479">
                  <c:v>3799</c:v>
                </c:pt>
                <c:pt idx="480">
                  <c:v>4578</c:v>
                </c:pt>
                <c:pt idx="481">
                  <c:v>5725</c:v>
                </c:pt>
                <c:pt idx="482">
                  <c:v>5860</c:v>
                </c:pt>
                <c:pt idx="483">
                  <c:v>5824</c:v>
                </c:pt>
                <c:pt idx="484">
                  <c:v>5693</c:v>
                </c:pt>
                <c:pt idx="485">
                  <c:v>5931</c:v>
                </c:pt>
                <c:pt idx="486">
                  <c:v>5874</c:v>
                </c:pt>
                <c:pt idx="487">
                  <c:v>4852</c:v>
                </c:pt>
                <c:pt idx="488">
                  <c:v>4368</c:v>
                </c:pt>
                <c:pt idx="489">
                  <c:v>2493</c:v>
                </c:pt>
                <c:pt idx="490">
                  <c:v>911</c:v>
                </c:pt>
                <c:pt idx="491">
                  <c:v>187</c:v>
                </c:pt>
                <c:pt idx="492">
                  <c:v>208</c:v>
                </c:pt>
                <c:pt idx="493">
                  <c:v>134</c:v>
                </c:pt>
                <c:pt idx="494">
                  <c:v>57</c:v>
                </c:pt>
                <c:pt idx="495">
                  <c:v>-7</c:v>
                </c:pt>
                <c:pt idx="496">
                  <c:v>70</c:v>
                </c:pt>
                <c:pt idx="497">
                  <c:v>169</c:v>
                </c:pt>
                <c:pt idx="498">
                  <c:v>78</c:v>
                </c:pt>
                <c:pt idx="499">
                  <c:v>17</c:v>
                </c:pt>
                <c:pt idx="500">
                  <c:v>80</c:v>
                </c:pt>
                <c:pt idx="501">
                  <c:v>169</c:v>
                </c:pt>
                <c:pt idx="502">
                  <c:v>82</c:v>
                </c:pt>
                <c:pt idx="503">
                  <c:v>4</c:v>
                </c:pt>
                <c:pt idx="504">
                  <c:v>4156</c:v>
                </c:pt>
                <c:pt idx="505">
                  <c:v>4174</c:v>
                </c:pt>
                <c:pt idx="506">
                  <c:v>5249</c:v>
                </c:pt>
                <c:pt idx="507">
                  <c:v>3256</c:v>
                </c:pt>
                <c:pt idx="508">
                  <c:v>2986</c:v>
                </c:pt>
                <c:pt idx="509">
                  <c:v>3005</c:v>
                </c:pt>
                <c:pt idx="510">
                  <c:v>1609</c:v>
                </c:pt>
                <c:pt idx="511">
                  <c:v>2012</c:v>
                </c:pt>
                <c:pt idx="512">
                  <c:v>2276</c:v>
                </c:pt>
                <c:pt idx="513">
                  <c:v>1439</c:v>
                </c:pt>
                <c:pt idx="514">
                  <c:v>1522</c:v>
                </c:pt>
                <c:pt idx="515">
                  <c:v>1226</c:v>
                </c:pt>
                <c:pt idx="516">
                  <c:v>1861</c:v>
                </c:pt>
                <c:pt idx="517">
                  <c:v>1201</c:v>
                </c:pt>
                <c:pt idx="518">
                  <c:v>1930</c:v>
                </c:pt>
                <c:pt idx="519">
                  <c:v>2967</c:v>
                </c:pt>
                <c:pt idx="520">
                  <c:v>3652</c:v>
                </c:pt>
                <c:pt idx="521">
                  <c:v>2961</c:v>
                </c:pt>
                <c:pt idx="522">
                  <c:v>1433</c:v>
                </c:pt>
                <c:pt idx="523">
                  <c:v>365</c:v>
                </c:pt>
                <c:pt idx="524">
                  <c:v>-6</c:v>
                </c:pt>
                <c:pt idx="525">
                  <c:v>6</c:v>
                </c:pt>
                <c:pt idx="526">
                  <c:v>-38</c:v>
                </c:pt>
                <c:pt idx="527">
                  <c:v>6</c:v>
                </c:pt>
                <c:pt idx="528">
                  <c:v>779</c:v>
                </c:pt>
                <c:pt idx="529">
                  <c:v>1363</c:v>
                </c:pt>
                <c:pt idx="530">
                  <c:v>2273</c:v>
                </c:pt>
                <c:pt idx="531">
                  <c:v>2586</c:v>
                </c:pt>
                <c:pt idx="532">
                  <c:v>2284</c:v>
                </c:pt>
                <c:pt idx="533">
                  <c:v>4411</c:v>
                </c:pt>
                <c:pt idx="534">
                  <c:v>5036</c:v>
                </c:pt>
                <c:pt idx="535">
                  <c:v>4475</c:v>
                </c:pt>
                <c:pt idx="536">
                  <c:v>4249</c:v>
                </c:pt>
                <c:pt idx="537">
                  <c:v>3949</c:v>
                </c:pt>
                <c:pt idx="538">
                  <c:v>3860</c:v>
                </c:pt>
                <c:pt idx="539">
                  <c:v>3239</c:v>
                </c:pt>
                <c:pt idx="540">
                  <c:v>3130</c:v>
                </c:pt>
                <c:pt idx="541">
                  <c:v>2875</c:v>
                </c:pt>
                <c:pt idx="542">
                  <c:v>2482</c:v>
                </c:pt>
                <c:pt idx="543">
                  <c:v>1361</c:v>
                </c:pt>
                <c:pt idx="544">
                  <c:v>1490</c:v>
                </c:pt>
                <c:pt idx="545">
                  <c:v>1361</c:v>
                </c:pt>
                <c:pt idx="546">
                  <c:v>1865</c:v>
                </c:pt>
                <c:pt idx="547">
                  <c:v>2101</c:v>
                </c:pt>
                <c:pt idx="548">
                  <c:v>1751</c:v>
                </c:pt>
                <c:pt idx="549">
                  <c:v>2042</c:v>
                </c:pt>
                <c:pt idx="550">
                  <c:v>2741</c:v>
                </c:pt>
                <c:pt idx="551">
                  <c:v>3537</c:v>
                </c:pt>
                <c:pt idx="552">
                  <c:v>1363</c:v>
                </c:pt>
                <c:pt idx="553">
                  <c:v>2306</c:v>
                </c:pt>
                <c:pt idx="554">
                  <c:v>2491</c:v>
                </c:pt>
                <c:pt idx="555">
                  <c:v>1733</c:v>
                </c:pt>
                <c:pt idx="556">
                  <c:v>1274</c:v>
                </c:pt>
                <c:pt idx="557">
                  <c:v>2889</c:v>
                </c:pt>
                <c:pt idx="558">
                  <c:v>2486</c:v>
                </c:pt>
                <c:pt idx="559">
                  <c:v>1481</c:v>
                </c:pt>
                <c:pt idx="560">
                  <c:v>1620</c:v>
                </c:pt>
                <c:pt idx="561">
                  <c:v>2102</c:v>
                </c:pt>
                <c:pt idx="562">
                  <c:v>2424</c:v>
                </c:pt>
                <c:pt idx="563">
                  <c:v>1430</c:v>
                </c:pt>
                <c:pt idx="564">
                  <c:v>888</c:v>
                </c:pt>
                <c:pt idx="565">
                  <c:v>595</c:v>
                </c:pt>
                <c:pt idx="566">
                  <c:v>669</c:v>
                </c:pt>
                <c:pt idx="567">
                  <c:v>895</c:v>
                </c:pt>
                <c:pt idx="568">
                  <c:v>2472</c:v>
                </c:pt>
                <c:pt idx="569">
                  <c:v>903</c:v>
                </c:pt>
                <c:pt idx="570">
                  <c:v>2357</c:v>
                </c:pt>
                <c:pt idx="571">
                  <c:v>2891</c:v>
                </c:pt>
                <c:pt idx="572">
                  <c:v>2946</c:v>
                </c:pt>
                <c:pt idx="573">
                  <c:v>3037</c:v>
                </c:pt>
                <c:pt idx="574">
                  <c:v>3108</c:v>
                </c:pt>
                <c:pt idx="575">
                  <c:v>2544</c:v>
                </c:pt>
                <c:pt idx="576">
                  <c:v>-31</c:v>
                </c:pt>
                <c:pt idx="577">
                  <c:v>-19</c:v>
                </c:pt>
                <c:pt idx="578">
                  <c:v>219</c:v>
                </c:pt>
                <c:pt idx="579">
                  <c:v>1882</c:v>
                </c:pt>
                <c:pt idx="580">
                  <c:v>4446</c:v>
                </c:pt>
                <c:pt idx="581">
                  <c:v>2951</c:v>
                </c:pt>
                <c:pt idx="582">
                  <c:v>1745</c:v>
                </c:pt>
                <c:pt idx="583">
                  <c:v>2264</c:v>
                </c:pt>
                <c:pt idx="584">
                  <c:v>1113</c:v>
                </c:pt>
                <c:pt idx="585">
                  <c:v>800</c:v>
                </c:pt>
                <c:pt idx="586">
                  <c:v>519</c:v>
                </c:pt>
                <c:pt idx="587">
                  <c:v>944</c:v>
                </c:pt>
                <c:pt idx="588">
                  <c:v>2820</c:v>
                </c:pt>
                <c:pt idx="589">
                  <c:v>4215</c:v>
                </c:pt>
                <c:pt idx="590">
                  <c:v>3746</c:v>
                </c:pt>
                <c:pt idx="591">
                  <c:v>4446</c:v>
                </c:pt>
                <c:pt idx="592">
                  <c:v>4033</c:v>
                </c:pt>
                <c:pt idx="593">
                  <c:v>1044</c:v>
                </c:pt>
                <c:pt idx="594">
                  <c:v>676</c:v>
                </c:pt>
                <c:pt idx="595">
                  <c:v>-31</c:v>
                </c:pt>
                <c:pt idx="596">
                  <c:v>650</c:v>
                </c:pt>
                <c:pt idx="597">
                  <c:v>1351</c:v>
                </c:pt>
                <c:pt idx="598">
                  <c:v>3395</c:v>
                </c:pt>
                <c:pt idx="599">
                  <c:v>2883</c:v>
                </c:pt>
                <c:pt idx="600">
                  <c:v>3844</c:v>
                </c:pt>
                <c:pt idx="601">
                  <c:v>3389</c:v>
                </c:pt>
                <c:pt idx="602">
                  <c:v>2999</c:v>
                </c:pt>
                <c:pt idx="603">
                  <c:v>2633</c:v>
                </c:pt>
                <c:pt idx="604">
                  <c:v>3024</c:v>
                </c:pt>
                <c:pt idx="605">
                  <c:v>2608</c:v>
                </c:pt>
                <c:pt idx="606">
                  <c:v>2331</c:v>
                </c:pt>
                <c:pt idx="607">
                  <c:v>1783</c:v>
                </c:pt>
                <c:pt idx="608">
                  <c:v>3572</c:v>
                </c:pt>
                <c:pt idx="609">
                  <c:v>3100</c:v>
                </c:pt>
                <c:pt idx="610">
                  <c:v>1808</c:v>
                </c:pt>
                <c:pt idx="611">
                  <c:v>605</c:v>
                </c:pt>
                <c:pt idx="612">
                  <c:v>176</c:v>
                </c:pt>
                <c:pt idx="613">
                  <c:v>214</c:v>
                </c:pt>
                <c:pt idx="614">
                  <c:v>296</c:v>
                </c:pt>
                <c:pt idx="615">
                  <c:v>939</c:v>
                </c:pt>
                <c:pt idx="616">
                  <c:v>1714</c:v>
                </c:pt>
                <c:pt idx="617">
                  <c:v>3925</c:v>
                </c:pt>
                <c:pt idx="618">
                  <c:v>5425</c:v>
                </c:pt>
                <c:pt idx="619">
                  <c:v>5255</c:v>
                </c:pt>
                <c:pt idx="620">
                  <c:v>5608</c:v>
                </c:pt>
                <c:pt idx="621">
                  <c:v>5608</c:v>
                </c:pt>
                <c:pt idx="622">
                  <c:v>5248</c:v>
                </c:pt>
                <c:pt idx="623">
                  <c:v>5261</c:v>
                </c:pt>
                <c:pt idx="624">
                  <c:v>911</c:v>
                </c:pt>
                <c:pt idx="625">
                  <c:v>1085</c:v>
                </c:pt>
                <c:pt idx="626">
                  <c:v>1602</c:v>
                </c:pt>
                <c:pt idx="627">
                  <c:v>2209</c:v>
                </c:pt>
                <c:pt idx="628">
                  <c:v>3141</c:v>
                </c:pt>
                <c:pt idx="629">
                  <c:v>3293</c:v>
                </c:pt>
                <c:pt idx="630">
                  <c:v>2402</c:v>
                </c:pt>
                <c:pt idx="631">
                  <c:v>2507</c:v>
                </c:pt>
                <c:pt idx="632">
                  <c:v>3887</c:v>
                </c:pt>
                <c:pt idx="633">
                  <c:v>4396</c:v>
                </c:pt>
                <c:pt idx="634">
                  <c:v>3083</c:v>
                </c:pt>
                <c:pt idx="635">
                  <c:v>2647</c:v>
                </c:pt>
                <c:pt idx="636">
                  <c:v>1731</c:v>
                </c:pt>
                <c:pt idx="637">
                  <c:v>1526</c:v>
                </c:pt>
                <c:pt idx="638">
                  <c:v>1379</c:v>
                </c:pt>
                <c:pt idx="639">
                  <c:v>1337</c:v>
                </c:pt>
                <c:pt idx="640">
                  <c:v>1495</c:v>
                </c:pt>
                <c:pt idx="641">
                  <c:v>2111</c:v>
                </c:pt>
                <c:pt idx="642">
                  <c:v>2192</c:v>
                </c:pt>
                <c:pt idx="643">
                  <c:v>2046</c:v>
                </c:pt>
                <c:pt idx="644">
                  <c:v>1600</c:v>
                </c:pt>
                <c:pt idx="645">
                  <c:v>1403</c:v>
                </c:pt>
                <c:pt idx="646">
                  <c:v>1756</c:v>
                </c:pt>
                <c:pt idx="647">
                  <c:v>1687</c:v>
                </c:pt>
                <c:pt idx="648">
                  <c:v>1945</c:v>
                </c:pt>
                <c:pt idx="649">
                  <c:v>1816</c:v>
                </c:pt>
                <c:pt idx="650">
                  <c:v>1165</c:v>
                </c:pt>
                <c:pt idx="651">
                  <c:v>813</c:v>
                </c:pt>
                <c:pt idx="652">
                  <c:v>749</c:v>
                </c:pt>
                <c:pt idx="653">
                  <c:v>411</c:v>
                </c:pt>
                <c:pt idx="654">
                  <c:v>306</c:v>
                </c:pt>
                <c:pt idx="655">
                  <c:v>124</c:v>
                </c:pt>
                <c:pt idx="656">
                  <c:v>81</c:v>
                </c:pt>
                <c:pt idx="657">
                  <c:v>2</c:v>
                </c:pt>
                <c:pt idx="658">
                  <c:v>-26</c:v>
                </c:pt>
                <c:pt idx="659">
                  <c:v>-15</c:v>
                </c:pt>
                <c:pt idx="660">
                  <c:v>0</c:v>
                </c:pt>
                <c:pt idx="661">
                  <c:v>-13</c:v>
                </c:pt>
                <c:pt idx="662">
                  <c:v>-15</c:v>
                </c:pt>
                <c:pt idx="663">
                  <c:v>-28</c:v>
                </c:pt>
                <c:pt idx="664">
                  <c:v>-28</c:v>
                </c:pt>
                <c:pt idx="665">
                  <c:v>-29</c:v>
                </c:pt>
                <c:pt idx="666">
                  <c:v>-7</c:v>
                </c:pt>
                <c:pt idx="667">
                  <c:v>13</c:v>
                </c:pt>
                <c:pt idx="668">
                  <c:v>-11</c:v>
                </c:pt>
                <c:pt idx="669">
                  <c:v>4</c:v>
                </c:pt>
                <c:pt idx="670">
                  <c:v>-19</c:v>
                </c:pt>
                <c:pt idx="671">
                  <c:v>-19</c:v>
                </c:pt>
                <c:pt idx="672">
                  <c:v>1214</c:v>
                </c:pt>
                <c:pt idx="673">
                  <c:v>2224</c:v>
                </c:pt>
                <c:pt idx="674">
                  <c:v>2600</c:v>
                </c:pt>
                <c:pt idx="675">
                  <c:v>2513</c:v>
                </c:pt>
                <c:pt idx="676">
                  <c:v>2229</c:v>
                </c:pt>
                <c:pt idx="677">
                  <c:v>1470</c:v>
                </c:pt>
                <c:pt idx="678">
                  <c:v>1103</c:v>
                </c:pt>
                <c:pt idx="679">
                  <c:v>338</c:v>
                </c:pt>
                <c:pt idx="680">
                  <c:v>457</c:v>
                </c:pt>
                <c:pt idx="681">
                  <c:v>643</c:v>
                </c:pt>
                <c:pt idx="682">
                  <c:v>334</c:v>
                </c:pt>
                <c:pt idx="683">
                  <c:v>255</c:v>
                </c:pt>
                <c:pt idx="684">
                  <c:v>240</c:v>
                </c:pt>
                <c:pt idx="685">
                  <c:v>101</c:v>
                </c:pt>
                <c:pt idx="686">
                  <c:v>161</c:v>
                </c:pt>
                <c:pt idx="687">
                  <c:v>26</c:v>
                </c:pt>
                <c:pt idx="688">
                  <c:v>127</c:v>
                </c:pt>
                <c:pt idx="689">
                  <c:v>387</c:v>
                </c:pt>
                <c:pt idx="690">
                  <c:v>1096</c:v>
                </c:pt>
                <c:pt idx="691">
                  <c:v>1330</c:v>
                </c:pt>
                <c:pt idx="692">
                  <c:v>1758</c:v>
                </c:pt>
                <c:pt idx="693">
                  <c:v>2486</c:v>
                </c:pt>
                <c:pt idx="694">
                  <c:v>2827</c:v>
                </c:pt>
                <c:pt idx="695">
                  <c:v>2710</c:v>
                </c:pt>
                <c:pt idx="696">
                  <c:v>5111</c:v>
                </c:pt>
                <c:pt idx="697">
                  <c:v>4357</c:v>
                </c:pt>
                <c:pt idx="698">
                  <c:v>4489</c:v>
                </c:pt>
                <c:pt idx="699">
                  <c:v>4195</c:v>
                </c:pt>
                <c:pt idx="700">
                  <c:v>3800</c:v>
                </c:pt>
                <c:pt idx="701">
                  <c:v>3094</c:v>
                </c:pt>
                <c:pt idx="702">
                  <c:v>3055</c:v>
                </c:pt>
                <c:pt idx="703">
                  <c:v>3211</c:v>
                </c:pt>
                <c:pt idx="704">
                  <c:v>3526</c:v>
                </c:pt>
                <c:pt idx="705">
                  <c:v>3593</c:v>
                </c:pt>
                <c:pt idx="706">
                  <c:v>2393</c:v>
                </c:pt>
                <c:pt idx="707">
                  <c:v>1538</c:v>
                </c:pt>
                <c:pt idx="708">
                  <c:v>472</c:v>
                </c:pt>
                <c:pt idx="709">
                  <c:v>158</c:v>
                </c:pt>
                <c:pt idx="710">
                  <c:v>248</c:v>
                </c:pt>
                <c:pt idx="711">
                  <c:v>86</c:v>
                </c:pt>
                <c:pt idx="712">
                  <c:v>2</c:v>
                </c:pt>
                <c:pt idx="713">
                  <c:v>320</c:v>
                </c:pt>
                <c:pt idx="714">
                  <c:v>1843</c:v>
                </c:pt>
                <c:pt idx="715">
                  <c:v>1267</c:v>
                </c:pt>
                <c:pt idx="716">
                  <c:v>1997</c:v>
                </c:pt>
                <c:pt idx="717">
                  <c:v>2711</c:v>
                </c:pt>
                <c:pt idx="718">
                  <c:v>2000</c:v>
                </c:pt>
                <c:pt idx="719">
                  <c:v>1466</c:v>
                </c:pt>
                <c:pt idx="720">
                  <c:v>4638</c:v>
                </c:pt>
                <c:pt idx="721">
                  <c:v>4288</c:v>
                </c:pt>
                <c:pt idx="722">
                  <c:v>3941</c:v>
                </c:pt>
                <c:pt idx="723">
                  <c:v>3376</c:v>
                </c:pt>
                <c:pt idx="724">
                  <c:v>3425</c:v>
                </c:pt>
                <c:pt idx="725">
                  <c:v>3320</c:v>
                </c:pt>
                <c:pt idx="726">
                  <c:v>3212</c:v>
                </c:pt>
                <c:pt idx="727">
                  <c:v>3083</c:v>
                </c:pt>
                <c:pt idx="728">
                  <c:v>2968</c:v>
                </c:pt>
                <c:pt idx="729">
                  <c:v>2847</c:v>
                </c:pt>
                <c:pt idx="730">
                  <c:v>2755</c:v>
                </c:pt>
                <c:pt idx="731">
                  <c:v>2568</c:v>
                </c:pt>
                <c:pt idx="732">
                  <c:v>2842</c:v>
                </c:pt>
                <c:pt idx="733">
                  <c:v>2042</c:v>
                </c:pt>
                <c:pt idx="734">
                  <c:v>2782</c:v>
                </c:pt>
                <c:pt idx="735">
                  <c:v>3762</c:v>
                </c:pt>
                <c:pt idx="736">
                  <c:v>4340</c:v>
                </c:pt>
                <c:pt idx="737">
                  <c:v>4545</c:v>
                </c:pt>
                <c:pt idx="738">
                  <c:v>5502</c:v>
                </c:pt>
                <c:pt idx="739">
                  <c:v>4979</c:v>
                </c:pt>
                <c:pt idx="740">
                  <c:v>3901</c:v>
                </c:pt>
                <c:pt idx="741">
                  <c:v>3961</c:v>
                </c:pt>
                <c:pt idx="742">
                  <c:v>4757</c:v>
                </c:pt>
                <c:pt idx="743">
                  <c:v>4917</c:v>
                </c:pt>
              </c:numCache>
            </c:numRef>
          </c:val>
        </c:ser>
        <c:marker val="1"/>
        <c:axId val="77709312"/>
        <c:axId val="77711232"/>
      </c:lineChart>
      <c:catAx>
        <c:axId val="777093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of the Month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7711232"/>
        <c:crosses val="autoZero"/>
        <c:auto val="1"/>
        <c:lblAlgn val="ctr"/>
        <c:lblOffset val="100"/>
        <c:tickMarkSkip val="24"/>
      </c:catAx>
      <c:valAx>
        <c:axId val="77711232"/>
        <c:scaling>
          <c:orientation val="minMax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>
            <c:manualLayout>
              <c:xMode val="edge"/>
              <c:yMode val="edge"/>
              <c:x val="1.2454479334661513E-2"/>
              <c:y val="0.40376332306287832"/>
            </c:manualLayout>
          </c:layout>
        </c:title>
        <c:numFmt formatCode="General" sourceLinked="1"/>
        <c:tickLblPos val="nextTo"/>
        <c:crossAx val="777093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949391265850805"/>
          <c:y val="0.14021910304690233"/>
          <c:w val="0.69986351706036742"/>
          <c:h val="7.318475407965308E-2"/>
        </c:manualLayout>
      </c:layout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First 2 Days - Over-Supply </a:t>
            </a:r>
            <a:r>
              <a:rPr lang="en-US" dirty="0">
                <a:solidFill>
                  <a:srgbClr val="FF0000"/>
                </a:solidFill>
              </a:rPr>
              <a:t>Simulated</a:t>
            </a:r>
            <a:r>
              <a:rPr lang="en-US" dirty="0"/>
              <a:t> Dispatch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4756917351695892"/>
          <c:y val="0.12505446623093683"/>
          <c:w val="0.82457222601379265"/>
          <c:h val="0.67983074011173461"/>
        </c:manualLayout>
      </c:layout>
      <c:lineChart>
        <c:grouping val="standard"/>
        <c:ser>
          <c:idx val="0"/>
          <c:order val="0"/>
          <c:tx>
            <c:strRef>
              <c:f>Dispatch!$E$6</c:f>
              <c:strCache>
                <c:ptCount val="1"/>
                <c:pt idx="0">
                  <c:v>Load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Dispatch!$E$7:$E$54</c:f>
              <c:numCache>
                <c:formatCode>General</c:formatCode>
                <c:ptCount val="48"/>
                <c:pt idx="0">
                  <c:v>15817</c:v>
                </c:pt>
                <c:pt idx="1">
                  <c:v>15473</c:v>
                </c:pt>
                <c:pt idx="2">
                  <c:v>15385</c:v>
                </c:pt>
                <c:pt idx="3">
                  <c:v>15611</c:v>
                </c:pt>
                <c:pt idx="4">
                  <c:v>16433</c:v>
                </c:pt>
                <c:pt idx="5">
                  <c:v>18280</c:v>
                </c:pt>
                <c:pt idx="6">
                  <c:v>20716</c:v>
                </c:pt>
                <c:pt idx="7">
                  <c:v>21912</c:v>
                </c:pt>
                <c:pt idx="8">
                  <c:v>21896</c:v>
                </c:pt>
                <c:pt idx="9">
                  <c:v>21588</c:v>
                </c:pt>
                <c:pt idx="10">
                  <c:v>21244</c:v>
                </c:pt>
                <c:pt idx="11">
                  <c:v>20835</c:v>
                </c:pt>
                <c:pt idx="12">
                  <c:v>20497</c:v>
                </c:pt>
                <c:pt idx="13">
                  <c:v>20162</c:v>
                </c:pt>
                <c:pt idx="14">
                  <c:v>19869</c:v>
                </c:pt>
                <c:pt idx="15">
                  <c:v>19719</c:v>
                </c:pt>
                <c:pt idx="16">
                  <c:v>19771</c:v>
                </c:pt>
                <c:pt idx="17">
                  <c:v>19969</c:v>
                </c:pt>
                <c:pt idx="18">
                  <c:v>20394</c:v>
                </c:pt>
                <c:pt idx="19">
                  <c:v>20757</c:v>
                </c:pt>
                <c:pt idx="20">
                  <c:v>20926</c:v>
                </c:pt>
                <c:pt idx="21">
                  <c:v>20199</c:v>
                </c:pt>
                <c:pt idx="22">
                  <c:v>18412</c:v>
                </c:pt>
                <c:pt idx="23">
                  <c:v>16761</c:v>
                </c:pt>
                <c:pt idx="24">
                  <c:v>15013</c:v>
                </c:pt>
                <c:pt idx="25">
                  <c:v>14690</c:v>
                </c:pt>
                <c:pt idx="26">
                  <c:v>14599</c:v>
                </c:pt>
                <c:pt idx="27">
                  <c:v>14804</c:v>
                </c:pt>
                <c:pt idx="28">
                  <c:v>15574</c:v>
                </c:pt>
                <c:pt idx="29">
                  <c:v>17315</c:v>
                </c:pt>
                <c:pt idx="30">
                  <c:v>19631</c:v>
                </c:pt>
                <c:pt idx="31">
                  <c:v>20773</c:v>
                </c:pt>
                <c:pt idx="32">
                  <c:v>20765</c:v>
                </c:pt>
                <c:pt idx="33">
                  <c:v>20478</c:v>
                </c:pt>
                <c:pt idx="34">
                  <c:v>20155</c:v>
                </c:pt>
                <c:pt idx="35">
                  <c:v>19768</c:v>
                </c:pt>
                <c:pt idx="36">
                  <c:v>19443</c:v>
                </c:pt>
                <c:pt idx="37">
                  <c:v>19124</c:v>
                </c:pt>
                <c:pt idx="38">
                  <c:v>18846</c:v>
                </c:pt>
                <c:pt idx="39">
                  <c:v>18698</c:v>
                </c:pt>
                <c:pt idx="40">
                  <c:v>18731</c:v>
                </c:pt>
                <c:pt idx="41">
                  <c:v>18891</c:v>
                </c:pt>
                <c:pt idx="42">
                  <c:v>19257</c:v>
                </c:pt>
                <c:pt idx="43">
                  <c:v>19573</c:v>
                </c:pt>
                <c:pt idx="44">
                  <c:v>19738</c:v>
                </c:pt>
                <c:pt idx="45">
                  <c:v>19091</c:v>
                </c:pt>
                <c:pt idx="46">
                  <c:v>17436</c:v>
                </c:pt>
                <c:pt idx="47">
                  <c:v>15891</c:v>
                </c:pt>
              </c:numCache>
            </c:numRef>
          </c:val>
        </c:ser>
        <c:ser>
          <c:idx val="2"/>
          <c:order val="1"/>
          <c:tx>
            <c:strRef>
              <c:f>Dispatch!$G$6</c:f>
              <c:strCache>
                <c:ptCount val="1"/>
                <c:pt idx="0">
                  <c:v>Thermal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Dispatch!$G$7:$G$54</c:f>
              <c:numCache>
                <c:formatCode>General</c:formatCode>
                <c:ptCount val="48"/>
                <c:pt idx="0">
                  <c:v>882</c:v>
                </c:pt>
                <c:pt idx="1">
                  <c:v>882</c:v>
                </c:pt>
                <c:pt idx="2">
                  <c:v>882</c:v>
                </c:pt>
                <c:pt idx="3">
                  <c:v>882</c:v>
                </c:pt>
                <c:pt idx="4">
                  <c:v>882</c:v>
                </c:pt>
                <c:pt idx="5">
                  <c:v>882</c:v>
                </c:pt>
                <c:pt idx="6">
                  <c:v>896</c:v>
                </c:pt>
                <c:pt idx="7">
                  <c:v>896</c:v>
                </c:pt>
                <c:pt idx="8">
                  <c:v>896</c:v>
                </c:pt>
                <c:pt idx="9">
                  <c:v>896</c:v>
                </c:pt>
                <c:pt idx="10">
                  <c:v>896</c:v>
                </c:pt>
                <c:pt idx="11">
                  <c:v>896</c:v>
                </c:pt>
                <c:pt idx="12">
                  <c:v>896</c:v>
                </c:pt>
                <c:pt idx="13">
                  <c:v>896</c:v>
                </c:pt>
                <c:pt idx="14">
                  <c:v>896</c:v>
                </c:pt>
                <c:pt idx="15">
                  <c:v>896</c:v>
                </c:pt>
                <c:pt idx="16">
                  <c:v>896</c:v>
                </c:pt>
                <c:pt idx="17">
                  <c:v>896</c:v>
                </c:pt>
                <c:pt idx="18">
                  <c:v>896</c:v>
                </c:pt>
                <c:pt idx="19">
                  <c:v>896</c:v>
                </c:pt>
                <c:pt idx="20">
                  <c:v>896</c:v>
                </c:pt>
                <c:pt idx="21">
                  <c:v>896</c:v>
                </c:pt>
                <c:pt idx="22">
                  <c:v>882</c:v>
                </c:pt>
                <c:pt idx="23">
                  <c:v>882</c:v>
                </c:pt>
                <c:pt idx="24">
                  <c:v>882</c:v>
                </c:pt>
                <c:pt idx="25">
                  <c:v>882</c:v>
                </c:pt>
                <c:pt idx="26">
                  <c:v>882</c:v>
                </c:pt>
                <c:pt idx="27">
                  <c:v>882</c:v>
                </c:pt>
                <c:pt idx="28">
                  <c:v>882</c:v>
                </c:pt>
                <c:pt idx="29">
                  <c:v>882</c:v>
                </c:pt>
                <c:pt idx="30">
                  <c:v>882</c:v>
                </c:pt>
                <c:pt idx="31">
                  <c:v>882</c:v>
                </c:pt>
                <c:pt idx="32">
                  <c:v>882</c:v>
                </c:pt>
                <c:pt idx="33">
                  <c:v>882</c:v>
                </c:pt>
                <c:pt idx="34">
                  <c:v>882</c:v>
                </c:pt>
                <c:pt idx="35">
                  <c:v>882</c:v>
                </c:pt>
                <c:pt idx="36">
                  <c:v>882</c:v>
                </c:pt>
                <c:pt idx="37">
                  <c:v>882</c:v>
                </c:pt>
                <c:pt idx="38">
                  <c:v>882</c:v>
                </c:pt>
                <c:pt idx="39">
                  <c:v>882</c:v>
                </c:pt>
                <c:pt idx="40">
                  <c:v>882</c:v>
                </c:pt>
                <c:pt idx="41">
                  <c:v>882</c:v>
                </c:pt>
                <c:pt idx="42">
                  <c:v>882</c:v>
                </c:pt>
                <c:pt idx="43">
                  <c:v>882</c:v>
                </c:pt>
                <c:pt idx="44">
                  <c:v>882</c:v>
                </c:pt>
                <c:pt idx="45">
                  <c:v>882</c:v>
                </c:pt>
                <c:pt idx="46">
                  <c:v>882</c:v>
                </c:pt>
                <c:pt idx="47">
                  <c:v>882</c:v>
                </c:pt>
              </c:numCache>
            </c:numRef>
          </c:val>
        </c:ser>
        <c:ser>
          <c:idx val="4"/>
          <c:order val="2"/>
          <c:tx>
            <c:strRef>
              <c:f>Dispatch!$I$6</c:f>
              <c:strCache>
                <c:ptCount val="1"/>
                <c:pt idx="0">
                  <c:v>Hydro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val>
            <c:numRef>
              <c:f>Dispatch!$I$7:$I$54</c:f>
              <c:numCache>
                <c:formatCode>General</c:formatCode>
                <c:ptCount val="48"/>
                <c:pt idx="0">
                  <c:v>17596</c:v>
                </c:pt>
                <c:pt idx="1">
                  <c:v>17596</c:v>
                </c:pt>
                <c:pt idx="2">
                  <c:v>17596</c:v>
                </c:pt>
                <c:pt idx="3">
                  <c:v>17596</c:v>
                </c:pt>
                <c:pt idx="4">
                  <c:v>17596</c:v>
                </c:pt>
                <c:pt idx="5">
                  <c:v>17596</c:v>
                </c:pt>
                <c:pt idx="6">
                  <c:v>20569</c:v>
                </c:pt>
                <c:pt idx="7">
                  <c:v>21764</c:v>
                </c:pt>
                <c:pt idx="8">
                  <c:v>21750</c:v>
                </c:pt>
                <c:pt idx="9">
                  <c:v>21439</c:v>
                </c:pt>
                <c:pt idx="10">
                  <c:v>21070</c:v>
                </c:pt>
                <c:pt idx="11">
                  <c:v>20132</c:v>
                </c:pt>
                <c:pt idx="12">
                  <c:v>18968</c:v>
                </c:pt>
                <c:pt idx="13">
                  <c:v>18551</c:v>
                </c:pt>
                <c:pt idx="14">
                  <c:v>18337</c:v>
                </c:pt>
                <c:pt idx="15">
                  <c:v>18905</c:v>
                </c:pt>
                <c:pt idx="16">
                  <c:v>18966</c:v>
                </c:pt>
                <c:pt idx="17">
                  <c:v>18752</c:v>
                </c:pt>
                <c:pt idx="18">
                  <c:v>19932</c:v>
                </c:pt>
                <c:pt idx="19">
                  <c:v>20218</c:v>
                </c:pt>
                <c:pt idx="20">
                  <c:v>20406</c:v>
                </c:pt>
                <c:pt idx="21">
                  <c:v>19238</c:v>
                </c:pt>
                <c:pt idx="22">
                  <c:v>17596</c:v>
                </c:pt>
                <c:pt idx="23">
                  <c:v>17596</c:v>
                </c:pt>
                <c:pt idx="24">
                  <c:v>17596</c:v>
                </c:pt>
                <c:pt idx="25">
                  <c:v>17596</c:v>
                </c:pt>
                <c:pt idx="26">
                  <c:v>17596</c:v>
                </c:pt>
                <c:pt idx="27">
                  <c:v>17596</c:v>
                </c:pt>
                <c:pt idx="28">
                  <c:v>17596</c:v>
                </c:pt>
                <c:pt idx="29">
                  <c:v>17596</c:v>
                </c:pt>
                <c:pt idx="30">
                  <c:v>17596</c:v>
                </c:pt>
                <c:pt idx="31">
                  <c:v>17596</c:v>
                </c:pt>
                <c:pt idx="32">
                  <c:v>17596</c:v>
                </c:pt>
                <c:pt idx="33">
                  <c:v>17596</c:v>
                </c:pt>
                <c:pt idx="34">
                  <c:v>17596</c:v>
                </c:pt>
                <c:pt idx="35">
                  <c:v>17596</c:v>
                </c:pt>
                <c:pt idx="36">
                  <c:v>17596</c:v>
                </c:pt>
                <c:pt idx="37">
                  <c:v>17596</c:v>
                </c:pt>
                <c:pt idx="38">
                  <c:v>17596</c:v>
                </c:pt>
                <c:pt idx="39">
                  <c:v>17596</c:v>
                </c:pt>
                <c:pt idx="40">
                  <c:v>17596</c:v>
                </c:pt>
                <c:pt idx="41">
                  <c:v>17596</c:v>
                </c:pt>
                <c:pt idx="42">
                  <c:v>17596</c:v>
                </c:pt>
                <c:pt idx="43">
                  <c:v>17596</c:v>
                </c:pt>
                <c:pt idx="44">
                  <c:v>17596</c:v>
                </c:pt>
                <c:pt idx="45">
                  <c:v>17596</c:v>
                </c:pt>
                <c:pt idx="46">
                  <c:v>17596</c:v>
                </c:pt>
                <c:pt idx="47">
                  <c:v>17596</c:v>
                </c:pt>
              </c:numCache>
            </c:numRef>
          </c:val>
        </c:ser>
        <c:ser>
          <c:idx val="5"/>
          <c:order val="3"/>
          <c:tx>
            <c:strRef>
              <c:f>Dispatch!$J$6</c:f>
              <c:strCache>
                <c:ptCount val="1"/>
                <c:pt idx="0">
                  <c:v>Wind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Dispatch!$J$7:$J$54</c:f>
              <c:numCache>
                <c:formatCode>General</c:formatCode>
                <c:ptCount val="48"/>
                <c:pt idx="0">
                  <c:v>-11</c:v>
                </c:pt>
                <c:pt idx="1">
                  <c:v>-14</c:v>
                </c:pt>
                <c:pt idx="2">
                  <c:v>-29</c:v>
                </c:pt>
                <c:pt idx="3">
                  <c:v>-29</c:v>
                </c:pt>
                <c:pt idx="4">
                  <c:v>-29</c:v>
                </c:pt>
                <c:pt idx="5">
                  <c:v>-32</c:v>
                </c:pt>
                <c:pt idx="6">
                  <c:v>-28</c:v>
                </c:pt>
                <c:pt idx="7">
                  <c:v>-27</c:v>
                </c:pt>
                <c:pt idx="8">
                  <c:v>-29</c:v>
                </c:pt>
                <c:pt idx="9">
                  <c:v>-26</c:v>
                </c:pt>
                <c:pt idx="10">
                  <c:v>-1</c:v>
                </c:pt>
                <c:pt idx="11">
                  <c:v>-13</c:v>
                </c:pt>
                <c:pt idx="12">
                  <c:v>4</c:v>
                </c:pt>
                <c:pt idx="13">
                  <c:v>86</c:v>
                </c:pt>
                <c:pt idx="14">
                  <c:v>7</c:v>
                </c:pt>
                <c:pt idx="15">
                  <c:v>113</c:v>
                </c:pt>
                <c:pt idx="16">
                  <c:v>630</c:v>
                </c:pt>
                <c:pt idx="17">
                  <c:v>1042</c:v>
                </c:pt>
                <c:pt idx="18">
                  <c:v>287</c:v>
                </c:pt>
                <c:pt idx="19">
                  <c:v>364</c:v>
                </c:pt>
                <c:pt idx="20">
                  <c:v>345</c:v>
                </c:pt>
                <c:pt idx="21">
                  <c:v>246</c:v>
                </c:pt>
                <c:pt idx="22">
                  <c:v>272</c:v>
                </c:pt>
                <c:pt idx="23">
                  <c:v>675</c:v>
                </c:pt>
                <c:pt idx="24">
                  <c:v>4027</c:v>
                </c:pt>
                <c:pt idx="25">
                  <c:v>4114</c:v>
                </c:pt>
                <c:pt idx="26">
                  <c:v>5005</c:v>
                </c:pt>
                <c:pt idx="27">
                  <c:v>5193</c:v>
                </c:pt>
                <c:pt idx="28">
                  <c:v>5927</c:v>
                </c:pt>
                <c:pt idx="29">
                  <c:v>5789</c:v>
                </c:pt>
                <c:pt idx="30">
                  <c:v>2972</c:v>
                </c:pt>
                <c:pt idx="31">
                  <c:v>2960</c:v>
                </c:pt>
                <c:pt idx="32">
                  <c:v>5977</c:v>
                </c:pt>
                <c:pt idx="33">
                  <c:v>5732</c:v>
                </c:pt>
                <c:pt idx="34">
                  <c:v>5212</c:v>
                </c:pt>
                <c:pt idx="35">
                  <c:v>5971</c:v>
                </c:pt>
                <c:pt idx="36">
                  <c:v>5964</c:v>
                </c:pt>
                <c:pt idx="37">
                  <c:v>5971</c:v>
                </c:pt>
                <c:pt idx="38">
                  <c:v>5964</c:v>
                </c:pt>
                <c:pt idx="39">
                  <c:v>5951</c:v>
                </c:pt>
                <c:pt idx="40">
                  <c:v>5964</c:v>
                </c:pt>
                <c:pt idx="41">
                  <c:v>5971</c:v>
                </c:pt>
                <c:pt idx="42">
                  <c:v>5237</c:v>
                </c:pt>
                <c:pt idx="43">
                  <c:v>2734</c:v>
                </c:pt>
                <c:pt idx="44">
                  <c:v>2885</c:v>
                </c:pt>
                <c:pt idx="45">
                  <c:v>3054</c:v>
                </c:pt>
                <c:pt idx="46">
                  <c:v>3593</c:v>
                </c:pt>
                <c:pt idx="47">
                  <c:v>3500</c:v>
                </c:pt>
              </c:numCache>
            </c:numRef>
          </c:val>
        </c:ser>
        <c:marker val="1"/>
        <c:axId val="77506816"/>
        <c:axId val="77513088"/>
      </c:lineChart>
      <c:catAx>
        <c:axId val="775068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Hours</a:t>
                </a:r>
              </a:p>
            </c:rich>
          </c:tx>
          <c:layout/>
        </c:title>
        <c:tickLblPos val="nextTo"/>
        <c:crossAx val="77513088"/>
        <c:crosses val="autoZero"/>
        <c:auto val="1"/>
        <c:lblAlgn val="ctr"/>
        <c:lblOffset val="100"/>
      </c:catAx>
      <c:valAx>
        <c:axId val="77513088"/>
        <c:scaling>
          <c:orientation val="minMax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General" sourceLinked="1"/>
        <c:tickLblPos val="nextTo"/>
        <c:crossAx val="775068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965933592065538"/>
          <c:y val="0.10409528874250233"/>
          <c:w val="0.64922811556705473"/>
          <c:h val="0.11788059172342021"/>
        </c:manualLayout>
      </c:layout>
    </c:legend>
    <c:plotVisOnly val="1"/>
  </c:chart>
  <c:txPr>
    <a:bodyPr/>
    <a:lstStyle/>
    <a:p>
      <a:pPr>
        <a:defRPr sz="1400"/>
      </a:pPr>
      <a:endParaRPr lang="en-US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2645426943567575"/>
          <c:y val="7.9372206852522137E-2"/>
          <c:w val="0.85271313616481681"/>
          <c:h val="0.67607256863162379"/>
        </c:manualLayout>
      </c:layout>
      <c:lineChart>
        <c:grouping val="standard"/>
        <c:ser>
          <c:idx val="1"/>
          <c:order val="0"/>
          <c:tx>
            <c:strRef>
              <c:f>'Dec 1936'!$E$4</c:f>
              <c:strCache>
                <c:ptCount val="1"/>
                <c:pt idx="0">
                  <c:v>Load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'Dec 1936'!$E$5:$E$748</c:f>
              <c:numCache>
                <c:formatCode>General</c:formatCode>
                <c:ptCount val="744"/>
                <c:pt idx="0">
                  <c:v>20453</c:v>
                </c:pt>
                <c:pt idx="1">
                  <c:v>20012</c:v>
                </c:pt>
                <c:pt idx="2">
                  <c:v>19894</c:v>
                </c:pt>
                <c:pt idx="3">
                  <c:v>20111</c:v>
                </c:pt>
                <c:pt idx="4">
                  <c:v>20870</c:v>
                </c:pt>
                <c:pt idx="5">
                  <c:v>22778</c:v>
                </c:pt>
                <c:pt idx="6">
                  <c:v>25682</c:v>
                </c:pt>
                <c:pt idx="7">
                  <c:v>27487</c:v>
                </c:pt>
                <c:pt idx="8">
                  <c:v>27721</c:v>
                </c:pt>
                <c:pt idx="9">
                  <c:v>27475</c:v>
                </c:pt>
                <c:pt idx="10">
                  <c:v>27030</c:v>
                </c:pt>
                <c:pt idx="11">
                  <c:v>26399</c:v>
                </c:pt>
                <c:pt idx="12">
                  <c:v>25840</c:v>
                </c:pt>
                <c:pt idx="13">
                  <c:v>25347</c:v>
                </c:pt>
                <c:pt idx="14">
                  <c:v>25051</c:v>
                </c:pt>
                <c:pt idx="15">
                  <c:v>25321</c:v>
                </c:pt>
                <c:pt idx="16">
                  <c:v>26812</c:v>
                </c:pt>
                <c:pt idx="17">
                  <c:v>28535</c:v>
                </c:pt>
                <c:pt idx="18">
                  <c:v>28606</c:v>
                </c:pt>
                <c:pt idx="19">
                  <c:v>27812</c:v>
                </c:pt>
                <c:pt idx="20">
                  <c:v>26843</c:v>
                </c:pt>
                <c:pt idx="21">
                  <c:v>25514</c:v>
                </c:pt>
                <c:pt idx="22">
                  <c:v>23494</c:v>
                </c:pt>
                <c:pt idx="23">
                  <c:v>21629</c:v>
                </c:pt>
                <c:pt idx="24">
                  <c:v>22531</c:v>
                </c:pt>
                <c:pt idx="25">
                  <c:v>22054</c:v>
                </c:pt>
                <c:pt idx="26">
                  <c:v>21920</c:v>
                </c:pt>
                <c:pt idx="27">
                  <c:v>22157</c:v>
                </c:pt>
                <c:pt idx="28">
                  <c:v>23006</c:v>
                </c:pt>
                <c:pt idx="29">
                  <c:v>25138</c:v>
                </c:pt>
                <c:pt idx="30">
                  <c:v>28365</c:v>
                </c:pt>
                <c:pt idx="31">
                  <c:v>30347</c:v>
                </c:pt>
                <c:pt idx="32">
                  <c:v>30566</c:v>
                </c:pt>
                <c:pt idx="33">
                  <c:v>30266</c:v>
                </c:pt>
                <c:pt idx="34">
                  <c:v>29759</c:v>
                </c:pt>
                <c:pt idx="35">
                  <c:v>29053</c:v>
                </c:pt>
                <c:pt idx="36">
                  <c:v>28430</c:v>
                </c:pt>
                <c:pt idx="37">
                  <c:v>27887</c:v>
                </c:pt>
                <c:pt idx="38">
                  <c:v>27559</c:v>
                </c:pt>
                <c:pt idx="39">
                  <c:v>27851</c:v>
                </c:pt>
                <c:pt idx="40">
                  <c:v>29471</c:v>
                </c:pt>
                <c:pt idx="41">
                  <c:v>31360</c:v>
                </c:pt>
                <c:pt idx="42">
                  <c:v>31447</c:v>
                </c:pt>
                <c:pt idx="43">
                  <c:v>30568</c:v>
                </c:pt>
                <c:pt idx="44">
                  <c:v>29497</c:v>
                </c:pt>
                <c:pt idx="45">
                  <c:v>28042</c:v>
                </c:pt>
                <c:pt idx="46">
                  <c:v>25850</c:v>
                </c:pt>
                <c:pt idx="47">
                  <c:v>23804</c:v>
                </c:pt>
                <c:pt idx="48">
                  <c:v>21296</c:v>
                </c:pt>
                <c:pt idx="49">
                  <c:v>20848</c:v>
                </c:pt>
                <c:pt idx="50">
                  <c:v>20721</c:v>
                </c:pt>
                <c:pt idx="51">
                  <c:v>20942</c:v>
                </c:pt>
                <c:pt idx="52">
                  <c:v>21722</c:v>
                </c:pt>
                <c:pt idx="53">
                  <c:v>23689</c:v>
                </c:pt>
                <c:pt idx="54">
                  <c:v>26700</c:v>
                </c:pt>
                <c:pt idx="55">
                  <c:v>28599</c:v>
                </c:pt>
                <c:pt idx="56">
                  <c:v>28873</c:v>
                </c:pt>
                <c:pt idx="57">
                  <c:v>28628</c:v>
                </c:pt>
                <c:pt idx="58">
                  <c:v>28160</c:v>
                </c:pt>
                <c:pt idx="59">
                  <c:v>27488</c:v>
                </c:pt>
                <c:pt idx="60">
                  <c:v>26890</c:v>
                </c:pt>
                <c:pt idx="61">
                  <c:v>26363</c:v>
                </c:pt>
                <c:pt idx="62">
                  <c:v>26043</c:v>
                </c:pt>
                <c:pt idx="63">
                  <c:v>26317</c:v>
                </c:pt>
                <c:pt idx="64">
                  <c:v>27856</c:v>
                </c:pt>
                <c:pt idx="65">
                  <c:v>29673</c:v>
                </c:pt>
                <c:pt idx="66">
                  <c:v>29780</c:v>
                </c:pt>
                <c:pt idx="67">
                  <c:v>28956</c:v>
                </c:pt>
                <c:pt idx="68">
                  <c:v>27940</c:v>
                </c:pt>
                <c:pt idx="69">
                  <c:v>26552</c:v>
                </c:pt>
                <c:pt idx="70">
                  <c:v>24453</c:v>
                </c:pt>
                <c:pt idx="71">
                  <c:v>22509</c:v>
                </c:pt>
                <c:pt idx="72">
                  <c:v>19322</c:v>
                </c:pt>
                <c:pt idx="73">
                  <c:v>18909</c:v>
                </c:pt>
                <c:pt idx="74">
                  <c:v>18789</c:v>
                </c:pt>
                <c:pt idx="75">
                  <c:v>18981</c:v>
                </c:pt>
                <c:pt idx="76">
                  <c:v>19666</c:v>
                </c:pt>
                <c:pt idx="77">
                  <c:v>21421</c:v>
                </c:pt>
                <c:pt idx="78">
                  <c:v>24129</c:v>
                </c:pt>
                <c:pt idx="79">
                  <c:v>25834</c:v>
                </c:pt>
                <c:pt idx="80">
                  <c:v>26079</c:v>
                </c:pt>
                <c:pt idx="81">
                  <c:v>25854</c:v>
                </c:pt>
                <c:pt idx="82">
                  <c:v>25427</c:v>
                </c:pt>
                <c:pt idx="83">
                  <c:v>24817</c:v>
                </c:pt>
                <c:pt idx="84">
                  <c:v>24272</c:v>
                </c:pt>
                <c:pt idx="85">
                  <c:v>23791</c:v>
                </c:pt>
                <c:pt idx="86">
                  <c:v>23498</c:v>
                </c:pt>
                <c:pt idx="87">
                  <c:v>23730</c:v>
                </c:pt>
                <c:pt idx="88">
                  <c:v>25083</c:v>
                </c:pt>
                <c:pt idx="89">
                  <c:v>26700</c:v>
                </c:pt>
                <c:pt idx="90">
                  <c:v>26804</c:v>
                </c:pt>
                <c:pt idx="91">
                  <c:v>26060</c:v>
                </c:pt>
                <c:pt idx="92">
                  <c:v>25155</c:v>
                </c:pt>
                <c:pt idx="93">
                  <c:v>23936</c:v>
                </c:pt>
                <c:pt idx="94">
                  <c:v>22075</c:v>
                </c:pt>
                <c:pt idx="95">
                  <c:v>20353</c:v>
                </c:pt>
                <c:pt idx="96">
                  <c:v>21281</c:v>
                </c:pt>
                <c:pt idx="97">
                  <c:v>20816</c:v>
                </c:pt>
                <c:pt idx="98">
                  <c:v>20686</c:v>
                </c:pt>
                <c:pt idx="99">
                  <c:v>20894</c:v>
                </c:pt>
                <c:pt idx="100">
                  <c:v>21640</c:v>
                </c:pt>
                <c:pt idx="101">
                  <c:v>23536</c:v>
                </c:pt>
                <c:pt idx="102">
                  <c:v>26470</c:v>
                </c:pt>
                <c:pt idx="103">
                  <c:v>28362</c:v>
                </c:pt>
                <c:pt idx="104">
                  <c:v>28683</c:v>
                </c:pt>
                <c:pt idx="105">
                  <c:v>28464</c:v>
                </c:pt>
                <c:pt idx="106">
                  <c:v>27996</c:v>
                </c:pt>
                <c:pt idx="107">
                  <c:v>27316</c:v>
                </c:pt>
                <c:pt idx="108">
                  <c:v>26700</c:v>
                </c:pt>
                <c:pt idx="109">
                  <c:v>26158</c:v>
                </c:pt>
                <c:pt idx="110">
                  <c:v>25824</c:v>
                </c:pt>
                <c:pt idx="111">
                  <c:v>26074</c:v>
                </c:pt>
                <c:pt idx="112">
                  <c:v>27548</c:v>
                </c:pt>
                <c:pt idx="113">
                  <c:v>29333</c:v>
                </c:pt>
                <c:pt idx="114">
                  <c:v>29462</c:v>
                </c:pt>
                <c:pt idx="115">
                  <c:v>28645</c:v>
                </c:pt>
                <c:pt idx="116">
                  <c:v>27644</c:v>
                </c:pt>
                <c:pt idx="117">
                  <c:v>26308</c:v>
                </c:pt>
                <c:pt idx="118">
                  <c:v>24293</c:v>
                </c:pt>
                <c:pt idx="119">
                  <c:v>22409</c:v>
                </c:pt>
                <c:pt idx="120">
                  <c:v>25178</c:v>
                </c:pt>
                <c:pt idx="121">
                  <c:v>24640</c:v>
                </c:pt>
                <c:pt idx="122">
                  <c:v>24485</c:v>
                </c:pt>
                <c:pt idx="123">
                  <c:v>24727</c:v>
                </c:pt>
                <c:pt idx="124">
                  <c:v>25595</c:v>
                </c:pt>
                <c:pt idx="125">
                  <c:v>27781</c:v>
                </c:pt>
                <c:pt idx="126">
                  <c:v>31172</c:v>
                </c:pt>
                <c:pt idx="127">
                  <c:v>33428</c:v>
                </c:pt>
                <c:pt idx="128">
                  <c:v>33881</c:v>
                </c:pt>
                <c:pt idx="129">
                  <c:v>33666</c:v>
                </c:pt>
                <c:pt idx="130">
                  <c:v>33114</c:v>
                </c:pt>
                <c:pt idx="131">
                  <c:v>32300</c:v>
                </c:pt>
                <c:pt idx="132">
                  <c:v>31550</c:v>
                </c:pt>
                <c:pt idx="133">
                  <c:v>30893</c:v>
                </c:pt>
                <c:pt idx="134">
                  <c:v>30489</c:v>
                </c:pt>
                <c:pt idx="135">
                  <c:v>30785</c:v>
                </c:pt>
                <c:pt idx="136">
                  <c:v>32524</c:v>
                </c:pt>
                <c:pt idx="137">
                  <c:v>34659</c:v>
                </c:pt>
                <c:pt idx="138">
                  <c:v>34839</c:v>
                </c:pt>
                <c:pt idx="139">
                  <c:v>33880</c:v>
                </c:pt>
                <c:pt idx="140">
                  <c:v>32687</c:v>
                </c:pt>
                <c:pt idx="141">
                  <c:v>31099</c:v>
                </c:pt>
                <c:pt idx="142">
                  <c:v>28741</c:v>
                </c:pt>
                <c:pt idx="143">
                  <c:v>26516</c:v>
                </c:pt>
                <c:pt idx="144">
                  <c:v>27068</c:v>
                </c:pt>
                <c:pt idx="145">
                  <c:v>26501</c:v>
                </c:pt>
                <c:pt idx="146">
                  <c:v>26339</c:v>
                </c:pt>
                <c:pt idx="147">
                  <c:v>26600</c:v>
                </c:pt>
                <c:pt idx="148">
                  <c:v>27530</c:v>
                </c:pt>
                <c:pt idx="149">
                  <c:v>29865</c:v>
                </c:pt>
                <c:pt idx="150">
                  <c:v>33487</c:v>
                </c:pt>
                <c:pt idx="151">
                  <c:v>35911</c:v>
                </c:pt>
                <c:pt idx="152">
                  <c:v>36413</c:v>
                </c:pt>
                <c:pt idx="153">
                  <c:v>36191</c:v>
                </c:pt>
                <c:pt idx="154">
                  <c:v>35602</c:v>
                </c:pt>
                <c:pt idx="155">
                  <c:v>34729</c:v>
                </c:pt>
                <c:pt idx="156">
                  <c:v>33927</c:v>
                </c:pt>
                <c:pt idx="157">
                  <c:v>33221</c:v>
                </c:pt>
                <c:pt idx="158">
                  <c:v>32786</c:v>
                </c:pt>
                <c:pt idx="159">
                  <c:v>33107</c:v>
                </c:pt>
                <c:pt idx="160">
                  <c:v>34976</c:v>
                </c:pt>
                <c:pt idx="161">
                  <c:v>37308</c:v>
                </c:pt>
                <c:pt idx="162">
                  <c:v>37552</c:v>
                </c:pt>
                <c:pt idx="163">
                  <c:v>36552</c:v>
                </c:pt>
                <c:pt idx="164">
                  <c:v>35265</c:v>
                </c:pt>
                <c:pt idx="165">
                  <c:v>33518</c:v>
                </c:pt>
                <c:pt idx="166">
                  <c:v>30940</c:v>
                </c:pt>
                <c:pt idx="167">
                  <c:v>28523</c:v>
                </c:pt>
                <c:pt idx="168">
                  <c:v>27832</c:v>
                </c:pt>
                <c:pt idx="169">
                  <c:v>27241</c:v>
                </c:pt>
                <c:pt idx="170">
                  <c:v>27088</c:v>
                </c:pt>
                <c:pt idx="171">
                  <c:v>27379</c:v>
                </c:pt>
                <c:pt idx="172">
                  <c:v>28402</c:v>
                </c:pt>
                <c:pt idx="173">
                  <c:v>30952</c:v>
                </c:pt>
                <c:pt idx="174">
                  <c:v>34847</c:v>
                </c:pt>
                <c:pt idx="175">
                  <c:v>37326</c:v>
                </c:pt>
                <c:pt idx="176">
                  <c:v>37696</c:v>
                </c:pt>
                <c:pt idx="177">
                  <c:v>37378</c:v>
                </c:pt>
                <c:pt idx="178">
                  <c:v>36749</c:v>
                </c:pt>
                <c:pt idx="179">
                  <c:v>35853</c:v>
                </c:pt>
                <c:pt idx="180">
                  <c:v>35051</c:v>
                </c:pt>
                <c:pt idx="181">
                  <c:v>34348</c:v>
                </c:pt>
                <c:pt idx="182">
                  <c:v>33907</c:v>
                </c:pt>
                <c:pt idx="183">
                  <c:v>34231</c:v>
                </c:pt>
                <c:pt idx="184">
                  <c:v>36130</c:v>
                </c:pt>
                <c:pt idx="185">
                  <c:v>38543</c:v>
                </c:pt>
                <c:pt idx="186">
                  <c:v>38832</c:v>
                </c:pt>
                <c:pt idx="187">
                  <c:v>37816</c:v>
                </c:pt>
                <c:pt idx="188">
                  <c:v>36478</c:v>
                </c:pt>
                <c:pt idx="189">
                  <c:v>34628</c:v>
                </c:pt>
                <c:pt idx="190">
                  <c:v>31912</c:v>
                </c:pt>
                <c:pt idx="191">
                  <c:v>29384</c:v>
                </c:pt>
                <c:pt idx="192">
                  <c:v>24882</c:v>
                </c:pt>
                <c:pt idx="193">
                  <c:v>24358</c:v>
                </c:pt>
                <c:pt idx="194">
                  <c:v>24226</c:v>
                </c:pt>
                <c:pt idx="195">
                  <c:v>24501</c:v>
                </c:pt>
                <c:pt idx="196">
                  <c:v>25463</c:v>
                </c:pt>
                <c:pt idx="197">
                  <c:v>27875</c:v>
                </c:pt>
                <c:pt idx="198">
                  <c:v>31522</c:v>
                </c:pt>
                <c:pt idx="199">
                  <c:v>33725</c:v>
                </c:pt>
                <c:pt idx="200">
                  <c:v>33921</c:v>
                </c:pt>
                <c:pt idx="201">
                  <c:v>33545</c:v>
                </c:pt>
                <c:pt idx="202">
                  <c:v>32957</c:v>
                </c:pt>
                <c:pt idx="203">
                  <c:v>32152</c:v>
                </c:pt>
                <c:pt idx="204">
                  <c:v>31446</c:v>
                </c:pt>
                <c:pt idx="205">
                  <c:v>30831</c:v>
                </c:pt>
                <c:pt idx="206">
                  <c:v>30439</c:v>
                </c:pt>
                <c:pt idx="207">
                  <c:v>30713</c:v>
                </c:pt>
                <c:pt idx="208">
                  <c:v>32369</c:v>
                </c:pt>
                <c:pt idx="209">
                  <c:v>34503</c:v>
                </c:pt>
                <c:pt idx="210">
                  <c:v>34769</c:v>
                </c:pt>
                <c:pt idx="211">
                  <c:v>33853</c:v>
                </c:pt>
                <c:pt idx="212">
                  <c:v>32648</c:v>
                </c:pt>
                <c:pt idx="213">
                  <c:v>30988</c:v>
                </c:pt>
                <c:pt idx="214">
                  <c:v>28547</c:v>
                </c:pt>
                <c:pt idx="215">
                  <c:v>26286</c:v>
                </c:pt>
                <c:pt idx="216">
                  <c:v>21964</c:v>
                </c:pt>
                <c:pt idx="217">
                  <c:v>21511</c:v>
                </c:pt>
                <c:pt idx="218">
                  <c:v>21388</c:v>
                </c:pt>
                <c:pt idx="219">
                  <c:v>21622</c:v>
                </c:pt>
                <c:pt idx="220">
                  <c:v>22449</c:v>
                </c:pt>
                <c:pt idx="221">
                  <c:v>24552</c:v>
                </c:pt>
                <c:pt idx="222">
                  <c:v>27757</c:v>
                </c:pt>
                <c:pt idx="223">
                  <c:v>29694</c:v>
                </c:pt>
                <c:pt idx="224">
                  <c:v>29871</c:v>
                </c:pt>
                <c:pt idx="225">
                  <c:v>29538</c:v>
                </c:pt>
                <c:pt idx="226">
                  <c:v>29015</c:v>
                </c:pt>
                <c:pt idx="227">
                  <c:v>28301</c:v>
                </c:pt>
                <c:pt idx="228">
                  <c:v>27672</c:v>
                </c:pt>
                <c:pt idx="229">
                  <c:v>27124</c:v>
                </c:pt>
                <c:pt idx="230">
                  <c:v>26774</c:v>
                </c:pt>
                <c:pt idx="231">
                  <c:v>27002</c:v>
                </c:pt>
                <c:pt idx="232">
                  <c:v>28433</c:v>
                </c:pt>
                <c:pt idx="233">
                  <c:v>30297</c:v>
                </c:pt>
                <c:pt idx="234">
                  <c:v>30542</c:v>
                </c:pt>
                <c:pt idx="235">
                  <c:v>29739</c:v>
                </c:pt>
                <c:pt idx="236">
                  <c:v>28688</c:v>
                </c:pt>
                <c:pt idx="237">
                  <c:v>27249</c:v>
                </c:pt>
                <c:pt idx="238">
                  <c:v>25118</c:v>
                </c:pt>
                <c:pt idx="239">
                  <c:v>23151</c:v>
                </c:pt>
                <c:pt idx="240">
                  <c:v>22677</c:v>
                </c:pt>
                <c:pt idx="241">
                  <c:v>22200</c:v>
                </c:pt>
                <c:pt idx="242">
                  <c:v>22069</c:v>
                </c:pt>
                <c:pt idx="243">
                  <c:v>22299</c:v>
                </c:pt>
                <c:pt idx="244">
                  <c:v>23122</c:v>
                </c:pt>
                <c:pt idx="245">
                  <c:v>25219</c:v>
                </c:pt>
                <c:pt idx="246">
                  <c:v>28443</c:v>
                </c:pt>
                <c:pt idx="247">
                  <c:v>30443</c:v>
                </c:pt>
                <c:pt idx="248">
                  <c:v>30690</c:v>
                </c:pt>
                <c:pt idx="249">
                  <c:v>30385</c:v>
                </c:pt>
                <c:pt idx="250">
                  <c:v>29851</c:v>
                </c:pt>
                <c:pt idx="251">
                  <c:v>29109</c:v>
                </c:pt>
                <c:pt idx="252">
                  <c:v>28447</c:v>
                </c:pt>
                <c:pt idx="253">
                  <c:v>27869</c:v>
                </c:pt>
                <c:pt idx="254">
                  <c:v>27499</c:v>
                </c:pt>
                <c:pt idx="255">
                  <c:v>27726</c:v>
                </c:pt>
                <c:pt idx="256">
                  <c:v>29181</c:v>
                </c:pt>
                <c:pt idx="257">
                  <c:v>31103</c:v>
                </c:pt>
                <c:pt idx="258">
                  <c:v>31379</c:v>
                </c:pt>
                <c:pt idx="259">
                  <c:v>30565</c:v>
                </c:pt>
                <c:pt idx="260">
                  <c:v>29491</c:v>
                </c:pt>
                <c:pt idx="261">
                  <c:v>28026</c:v>
                </c:pt>
                <c:pt idx="262">
                  <c:v>25858</c:v>
                </c:pt>
                <c:pt idx="263">
                  <c:v>23851</c:v>
                </c:pt>
                <c:pt idx="264">
                  <c:v>24915</c:v>
                </c:pt>
                <c:pt idx="265">
                  <c:v>24379</c:v>
                </c:pt>
                <c:pt idx="266">
                  <c:v>24238</c:v>
                </c:pt>
                <c:pt idx="267">
                  <c:v>24489</c:v>
                </c:pt>
                <c:pt idx="268">
                  <c:v>25382</c:v>
                </c:pt>
                <c:pt idx="269">
                  <c:v>27645</c:v>
                </c:pt>
                <c:pt idx="270">
                  <c:v>31133</c:v>
                </c:pt>
                <c:pt idx="271">
                  <c:v>33345</c:v>
                </c:pt>
                <c:pt idx="272">
                  <c:v>33673</c:v>
                </c:pt>
                <c:pt idx="273">
                  <c:v>33372</c:v>
                </c:pt>
                <c:pt idx="274">
                  <c:v>32787</c:v>
                </c:pt>
                <c:pt idx="275">
                  <c:v>31963</c:v>
                </c:pt>
                <c:pt idx="276">
                  <c:v>31218</c:v>
                </c:pt>
                <c:pt idx="277">
                  <c:v>30568</c:v>
                </c:pt>
                <c:pt idx="278">
                  <c:v>30148</c:v>
                </c:pt>
                <c:pt idx="279">
                  <c:v>30390</c:v>
                </c:pt>
                <c:pt idx="280">
                  <c:v>31966</c:v>
                </c:pt>
                <c:pt idx="281">
                  <c:v>34079</c:v>
                </c:pt>
                <c:pt idx="282">
                  <c:v>34402</c:v>
                </c:pt>
                <c:pt idx="283">
                  <c:v>33514</c:v>
                </c:pt>
                <c:pt idx="284">
                  <c:v>32332</c:v>
                </c:pt>
                <c:pt idx="285">
                  <c:v>30730</c:v>
                </c:pt>
                <c:pt idx="286">
                  <c:v>28384</c:v>
                </c:pt>
                <c:pt idx="287">
                  <c:v>26196</c:v>
                </c:pt>
                <c:pt idx="288">
                  <c:v>23323</c:v>
                </c:pt>
                <c:pt idx="289">
                  <c:v>22833</c:v>
                </c:pt>
                <c:pt idx="290">
                  <c:v>22702</c:v>
                </c:pt>
                <c:pt idx="291">
                  <c:v>22932</c:v>
                </c:pt>
                <c:pt idx="292">
                  <c:v>23741</c:v>
                </c:pt>
                <c:pt idx="293">
                  <c:v>25799</c:v>
                </c:pt>
                <c:pt idx="294">
                  <c:v>29003</c:v>
                </c:pt>
                <c:pt idx="295">
                  <c:v>31085</c:v>
                </c:pt>
                <c:pt idx="296">
                  <c:v>31459</c:v>
                </c:pt>
                <c:pt idx="297">
                  <c:v>31216</c:v>
                </c:pt>
                <c:pt idx="298">
                  <c:v>30678</c:v>
                </c:pt>
                <c:pt idx="299">
                  <c:v>29905</c:v>
                </c:pt>
                <c:pt idx="300">
                  <c:v>29197</c:v>
                </c:pt>
                <c:pt idx="301">
                  <c:v>28574</c:v>
                </c:pt>
                <c:pt idx="302">
                  <c:v>28173</c:v>
                </c:pt>
                <c:pt idx="303">
                  <c:v>28391</c:v>
                </c:pt>
                <c:pt idx="304">
                  <c:v>29851</c:v>
                </c:pt>
                <c:pt idx="305">
                  <c:v>31837</c:v>
                </c:pt>
                <c:pt idx="306">
                  <c:v>32167</c:v>
                </c:pt>
                <c:pt idx="307">
                  <c:v>31350</c:v>
                </c:pt>
                <c:pt idx="308">
                  <c:v>30246</c:v>
                </c:pt>
                <c:pt idx="309">
                  <c:v>28746</c:v>
                </c:pt>
                <c:pt idx="310">
                  <c:v>26551</c:v>
                </c:pt>
                <c:pt idx="311">
                  <c:v>24516</c:v>
                </c:pt>
                <c:pt idx="312">
                  <c:v>21002</c:v>
                </c:pt>
                <c:pt idx="313">
                  <c:v>20570</c:v>
                </c:pt>
                <c:pt idx="314">
                  <c:v>20455</c:v>
                </c:pt>
                <c:pt idx="315">
                  <c:v>20664</c:v>
                </c:pt>
                <c:pt idx="316">
                  <c:v>21381</c:v>
                </c:pt>
                <c:pt idx="317">
                  <c:v>23218</c:v>
                </c:pt>
                <c:pt idx="318">
                  <c:v>26094</c:v>
                </c:pt>
                <c:pt idx="319">
                  <c:v>27965</c:v>
                </c:pt>
                <c:pt idx="320">
                  <c:v>28311</c:v>
                </c:pt>
                <c:pt idx="321">
                  <c:v>28099</c:v>
                </c:pt>
                <c:pt idx="322">
                  <c:v>27623</c:v>
                </c:pt>
                <c:pt idx="323">
                  <c:v>26933</c:v>
                </c:pt>
                <c:pt idx="324">
                  <c:v>26304</c:v>
                </c:pt>
                <c:pt idx="325">
                  <c:v>25744</c:v>
                </c:pt>
                <c:pt idx="326">
                  <c:v>25383</c:v>
                </c:pt>
                <c:pt idx="327">
                  <c:v>25576</c:v>
                </c:pt>
                <c:pt idx="328">
                  <c:v>26882</c:v>
                </c:pt>
                <c:pt idx="329">
                  <c:v>28691</c:v>
                </c:pt>
                <c:pt idx="330">
                  <c:v>29029</c:v>
                </c:pt>
                <c:pt idx="331">
                  <c:v>28320</c:v>
                </c:pt>
                <c:pt idx="332">
                  <c:v>27331</c:v>
                </c:pt>
                <c:pt idx="333">
                  <c:v>25954</c:v>
                </c:pt>
                <c:pt idx="334">
                  <c:v>23928</c:v>
                </c:pt>
                <c:pt idx="335">
                  <c:v>22082</c:v>
                </c:pt>
                <c:pt idx="336">
                  <c:v>20320</c:v>
                </c:pt>
                <c:pt idx="337">
                  <c:v>19898</c:v>
                </c:pt>
                <c:pt idx="338">
                  <c:v>19797</c:v>
                </c:pt>
                <c:pt idx="339">
                  <c:v>20016</c:v>
                </c:pt>
                <c:pt idx="340">
                  <c:v>20756</c:v>
                </c:pt>
                <c:pt idx="341">
                  <c:v>22643</c:v>
                </c:pt>
                <c:pt idx="342">
                  <c:v>25554</c:v>
                </c:pt>
                <c:pt idx="343">
                  <c:v>27353</c:v>
                </c:pt>
                <c:pt idx="344">
                  <c:v>27580</c:v>
                </c:pt>
                <c:pt idx="345">
                  <c:v>27307</c:v>
                </c:pt>
                <c:pt idx="346">
                  <c:v>26830</c:v>
                </c:pt>
                <c:pt idx="347">
                  <c:v>26166</c:v>
                </c:pt>
                <c:pt idx="348">
                  <c:v>25576</c:v>
                </c:pt>
                <c:pt idx="349">
                  <c:v>25051</c:v>
                </c:pt>
                <c:pt idx="350">
                  <c:v>24707</c:v>
                </c:pt>
                <c:pt idx="351">
                  <c:v>24887</c:v>
                </c:pt>
                <c:pt idx="352">
                  <c:v>26131</c:v>
                </c:pt>
                <c:pt idx="353">
                  <c:v>27887</c:v>
                </c:pt>
                <c:pt idx="354">
                  <c:v>28242</c:v>
                </c:pt>
                <c:pt idx="355">
                  <c:v>27571</c:v>
                </c:pt>
                <c:pt idx="356">
                  <c:v>26605</c:v>
                </c:pt>
                <c:pt idx="357">
                  <c:v>25234</c:v>
                </c:pt>
                <c:pt idx="358">
                  <c:v>23220</c:v>
                </c:pt>
                <c:pt idx="359">
                  <c:v>21405</c:v>
                </c:pt>
                <c:pt idx="360">
                  <c:v>21066</c:v>
                </c:pt>
                <c:pt idx="361">
                  <c:v>20632</c:v>
                </c:pt>
                <c:pt idx="362">
                  <c:v>20532</c:v>
                </c:pt>
                <c:pt idx="363">
                  <c:v>20771</c:v>
                </c:pt>
                <c:pt idx="364">
                  <c:v>21589</c:v>
                </c:pt>
                <c:pt idx="365">
                  <c:v>23664</c:v>
                </c:pt>
                <c:pt idx="366">
                  <c:v>26815</c:v>
                </c:pt>
                <c:pt idx="367">
                  <c:v>28669</c:v>
                </c:pt>
                <c:pt idx="368">
                  <c:v>28788</c:v>
                </c:pt>
                <c:pt idx="369">
                  <c:v>28427</c:v>
                </c:pt>
                <c:pt idx="370">
                  <c:v>27905</c:v>
                </c:pt>
                <c:pt idx="371">
                  <c:v>27209</c:v>
                </c:pt>
                <c:pt idx="372">
                  <c:v>26602</c:v>
                </c:pt>
                <c:pt idx="373">
                  <c:v>26069</c:v>
                </c:pt>
                <c:pt idx="374">
                  <c:v>25714</c:v>
                </c:pt>
                <c:pt idx="375">
                  <c:v>25891</c:v>
                </c:pt>
                <c:pt idx="376">
                  <c:v>27149</c:v>
                </c:pt>
                <c:pt idx="377">
                  <c:v>28953</c:v>
                </c:pt>
                <c:pt idx="378">
                  <c:v>29330</c:v>
                </c:pt>
                <c:pt idx="379">
                  <c:v>28629</c:v>
                </c:pt>
                <c:pt idx="380">
                  <c:v>27619</c:v>
                </c:pt>
                <c:pt idx="381">
                  <c:v>26186</c:v>
                </c:pt>
                <c:pt idx="382">
                  <c:v>24097</c:v>
                </c:pt>
                <c:pt idx="383">
                  <c:v>22209</c:v>
                </c:pt>
                <c:pt idx="384">
                  <c:v>19939</c:v>
                </c:pt>
                <c:pt idx="385">
                  <c:v>19537</c:v>
                </c:pt>
                <c:pt idx="386">
                  <c:v>19436</c:v>
                </c:pt>
                <c:pt idx="387">
                  <c:v>19655</c:v>
                </c:pt>
                <c:pt idx="388">
                  <c:v>20414</c:v>
                </c:pt>
                <c:pt idx="389">
                  <c:v>22358</c:v>
                </c:pt>
                <c:pt idx="390">
                  <c:v>25325</c:v>
                </c:pt>
                <c:pt idx="391">
                  <c:v>27071</c:v>
                </c:pt>
                <c:pt idx="392">
                  <c:v>27186</c:v>
                </c:pt>
                <c:pt idx="393">
                  <c:v>26843</c:v>
                </c:pt>
                <c:pt idx="394">
                  <c:v>26343</c:v>
                </c:pt>
                <c:pt idx="395">
                  <c:v>25679</c:v>
                </c:pt>
                <c:pt idx="396">
                  <c:v>25098</c:v>
                </c:pt>
                <c:pt idx="397">
                  <c:v>24588</c:v>
                </c:pt>
                <c:pt idx="398">
                  <c:v>24249</c:v>
                </c:pt>
                <c:pt idx="399">
                  <c:v>24405</c:v>
                </c:pt>
                <c:pt idx="400">
                  <c:v>25569</c:v>
                </c:pt>
                <c:pt idx="401">
                  <c:v>27257</c:v>
                </c:pt>
                <c:pt idx="402">
                  <c:v>27625</c:v>
                </c:pt>
                <c:pt idx="403">
                  <c:v>26969</c:v>
                </c:pt>
                <c:pt idx="404">
                  <c:v>26024</c:v>
                </c:pt>
                <c:pt idx="405">
                  <c:v>24689</c:v>
                </c:pt>
                <c:pt idx="406">
                  <c:v>22738</c:v>
                </c:pt>
                <c:pt idx="407">
                  <c:v>20975</c:v>
                </c:pt>
                <c:pt idx="408">
                  <c:v>19697</c:v>
                </c:pt>
                <c:pt idx="409">
                  <c:v>19292</c:v>
                </c:pt>
                <c:pt idx="410">
                  <c:v>19189</c:v>
                </c:pt>
                <c:pt idx="411">
                  <c:v>19396</c:v>
                </c:pt>
                <c:pt idx="412">
                  <c:v>20116</c:v>
                </c:pt>
                <c:pt idx="413">
                  <c:v>21973</c:v>
                </c:pt>
                <c:pt idx="414">
                  <c:v>24831</c:v>
                </c:pt>
                <c:pt idx="415">
                  <c:v>26555</c:v>
                </c:pt>
                <c:pt idx="416">
                  <c:v>26724</c:v>
                </c:pt>
                <c:pt idx="417">
                  <c:v>26417</c:v>
                </c:pt>
                <c:pt idx="418">
                  <c:v>25930</c:v>
                </c:pt>
                <c:pt idx="419">
                  <c:v>25270</c:v>
                </c:pt>
                <c:pt idx="420">
                  <c:v>24687</c:v>
                </c:pt>
                <c:pt idx="421">
                  <c:v>24173</c:v>
                </c:pt>
                <c:pt idx="422">
                  <c:v>23830</c:v>
                </c:pt>
                <c:pt idx="423">
                  <c:v>23976</c:v>
                </c:pt>
                <c:pt idx="424">
                  <c:v>25105</c:v>
                </c:pt>
                <c:pt idx="425">
                  <c:v>26766</c:v>
                </c:pt>
                <c:pt idx="426">
                  <c:v>27150</c:v>
                </c:pt>
                <c:pt idx="427">
                  <c:v>26519</c:v>
                </c:pt>
                <c:pt idx="428">
                  <c:v>25598</c:v>
                </c:pt>
                <c:pt idx="429">
                  <c:v>24298</c:v>
                </c:pt>
                <c:pt idx="430">
                  <c:v>22394</c:v>
                </c:pt>
                <c:pt idx="431">
                  <c:v>20674</c:v>
                </c:pt>
                <c:pt idx="432">
                  <c:v>22485</c:v>
                </c:pt>
                <c:pt idx="433">
                  <c:v>22012</c:v>
                </c:pt>
                <c:pt idx="434">
                  <c:v>21897</c:v>
                </c:pt>
                <c:pt idx="435">
                  <c:v>22133</c:v>
                </c:pt>
                <c:pt idx="436">
                  <c:v>22950</c:v>
                </c:pt>
                <c:pt idx="437">
                  <c:v>25036</c:v>
                </c:pt>
                <c:pt idx="438">
                  <c:v>28246</c:v>
                </c:pt>
                <c:pt idx="439">
                  <c:v>30226</c:v>
                </c:pt>
                <c:pt idx="440">
                  <c:v>30470</c:v>
                </c:pt>
                <c:pt idx="441">
                  <c:v>30149</c:v>
                </c:pt>
                <c:pt idx="442">
                  <c:v>29592</c:v>
                </c:pt>
                <c:pt idx="443">
                  <c:v>28829</c:v>
                </c:pt>
                <c:pt idx="444">
                  <c:v>28145</c:v>
                </c:pt>
                <c:pt idx="445">
                  <c:v>27546</c:v>
                </c:pt>
                <c:pt idx="446">
                  <c:v>27142</c:v>
                </c:pt>
                <c:pt idx="447">
                  <c:v>27302</c:v>
                </c:pt>
                <c:pt idx="448">
                  <c:v>28572</c:v>
                </c:pt>
                <c:pt idx="449">
                  <c:v>30468</c:v>
                </c:pt>
                <c:pt idx="450">
                  <c:v>30926</c:v>
                </c:pt>
                <c:pt idx="451">
                  <c:v>30215</c:v>
                </c:pt>
                <c:pt idx="452">
                  <c:v>29162</c:v>
                </c:pt>
                <c:pt idx="453">
                  <c:v>27681</c:v>
                </c:pt>
                <c:pt idx="454">
                  <c:v>25545</c:v>
                </c:pt>
                <c:pt idx="455">
                  <c:v>23594</c:v>
                </c:pt>
                <c:pt idx="456">
                  <c:v>24653</c:v>
                </c:pt>
                <c:pt idx="457">
                  <c:v>24148</c:v>
                </c:pt>
                <c:pt idx="458">
                  <c:v>24023</c:v>
                </c:pt>
                <c:pt idx="459">
                  <c:v>24277</c:v>
                </c:pt>
                <c:pt idx="460">
                  <c:v>25156</c:v>
                </c:pt>
                <c:pt idx="461">
                  <c:v>27389</c:v>
                </c:pt>
                <c:pt idx="462">
                  <c:v>30834</c:v>
                </c:pt>
                <c:pt idx="463">
                  <c:v>33017</c:v>
                </c:pt>
                <c:pt idx="464">
                  <c:v>33354</c:v>
                </c:pt>
                <c:pt idx="465">
                  <c:v>33043</c:v>
                </c:pt>
                <c:pt idx="466">
                  <c:v>32437</c:v>
                </c:pt>
                <c:pt idx="467">
                  <c:v>31593</c:v>
                </c:pt>
                <c:pt idx="468">
                  <c:v>30825</c:v>
                </c:pt>
                <c:pt idx="469">
                  <c:v>30152</c:v>
                </c:pt>
                <c:pt idx="470">
                  <c:v>29700</c:v>
                </c:pt>
                <c:pt idx="471">
                  <c:v>29873</c:v>
                </c:pt>
                <c:pt idx="472">
                  <c:v>31254</c:v>
                </c:pt>
                <c:pt idx="473">
                  <c:v>33345</c:v>
                </c:pt>
                <c:pt idx="474">
                  <c:v>33878</c:v>
                </c:pt>
                <c:pt idx="475">
                  <c:v>33116</c:v>
                </c:pt>
                <c:pt idx="476">
                  <c:v>31962</c:v>
                </c:pt>
                <c:pt idx="477">
                  <c:v>30329</c:v>
                </c:pt>
                <c:pt idx="478">
                  <c:v>28002</c:v>
                </c:pt>
                <c:pt idx="479">
                  <c:v>25870</c:v>
                </c:pt>
                <c:pt idx="480">
                  <c:v>24821</c:v>
                </c:pt>
                <c:pt idx="481">
                  <c:v>24324</c:v>
                </c:pt>
                <c:pt idx="482">
                  <c:v>24201</c:v>
                </c:pt>
                <c:pt idx="483">
                  <c:v>24459</c:v>
                </c:pt>
                <c:pt idx="484">
                  <c:v>25342</c:v>
                </c:pt>
                <c:pt idx="485">
                  <c:v>27577</c:v>
                </c:pt>
                <c:pt idx="486">
                  <c:v>31027</c:v>
                </c:pt>
                <c:pt idx="487">
                  <c:v>33220</c:v>
                </c:pt>
                <c:pt idx="488">
                  <c:v>33571</c:v>
                </c:pt>
                <c:pt idx="489">
                  <c:v>33265</c:v>
                </c:pt>
                <c:pt idx="490">
                  <c:v>32658</c:v>
                </c:pt>
                <c:pt idx="491">
                  <c:v>31812</c:v>
                </c:pt>
                <c:pt idx="492">
                  <c:v>31045</c:v>
                </c:pt>
                <c:pt idx="493">
                  <c:v>30367</c:v>
                </c:pt>
                <c:pt idx="494">
                  <c:v>29913</c:v>
                </c:pt>
                <c:pt idx="495">
                  <c:v>30086</c:v>
                </c:pt>
                <c:pt idx="496">
                  <c:v>31471</c:v>
                </c:pt>
                <c:pt idx="497">
                  <c:v>33602</c:v>
                </c:pt>
                <c:pt idx="498">
                  <c:v>34189</c:v>
                </c:pt>
                <c:pt idx="499">
                  <c:v>33459</c:v>
                </c:pt>
                <c:pt idx="500">
                  <c:v>32299</c:v>
                </c:pt>
                <c:pt idx="501">
                  <c:v>30618</c:v>
                </c:pt>
                <c:pt idx="502">
                  <c:v>28226</c:v>
                </c:pt>
                <c:pt idx="503">
                  <c:v>26058</c:v>
                </c:pt>
                <c:pt idx="504">
                  <c:v>23532</c:v>
                </c:pt>
                <c:pt idx="505">
                  <c:v>23055</c:v>
                </c:pt>
                <c:pt idx="506">
                  <c:v>22952</c:v>
                </c:pt>
                <c:pt idx="507">
                  <c:v>23217</c:v>
                </c:pt>
                <c:pt idx="508">
                  <c:v>24107</c:v>
                </c:pt>
                <c:pt idx="509">
                  <c:v>26356</c:v>
                </c:pt>
                <c:pt idx="510">
                  <c:v>29777</c:v>
                </c:pt>
                <c:pt idx="511">
                  <c:v>31840</c:v>
                </c:pt>
                <c:pt idx="512">
                  <c:v>32046</c:v>
                </c:pt>
                <c:pt idx="513">
                  <c:v>31676</c:v>
                </c:pt>
                <c:pt idx="514">
                  <c:v>31082</c:v>
                </c:pt>
                <c:pt idx="515">
                  <c:v>30284</c:v>
                </c:pt>
                <c:pt idx="516">
                  <c:v>29579</c:v>
                </c:pt>
                <c:pt idx="517">
                  <c:v>28957</c:v>
                </c:pt>
                <c:pt idx="518">
                  <c:v>28532</c:v>
                </c:pt>
                <c:pt idx="519">
                  <c:v>28689</c:v>
                </c:pt>
                <c:pt idx="520">
                  <c:v>29978</c:v>
                </c:pt>
                <c:pt idx="521">
                  <c:v>32002</c:v>
                </c:pt>
                <c:pt idx="522">
                  <c:v>32592</c:v>
                </c:pt>
                <c:pt idx="523">
                  <c:v>31919</c:v>
                </c:pt>
                <c:pt idx="524">
                  <c:v>30813</c:v>
                </c:pt>
                <c:pt idx="525">
                  <c:v>29173</c:v>
                </c:pt>
                <c:pt idx="526">
                  <c:v>26840</c:v>
                </c:pt>
                <c:pt idx="527">
                  <c:v>24751</c:v>
                </c:pt>
                <c:pt idx="528">
                  <c:v>21368</c:v>
                </c:pt>
                <c:pt idx="529">
                  <c:v>20939</c:v>
                </c:pt>
                <c:pt idx="530">
                  <c:v>20850</c:v>
                </c:pt>
                <c:pt idx="531">
                  <c:v>21104</c:v>
                </c:pt>
                <c:pt idx="532">
                  <c:v>21957</c:v>
                </c:pt>
                <c:pt idx="533">
                  <c:v>24117</c:v>
                </c:pt>
                <c:pt idx="534">
                  <c:v>27365</c:v>
                </c:pt>
                <c:pt idx="535">
                  <c:v>29225</c:v>
                </c:pt>
                <c:pt idx="536">
                  <c:v>29291</c:v>
                </c:pt>
                <c:pt idx="537">
                  <c:v>28875</c:v>
                </c:pt>
                <c:pt idx="538">
                  <c:v>28312</c:v>
                </c:pt>
                <c:pt idx="539">
                  <c:v>27583</c:v>
                </c:pt>
                <c:pt idx="540">
                  <c:v>26954</c:v>
                </c:pt>
                <c:pt idx="541">
                  <c:v>26401</c:v>
                </c:pt>
                <c:pt idx="542">
                  <c:v>26018</c:v>
                </c:pt>
                <c:pt idx="543">
                  <c:v>26146</c:v>
                </c:pt>
                <c:pt idx="544">
                  <c:v>27280</c:v>
                </c:pt>
                <c:pt idx="545">
                  <c:v>29092</c:v>
                </c:pt>
                <c:pt idx="546">
                  <c:v>29635</c:v>
                </c:pt>
                <c:pt idx="547">
                  <c:v>29023</c:v>
                </c:pt>
                <c:pt idx="548">
                  <c:v>28017</c:v>
                </c:pt>
                <c:pt idx="549">
                  <c:v>26520</c:v>
                </c:pt>
                <c:pt idx="550">
                  <c:v>24388</c:v>
                </c:pt>
                <c:pt idx="551">
                  <c:v>22489</c:v>
                </c:pt>
                <c:pt idx="552">
                  <c:v>19701</c:v>
                </c:pt>
                <c:pt idx="553">
                  <c:v>19316</c:v>
                </c:pt>
                <c:pt idx="554">
                  <c:v>19227</c:v>
                </c:pt>
                <c:pt idx="555">
                  <c:v>19454</c:v>
                </c:pt>
                <c:pt idx="556">
                  <c:v>20225</c:v>
                </c:pt>
                <c:pt idx="557">
                  <c:v>22196</c:v>
                </c:pt>
                <c:pt idx="558">
                  <c:v>25176</c:v>
                </c:pt>
                <c:pt idx="559">
                  <c:v>26880</c:v>
                </c:pt>
                <c:pt idx="560">
                  <c:v>26944</c:v>
                </c:pt>
                <c:pt idx="561">
                  <c:v>26558</c:v>
                </c:pt>
                <c:pt idx="562">
                  <c:v>26034</c:v>
                </c:pt>
                <c:pt idx="563">
                  <c:v>25358</c:v>
                </c:pt>
                <c:pt idx="564">
                  <c:v>24772</c:v>
                </c:pt>
                <c:pt idx="565">
                  <c:v>24257</c:v>
                </c:pt>
                <c:pt idx="566">
                  <c:v>23901</c:v>
                </c:pt>
                <c:pt idx="567">
                  <c:v>24008</c:v>
                </c:pt>
                <c:pt idx="568">
                  <c:v>25026</c:v>
                </c:pt>
                <c:pt idx="569">
                  <c:v>26673</c:v>
                </c:pt>
                <c:pt idx="570">
                  <c:v>27185</c:v>
                </c:pt>
                <c:pt idx="571">
                  <c:v>26631</c:v>
                </c:pt>
                <c:pt idx="572">
                  <c:v>25717</c:v>
                </c:pt>
                <c:pt idx="573">
                  <c:v>24359</c:v>
                </c:pt>
                <c:pt idx="574">
                  <c:v>22415</c:v>
                </c:pt>
                <c:pt idx="575">
                  <c:v>20689</c:v>
                </c:pt>
                <c:pt idx="576">
                  <c:v>19122</c:v>
                </c:pt>
                <c:pt idx="577">
                  <c:v>18740</c:v>
                </c:pt>
                <c:pt idx="578">
                  <c:v>18651</c:v>
                </c:pt>
                <c:pt idx="579">
                  <c:v>18863</c:v>
                </c:pt>
                <c:pt idx="580">
                  <c:v>19582</c:v>
                </c:pt>
                <c:pt idx="581">
                  <c:v>21433</c:v>
                </c:pt>
                <c:pt idx="582">
                  <c:v>24254</c:v>
                </c:pt>
                <c:pt idx="583">
                  <c:v>25906</c:v>
                </c:pt>
                <c:pt idx="584">
                  <c:v>26021</c:v>
                </c:pt>
                <c:pt idx="585">
                  <c:v>25678</c:v>
                </c:pt>
                <c:pt idx="586">
                  <c:v>25176</c:v>
                </c:pt>
                <c:pt idx="587">
                  <c:v>24517</c:v>
                </c:pt>
                <c:pt idx="588">
                  <c:v>23940</c:v>
                </c:pt>
                <c:pt idx="589">
                  <c:v>23431</c:v>
                </c:pt>
                <c:pt idx="590">
                  <c:v>23078</c:v>
                </c:pt>
                <c:pt idx="591">
                  <c:v>23172</c:v>
                </c:pt>
                <c:pt idx="592">
                  <c:v>24140</c:v>
                </c:pt>
                <c:pt idx="593">
                  <c:v>25729</c:v>
                </c:pt>
                <c:pt idx="594">
                  <c:v>26245</c:v>
                </c:pt>
                <c:pt idx="595">
                  <c:v>25727</c:v>
                </c:pt>
                <c:pt idx="596">
                  <c:v>24855</c:v>
                </c:pt>
                <c:pt idx="597">
                  <c:v>23554</c:v>
                </c:pt>
                <c:pt idx="598">
                  <c:v>21688</c:v>
                </c:pt>
                <c:pt idx="599">
                  <c:v>20035</c:v>
                </c:pt>
                <c:pt idx="600">
                  <c:v>19679</c:v>
                </c:pt>
                <c:pt idx="601">
                  <c:v>19277</c:v>
                </c:pt>
                <c:pt idx="602">
                  <c:v>19188</c:v>
                </c:pt>
                <c:pt idx="603">
                  <c:v>19405</c:v>
                </c:pt>
                <c:pt idx="604">
                  <c:v>20136</c:v>
                </c:pt>
                <c:pt idx="605">
                  <c:v>22009</c:v>
                </c:pt>
                <c:pt idx="606">
                  <c:v>24870</c:v>
                </c:pt>
                <c:pt idx="607">
                  <c:v>26578</c:v>
                </c:pt>
                <c:pt idx="608">
                  <c:v>26741</c:v>
                </c:pt>
                <c:pt idx="609">
                  <c:v>26413</c:v>
                </c:pt>
                <c:pt idx="610">
                  <c:v>25899</c:v>
                </c:pt>
                <c:pt idx="611">
                  <c:v>25216</c:v>
                </c:pt>
                <c:pt idx="612">
                  <c:v>24609</c:v>
                </c:pt>
                <c:pt idx="613">
                  <c:v>24074</c:v>
                </c:pt>
                <c:pt idx="614">
                  <c:v>23701</c:v>
                </c:pt>
                <c:pt idx="615">
                  <c:v>23790</c:v>
                </c:pt>
                <c:pt idx="616">
                  <c:v>24766</c:v>
                </c:pt>
                <c:pt idx="617">
                  <c:v>26394</c:v>
                </c:pt>
                <c:pt idx="618">
                  <c:v>26942</c:v>
                </c:pt>
                <c:pt idx="619">
                  <c:v>26420</c:v>
                </c:pt>
                <c:pt idx="620">
                  <c:v>25526</c:v>
                </c:pt>
                <c:pt idx="621">
                  <c:v>24194</c:v>
                </c:pt>
                <c:pt idx="622">
                  <c:v>22296</c:v>
                </c:pt>
                <c:pt idx="623">
                  <c:v>20610</c:v>
                </c:pt>
                <c:pt idx="624">
                  <c:v>20332</c:v>
                </c:pt>
                <c:pt idx="625">
                  <c:v>19928</c:v>
                </c:pt>
                <c:pt idx="626">
                  <c:v>19837</c:v>
                </c:pt>
                <c:pt idx="627">
                  <c:v>20058</c:v>
                </c:pt>
                <c:pt idx="628">
                  <c:v>20797</c:v>
                </c:pt>
                <c:pt idx="629">
                  <c:v>22685</c:v>
                </c:pt>
                <c:pt idx="630">
                  <c:v>25581</c:v>
                </c:pt>
                <c:pt idx="631">
                  <c:v>27354</c:v>
                </c:pt>
                <c:pt idx="632">
                  <c:v>27580</c:v>
                </c:pt>
                <c:pt idx="633">
                  <c:v>27275</c:v>
                </c:pt>
                <c:pt idx="634">
                  <c:v>26748</c:v>
                </c:pt>
                <c:pt idx="635">
                  <c:v>26038</c:v>
                </c:pt>
                <c:pt idx="636">
                  <c:v>25399</c:v>
                </c:pt>
                <c:pt idx="637">
                  <c:v>24833</c:v>
                </c:pt>
                <c:pt idx="638">
                  <c:v>24440</c:v>
                </c:pt>
                <c:pt idx="639">
                  <c:v>24528</c:v>
                </c:pt>
                <c:pt idx="640">
                  <c:v>25525</c:v>
                </c:pt>
                <c:pt idx="641">
                  <c:v>27213</c:v>
                </c:pt>
                <c:pt idx="642">
                  <c:v>27804</c:v>
                </c:pt>
                <c:pt idx="643">
                  <c:v>27283</c:v>
                </c:pt>
                <c:pt idx="644">
                  <c:v>26363</c:v>
                </c:pt>
                <c:pt idx="645">
                  <c:v>24981</c:v>
                </c:pt>
                <c:pt idx="646">
                  <c:v>23027</c:v>
                </c:pt>
                <c:pt idx="647">
                  <c:v>21292</c:v>
                </c:pt>
                <c:pt idx="648">
                  <c:v>20584</c:v>
                </c:pt>
                <c:pt idx="649">
                  <c:v>20185</c:v>
                </c:pt>
                <c:pt idx="650">
                  <c:v>20096</c:v>
                </c:pt>
                <c:pt idx="651">
                  <c:v>20322</c:v>
                </c:pt>
                <c:pt idx="652">
                  <c:v>21069</c:v>
                </c:pt>
                <c:pt idx="653">
                  <c:v>22973</c:v>
                </c:pt>
                <c:pt idx="654">
                  <c:v>25888</c:v>
                </c:pt>
                <c:pt idx="655">
                  <c:v>27677</c:v>
                </c:pt>
                <c:pt idx="656">
                  <c:v>27915</c:v>
                </c:pt>
                <c:pt idx="657">
                  <c:v>27612</c:v>
                </c:pt>
                <c:pt idx="658">
                  <c:v>27081</c:v>
                </c:pt>
                <c:pt idx="659">
                  <c:v>26365</c:v>
                </c:pt>
                <c:pt idx="660">
                  <c:v>25722</c:v>
                </c:pt>
                <c:pt idx="661">
                  <c:v>25150</c:v>
                </c:pt>
                <c:pt idx="662">
                  <c:v>24753</c:v>
                </c:pt>
                <c:pt idx="663">
                  <c:v>24842</c:v>
                </c:pt>
                <c:pt idx="664">
                  <c:v>25848</c:v>
                </c:pt>
                <c:pt idx="665">
                  <c:v>27575</c:v>
                </c:pt>
                <c:pt idx="666">
                  <c:v>28215</c:v>
                </c:pt>
                <c:pt idx="667">
                  <c:v>27721</c:v>
                </c:pt>
                <c:pt idx="668">
                  <c:v>26794</c:v>
                </c:pt>
                <c:pt idx="669">
                  <c:v>25362</c:v>
                </c:pt>
                <c:pt idx="670">
                  <c:v>23343</c:v>
                </c:pt>
                <c:pt idx="671">
                  <c:v>21568</c:v>
                </c:pt>
                <c:pt idx="672">
                  <c:v>21406</c:v>
                </c:pt>
                <c:pt idx="673">
                  <c:v>20986</c:v>
                </c:pt>
                <c:pt idx="674">
                  <c:v>20905</c:v>
                </c:pt>
                <c:pt idx="675">
                  <c:v>21159</c:v>
                </c:pt>
                <c:pt idx="676">
                  <c:v>21993</c:v>
                </c:pt>
                <c:pt idx="677">
                  <c:v>24097</c:v>
                </c:pt>
                <c:pt idx="678">
                  <c:v>27259</c:v>
                </c:pt>
                <c:pt idx="679">
                  <c:v>29105</c:v>
                </c:pt>
                <c:pt idx="680">
                  <c:v>29236</c:v>
                </c:pt>
                <c:pt idx="681">
                  <c:v>28846</c:v>
                </c:pt>
                <c:pt idx="682">
                  <c:v>28274</c:v>
                </c:pt>
                <c:pt idx="683">
                  <c:v>27530</c:v>
                </c:pt>
                <c:pt idx="684">
                  <c:v>26880</c:v>
                </c:pt>
                <c:pt idx="685">
                  <c:v>26303</c:v>
                </c:pt>
                <c:pt idx="686">
                  <c:v>25896</c:v>
                </c:pt>
                <c:pt idx="687">
                  <c:v>25985</c:v>
                </c:pt>
                <c:pt idx="688">
                  <c:v>27014</c:v>
                </c:pt>
                <c:pt idx="689">
                  <c:v>28813</c:v>
                </c:pt>
                <c:pt idx="690">
                  <c:v>29509</c:v>
                </c:pt>
                <c:pt idx="691">
                  <c:v>29015</c:v>
                </c:pt>
                <c:pt idx="692">
                  <c:v>28045</c:v>
                </c:pt>
                <c:pt idx="693">
                  <c:v>26510</c:v>
                </c:pt>
                <c:pt idx="694">
                  <c:v>24357</c:v>
                </c:pt>
                <c:pt idx="695">
                  <c:v>22475</c:v>
                </c:pt>
                <c:pt idx="696">
                  <c:v>21783</c:v>
                </c:pt>
                <c:pt idx="697">
                  <c:v>21360</c:v>
                </c:pt>
                <c:pt idx="698">
                  <c:v>21283</c:v>
                </c:pt>
                <c:pt idx="699">
                  <c:v>21555</c:v>
                </c:pt>
                <c:pt idx="700">
                  <c:v>22458</c:v>
                </c:pt>
                <c:pt idx="701">
                  <c:v>24726</c:v>
                </c:pt>
                <c:pt idx="702">
                  <c:v>28083</c:v>
                </c:pt>
                <c:pt idx="703">
                  <c:v>29947</c:v>
                </c:pt>
                <c:pt idx="704">
                  <c:v>29956</c:v>
                </c:pt>
                <c:pt idx="705">
                  <c:v>29477</c:v>
                </c:pt>
                <c:pt idx="706">
                  <c:v>28866</c:v>
                </c:pt>
                <c:pt idx="707">
                  <c:v>28101</c:v>
                </c:pt>
                <c:pt idx="708">
                  <c:v>27446</c:v>
                </c:pt>
                <c:pt idx="709">
                  <c:v>26872</c:v>
                </c:pt>
                <c:pt idx="710">
                  <c:v>26461</c:v>
                </c:pt>
                <c:pt idx="711">
                  <c:v>26541</c:v>
                </c:pt>
                <c:pt idx="712">
                  <c:v>27556</c:v>
                </c:pt>
                <c:pt idx="713">
                  <c:v>29361</c:v>
                </c:pt>
                <c:pt idx="714">
                  <c:v>30076</c:v>
                </c:pt>
                <c:pt idx="715">
                  <c:v>29574</c:v>
                </c:pt>
                <c:pt idx="716">
                  <c:v>28583</c:v>
                </c:pt>
                <c:pt idx="717">
                  <c:v>27008</c:v>
                </c:pt>
                <c:pt idx="718">
                  <c:v>24813</c:v>
                </c:pt>
                <c:pt idx="719">
                  <c:v>22890</c:v>
                </c:pt>
                <c:pt idx="720">
                  <c:v>21189</c:v>
                </c:pt>
                <c:pt idx="721">
                  <c:v>20787</c:v>
                </c:pt>
                <c:pt idx="722">
                  <c:v>20705</c:v>
                </c:pt>
                <c:pt idx="723">
                  <c:v>20963</c:v>
                </c:pt>
                <c:pt idx="724">
                  <c:v>21828</c:v>
                </c:pt>
                <c:pt idx="725">
                  <c:v>24016</c:v>
                </c:pt>
                <c:pt idx="726">
                  <c:v>27260</c:v>
                </c:pt>
                <c:pt idx="727">
                  <c:v>29061</c:v>
                </c:pt>
                <c:pt idx="728">
                  <c:v>29072</c:v>
                </c:pt>
                <c:pt idx="729">
                  <c:v>28604</c:v>
                </c:pt>
                <c:pt idx="730">
                  <c:v>28002</c:v>
                </c:pt>
                <c:pt idx="731">
                  <c:v>27252</c:v>
                </c:pt>
                <c:pt idx="732">
                  <c:v>26607</c:v>
                </c:pt>
                <c:pt idx="733">
                  <c:v>26043</c:v>
                </c:pt>
                <c:pt idx="734">
                  <c:v>25640</c:v>
                </c:pt>
                <c:pt idx="735">
                  <c:v>25709</c:v>
                </c:pt>
                <c:pt idx="736">
                  <c:v>26670</c:v>
                </c:pt>
                <c:pt idx="737">
                  <c:v>28400</c:v>
                </c:pt>
                <c:pt idx="738">
                  <c:v>29106</c:v>
                </c:pt>
                <c:pt idx="739">
                  <c:v>28631</c:v>
                </c:pt>
                <c:pt idx="740">
                  <c:v>27682</c:v>
                </c:pt>
                <c:pt idx="741">
                  <c:v>26171</c:v>
                </c:pt>
                <c:pt idx="742">
                  <c:v>24065</c:v>
                </c:pt>
                <c:pt idx="743">
                  <c:v>22218</c:v>
                </c:pt>
              </c:numCache>
            </c:numRef>
          </c:val>
        </c:ser>
        <c:ser>
          <c:idx val="3"/>
          <c:order val="1"/>
          <c:tx>
            <c:strRef>
              <c:f>'Dec 1936'!$G$4</c:f>
              <c:strCache>
                <c:ptCount val="1"/>
                <c:pt idx="0">
                  <c:v>Therm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'Dec 1936'!$G$5:$G$748</c:f>
              <c:numCache>
                <c:formatCode>General</c:formatCode>
                <c:ptCount val="744"/>
                <c:pt idx="0">
                  <c:v>10288</c:v>
                </c:pt>
                <c:pt idx="1">
                  <c:v>10288</c:v>
                </c:pt>
                <c:pt idx="2">
                  <c:v>10288</c:v>
                </c:pt>
                <c:pt idx="3">
                  <c:v>10288</c:v>
                </c:pt>
                <c:pt idx="4">
                  <c:v>10288</c:v>
                </c:pt>
                <c:pt idx="5">
                  <c:v>10288</c:v>
                </c:pt>
                <c:pt idx="6">
                  <c:v>10355</c:v>
                </c:pt>
                <c:pt idx="7">
                  <c:v>10355</c:v>
                </c:pt>
                <c:pt idx="8">
                  <c:v>10355</c:v>
                </c:pt>
                <c:pt idx="9">
                  <c:v>10355</c:v>
                </c:pt>
                <c:pt idx="10">
                  <c:v>10355</c:v>
                </c:pt>
                <c:pt idx="11">
                  <c:v>10355</c:v>
                </c:pt>
                <c:pt idx="12">
                  <c:v>10355</c:v>
                </c:pt>
                <c:pt idx="13">
                  <c:v>10355</c:v>
                </c:pt>
                <c:pt idx="14">
                  <c:v>10355</c:v>
                </c:pt>
                <c:pt idx="15">
                  <c:v>10355</c:v>
                </c:pt>
                <c:pt idx="16">
                  <c:v>10355</c:v>
                </c:pt>
                <c:pt idx="17">
                  <c:v>10355</c:v>
                </c:pt>
                <c:pt idx="18">
                  <c:v>10355</c:v>
                </c:pt>
                <c:pt idx="19">
                  <c:v>10355</c:v>
                </c:pt>
                <c:pt idx="20">
                  <c:v>10355</c:v>
                </c:pt>
                <c:pt idx="21">
                  <c:v>10355</c:v>
                </c:pt>
                <c:pt idx="22">
                  <c:v>10288</c:v>
                </c:pt>
                <c:pt idx="23">
                  <c:v>10288</c:v>
                </c:pt>
                <c:pt idx="24">
                  <c:v>14562</c:v>
                </c:pt>
                <c:pt idx="25">
                  <c:v>14562</c:v>
                </c:pt>
                <c:pt idx="26">
                  <c:v>14562</c:v>
                </c:pt>
                <c:pt idx="27">
                  <c:v>14562</c:v>
                </c:pt>
                <c:pt idx="28">
                  <c:v>14562</c:v>
                </c:pt>
                <c:pt idx="29">
                  <c:v>14562</c:v>
                </c:pt>
                <c:pt idx="30">
                  <c:v>14629</c:v>
                </c:pt>
                <c:pt idx="31">
                  <c:v>14629</c:v>
                </c:pt>
                <c:pt idx="32">
                  <c:v>14629</c:v>
                </c:pt>
                <c:pt idx="33">
                  <c:v>14629</c:v>
                </c:pt>
                <c:pt idx="34">
                  <c:v>14629</c:v>
                </c:pt>
                <c:pt idx="35">
                  <c:v>14629</c:v>
                </c:pt>
                <c:pt idx="36">
                  <c:v>14629</c:v>
                </c:pt>
                <c:pt idx="37">
                  <c:v>14629</c:v>
                </c:pt>
                <c:pt idx="38">
                  <c:v>14629</c:v>
                </c:pt>
                <c:pt idx="39">
                  <c:v>14629</c:v>
                </c:pt>
                <c:pt idx="40">
                  <c:v>14629</c:v>
                </c:pt>
                <c:pt idx="41">
                  <c:v>14629</c:v>
                </c:pt>
                <c:pt idx="42">
                  <c:v>14629</c:v>
                </c:pt>
                <c:pt idx="43">
                  <c:v>14629</c:v>
                </c:pt>
                <c:pt idx="44">
                  <c:v>14629</c:v>
                </c:pt>
                <c:pt idx="45">
                  <c:v>14629</c:v>
                </c:pt>
                <c:pt idx="46">
                  <c:v>14562</c:v>
                </c:pt>
                <c:pt idx="47">
                  <c:v>14562</c:v>
                </c:pt>
                <c:pt idx="48">
                  <c:v>12569</c:v>
                </c:pt>
                <c:pt idx="49">
                  <c:v>12569</c:v>
                </c:pt>
                <c:pt idx="50">
                  <c:v>12569</c:v>
                </c:pt>
                <c:pt idx="51">
                  <c:v>12569</c:v>
                </c:pt>
                <c:pt idx="52">
                  <c:v>12569</c:v>
                </c:pt>
                <c:pt idx="53">
                  <c:v>12569</c:v>
                </c:pt>
                <c:pt idx="54">
                  <c:v>12636</c:v>
                </c:pt>
                <c:pt idx="55">
                  <c:v>12636</c:v>
                </c:pt>
                <c:pt idx="56">
                  <c:v>12636</c:v>
                </c:pt>
                <c:pt idx="57">
                  <c:v>12636</c:v>
                </c:pt>
                <c:pt idx="58">
                  <c:v>12636</c:v>
                </c:pt>
                <c:pt idx="59">
                  <c:v>12636</c:v>
                </c:pt>
                <c:pt idx="60">
                  <c:v>12636</c:v>
                </c:pt>
                <c:pt idx="61">
                  <c:v>12636</c:v>
                </c:pt>
                <c:pt idx="62">
                  <c:v>12636</c:v>
                </c:pt>
                <c:pt idx="63">
                  <c:v>12636</c:v>
                </c:pt>
                <c:pt idx="64">
                  <c:v>12636</c:v>
                </c:pt>
                <c:pt idx="65">
                  <c:v>12636</c:v>
                </c:pt>
                <c:pt idx="66">
                  <c:v>12636</c:v>
                </c:pt>
                <c:pt idx="67">
                  <c:v>12636</c:v>
                </c:pt>
                <c:pt idx="68">
                  <c:v>12636</c:v>
                </c:pt>
                <c:pt idx="69">
                  <c:v>12636</c:v>
                </c:pt>
                <c:pt idx="70">
                  <c:v>12569</c:v>
                </c:pt>
                <c:pt idx="71">
                  <c:v>12569</c:v>
                </c:pt>
                <c:pt idx="72">
                  <c:v>9714</c:v>
                </c:pt>
                <c:pt idx="73">
                  <c:v>9714</c:v>
                </c:pt>
                <c:pt idx="74">
                  <c:v>9714</c:v>
                </c:pt>
                <c:pt idx="75">
                  <c:v>9714</c:v>
                </c:pt>
                <c:pt idx="76">
                  <c:v>9714</c:v>
                </c:pt>
                <c:pt idx="77">
                  <c:v>9714</c:v>
                </c:pt>
                <c:pt idx="78">
                  <c:v>9714</c:v>
                </c:pt>
                <c:pt idx="79">
                  <c:v>9714</c:v>
                </c:pt>
                <c:pt idx="80">
                  <c:v>9714</c:v>
                </c:pt>
                <c:pt idx="81">
                  <c:v>9714</c:v>
                </c:pt>
                <c:pt idx="82">
                  <c:v>9714</c:v>
                </c:pt>
                <c:pt idx="83">
                  <c:v>9714</c:v>
                </c:pt>
                <c:pt idx="84">
                  <c:v>9714</c:v>
                </c:pt>
                <c:pt idx="85">
                  <c:v>9714</c:v>
                </c:pt>
                <c:pt idx="86">
                  <c:v>9714</c:v>
                </c:pt>
                <c:pt idx="87">
                  <c:v>9714</c:v>
                </c:pt>
                <c:pt idx="88">
                  <c:v>9714</c:v>
                </c:pt>
                <c:pt idx="89">
                  <c:v>9714</c:v>
                </c:pt>
                <c:pt idx="90">
                  <c:v>9714</c:v>
                </c:pt>
                <c:pt idx="91">
                  <c:v>9714</c:v>
                </c:pt>
                <c:pt idx="92">
                  <c:v>9714</c:v>
                </c:pt>
                <c:pt idx="93">
                  <c:v>9714</c:v>
                </c:pt>
                <c:pt idx="94">
                  <c:v>9714</c:v>
                </c:pt>
                <c:pt idx="95">
                  <c:v>9714</c:v>
                </c:pt>
                <c:pt idx="96">
                  <c:v>14446</c:v>
                </c:pt>
                <c:pt idx="97">
                  <c:v>13990</c:v>
                </c:pt>
                <c:pt idx="98">
                  <c:v>13398</c:v>
                </c:pt>
                <c:pt idx="99">
                  <c:v>13356</c:v>
                </c:pt>
                <c:pt idx="100">
                  <c:v>13702</c:v>
                </c:pt>
                <c:pt idx="101">
                  <c:v>14861</c:v>
                </c:pt>
                <c:pt idx="102">
                  <c:v>14868</c:v>
                </c:pt>
                <c:pt idx="103">
                  <c:v>14862</c:v>
                </c:pt>
                <c:pt idx="104">
                  <c:v>14723</c:v>
                </c:pt>
                <c:pt idx="105">
                  <c:v>14723</c:v>
                </c:pt>
                <c:pt idx="106">
                  <c:v>14723</c:v>
                </c:pt>
                <c:pt idx="107">
                  <c:v>14723</c:v>
                </c:pt>
                <c:pt idx="108">
                  <c:v>14723</c:v>
                </c:pt>
                <c:pt idx="109">
                  <c:v>14723</c:v>
                </c:pt>
                <c:pt idx="110">
                  <c:v>14723</c:v>
                </c:pt>
                <c:pt idx="111">
                  <c:v>14723</c:v>
                </c:pt>
                <c:pt idx="112">
                  <c:v>14825</c:v>
                </c:pt>
                <c:pt idx="113">
                  <c:v>14868</c:v>
                </c:pt>
                <c:pt idx="114">
                  <c:v>14868</c:v>
                </c:pt>
                <c:pt idx="115">
                  <c:v>14868</c:v>
                </c:pt>
                <c:pt idx="116">
                  <c:v>14868</c:v>
                </c:pt>
                <c:pt idx="117">
                  <c:v>14868</c:v>
                </c:pt>
                <c:pt idx="118">
                  <c:v>14861</c:v>
                </c:pt>
                <c:pt idx="119">
                  <c:v>14861</c:v>
                </c:pt>
                <c:pt idx="120">
                  <c:v>14868</c:v>
                </c:pt>
                <c:pt idx="121">
                  <c:v>14868</c:v>
                </c:pt>
                <c:pt idx="122">
                  <c:v>14868</c:v>
                </c:pt>
                <c:pt idx="123">
                  <c:v>14868</c:v>
                </c:pt>
                <c:pt idx="124">
                  <c:v>14868</c:v>
                </c:pt>
                <c:pt idx="125">
                  <c:v>14868</c:v>
                </c:pt>
                <c:pt idx="126">
                  <c:v>14868</c:v>
                </c:pt>
                <c:pt idx="127">
                  <c:v>14959</c:v>
                </c:pt>
                <c:pt idx="128">
                  <c:v>15068</c:v>
                </c:pt>
                <c:pt idx="129">
                  <c:v>15228</c:v>
                </c:pt>
                <c:pt idx="130">
                  <c:v>15228</c:v>
                </c:pt>
                <c:pt idx="131">
                  <c:v>15228</c:v>
                </c:pt>
                <c:pt idx="132">
                  <c:v>15228</c:v>
                </c:pt>
                <c:pt idx="133">
                  <c:v>15304</c:v>
                </c:pt>
                <c:pt idx="134">
                  <c:v>15742</c:v>
                </c:pt>
                <c:pt idx="135">
                  <c:v>15742</c:v>
                </c:pt>
                <c:pt idx="136">
                  <c:v>15742</c:v>
                </c:pt>
                <c:pt idx="137">
                  <c:v>15742</c:v>
                </c:pt>
                <c:pt idx="138">
                  <c:v>15742</c:v>
                </c:pt>
                <c:pt idx="139">
                  <c:v>15742</c:v>
                </c:pt>
                <c:pt idx="140">
                  <c:v>15742</c:v>
                </c:pt>
                <c:pt idx="141">
                  <c:v>15742</c:v>
                </c:pt>
                <c:pt idx="142">
                  <c:v>15742</c:v>
                </c:pt>
                <c:pt idx="143">
                  <c:v>15742</c:v>
                </c:pt>
                <c:pt idx="144">
                  <c:v>15752</c:v>
                </c:pt>
                <c:pt idx="145">
                  <c:v>15752</c:v>
                </c:pt>
                <c:pt idx="146">
                  <c:v>15752</c:v>
                </c:pt>
                <c:pt idx="147">
                  <c:v>15752</c:v>
                </c:pt>
                <c:pt idx="148">
                  <c:v>15752</c:v>
                </c:pt>
                <c:pt idx="149">
                  <c:v>15752</c:v>
                </c:pt>
                <c:pt idx="150">
                  <c:v>15752</c:v>
                </c:pt>
                <c:pt idx="151">
                  <c:v>15752</c:v>
                </c:pt>
                <c:pt idx="152">
                  <c:v>15752</c:v>
                </c:pt>
                <c:pt idx="153">
                  <c:v>15555</c:v>
                </c:pt>
                <c:pt idx="154">
                  <c:v>15461</c:v>
                </c:pt>
                <c:pt idx="155">
                  <c:v>15461</c:v>
                </c:pt>
                <c:pt idx="156">
                  <c:v>15461</c:v>
                </c:pt>
                <c:pt idx="157">
                  <c:v>15461</c:v>
                </c:pt>
                <c:pt idx="158">
                  <c:v>15461</c:v>
                </c:pt>
                <c:pt idx="159">
                  <c:v>15461</c:v>
                </c:pt>
                <c:pt idx="160">
                  <c:v>15461</c:v>
                </c:pt>
                <c:pt idx="161">
                  <c:v>15488</c:v>
                </c:pt>
                <c:pt idx="162">
                  <c:v>15615</c:v>
                </c:pt>
                <c:pt idx="163">
                  <c:v>15364</c:v>
                </c:pt>
                <c:pt idx="164">
                  <c:v>15131</c:v>
                </c:pt>
                <c:pt idx="165">
                  <c:v>15131</c:v>
                </c:pt>
                <c:pt idx="166">
                  <c:v>15131</c:v>
                </c:pt>
                <c:pt idx="167">
                  <c:v>15131</c:v>
                </c:pt>
                <c:pt idx="168">
                  <c:v>15131</c:v>
                </c:pt>
                <c:pt idx="169">
                  <c:v>15131</c:v>
                </c:pt>
                <c:pt idx="170">
                  <c:v>15131</c:v>
                </c:pt>
                <c:pt idx="171">
                  <c:v>15416</c:v>
                </c:pt>
                <c:pt idx="172">
                  <c:v>15422</c:v>
                </c:pt>
                <c:pt idx="173">
                  <c:v>15422</c:v>
                </c:pt>
                <c:pt idx="174">
                  <c:v>15422</c:v>
                </c:pt>
                <c:pt idx="175">
                  <c:v>15422</c:v>
                </c:pt>
                <c:pt idx="176">
                  <c:v>15422</c:v>
                </c:pt>
                <c:pt idx="177">
                  <c:v>15422</c:v>
                </c:pt>
                <c:pt idx="178">
                  <c:v>15422</c:v>
                </c:pt>
                <c:pt idx="179">
                  <c:v>15422</c:v>
                </c:pt>
                <c:pt idx="180">
                  <c:v>15422</c:v>
                </c:pt>
                <c:pt idx="181">
                  <c:v>15422</c:v>
                </c:pt>
                <c:pt idx="182">
                  <c:v>15422</c:v>
                </c:pt>
                <c:pt idx="183">
                  <c:v>15422</c:v>
                </c:pt>
                <c:pt idx="184">
                  <c:v>15422</c:v>
                </c:pt>
                <c:pt idx="185">
                  <c:v>15422</c:v>
                </c:pt>
                <c:pt idx="186">
                  <c:v>15422</c:v>
                </c:pt>
                <c:pt idx="187">
                  <c:v>15422</c:v>
                </c:pt>
                <c:pt idx="188">
                  <c:v>15422</c:v>
                </c:pt>
                <c:pt idx="189">
                  <c:v>15422</c:v>
                </c:pt>
                <c:pt idx="190">
                  <c:v>15422</c:v>
                </c:pt>
                <c:pt idx="191">
                  <c:v>15422</c:v>
                </c:pt>
                <c:pt idx="192">
                  <c:v>15422</c:v>
                </c:pt>
                <c:pt idx="193">
                  <c:v>15405</c:v>
                </c:pt>
                <c:pt idx="194">
                  <c:v>15405</c:v>
                </c:pt>
                <c:pt idx="195">
                  <c:v>15405</c:v>
                </c:pt>
                <c:pt idx="196">
                  <c:v>15412</c:v>
                </c:pt>
                <c:pt idx="197">
                  <c:v>15412</c:v>
                </c:pt>
                <c:pt idx="198">
                  <c:v>15412</c:v>
                </c:pt>
                <c:pt idx="199">
                  <c:v>15412</c:v>
                </c:pt>
                <c:pt idx="200">
                  <c:v>15412</c:v>
                </c:pt>
                <c:pt idx="201">
                  <c:v>15412</c:v>
                </c:pt>
                <c:pt idx="202">
                  <c:v>15367</c:v>
                </c:pt>
                <c:pt idx="203">
                  <c:v>15010</c:v>
                </c:pt>
                <c:pt idx="204">
                  <c:v>15010</c:v>
                </c:pt>
                <c:pt idx="205">
                  <c:v>15010</c:v>
                </c:pt>
                <c:pt idx="206">
                  <c:v>15010</c:v>
                </c:pt>
                <c:pt idx="207">
                  <c:v>15010</c:v>
                </c:pt>
                <c:pt idx="208">
                  <c:v>15010</c:v>
                </c:pt>
                <c:pt idx="209">
                  <c:v>15010</c:v>
                </c:pt>
                <c:pt idx="210">
                  <c:v>15010</c:v>
                </c:pt>
                <c:pt idx="211">
                  <c:v>15010</c:v>
                </c:pt>
                <c:pt idx="212">
                  <c:v>15010</c:v>
                </c:pt>
                <c:pt idx="213">
                  <c:v>15010</c:v>
                </c:pt>
                <c:pt idx="214">
                  <c:v>15010</c:v>
                </c:pt>
                <c:pt idx="215">
                  <c:v>15010</c:v>
                </c:pt>
                <c:pt idx="216">
                  <c:v>15003</c:v>
                </c:pt>
                <c:pt idx="217">
                  <c:v>14899</c:v>
                </c:pt>
                <c:pt idx="218">
                  <c:v>14798</c:v>
                </c:pt>
                <c:pt idx="219">
                  <c:v>15037</c:v>
                </c:pt>
                <c:pt idx="220">
                  <c:v>15405</c:v>
                </c:pt>
                <c:pt idx="221">
                  <c:v>15435</c:v>
                </c:pt>
                <c:pt idx="222">
                  <c:v>15896</c:v>
                </c:pt>
                <c:pt idx="223">
                  <c:v>15896</c:v>
                </c:pt>
                <c:pt idx="224">
                  <c:v>15896</c:v>
                </c:pt>
                <c:pt idx="225">
                  <c:v>15896</c:v>
                </c:pt>
                <c:pt idx="226">
                  <c:v>15896</c:v>
                </c:pt>
                <c:pt idx="227">
                  <c:v>15269</c:v>
                </c:pt>
                <c:pt idx="228">
                  <c:v>15226</c:v>
                </c:pt>
                <c:pt idx="229">
                  <c:v>15226</c:v>
                </c:pt>
                <c:pt idx="230">
                  <c:v>15226</c:v>
                </c:pt>
                <c:pt idx="231">
                  <c:v>15226</c:v>
                </c:pt>
                <c:pt idx="232">
                  <c:v>15226</c:v>
                </c:pt>
                <c:pt idx="233">
                  <c:v>15226</c:v>
                </c:pt>
                <c:pt idx="234">
                  <c:v>15226</c:v>
                </c:pt>
                <c:pt idx="235">
                  <c:v>15226</c:v>
                </c:pt>
                <c:pt idx="236">
                  <c:v>15226</c:v>
                </c:pt>
                <c:pt idx="237">
                  <c:v>15226</c:v>
                </c:pt>
                <c:pt idx="238">
                  <c:v>15226</c:v>
                </c:pt>
                <c:pt idx="239">
                  <c:v>15219</c:v>
                </c:pt>
                <c:pt idx="240">
                  <c:v>15219</c:v>
                </c:pt>
                <c:pt idx="241">
                  <c:v>15219</c:v>
                </c:pt>
                <c:pt idx="242">
                  <c:v>15219</c:v>
                </c:pt>
                <c:pt idx="243">
                  <c:v>15219</c:v>
                </c:pt>
                <c:pt idx="244">
                  <c:v>15219</c:v>
                </c:pt>
                <c:pt idx="245">
                  <c:v>15226</c:v>
                </c:pt>
                <c:pt idx="246">
                  <c:v>15226</c:v>
                </c:pt>
                <c:pt idx="247">
                  <c:v>15226</c:v>
                </c:pt>
                <c:pt idx="248">
                  <c:v>15226</c:v>
                </c:pt>
                <c:pt idx="249">
                  <c:v>15226</c:v>
                </c:pt>
                <c:pt idx="250">
                  <c:v>15226</c:v>
                </c:pt>
                <c:pt idx="251">
                  <c:v>15226</c:v>
                </c:pt>
                <c:pt idx="252">
                  <c:v>15226</c:v>
                </c:pt>
                <c:pt idx="253">
                  <c:v>15226</c:v>
                </c:pt>
                <c:pt idx="254">
                  <c:v>15226</c:v>
                </c:pt>
                <c:pt idx="255">
                  <c:v>15048</c:v>
                </c:pt>
                <c:pt idx="256">
                  <c:v>14945</c:v>
                </c:pt>
                <c:pt idx="257">
                  <c:v>14945</c:v>
                </c:pt>
                <c:pt idx="258">
                  <c:v>14823</c:v>
                </c:pt>
                <c:pt idx="259">
                  <c:v>14766</c:v>
                </c:pt>
                <c:pt idx="260">
                  <c:v>14766</c:v>
                </c:pt>
                <c:pt idx="261">
                  <c:v>14766</c:v>
                </c:pt>
                <c:pt idx="262">
                  <c:v>14554</c:v>
                </c:pt>
                <c:pt idx="263">
                  <c:v>14524</c:v>
                </c:pt>
                <c:pt idx="264">
                  <c:v>14524</c:v>
                </c:pt>
                <c:pt idx="265">
                  <c:v>14524</c:v>
                </c:pt>
                <c:pt idx="266">
                  <c:v>14466</c:v>
                </c:pt>
                <c:pt idx="267">
                  <c:v>14289</c:v>
                </c:pt>
                <c:pt idx="268">
                  <c:v>14354</c:v>
                </c:pt>
                <c:pt idx="269">
                  <c:v>14531</c:v>
                </c:pt>
                <c:pt idx="270">
                  <c:v>14687</c:v>
                </c:pt>
                <c:pt idx="271">
                  <c:v>15201</c:v>
                </c:pt>
                <c:pt idx="272">
                  <c:v>15201</c:v>
                </c:pt>
                <c:pt idx="273">
                  <c:v>15201</c:v>
                </c:pt>
                <c:pt idx="274">
                  <c:v>15201</c:v>
                </c:pt>
                <c:pt idx="275">
                  <c:v>15201</c:v>
                </c:pt>
                <c:pt idx="276">
                  <c:v>15201</c:v>
                </c:pt>
                <c:pt idx="277">
                  <c:v>15201</c:v>
                </c:pt>
                <c:pt idx="278">
                  <c:v>15311</c:v>
                </c:pt>
                <c:pt idx="279">
                  <c:v>15436</c:v>
                </c:pt>
                <c:pt idx="280">
                  <c:v>15436</c:v>
                </c:pt>
                <c:pt idx="281">
                  <c:v>15436</c:v>
                </c:pt>
                <c:pt idx="282">
                  <c:v>15436</c:v>
                </c:pt>
                <c:pt idx="283">
                  <c:v>15436</c:v>
                </c:pt>
                <c:pt idx="284">
                  <c:v>15545</c:v>
                </c:pt>
                <c:pt idx="285">
                  <c:v>15615</c:v>
                </c:pt>
                <c:pt idx="286">
                  <c:v>15615</c:v>
                </c:pt>
                <c:pt idx="287">
                  <c:v>15615</c:v>
                </c:pt>
                <c:pt idx="288">
                  <c:v>13834</c:v>
                </c:pt>
                <c:pt idx="289">
                  <c:v>13834</c:v>
                </c:pt>
                <c:pt idx="290">
                  <c:v>13834</c:v>
                </c:pt>
                <c:pt idx="291">
                  <c:v>13834</c:v>
                </c:pt>
                <c:pt idx="292">
                  <c:v>13834</c:v>
                </c:pt>
                <c:pt idx="293">
                  <c:v>13834</c:v>
                </c:pt>
                <c:pt idx="294">
                  <c:v>13901</c:v>
                </c:pt>
                <c:pt idx="295">
                  <c:v>13901</c:v>
                </c:pt>
                <c:pt idx="296">
                  <c:v>13901</c:v>
                </c:pt>
                <c:pt idx="297">
                  <c:v>13901</c:v>
                </c:pt>
                <c:pt idx="298">
                  <c:v>13901</c:v>
                </c:pt>
                <c:pt idx="299">
                  <c:v>13901</c:v>
                </c:pt>
                <c:pt idx="300">
                  <c:v>13901</c:v>
                </c:pt>
                <c:pt idx="301">
                  <c:v>13901</c:v>
                </c:pt>
                <c:pt idx="302">
                  <c:v>13901</c:v>
                </c:pt>
                <c:pt idx="303">
                  <c:v>13901</c:v>
                </c:pt>
                <c:pt idx="304">
                  <c:v>13901</c:v>
                </c:pt>
                <c:pt idx="305">
                  <c:v>13901</c:v>
                </c:pt>
                <c:pt idx="306">
                  <c:v>13901</c:v>
                </c:pt>
                <c:pt idx="307">
                  <c:v>13901</c:v>
                </c:pt>
                <c:pt idx="308">
                  <c:v>13901</c:v>
                </c:pt>
                <c:pt idx="309">
                  <c:v>13901</c:v>
                </c:pt>
                <c:pt idx="310">
                  <c:v>13834</c:v>
                </c:pt>
                <c:pt idx="311">
                  <c:v>13834</c:v>
                </c:pt>
                <c:pt idx="312">
                  <c:v>12457</c:v>
                </c:pt>
                <c:pt idx="313">
                  <c:v>12457</c:v>
                </c:pt>
                <c:pt idx="314">
                  <c:v>12457</c:v>
                </c:pt>
                <c:pt idx="315">
                  <c:v>12457</c:v>
                </c:pt>
                <c:pt idx="316">
                  <c:v>12457</c:v>
                </c:pt>
                <c:pt idx="317">
                  <c:v>12457</c:v>
                </c:pt>
                <c:pt idx="318">
                  <c:v>12525</c:v>
                </c:pt>
                <c:pt idx="319">
                  <c:v>12525</c:v>
                </c:pt>
                <c:pt idx="320">
                  <c:v>12525</c:v>
                </c:pt>
                <c:pt idx="321">
                  <c:v>12525</c:v>
                </c:pt>
                <c:pt idx="322">
                  <c:v>12525</c:v>
                </c:pt>
                <c:pt idx="323">
                  <c:v>12525</c:v>
                </c:pt>
                <c:pt idx="324">
                  <c:v>12525</c:v>
                </c:pt>
                <c:pt idx="325">
                  <c:v>12525</c:v>
                </c:pt>
                <c:pt idx="326">
                  <c:v>12525</c:v>
                </c:pt>
                <c:pt idx="327">
                  <c:v>12525</c:v>
                </c:pt>
                <c:pt idx="328">
                  <c:v>12525</c:v>
                </c:pt>
                <c:pt idx="329">
                  <c:v>12525</c:v>
                </c:pt>
                <c:pt idx="330">
                  <c:v>12525</c:v>
                </c:pt>
                <c:pt idx="331">
                  <c:v>12525</c:v>
                </c:pt>
                <c:pt idx="332">
                  <c:v>12525</c:v>
                </c:pt>
                <c:pt idx="333">
                  <c:v>12525</c:v>
                </c:pt>
                <c:pt idx="334">
                  <c:v>12457</c:v>
                </c:pt>
                <c:pt idx="335">
                  <c:v>12457</c:v>
                </c:pt>
                <c:pt idx="336">
                  <c:v>11486</c:v>
                </c:pt>
                <c:pt idx="337">
                  <c:v>11486</c:v>
                </c:pt>
                <c:pt idx="338">
                  <c:v>11486</c:v>
                </c:pt>
                <c:pt idx="339">
                  <c:v>11486</c:v>
                </c:pt>
                <c:pt idx="340">
                  <c:v>11486</c:v>
                </c:pt>
                <c:pt idx="341">
                  <c:v>11486</c:v>
                </c:pt>
                <c:pt idx="342">
                  <c:v>11553</c:v>
                </c:pt>
                <c:pt idx="343">
                  <c:v>11553</c:v>
                </c:pt>
                <c:pt idx="344">
                  <c:v>11553</c:v>
                </c:pt>
                <c:pt idx="345">
                  <c:v>11553</c:v>
                </c:pt>
                <c:pt idx="346">
                  <c:v>11553</c:v>
                </c:pt>
                <c:pt idx="347">
                  <c:v>11553</c:v>
                </c:pt>
                <c:pt idx="348">
                  <c:v>11553</c:v>
                </c:pt>
                <c:pt idx="349">
                  <c:v>11553</c:v>
                </c:pt>
                <c:pt idx="350">
                  <c:v>11553</c:v>
                </c:pt>
                <c:pt idx="351">
                  <c:v>11553</c:v>
                </c:pt>
                <c:pt idx="352">
                  <c:v>11553</c:v>
                </c:pt>
                <c:pt idx="353">
                  <c:v>11553</c:v>
                </c:pt>
                <c:pt idx="354">
                  <c:v>11553</c:v>
                </c:pt>
                <c:pt idx="355">
                  <c:v>11553</c:v>
                </c:pt>
                <c:pt idx="356">
                  <c:v>11553</c:v>
                </c:pt>
                <c:pt idx="357">
                  <c:v>11553</c:v>
                </c:pt>
                <c:pt idx="358">
                  <c:v>11486</c:v>
                </c:pt>
                <c:pt idx="359">
                  <c:v>11486</c:v>
                </c:pt>
                <c:pt idx="360">
                  <c:v>11867</c:v>
                </c:pt>
                <c:pt idx="361">
                  <c:v>11867</c:v>
                </c:pt>
                <c:pt idx="362">
                  <c:v>11867</c:v>
                </c:pt>
                <c:pt idx="363">
                  <c:v>11867</c:v>
                </c:pt>
                <c:pt idx="364">
                  <c:v>11867</c:v>
                </c:pt>
                <c:pt idx="365">
                  <c:v>11867</c:v>
                </c:pt>
                <c:pt idx="366">
                  <c:v>11934</c:v>
                </c:pt>
                <c:pt idx="367">
                  <c:v>11934</c:v>
                </c:pt>
                <c:pt idx="368">
                  <c:v>11934</c:v>
                </c:pt>
                <c:pt idx="369">
                  <c:v>11934</c:v>
                </c:pt>
                <c:pt idx="370">
                  <c:v>11934</c:v>
                </c:pt>
                <c:pt idx="371">
                  <c:v>11934</c:v>
                </c:pt>
                <c:pt idx="372">
                  <c:v>11934</c:v>
                </c:pt>
                <c:pt idx="373">
                  <c:v>11934</c:v>
                </c:pt>
                <c:pt idx="374">
                  <c:v>11934</c:v>
                </c:pt>
                <c:pt idx="375">
                  <c:v>11934</c:v>
                </c:pt>
                <c:pt idx="376">
                  <c:v>11934</c:v>
                </c:pt>
                <c:pt idx="377">
                  <c:v>11934</c:v>
                </c:pt>
                <c:pt idx="378">
                  <c:v>11934</c:v>
                </c:pt>
                <c:pt idx="379">
                  <c:v>11934</c:v>
                </c:pt>
                <c:pt idx="380">
                  <c:v>11934</c:v>
                </c:pt>
                <c:pt idx="381">
                  <c:v>11934</c:v>
                </c:pt>
                <c:pt idx="382">
                  <c:v>11867</c:v>
                </c:pt>
                <c:pt idx="383">
                  <c:v>11867</c:v>
                </c:pt>
                <c:pt idx="384">
                  <c:v>9527</c:v>
                </c:pt>
                <c:pt idx="385">
                  <c:v>9527</c:v>
                </c:pt>
                <c:pt idx="386">
                  <c:v>9527</c:v>
                </c:pt>
                <c:pt idx="387">
                  <c:v>9527</c:v>
                </c:pt>
                <c:pt idx="388">
                  <c:v>9527</c:v>
                </c:pt>
                <c:pt idx="389">
                  <c:v>9527</c:v>
                </c:pt>
                <c:pt idx="390">
                  <c:v>9594</c:v>
                </c:pt>
                <c:pt idx="391">
                  <c:v>9594</c:v>
                </c:pt>
                <c:pt idx="392">
                  <c:v>9594</c:v>
                </c:pt>
                <c:pt idx="393">
                  <c:v>9594</c:v>
                </c:pt>
                <c:pt idx="394">
                  <c:v>9594</c:v>
                </c:pt>
                <c:pt idx="395">
                  <c:v>9594</c:v>
                </c:pt>
                <c:pt idx="396">
                  <c:v>9594</c:v>
                </c:pt>
                <c:pt idx="397">
                  <c:v>9594</c:v>
                </c:pt>
                <c:pt idx="398">
                  <c:v>9594</c:v>
                </c:pt>
                <c:pt idx="399">
                  <c:v>9594</c:v>
                </c:pt>
                <c:pt idx="400">
                  <c:v>9594</c:v>
                </c:pt>
                <c:pt idx="401">
                  <c:v>9594</c:v>
                </c:pt>
                <c:pt idx="402">
                  <c:v>9594</c:v>
                </c:pt>
                <c:pt idx="403">
                  <c:v>9594</c:v>
                </c:pt>
                <c:pt idx="404">
                  <c:v>9594</c:v>
                </c:pt>
                <c:pt idx="405">
                  <c:v>9594</c:v>
                </c:pt>
                <c:pt idx="406">
                  <c:v>9527</c:v>
                </c:pt>
                <c:pt idx="407">
                  <c:v>9527</c:v>
                </c:pt>
                <c:pt idx="408">
                  <c:v>9644</c:v>
                </c:pt>
                <c:pt idx="409">
                  <c:v>9644</c:v>
                </c:pt>
                <c:pt idx="410">
                  <c:v>9644</c:v>
                </c:pt>
                <c:pt idx="411">
                  <c:v>9644</c:v>
                </c:pt>
                <c:pt idx="412">
                  <c:v>9644</c:v>
                </c:pt>
                <c:pt idx="413">
                  <c:v>9644</c:v>
                </c:pt>
                <c:pt idx="414">
                  <c:v>9644</c:v>
                </c:pt>
                <c:pt idx="415">
                  <c:v>9644</c:v>
                </c:pt>
                <c:pt idx="416">
                  <c:v>9644</c:v>
                </c:pt>
                <c:pt idx="417">
                  <c:v>9644</c:v>
                </c:pt>
                <c:pt idx="418">
                  <c:v>9644</c:v>
                </c:pt>
                <c:pt idx="419">
                  <c:v>9644</c:v>
                </c:pt>
                <c:pt idx="420">
                  <c:v>9644</c:v>
                </c:pt>
                <c:pt idx="421">
                  <c:v>9644</c:v>
                </c:pt>
                <c:pt idx="422">
                  <c:v>9644</c:v>
                </c:pt>
                <c:pt idx="423">
                  <c:v>9644</c:v>
                </c:pt>
                <c:pt idx="424">
                  <c:v>9644</c:v>
                </c:pt>
                <c:pt idx="425">
                  <c:v>9644</c:v>
                </c:pt>
                <c:pt idx="426">
                  <c:v>9644</c:v>
                </c:pt>
                <c:pt idx="427">
                  <c:v>9644</c:v>
                </c:pt>
                <c:pt idx="428">
                  <c:v>9644</c:v>
                </c:pt>
                <c:pt idx="429">
                  <c:v>9644</c:v>
                </c:pt>
                <c:pt idx="430">
                  <c:v>9644</c:v>
                </c:pt>
                <c:pt idx="431">
                  <c:v>9644</c:v>
                </c:pt>
                <c:pt idx="432">
                  <c:v>15264</c:v>
                </c:pt>
                <c:pt idx="433">
                  <c:v>15264</c:v>
                </c:pt>
                <c:pt idx="434">
                  <c:v>15264</c:v>
                </c:pt>
                <c:pt idx="435">
                  <c:v>15264</c:v>
                </c:pt>
                <c:pt idx="436">
                  <c:v>15264</c:v>
                </c:pt>
                <c:pt idx="437">
                  <c:v>15264</c:v>
                </c:pt>
                <c:pt idx="438">
                  <c:v>15230</c:v>
                </c:pt>
                <c:pt idx="439">
                  <c:v>14750</c:v>
                </c:pt>
                <c:pt idx="440">
                  <c:v>14750</c:v>
                </c:pt>
                <c:pt idx="441">
                  <c:v>14750</c:v>
                </c:pt>
                <c:pt idx="442">
                  <c:v>14750</c:v>
                </c:pt>
                <c:pt idx="443">
                  <c:v>14750</c:v>
                </c:pt>
                <c:pt idx="444">
                  <c:v>14750</c:v>
                </c:pt>
                <c:pt idx="445">
                  <c:v>14750</c:v>
                </c:pt>
                <c:pt idx="446">
                  <c:v>14750</c:v>
                </c:pt>
                <c:pt idx="447">
                  <c:v>14750</c:v>
                </c:pt>
                <c:pt idx="448">
                  <c:v>14947</c:v>
                </c:pt>
                <c:pt idx="449">
                  <c:v>15264</c:v>
                </c:pt>
                <c:pt idx="450">
                  <c:v>15264</c:v>
                </c:pt>
                <c:pt idx="451">
                  <c:v>15264</c:v>
                </c:pt>
                <c:pt idx="452">
                  <c:v>15264</c:v>
                </c:pt>
                <c:pt idx="453">
                  <c:v>15264</c:v>
                </c:pt>
                <c:pt idx="454">
                  <c:v>15264</c:v>
                </c:pt>
                <c:pt idx="455">
                  <c:v>15264</c:v>
                </c:pt>
                <c:pt idx="456">
                  <c:v>15321</c:v>
                </c:pt>
                <c:pt idx="457">
                  <c:v>15321</c:v>
                </c:pt>
                <c:pt idx="458">
                  <c:v>15321</c:v>
                </c:pt>
                <c:pt idx="459">
                  <c:v>15321</c:v>
                </c:pt>
                <c:pt idx="460">
                  <c:v>15321</c:v>
                </c:pt>
                <c:pt idx="461">
                  <c:v>15321</c:v>
                </c:pt>
                <c:pt idx="462">
                  <c:v>15334</c:v>
                </c:pt>
                <c:pt idx="463">
                  <c:v>15234</c:v>
                </c:pt>
                <c:pt idx="464">
                  <c:v>15234</c:v>
                </c:pt>
                <c:pt idx="465">
                  <c:v>15234</c:v>
                </c:pt>
                <c:pt idx="466">
                  <c:v>15234</c:v>
                </c:pt>
                <c:pt idx="467">
                  <c:v>15234</c:v>
                </c:pt>
                <c:pt idx="468">
                  <c:v>15234</c:v>
                </c:pt>
                <c:pt idx="469">
                  <c:v>15234</c:v>
                </c:pt>
                <c:pt idx="470">
                  <c:v>15234</c:v>
                </c:pt>
                <c:pt idx="471">
                  <c:v>15234</c:v>
                </c:pt>
                <c:pt idx="472">
                  <c:v>15234</c:v>
                </c:pt>
                <c:pt idx="473">
                  <c:v>15234</c:v>
                </c:pt>
                <c:pt idx="474">
                  <c:v>15234</c:v>
                </c:pt>
                <c:pt idx="475">
                  <c:v>15234</c:v>
                </c:pt>
                <c:pt idx="476">
                  <c:v>15234</c:v>
                </c:pt>
                <c:pt idx="477">
                  <c:v>15388</c:v>
                </c:pt>
                <c:pt idx="478">
                  <c:v>15669</c:v>
                </c:pt>
                <c:pt idx="479">
                  <c:v>15669</c:v>
                </c:pt>
                <c:pt idx="480">
                  <c:v>15764</c:v>
                </c:pt>
                <c:pt idx="481">
                  <c:v>15764</c:v>
                </c:pt>
                <c:pt idx="482">
                  <c:v>15764</c:v>
                </c:pt>
                <c:pt idx="483">
                  <c:v>15764</c:v>
                </c:pt>
                <c:pt idx="484">
                  <c:v>15771</c:v>
                </c:pt>
                <c:pt idx="485">
                  <c:v>15771</c:v>
                </c:pt>
                <c:pt idx="486">
                  <c:v>15771</c:v>
                </c:pt>
                <c:pt idx="487">
                  <c:v>15771</c:v>
                </c:pt>
                <c:pt idx="488">
                  <c:v>15771</c:v>
                </c:pt>
                <c:pt idx="489">
                  <c:v>15834</c:v>
                </c:pt>
                <c:pt idx="490">
                  <c:v>15896</c:v>
                </c:pt>
                <c:pt idx="491">
                  <c:v>15896</c:v>
                </c:pt>
                <c:pt idx="492">
                  <c:v>15896</c:v>
                </c:pt>
                <c:pt idx="493">
                  <c:v>15896</c:v>
                </c:pt>
                <c:pt idx="494">
                  <c:v>15896</c:v>
                </c:pt>
                <c:pt idx="495">
                  <c:v>15896</c:v>
                </c:pt>
                <c:pt idx="496">
                  <c:v>15896</c:v>
                </c:pt>
                <c:pt idx="497">
                  <c:v>15894</c:v>
                </c:pt>
                <c:pt idx="498">
                  <c:v>15787</c:v>
                </c:pt>
                <c:pt idx="499">
                  <c:v>15787</c:v>
                </c:pt>
                <c:pt idx="500">
                  <c:v>15787</c:v>
                </c:pt>
                <c:pt idx="501">
                  <c:v>15787</c:v>
                </c:pt>
                <c:pt idx="502">
                  <c:v>15890</c:v>
                </c:pt>
                <c:pt idx="503">
                  <c:v>15896</c:v>
                </c:pt>
                <c:pt idx="504">
                  <c:v>15872</c:v>
                </c:pt>
                <c:pt idx="505">
                  <c:v>15786</c:v>
                </c:pt>
                <c:pt idx="506">
                  <c:v>15779</c:v>
                </c:pt>
                <c:pt idx="507">
                  <c:v>15889</c:v>
                </c:pt>
                <c:pt idx="508">
                  <c:v>15889</c:v>
                </c:pt>
                <c:pt idx="509">
                  <c:v>15896</c:v>
                </c:pt>
                <c:pt idx="510">
                  <c:v>15896</c:v>
                </c:pt>
                <c:pt idx="511">
                  <c:v>15896</c:v>
                </c:pt>
                <c:pt idx="512">
                  <c:v>15896</c:v>
                </c:pt>
                <c:pt idx="513">
                  <c:v>15896</c:v>
                </c:pt>
                <c:pt idx="514">
                  <c:v>15740</c:v>
                </c:pt>
                <c:pt idx="515">
                  <c:v>15605</c:v>
                </c:pt>
                <c:pt idx="516">
                  <c:v>15605</c:v>
                </c:pt>
                <c:pt idx="517">
                  <c:v>15605</c:v>
                </c:pt>
                <c:pt idx="518">
                  <c:v>15605</c:v>
                </c:pt>
                <c:pt idx="519">
                  <c:v>15605</c:v>
                </c:pt>
                <c:pt idx="520">
                  <c:v>15605</c:v>
                </c:pt>
                <c:pt idx="521">
                  <c:v>15605</c:v>
                </c:pt>
                <c:pt idx="522">
                  <c:v>15605</c:v>
                </c:pt>
                <c:pt idx="523">
                  <c:v>15605</c:v>
                </c:pt>
                <c:pt idx="524">
                  <c:v>15605</c:v>
                </c:pt>
                <c:pt idx="525">
                  <c:v>15605</c:v>
                </c:pt>
                <c:pt idx="526">
                  <c:v>15605</c:v>
                </c:pt>
                <c:pt idx="527">
                  <c:v>15598</c:v>
                </c:pt>
                <c:pt idx="528">
                  <c:v>12510</c:v>
                </c:pt>
                <c:pt idx="529">
                  <c:v>12510</c:v>
                </c:pt>
                <c:pt idx="530">
                  <c:v>12510</c:v>
                </c:pt>
                <c:pt idx="531">
                  <c:v>12510</c:v>
                </c:pt>
                <c:pt idx="532">
                  <c:v>12510</c:v>
                </c:pt>
                <c:pt idx="533">
                  <c:v>12510</c:v>
                </c:pt>
                <c:pt idx="534">
                  <c:v>12577</c:v>
                </c:pt>
                <c:pt idx="535">
                  <c:v>12577</c:v>
                </c:pt>
                <c:pt idx="536">
                  <c:v>12577</c:v>
                </c:pt>
                <c:pt idx="537">
                  <c:v>12577</c:v>
                </c:pt>
                <c:pt idx="538">
                  <c:v>12577</c:v>
                </c:pt>
                <c:pt idx="539">
                  <c:v>12577</c:v>
                </c:pt>
                <c:pt idx="540">
                  <c:v>12577</c:v>
                </c:pt>
                <c:pt idx="541">
                  <c:v>12577</c:v>
                </c:pt>
                <c:pt idx="542">
                  <c:v>12577</c:v>
                </c:pt>
                <c:pt idx="543">
                  <c:v>12577</c:v>
                </c:pt>
                <c:pt idx="544">
                  <c:v>12577</c:v>
                </c:pt>
                <c:pt idx="545">
                  <c:v>12577</c:v>
                </c:pt>
                <c:pt idx="546">
                  <c:v>12577</c:v>
                </c:pt>
                <c:pt idx="547">
                  <c:v>12577</c:v>
                </c:pt>
                <c:pt idx="548">
                  <c:v>12577</c:v>
                </c:pt>
                <c:pt idx="549">
                  <c:v>12577</c:v>
                </c:pt>
                <c:pt idx="550">
                  <c:v>12510</c:v>
                </c:pt>
                <c:pt idx="551">
                  <c:v>12510</c:v>
                </c:pt>
                <c:pt idx="552">
                  <c:v>9862</c:v>
                </c:pt>
                <c:pt idx="553">
                  <c:v>9862</c:v>
                </c:pt>
                <c:pt idx="554">
                  <c:v>9862</c:v>
                </c:pt>
                <c:pt idx="555">
                  <c:v>9862</c:v>
                </c:pt>
                <c:pt idx="556">
                  <c:v>9862</c:v>
                </c:pt>
                <c:pt idx="557">
                  <c:v>9862</c:v>
                </c:pt>
                <c:pt idx="558">
                  <c:v>9929</c:v>
                </c:pt>
                <c:pt idx="559">
                  <c:v>9929</c:v>
                </c:pt>
                <c:pt idx="560">
                  <c:v>9929</c:v>
                </c:pt>
                <c:pt idx="561">
                  <c:v>9929</c:v>
                </c:pt>
                <c:pt idx="562">
                  <c:v>9929</c:v>
                </c:pt>
                <c:pt idx="563">
                  <c:v>9929</c:v>
                </c:pt>
                <c:pt idx="564">
                  <c:v>9929</c:v>
                </c:pt>
                <c:pt idx="565">
                  <c:v>9929</c:v>
                </c:pt>
                <c:pt idx="566">
                  <c:v>9929</c:v>
                </c:pt>
                <c:pt idx="567">
                  <c:v>9929</c:v>
                </c:pt>
                <c:pt idx="568">
                  <c:v>9929</c:v>
                </c:pt>
                <c:pt idx="569">
                  <c:v>9929</c:v>
                </c:pt>
                <c:pt idx="570">
                  <c:v>9929</c:v>
                </c:pt>
                <c:pt idx="571">
                  <c:v>9929</c:v>
                </c:pt>
                <c:pt idx="572">
                  <c:v>9929</c:v>
                </c:pt>
                <c:pt idx="573">
                  <c:v>9929</c:v>
                </c:pt>
                <c:pt idx="574">
                  <c:v>9862</c:v>
                </c:pt>
                <c:pt idx="575">
                  <c:v>9862</c:v>
                </c:pt>
                <c:pt idx="576">
                  <c:v>9164</c:v>
                </c:pt>
                <c:pt idx="577">
                  <c:v>9164</c:v>
                </c:pt>
                <c:pt idx="578">
                  <c:v>9164</c:v>
                </c:pt>
                <c:pt idx="579">
                  <c:v>9164</c:v>
                </c:pt>
                <c:pt idx="580">
                  <c:v>9164</c:v>
                </c:pt>
                <c:pt idx="581">
                  <c:v>9164</c:v>
                </c:pt>
                <c:pt idx="582">
                  <c:v>9164</c:v>
                </c:pt>
                <c:pt idx="583">
                  <c:v>9164</c:v>
                </c:pt>
                <c:pt idx="584">
                  <c:v>9164</c:v>
                </c:pt>
                <c:pt idx="585">
                  <c:v>9164</c:v>
                </c:pt>
                <c:pt idx="586">
                  <c:v>9164</c:v>
                </c:pt>
                <c:pt idx="587">
                  <c:v>9164</c:v>
                </c:pt>
                <c:pt idx="588">
                  <c:v>9164</c:v>
                </c:pt>
                <c:pt idx="589">
                  <c:v>9164</c:v>
                </c:pt>
                <c:pt idx="590">
                  <c:v>9164</c:v>
                </c:pt>
                <c:pt idx="591">
                  <c:v>9164</c:v>
                </c:pt>
                <c:pt idx="592">
                  <c:v>9164</c:v>
                </c:pt>
                <c:pt idx="593">
                  <c:v>9164</c:v>
                </c:pt>
                <c:pt idx="594">
                  <c:v>9164</c:v>
                </c:pt>
                <c:pt idx="595">
                  <c:v>9164</c:v>
                </c:pt>
                <c:pt idx="596">
                  <c:v>9164</c:v>
                </c:pt>
                <c:pt idx="597">
                  <c:v>9164</c:v>
                </c:pt>
                <c:pt idx="598">
                  <c:v>9164</c:v>
                </c:pt>
                <c:pt idx="599">
                  <c:v>9164</c:v>
                </c:pt>
                <c:pt idx="600">
                  <c:v>10295</c:v>
                </c:pt>
                <c:pt idx="601">
                  <c:v>10295</c:v>
                </c:pt>
                <c:pt idx="602">
                  <c:v>10295</c:v>
                </c:pt>
                <c:pt idx="603">
                  <c:v>10295</c:v>
                </c:pt>
                <c:pt idx="604">
                  <c:v>10295</c:v>
                </c:pt>
                <c:pt idx="605">
                  <c:v>10295</c:v>
                </c:pt>
                <c:pt idx="606">
                  <c:v>10362</c:v>
                </c:pt>
                <c:pt idx="607">
                  <c:v>10362</c:v>
                </c:pt>
                <c:pt idx="608">
                  <c:v>10362</c:v>
                </c:pt>
                <c:pt idx="609">
                  <c:v>10362</c:v>
                </c:pt>
                <c:pt idx="610">
                  <c:v>10362</c:v>
                </c:pt>
                <c:pt idx="611">
                  <c:v>10362</c:v>
                </c:pt>
                <c:pt idx="612">
                  <c:v>10362</c:v>
                </c:pt>
                <c:pt idx="613">
                  <c:v>10362</c:v>
                </c:pt>
                <c:pt idx="614">
                  <c:v>10362</c:v>
                </c:pt>
                <c:pt idx="615">
                  <c:v>10362</c:v>
                </c:pt>
                <c:pt idx="616">
                  <c:v>10362</c:v>
                </c:pt>
                <c:pt idx="617">
                  <c:v>10362</c:v>
                </c:pt>
                <c:pt idx="618">
                  <c:v>10362</c:v>
                </c:pt>
                <c:pt idx="619">
                  <c:v>10362</c:v>
                </c:pt>
                <c:pt idx="620">
                  <c:v>10362</c:v>
                </c:pt>
                <c:pt idx="621">
                  <c:v>10362</c:v>
                </c:pt>
                <c:pt idx="622">
                  <c:v>10295</c:v>
                </c:pt>
                <c:pt idx="623">
                  <c:v>10295</c:v>
                </c:pt>
                <c:pt idx="624">
                  <c:v>10781</c:v>
                </c:pt>
                <c:pt idx="625">
                  <c:v>10781</c:v>
                </c:pt>
                <c:pt idx="626">
                  <c:v>10781</c:v>
                </c:pt>
                <c:pt idx="627">
                  <c:v>10781</c:v>
                </c:pt>
                <c:pt idx="628">
                  <c:v>10781</c:v>
                </c:pt>
                <c:pt idx="629">
                  <c:v>10781</c:v>
                </c:pt>
                <c:pt idx="630">
                  <c:v>10848</c:v>
                </c:pt>
                <c:pt idx="631">
                  <c:v>10848</c:v>
                </c:pt>
                <c:pt idx="632">
                  <c:v>10848</c:v>
                </c:pt>
                <c:pt idx="633">
                  <c:v>10848</c:v>
                </c:pt>
                <c:pt idx="634">
                  <c:v>10848</c:v>
                </c:pt>
                <c:pt idx="635">
                  <c:v>10848</c:v>
                </c:pt>
                <c:pt idx="636">
                  <c:v>10848</c:v>
                </c:pt>
                <c:pt idx="637">
                  <c:v>10848</c:v>
                </c:pt>
                <c:pt idx="638">
                  <c:v>10848</c:v>
                </c:pt>
                <c:pt idx="639">
                  <c:v>10848</c:v>
                </c:pt>
                <c:pt idx="640">
                  <c:v>10848</c:v>
                </c:pt>
                <c:pt idx="641">
                  <c:v>10848</c:v>
                </c:pt>
                <c:pt idx="642">
                  <c:v>10848</c:v>
                </c:pt>
                <c:pt idx="643">
                  <c:v>10848</c:v>
                </c:pt>
                <c:pt idx="644">
                  <c:v>10848</c:v>
                </c:pt>
                <c:pt idx="645">
                  <c:v>10848</c:v>
                </c:pt>
                <c:pt idx="646">
                  <c:v>10781</c:v>
                </c:pt>
                <c:pt idx="647">
                  <c:v>10781</c:v>
                </c:pt>
                <c:pt idx="648">
                  <c:v>10704</c:v>
                </c:pt>
                <c:pt idx="649">
                  <c:v>10704</c:v>
                </c:pt>
                <c:pt idx="650">
                  <c:v>10704</c:v>
                </c:pt>
                <c:pt idx="651">
                  <c:v>10704</c:v>
                </c:pt>
                <c:pt idx="652">
                  <c:v>10704</c:v>
                </c:pt>
                <c:pt idx="653">
                  <c:v>10704</c:v>
                </c:pt>
                <c:pt idx="654">
                  <c:v>10771</c:v>
                </c:pt>
                <c:pt idx="655">
                  <c:v>10771</c:v>
                </c:pt>
                <c:pt idx="656">
                  <c:v>10771</c:v>
                </c:pt>
                <c:pt idx="657">
                  <c:v>10771</c:v>
                </c:pt>
                <c:pt idx="658">
                  <c:v>10771</c:v>
                </c:pt>
                <c:pt idx="659">
                  <c:v>10771</c:v>
                </c:pt>
                <c:pt idx="660">
                  <c:v>10771</c:v>
                </c:pt>
                <c:pt idx="661">
                  <c:v>10771</c:v>
                </c:pt>
                <c:pt idx="662">
                  <c:v>10771</c:v>
                </c:pt>
                <c:pt idx="663">
                  <c:v>10771</c:v>
                </c:pt>
                <c:pt idx="664">
                  <c:v>10771</c:v>
                </c:pt>
                <c:pt idx="665">
                  <c:v>10771</c:v>
                </c:pt>
                <c:pt idx="666">
                  <c:v>10771</c:v>
                </c:pt>
                <c:pt idx="667">
                  <c:v>10771</c:v>
                </c:pt>
                <c:pt idx="668">
                  <c:v>10771</c:v>
                </c:pt>
                <c:pt idx="669">
                  <c:v>10771</c:v>
                </c:pt>
                <c:pt idx="670">
                  <c:v>10704</c:v>
                </c:pt>
                <c:pt idx="671">
                  <c:v>10704</c:v>
                </c:pt>
                <c:pt idx="672">
                  <c:v>10741</c:v>
                </c:pt>
                <c:pt idx="673">
                  <c:v>10741</c:v>
                </c:pt>
                <c:pt idx="674">
                  <c:v>10741</c:v>
                </c:pt>
                <c:pt idx="675">
                  <c:v>10741</c:v>
                </c:pt>
                <c:pt idx="676">
                  <c:v>10741</c:v>
                </c:pt>
                <c:pt idx="677">
                  <c:v>10741</c:v>
                </c:pt>
                <c:pt idx="678">
                  <c:v>10808</c:v>
                </c:pt>
                <c:pt idx="679">
                  <c:v>10808</c:v>
                </c:pt>
                <c:pt idx="680">
                  <c:v>10808</c:v>
                </c:pt>
                <c:pt idx="681">
                  <c:v>10808</c:v>
                </c:pt>
                <c:pt idx="682">
                  <c:v>10808</c:v>
                </c:pt>
                <c:pt idx="683">
                  <c:v>10808</c:v>
                </c:pt>
                <c:pt idx="684">
                  <c:v>10808</c:v>
                </c:pt>
                <c:pt idx="685">
                  <c:v>10808</c:v>
                </c:pt>
                <c:pt idx="686">
                  <c:v>10808</c:v>
                </c:pt>
                <c:pt idx="687">
                  <c:v>10808</c:v>
                </c:pt>
                <c:pt idx="688">
                  <c:v>10808</c:v>
                </c:pt>
                <c:pt idx="689">
                  <c:v>10808</c:v>
                </c:pt>
                <c:pt idx="690">
                  <c:v>10808</c:v>
                </c:pt>
                <c:pt idx="691">
                  <c:v>10808</c:v>
                </c:pt>
                <c:pt idx="692">
                  <c:v>10808</c:v>
                </c:pt>
                <c:pt idx="693">
                  <c:v>10808</c:v>
                </c:pt>
                <c:pt idx="694">
                  <c:v>10741</c:v>
                </c:pt>
                <c:pt idx="695">
                  <c:v>10741</c:v>
                </c:pt>
                <c:pt idx="696">
                  <c:v>12720</c:v>
                </c:pt>
                <c:pt idx="697">
                  <c:v>12720</c:v>
                </c:pt>
                <c:pt idx="698">
                  <c:v>12720</c:v>
                </c:pt>
                <c:pt idx="699">
                  <c:v>12720</c:v>
                </c:pt>
                <c:pt idx="700">
                  <c:v>12720</c:v>
                </c:pt>
                <c:pt idx="701">
                  <c:v>12720</c:v>
                </c:pt>
                <c:pt idx="702">
                  <c:v>12787</c:v>
                </c:pt>
                <c:pt idx="703">
                  <c:v>12787</c:v>
                </c:pt>
                <c:pt idx="704">
                  <c:v>12787</c:v>
                </c:pt>
                <c:pt idx="705">
                  <c:v>12787</c:v>
                </c:pt>
                <c:pt idx="706">
                  <c:v>12787</c:v>
                </c:pt>
                <c:pt idx="707">
                  <c:v>12787</c:v>
                </c:pt>
                <c:pt idx="708">
                  <c:v>12787</c:v>
                </c:pt>
                <c:pt idx="709">
                  <c:v>12787</c:v>
                </c:pt>
                <c:pt idx="710">
                  <c:v>12787</c:v>
                </c:pt>
                <c:pt idx="711">
                  <c:v>12787</c:v>
                </c:pt>
                <c:pt idx="712">
                  <c:v>12787</c:v>
                </c:pt>
                <c:pt idx="713">
                  <c:v>12787</c:v>
                </c:pt>
                <c:pt idx="714">
                  <c:v>12787</c:v>
                </c:pt>
                <c:pt idx="715">
                  <c:v>12787</c:v>
                </c:pt>
                <c:pt idx="716">
                  <c:v>12787</c:v>
                </c:pt>
                <c:pt idx="717">
                  <c:v>12787</c:v>
                </c:pt>
                <c:pt idx="718">
                  <c:v>12720</c:v>
                </c:pt>
                <c:pt idx="719">
                  <c:v>12720</c:v>
                </c:pt>
                <c:pt idx="720">
                  <c:v>9534</c:v>
                </c:pt>
                <c:pt idx="721">
                  <c:v>9534</c:v>
                </c:pt>
                <c:pt idx="722">
                  <c:v>9534</c:v>
                </c:pt>
                <c:pt idx="723">
                  <c:v>9534</c:v>
                </c:pt>
                <c:pt idx="724">
                  <c:v>9534</c:v>
                </c:pt>
                <c:pt idx="725">
                  <c:v>9534</c:v>
                </c:pt>
                <c:pt idx="726">
                  <c:v>9601</c:v>
                </c:pt>
                <c:pt idx="727">
                  <c:v>9601</c:v>
                </c:pt>
                <c:pt idx="728">
                  <c:v>9601</c:v>
                </c:pt>
                <c:pt idx="729">
                  <c:v>9601</c:v>
                </c:pt>
                <c:pt idx="730">
                  <c:v>9601</c:v>
                </c:pt>
                <c:pt idx="731">
                  <c:v>9601</c:v>
                </c:pt>
                <c:pt idx="732">
                  <c:v>9601</c:v>
                </c:pt>
                <c:pt idx="733">
                  <c:v>9601</c:v>
                </c:pt>
                <c:pt idx="734">
                  <c:v>9601</c:v>
                </c:pt>
                <c:pt idx="735">
                  <c:v>9601</c:v>
                </c:pt>
                <c:pt idx="736">
                  <c:v>9601</c:v>
                </c:pt>
                <c:pt idx="737">
                  <c:v>9601</c:v>
                </c:pt>
                <c:pt idx="738">
                  <c:v>9601</c:v>
                </c:pt>
                <c:pt idx="739">
                  <c:v>9601</c:v>
                </c:pt>
                <c:pt idx="740">
                  <c:v>9601</c:v>
                </c:pt>
                <c:pt idx="741">
                  <c:v>9601</c:v>
                </c:pt>
                <c:pt idx="742">
                  <c:v>9534</c:v>
                </c:pt>
                <c:pt idx="743">
                  <c:v>9534</c:v>
                </c:pt>
              </c:numCache>
            </c:numRef>
          </c:val>
        </c:ser>
        <c:ser>
          <c:idx val="6"/>
          <c:order val="2"/>
          <c:tx>
            <c:strRef>
              <c:f>'Dec 1936'!$J$4</c:f>
              <c:strCache>
                <c:ptCount val="1"/>
                <c:pt idx="0">
                  <c:v>Wind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'Dec 1936'!$J$5:$J$748</c:f>
              <c:numCache>
                <c:formatCode>General</c:formatCode>
                <c:ptCount val="744"/>
                <c:pt idx="0">
                  <c:v>2128</c:v>
                </c:pt>
                <c:pt idx="1">
                  <c:v>2089</c:v>
                </c:pt>
                <c:pt idx="2">
                  <c:v>2200</c:v>
                </c:pt>
                <c:pt idx="3">
                  <c:v>1970</c:v>
                </c:pt>
                <c:pt idx="4">
                  <c:v>1296</c:v>
                </c:pt>
                <c:pt idx="5">
                  <c:v>1796</c:v>
                </c:pt>
                <c:pt idx="6">
                  <c:v>2069</c:v>
                </c:pt>
                <c:pt idx="7">
                  <c:v>2034</c:v>
                </c:pt>
                <c:pt idx="8">
                  <c:v>2247</c:v>
                </c:pt>
                <c:pt idx="9">
                  <c:v>3034</c:v>
                </c:pt>
                <c:pt idx="10">
                  <c:v>2018</c:v>
                </c:pt>
                <c:pt idx="11">
                  <c:v>2411</c:v>
                </c:pt>
                <c:pt idx="12">
                  <c:v>2454</c:v>
                </c:pt>
                <c:pt idx="13">
                  <c:v>3042</c:v>
                </c:pt>
                <c:pt idx="14">
                  <c:v>2903</c:v>
                </c:pt>
                <c:pt idx="15">
                  <c:v>2736</c:v>
                </c:pt>
                <c:pt idx="16">
                  <c:v>2638</c:v>
                </c:pt>
                <c:pt idx="17">
                  <c:v>2724</c:v>
                </c:pt>
                <c:pt idx="18">
                  <c:v>2469</c:v>
                </c:pt>
                <c:pt idx="19">
                  <c:v>2242</c:v>
                </c:pt>
                <c:pt idx="20">
                  <c:v>2175</c:v>
                </c:pt>
                <c:pt idx="21">
                  <c:v>2048</c:v>
                </c:pt>
                <c:pt idx="22">
                  <c:v>2057</c:v>
                </c:pt>
                <c:pt idx="23">
                  <c:v>1243</c:v>
                </c:pt>
                <c:pt idx="24">
                  <c:v>701</c:v>
                </c:pt>
                <c:pt idx="25">
                  <c:v>319</c:v>
                </c:pt>
                <c:pt idx="26">
                  <c:v>108</c:v>
                </c:pt>
                <c:pt idx="27">
                  <c:v>-2</c:v>
                </c:pt>
                <c:pt idx="28">
                  <c:v>61</c:v>
                </c:pt>
                <c:pt idx="29">
                  <c:v>205</c:v>
                </c:pt>
                <c:pt idx="30">
                  <c:v>287</c:v>
                </c:pt>
                <c:pt idx="31">
                  <c:v>397</c:v>
                </c:pt>
                <c:pt idx="32">
                  <c:v>558</c:v>
                </c:pt>
                <c:pt idx="33">
                  <c:v>635</c:v>
                </c:pt>
                <c:pt idx="34">
                  <c:v>473</c:v>
                </c:pt>
                <c:pt idx="35">
                  <c:v>351</c:v>
                </c:pt>
                <c:pt idx="36">
                  <c:v>229</c:v>
                </c:pt>
                <c:pt idx="37">
                  <c:v>244</c:v>
                </c:pt>
                <c:pt idx="38">
                  <c:v>273</c:v>
                </c:pt>
                <c:pt idx="39">
                  <c:v>476</c:v>
                </c:pt>
                <c:pt idx="40">
                  <c:v>487</c:v>
                </c:pt>
                <c:pt idx="41">
                  <c:v>608</c:v>
                </c:pt>
                <c:pt idx="42">
                  <c:v>697</c:v>
                </c:pt>
                <c:pt idx="43">
                  <c:v>741</c:v>
                </c:pt>
                <c:pt idx="44">
                  <c:v>638</c:v>
                </c:pt>
                <c:pt idx="45">
                  <c:v>705</c:v>
                </c:pt>
                <c:pt idx="46">
                  <c:v>1072</c:v>
                </c:pt>
                <c:pt idx="47">
                  <c:v>1375</c:v>
                </c:pt>
                <c:pt idx="48">
                  <c:v>-16</c:v>
                </c:pt>
                <c:pt idx="49">
                  <c:v>-17</c:v>
                </c:pt>
                <c:pt idx="50">
                  <c:v>-15</c:v>
                </c:pt>
                <c:pt idx="51">
                  <c:v>-16</c:v>
                </c:pt>
                <c:pt idx="52">
                  <c:v>29</c:v>
                </c:pt>
                <c:pt idx="53">
                  <c:v>186</c:v>
                </c:pt>
                <c:pt idx="54">
                  <c:v>494</c:v>
                </c:pt>
                <c:pt idx="55">
                  <c:v>166</c:v>
                </c:pt>
                <c:pt idx="56">
                  <c:v>151</c:v>
                </c:pt>
                <c:pt idx="57">
                  <c:v>14</c:v>
                </c:pt>
                <c:pt idx="58">
                  <c:v>-14</c:v>
                </c:pt>
                <c:pt idx="59">
                  <c:v>-14</c:v>
                </c:pt>
                <c:pt idx="60">
                  <c:v>-2</c:v>
                </c:pt>
                <c:pt idx="61">
                  <c:v>-12</c:v>
                </c:pt>
                <c:pt idx="62">
                  <c:v>143</c:v>
                </c:pt>
                <c:pt idx="63">
                  <c:v>440</c:v>
                </c:pt>
                <c:pt idx="64">
                  <c:v>259</c:v>
                </c:pt>
                <c:pt idx="65">
                  <c:v>634</c:v>
                </c:pt>
                <c:pt idx="66">
                  <c:v>927</c:v>
                </c:pt>
                <c:pt idx="67">
                  <c:v>1007</c:v>
                </c:pt>
                <c:pt idx="68">
                  <c:v>484</c:v>
                </c:pt>
                <c:pt idx="69">
                  <c:v>472</c:v>
                </c:pt>
                <c:pt idx="70">
                  <c:v>945</c:v>
                </c:pt>
                <c:pt idx="71">
                  <c:v>1368</c:v>
                </c:pt>
                <c:pt idx="72">
                  <c:v>750</c:v>
                </c:pt>
                <c:pt idx="73">
                  <c:v>767</c:v>
                </c:pt>
                <c:pt idx="74">
                  <c:v>1137</c:v>
                </c:pt>
                <c:pt idx="75">
                  <c:v>1335</c:v>
                </c:pt>
                <c:pt idx="76">
                  <c:v>1369</c:v>
                </c:pt>
                <c:pt idx="77">
                  <c:v>1201</c:v>
                </c:pt>
                <c:pt idx="78">
                  <c:v>491</c:v>
                </c:pt>
                <c:pt idx="79">
                  <c:v>488</c:v>
                </c:pt>
                <c:pt idx="80">
                  <c:v>691</c:v>
                </c:pt>
                <c:pt idx="81">
                  <c:v>480</c:v>
                </c:pt>
                <c:pt idx="82">
                  <c:v>299</c:v>
                </c:pt>
                <c:pt idx="83">
                  <c:v>63</c:v>
                </c:pt>
                <c:pt idx="84">
                  <c:v>115</c:v>
                </c:pt>
                <c:pt idx="85">
                  <c:v>231</c:v>
                </c:pt>
                <c:pt idx="86">
                  <c:v>577</c:v>
                </c:pt>
                <c:pt idx="87">
                  <c:v>1256</c:v>
                </c:pt>
                <c:pt idx="88">
                  <c:v>1667</c:v>
                </c:pt>
                <c:pt idx="89">
                  <c:v>1856</c:v>
                </c:pt>
                <c:pt idx="90">
                  <c:v>1771</c:v>
                </c:pt>
                <c:pt idx="91">
                  <c:v>1071</c:v>
                </c:pt>
                <c:pt idx="92">
                  <c:v>993</c:v>
                </c:pt>
                <c:pt idx="93">
                  <c:v>1306</c:v>
                </c:pt>
                <c:pt idx="94">
                  <c:v>1432</c:v>
                </c:pt>
                <c:pt idx="95">
                  <c:v>1402</c:v>
                </c:pt>
                <c:pt idx="96">
                  <c:v>234</c:v>
                </c:pt>
                <c:pt idx="97">
                  <c:v>225</c:v>
                </c:pt>
                <c:pt idx="98">
                  <c:v>687</c:v>
                </c:pt>
                <c:pt idx="99">
                  <c:v>938</c:v>
                </c:pt>
                <c:pt idx="100">
                  <c:v>1337</c:v>
                </c:pt>
                <c:pt idx="101">
                  <c:v>2005</c:v>
                </c:pt>
                <c:pt idx="102">
                  <c:v>2206</c:v>
                </c:pt>
                <c:pt idx="103">
                  <c:v>1943</c:v>
                </c:pt>
                <c:pt idx="104">
                  <c:v>1970</c:v>
                </c:pt>
                <c:pt idx="105">
                  <c:v>1720</c:v>
                </c:pt>
                <c:pt idx="106">
                  <c:v>1745</c:v>
                </c:pt>
                <c:pt idx="107">
                  <c:v>1510</c:v>
                </c:pt>
                <c:pt idx="108">
                  <c:v>943</c:v>
                </c:pt>
                <c:pt idx="109">
                  <c:v>783</c:v>
                </c:pt>
                <c:pt idx="110">
                  <c:v>772</c:v>
                </c:pt>
                <c:pt idx="111">
                  <c:v>450</c:v>
                </c:pt>
                <c:pt idx="112">
                  <c:v>354</c:v>
                </c:pt>
                <c:pt idx="113">
                  <c:v>144</c:v>
                </c:pt>
                <c:pt idx="114">
                  <c:v>101</c:v>
                </c:pt>
                <c:pt idx="115">
                  <c:v>80</c:v>
                </c:pt>
                <c:pt idx="116">
                  <c:v>97</c:v>
                </c:pt>
                <c:pt idx="117">
                  <c:v>157</c:v>
                </c:pt>
                <c:pt idx="118">
                  <c:v>251</c:v>
                </c:pt>
                <c:pt idx="119">
                  <c:v>144</c:v>
                </c:pt>
                <c:pt idx="120">
                  <c:v>1</c:v>
                </c:pt>
                <c:pt idx="121">
                  <c:v>7</c:v>
                </c:pt>
                <c:pt idx="122">
                  <c:v>12</c:v>
                </c:pt>
                <c:pt idx="123">
                  <c:v>94</c:v>
                </c:pt>
                <c:pt idx="124">
                  <c:v>691</c:v>
                </c:pt>
                <c:pt idx="125">
                  <c:v>718</c:v>
                </c:pt>
                <c:pt idx="126">
                  <c:v>611</c:v>
                </c:pt>
                <c:pt idx="127">
                  <c:v>420</c:v>
                </c:pt>
                <c:pt idx="128">
                  <c:v>619</c:v>
                </c:pt>
                <c:pt idx="129">
                  <c:v>687</c:v>
                </c:pt>
                <c:pt idx="130">
                  <c:v>696</c:v>
                </c:pt>
                <c:pt idx="131">
                  <c:v>144</c:v>
                </c:pt>
                <c:pt idx="132">
                  <c:v>6</c:v>
                </c:pt>
                <c:pt idx="133">
                  <c:v>-2</c:v>
                </c:pt>
                <c:pt idx="134">
                  <c:v>35</c:v>
                </c:pt>
                <c:pt idx="135">
                  <c:v>103</c:v>
                </c:pt>
                <c:pt idx="136">
                  <c:v>302</c:v>
                </c:pt>
                <c:pt idx="137">
                  <c:v>636</c:v>
                </c:pt>
                <c:pt idx="138">
                  <c:v>687</c:v>
                </c:pt>
                <c:pt idx="139">
                  <c:v>887</c:v>
                </c:pt>
                <c:pt idx="140">
                  <c:v>1070</c:v>
                </c:pt>
                <c:pt idx="141">
                  <c:v>1163</c:v>
                </c:pt>
                <c:pt idx="142">
                  <c:v>690</c:v>
                </c:pt>
                <c:pt idx="143">
                  <c:v>276</c:v>
                </c:pt>
                <c:pt idx="144">
                  <c:v>744</c:v>
                </c:pt>
                <c:pt idx="145">
                  <c:v>401</c:v>
                </c:pt>
                <c:pt idx="146">
                  <c:v>307</c:v>
                </c:pt>
                <c:pt idx="147">
                  <c:v>289</c:v>
                </c:pt>
                <c:pt idx="148">
                  <c:v>197</c:v>
                </c:pt>
                <c:pt idx="149">
                  <c:v>319</c:v>
                </c:pt>
                <c:pt idx="150">
                  <c:v>302</c:v>
                </c:pt>
                <c:pt idx="151">
                  <c:v>134</c:v>
                </c:pt>
                <c:pt idx="152">
                  <c:v>128</c:v>
                </c:pt>
                <c:pt idx="153">
                  <c:v>139</c:v>
                </c:pt>
                <c:pt idx="154">
                  <c:v>118</c:v>
                </c:pt>
                <c:pt idx="155">
                  <c:v>-2</c:v>
                </c:pt>
                <c:pt idx="156">
                  <c:v>-10</c:v>
                </c:pt>
                <c:pt idx="157">
                  <c:v>-18</c:v>
                </c:pt>
                <c:pt idx="158">
                  <c:v>-16</c:v>
                </c:pt>
                <c:pt idx="159">
                  <c:v>-17</c:v>
                </c:pt>
                <c:pt idx="160">
                  <c:v>-18</c:v>
                </c:pt>
                <c:pt idx="161">
                  <c:v>-16</c:v>
                </c:pt>
                <c:pt idx="162">
                  <c:v>-18</c:v>
                </c:pt>
                <c:pt idx="163">
                  <c:v>-17</c:v>
                </c:pt>
                <c:pt idx="164">
                  <c:v>-17</c:v>
                </c:pt>
                <c:pt idx="165">
                  <c:v>-18</c:v>
                </c:pt>
                <c:pt idx="166">
                  <c:v>-17</c:v>
                </c:pt>
                <c:pt idx="167">
                  <c:v>-17</c:v>
                </c:pt>
                <c:pt idx="168">
                  <c:v>517</c:v>
                </c:pt>
                <c:pt idx="169">
                  <c:v>280</c:v>
                </c:pt>
                <c:pt idx="170">
                  <c:v>252</c:v>
                </c:pt>
                <c:pt idx="171">
                  <c:v>123</c:v>
                </c:pt>
                <c:pt idx="172">
                  <c:v>303</c:v>
                </c:pt>
                <c:pt idx="173">
                  <c:v>587</c:v>
                </c:pt>
                <c:pt idx="174">
                  <c:v>800</c:v>
                </c:pt>
                <c:pt idx="175">
                  <c:v>923</c:v>
                </c:pt>
                <c:pt idx="176">
                  <c:v>304</c:v>
                </c:pt>
                <c:pt idx="177">
                  <c:v>208</c:v>
                </c:pt>
                <c:pt idx="178">
                  <c:v>85</c:v>
                </c:pt>
                <c:pt idx="179">
                  <c:v>92</c:v>
                </c:pt>
                <c:pt idx="180">
                  <c:v>67</c:v>
                </c:pt>
                <c:pt idx="181">
                  <c:v>20</c:v>
                </c:pt>
                <c:pt idx="182">
                  <c:v>1</c:v>
                </c:pt>
                <c:pt idx="183">
                  <c:v>10</c:v>
                </c:pt>
                <c:pt idx="184">
                  <c:v>5</c:v>
                </c:pt>
                <c:pt idx="185">
                  <c:v>3</c:v>
                </c:pt>
                <c:pt idx="186">
                  <c:v>2</c:v>
                </c:pt>
                <c:pt idx="187">
                  <c:v>99</c:v>
                </c:pt>
                <c:pt idx="188">
                  <c:v>55</c:v>
                </c:pt>
                <c:pt idx="189">
                  <c:v>10</c:v>
                </c:pt>
                <c:pt idx="190">
                  <c:v>123</c:v>
                </c:pt>
                <c:pt idx="191">
                  <c:v>148</c:v>
                </c:pt>
                <c:pt idx="192">
                  <c:v>-6</c:v>
                </c:pt>
                <c:pt idx="193">
                  <c:v>-9</c:v>
                </c:pt>
                <c:pt idx="194">
                  <c:v>44</c:v>
                </c:pt>
                <c:pt idx="195">
                  <c:v>29</c:v>
                </c:pt>
                <c:pt idx="196">
                  <c:v>3</c:v>
                </c:pt>
                <c:pt idx="197">
                  <c:v>5</c:v>
                </c:pt>
                <c:pt idx="198">
                  <c:v>10</c:v>
                </c:pt>
                <c:pt idx="199">
                  <c:v>43</c:v>
                </c:pt>
                <c:pt idx="200">
                  <c:v>63</c:v>
                </c:pt>
                <c:pt idx="201">
                  <c:v>106</c:v>
                </c:pt>
                <c:pt idx="202">
                  <c:v>46</c:v>
                </c:pt>
                <c:pt idx="203">
                  <c:v>-6</c:v>
                </c:pt>
                <c:pt idx="204">
                  <c:v>-15</c:v>
                </c:pt>
                <c:pt idx="205">
                  <c:v>-15</c:v>
                </c:pt>
                <c:pt idx="206">
                  <c:v>-15</c:v>
                </c:pt>
                <c:pt idx="207">
                  <c:v>-15</c:v>
                </c:pt>
                <c:pt idx="208">
                  <c:v>-15</c:v>
                </c:pt>
                <c:pt idx="209">
                  <c:v>-15</c:v>
                </c:pt>
                <c:pt idx="210">
                  <c:v>-15</c:v>
                </c:pt>
                <c:pt idx="211">
                  <c:v>-16</c:v>
                </c:pt>
                <c:pt idx="212">
                  <c:v>-15</c:v>
                </c:pt>
                <c:pt idx="213">
                  <c:v>-4</c:v>
                </c:pt>
                <c:pt idx="214">
                  <c:v>-16</c:v>
                </c:pt>
                <c:pt idx="215">
                  <c:v>3</c:v>
                </c:pt>
                <c:pt idx="216">
                  <c:v>64</c:v>
                </c:pt>
                <c:pt idx="217">
                  <c:v>11</c:v>
                </c:pt>
                <c:pt idx="218">
                  <c:v>-11</c:v>
                </c:pt>
                <c:pt idx="219">
                  <c:v>-15</c:v>
                </c:pt>
                <c:pt idx="220">
                  <c:v>-8</c:v>
                </c:pt>
                <c:pt idx="221">
                  <c:v>-7</c:v>
                </c:pt>
                <c:pt idx="222">
                  <c:v>11</c:v>
                </c:pt>
                <c:pt idx="223">
                  <c:v>41</c:v>
                </c:pt>
                <c:pt idx="224">
                  <c:v>49</c:v>
                </c:pt>
                <c:pt idx="225">
                  <c:v>35</c:v>
                </c:pt>
                <c:pt idx="226">
                  <c:v>2</c:v>
                </c:pt>
                <c:pt idx="227">
                  <c:v>1</c:v>
                </c:pt>
                <c:pt idx="228">
                  <c:v>-8</c:v>
                </c:pt>
                <c:pt idx="229">
                  <c:v>10</c:v>
                </c:pt>
                <c:pt idx="230">
                  <c:v>3</c:v>
                </c:pt>
                <c:pt idx="231">
                  <c:v>-14</c:v>
                </c:pt>
                <c:pt idx="232">
                  <c:v>-15</c:v>
                </c:pt>
                <c:pt idx="233">
                  <c:v>-15</c:v>
                </c:pt>
                <c:pt idx="234">
                  <c:v>-15</c:v>
                </c:pt>
                <c:pt idx="235">
                  <c:v>-11</c:v>
                </c:pt>
                <c:pt idx="236">
                  <c:v>-9</c:v>
                </c:pt>
                <c:pt idx="237">
                  <c:v>-11</c:v>
                </c:pt>
                <c:pt idx="238">
                  <c:v>-15</c:v>
                </c:pt>
                <c:pt idx="239">
                  <c:v>-16</c:v>
                </c:pt>
                <c:pt idx="240">
                  <c:v>-12</c:v>
                </c:pt>
                <c:pt idx="241">
                  <c:v>-11</c:v>
                </c:pt>
                <c:pt idx="242">
                  <c:v>-12</c:v>
                </c:pt>
                <c:pt idx="243">
                  <c:v>-12</c:v>
                </c:pt>
                <c:pt idx="244">
                  <c:v>-11</c:v>
                </c:pt>
                <c:pt idx="245">
                  <c:v>-14</c:v>
                </c:pt>
                <c:pt idx="246">
                  <c:v>-12</c:v>
                </c:pt>
                <c:pt idx="247">
                  <c:v>-11</c:v>
                </c:pt>
                <c:pt idx="248">
                  <c:v>-4</c:v>
                </c:pt>
                <c:pt idx="249">
                  <c:v>-8</c:v>
                </c:pt>
                <c:pt idx="250">
                  <c:v>-11</c:v>
                </c:pt>
                <c:pt idx="251">
                  <c:v>-12</c:v>
                </c:pt>
                <c:pt idx="252">
                  <c:v>-12</c:v>
                </c:pt>
                <c:pt idx="253">
                  <c:v>-9</c:v>
                </c:pt>
                <c:pt idx="254">
                  <c:v>-2</c:v>
                </c:pt>
                <c:pt idx="255">
                  <c:v>-3</c:v>
                </c:pt>
                <c:pt idx="256">
                  <c:v>-8</c:v>
                </c:pt>
                <c:pt idx="257">
                  <c:v>-8</c:v>
                </c:pt>
                <c:pt idx="258">
                  <c:v>-10</c:v>
                </c:pt>
                <c:pt idx="259">
                  <c:v>-5</c:v>
                </c:pt>
                <c:pt idx="260">
                  <c:v>-12</c:v>
                </c:pt>
                <c:pt idx="261">
                  <c:v>-15</c:v>
                </c:pt>
                <c:pt idx="262">
                  <c:v>-12</c:v>
                </c:pt>
                <c:pt idx="263">
                  <c:v>-11</c:v>
                </c:pt>
                <c:pt idx="264">
                  <c:v>586</c:v>
                </c:pt>
                <c:pt idx="265">
                  <c:v>443</c:v>
                </c:pt>
                <c:pt idx="266">
                  <c:v>506</c:v>
                </c:pt>
                <c:pt idx="267">
                  <c:v>875</c:v>
                </c:pt>
                <c:pt idx="268">
                  <c:v>1126</c:v>
                </c:pt>
                <c:pt idx="269">
                  <c:v>1481</c:v>
                </c:pt>
                <c:pt idx="270">
                  <c:v>1937</c:v>
                </c:pt>
                <c:pt idx="271">
                  <c:v>2541</c:v>
                </c:pt>
                <c:pt idx="272">
                  <c:v>2445</c:v>
                </c:pt>
                <c:pt idx="273">
                  <c:v>2413</c:v>
                </c:pt>
                <c:pt idx="274">
                  <c:v>2230</c:v>
                </c:pt>
                <c:pt idx="275">
                  <c:v>1942</c:v>
                </c:pt>
                <c:pt idx="276">
                  <c:v>1757</c:v>
                </c:pt>
                <c:pt idx="277">
                  <c:v>1504</c:v>
                </c:pt>
                <c:pt idx="278">
                  <c:v>1302</c:v>
                </c:pt>
                <c:pt idx="279">
                  <c:v>1067</c:v>
                </c:pt>
                <c:pt idx="280">
                  <c:v>448</c:v>
                </c:pt>
                <c:pt idx="281">
                  <c:v>103</c:v>
                </c:pt>
                <c:pt idx="282">
                  <c:v>23</c:v>
                </c:pt>
                <c:pt idx="283">
                  <c:v>41</c:v>
                </c:pt>
                <c:pt idx="284">
                  <c:v>2</c:v>
                </c:pt>
                <c:pt idx="285">
                  <c:v>28</c:v>
                </c:pt>
                <c:pt idx="286">
                  <c:v>16</c:v>
                </c:pt>
                <c:pt idx="287">
                  <c:v>112</c:v>
                </c:pt>
                <c:pt idx="288">
                  <c:v>159</c:v>
                </c:pt>
                <c:pt idx="289">
                  <c:v>226</c:v>
                </c:pt>
                <c:pt idx="290">
                  <c:v>153</c:v>
                </c:pt>
                <c:pt idx="291">
                  <c:v>368</c:v>
                </c:pt>
                <c:pt idx="292">
                  <c:v>322</c:v>
                </c:pt>
                <c:pt idx="293">
                  <c:v>91</c:v>
                </c:pt>
                <c:pt idx="294">
                  <c:v>74</c:v>
                </c:pt>
                <c:pt idx="295">
                  <c:v>322</c:v>
                </c:pt>
                <c:pt idx="296">
                  <c:v>926</c:v>
                </c:pt>
                <c:pt idx="297">
                  <c:v>1443</c:v>
                </c:pt>
                <c:pt idx="298">
                  <c:v>2156</c:v>
                </c:pt>
                <c:pt idx="299">
                  <c:v>2433</c:v>
                </c:pt>
                <c:pt idx="300">
                  <c:v>2586</c:v>
                </c:pt>
                <c:pt idx="301">
                  <c:v>2762</c:v>
                </c:pt>
                <c:pt idx="302">
                  <c:v>2769</c:v>
                </c:pt>
                <c:pt idx="303">
                  <c:v>2531</c:v>
                </c:pt>
                <c:pt idx="304">
                  <c:v>2692</c:v>
                </c:pt>
                <c:pt idx="305">
                  <c:v>2613</c:v>
                </c:pt>
                <c:pt idx="306">
                  <c:v>2119</c:v>
                </c:pt>
                <c:pt idx="307">
                  <c:v>1437</c:v>
                </c:pt>
                <c:pt idx="308">
                  <c:v>1501</c:v>
                </c:pt>
                <c:pt idx="309">
                  <c:v>1575</c:v>
                </c:pt>
                <c:pt idx="310">
                  <c:v>1291</c:v>
                </c:pt>
                <c:pt idx="311">
                  <c:v>919</c:v>
                </c:pt>
                <c:pt idx="312">
                  <c:v>12</c:v>
                </c:pt>
                <c:pt idx="313">
                  <c:v>-5</c:v>
                </c:pt>
                <c:pt idx="314">
                  <c:v>-8</c:v>
                </c:pt>
                <c:pt idx="315">
                  <c:v>-8</c:v>
                </c:pt>
                <c:pt idx="316">
                  <c:v>-11</c:v>
                </c:pt>
                <c:pt idx="317">
                  <c:v>-11</c:v>
                </c:pt>
                <c:pt idx="318">
                  <c:v>-11</c:v>
                </c:pt>
                <c:pt idx="319">
                  <c:v>-10</c:v>
                </c:pt>
                <c:pt idx="320">
                  <c:v>-10</c:v>
                </c:pt>
                <c:pt idx="321">
                  <c:v>-9</c:v>
                </c:pt>
                <c:pt idx="322">
                  <c:v>-9</c:v>
                </c:pt>
                <c:pt idx="323">
                  <c:v>-2</c:v>
                </c:pt>
                <c:pt idx="324">
                  <c:v>10</c:v>
                </c:pt>
                <c:pt idx="325">
                  <c:v>-9</c:v>
                </c:pt>
                <c:pt idx="326">
                  <c:v>-12</c:v>
                </c:pt>
                <c:pt idx="327">
                  <c:v>-13</c:v>
                </c:pt>
                <c:pt idx="328">
                  <c:v>0</c:v>
                </c:pt>
                <c:pt idx="329">
                  <c:v>-10</c:v>
                </c:pt>
                <c:pt idx="330">
                  <c:v>-15</c:v>
                </c:pt>
                <c:pt idx="331">
                  <c:v>-14</c:v>
                </c:pt>
                <c:pt idx="332">
                  <c:v>-15</c:v>
                </c:pt>
                <c:pt idx="333">
                  <c:v>-15</c:v>
                </c:pt>
                <c:pt idx="334">
                  <c:v>-15</c:v>
                </c:pt>
                <c:pt idx="335">
                  <c:v>-15</c:v>
                </c:pt>
                <c:pt idx="336">
                  <c:v>-11</c:v>
                </c:pt>
                <c:pt idx="337">
                  <c:v>13</c:v>
                </c:pt>
                <c:pt idx="338">
                  <c:v>100</c:v>
                </c:pt>
                <c:pt idx="339">
                  <c:v>173</c:v>
                </c:pt>
                <c:pt idx="340">
                  <c:v>413</c:v>
                </c:pt>
                <c:pt idx="341">
                  <c:v>486</c:v>
                </c:pt>
                <c:pt idx="342">
                  <c:v>428</c:v>
                </c:pt>
                <c:pt idx="343">
                  <c:v>385</c:v>
                </c:pt>
                <c:pt idx="344">
                  <c:v>505</c:v>
                </c:pt>
                <c:pt idx="345">
                  <c:v>406</c:v>
                </c:pt>
                <c:pt idx="346">
                  <c:v>832</c:v>
                </c:pt>
                <c:pt idx="347">
                  <c:v>920</c:v>
                </c:pt>
                <c:pt idx="348">
                  <c:v>550</c:v>
                </c:pt>
                <c:pt idx="349">
                  <c:v>261</c:v>
                </c:pt>
                <c:pt idx="350">
                  <c:v>65</c:v>
                </c:pt>
                <c:pt idx="351">
                  <c:v>84</c:v>
                </c:pt>
                <c:pt idx="352">
                  <c:v>84</c:v>
                </c:pt>
                <c:pt idx="353">
                  <c:v>125</c:v>
                </c:pt>
                <c:pt idx="354">
                  <c:v>90</c:v>
                </c:pt>
                <c:pt idx="355">
                  <c:v>58</c:v>
                </c:pt>
                <c:pt idx="356">
                  <c:v>98</c:v>
                </c:pt>
                <c:pt idx="357">
                  <c:v>85</c:v>
                </c:pt>
                <c:pt idx="358">
                  <c:v>79</c:v>
                </c:pt>
                <c:pt idx="359">
                  <c:v>77</c:v>
                </c:pt>
                <c:pt idx="360">
                  <c:v>2206</c:v>
                </c:pt>
                <c:pt idx="361">
                  <c:v>2018</c:v>
                </c:pt>
                <c:pt idx="362">
                  <c:v>2043</c:v>
                </c:pt>
                <c:pt idx="363">
                  <c:v>1622</c:v>
                </c:pt>
                <c:pt idx="364">
                  <c:v>1670</c:v>
                </c:pt>
                <c:pt idx="365">
                  <c:v>1400</c:v>
                </c:pt>
                <c:pt idx="366">
                  <c:v>1221</c:v>
                </c:pt>
                <c:pt idx="367">
                  <c:v>989</c:v>
                </c:pt>
                <c:pt idx="368">
                  <c:v>962</c:v>
                </c:pt>
                <c:pt idx="369">
                  <c:v>730</c:v>
                </c:pt>
                <c:pt idx="370">
                  <c:v>732</c:v>
                </c:pt>
                <c:pt idx="371">
                  <c:v>720</c:v>
                </c:pt>
                <c:pt idx="372">
                  <c:v>681</c:v>
                </c:pt>
                <c:pt idx="373">
                  <c:v>653</c:v>
                </c:pt>
                <c:pt idx="374">
                  <c:v>587</c:v>
                </c:pt>
                <c:pt idx="375">
                  <c:v>500</c:v>
                </c:pt>
                <c:pt idx="376">
                  <c:v>412</c:v>
                </c:pt>
                <c:pt idx="377">
                  <c:v>364</c:v>
                </c:pt>
                <c:pt idx="378">
                  <c:v>328</c:v>
                </c:pt>
                <c:pt idx="379">
                  <c:v>261</c:v>
                </c:pt>
                <c:pt idx="380">
                  <c:v>259</c:v>
                </c:pt>
                <c:pt idx="381">
                  <c:v>212</c:v>
                </c:pt>
                <c:pt idx="382">
                  <c:v>240</c:v>
                </c:pt>
                <c:pt idx="383">
                  <c:v>147</c:v>
                </c:pt>
                <c:pt idx="384">
                  <c:v>1476</c:v>
                </c:pt>
                <c:pt idx="385">
                  <c:v>1999</c:v>
                </c:pt>
                <c:pt idx="386">
                  <c:v>1912</c:v>
                </c:pt>
                <c:pt idx="387">
                  <c:v>2080</c:v>
                </c:pt>
                <c:pt idx="388">
                  <c:v>1951</c:v>
                </c:pt>
                <c:pt idx="389">
                  <c:v>2178</c:v>
                </c:pt>
                <c:pt idx="390">
                  <c:v>2313</c:v>
                </c:pt>
                <c:pt idx="391">
                  <c:v>1931</c:v>
                </c:pt>
                <c:pt idx="392">
                  <c:v>1619</c:v>
                </c:pt>
                <c:pt idx="393">
                  <c:v>967</c:v>
                </c:pt>
                <c:pt idx="394">
                  <c:v>714</c:v>
                </c:pt>
                <c:pt idx="395">
                  <c:v>702</c:v>
                </c:pt>
                <c:pt idx="396">
                  <c:v>1448</c:v>
                </c:pt>
                <c:pt idx="397">
                  <c:v>780</c:v>
                </c:pt>
                <c:pt idx="398">
                  <c:v>843</c:v>
                </c:pt>
                <c:pt idx="399">
                  <c:v>951</c:v>
                </c:pt>
                <c:pt idx="400">
                  <c:v>758</c:v>
                </c:pt>
                <c:pt idx="401">
                  <c:v>51</c:v>
                </c:pt>
                <c:pt idx="402">
                  <c:v>36</c:v>
                </c:pt>
                <c:pt idx="403">
                  <c:v>87</c:v>
                </c:pt>
                <c:pt idx="404">
                  <c:v>333</c:v>
                </c:pt>
                <c:pt idx="405">
                  <c:v>380</c:v>
                </c:pt>
                <c:pt idx="406">
                  <c:v>504</c:v>
                </c:pt>
                <c:pt idx="407">
                  <c:v>604</c:v>
                </c:pt>
                <c:pt idx="408">
                  <c:v>2554</c:v>
                </c:pt>
                <c:pt idx="409">
                  <c:v>2613</c:v>
                </c:pt>
                <c:pt idx="410">
                  <c:v>2168</c:v>
                </c:pt>
                <c:pt idx="411">
                  <c:v>1398</c:v>
                </c:pt>
                <c:pt idx="412">
                  <c:v>951</c:v>
                </c:pt>
                <c:pt idx="413">
                  <c:v>828</c:v>
                </c:pt>
                <c:pt idx="414">
                  <c:v>779</c:v>
                </c:pt>
                <c:pt idx="415">
                  <c:v>574</c:v>
                </c:pt>
                <c:pt idx="416">
                  <c:v>754</c:v>
                </c:pt>
                <c:pt idx="417">
                  <c:v>571</c:v>
                </c:pt>
                <c:pt idx="418">
                  <c:v>620</c:v>
                </c:pt>
                <c:pt idx="419">
                  <c:v>714</c:v>
                </c:pt>
                <c:pt idx="420">
                  <c:v>783</c:v>
                </c:pt>
                <c:pt idx="421">
                  <c:v>589</c:v>
                </c:pt>
                <c:pt idx="422">
                  <c:v>423</c:v>
                </c:pt>
                <c:pt idx="423">
                  <c:v>425</c:v>
                </c:pt>
                <c:pt idx="424">
                  <c:v>520</c:v>
                </c:pt>
                <c:pt idx="425">
                  <c:v>621</c:v>
                </c:pt>
                <c:pt idx="426">
                  <c:v>780</c:v>
                </c:pt>
                <c:pt idx="427">
                  <c:v>780</c:v>
                </c:pt>
                <c:pt idx="428">
                  <c:v>516</c:v>
                </c:pt>
                <c:pt idx="429">
                  <c:v>317</c:v>
                </c:pt>
                <c:pt idx="430">
                  <c:v>437</c:v>
                </c:pt>
                <c:pt idx="431">
                  <c:v>623</c:v>
                </c:pt>
                <c:pt idx="432">
                  <c:v>-15</c:v>
                </c:pt>
                <c:pt idx="433">
                  <c:v>-14</c:v>
                </c:pt>
                <c:pt idx="434">
                  <c:v>-15</c:v>
                </c:pt>
                <c:pt idx="435">
                  <c:v>-14</c:v>
                </c:pt>
                <c:pt idx="436">
                  <c:v>-15</c:v>
                </c:pt>
                <c:pt idx="437">
                  <c:v>-16</c:v>
                </c:pt>
                <c:pt idx="438">
                  <c:v>-15</c:v>
                </c:pt>
                <c:pt idx="439">
                  <c:v>-16</c:v>
                </c:pt>
                <c:pt idx="440">
                  <c:v>-16</c:v>
                </c:pt>
                <c:pt idx="441">
                  <c:v>-16</c:v>
                </c:pt>
                <c:pt idx="442">
                  <c:v>-15</c:v>
                </c:pt>
                <c:pt idx="443">
                  <c:v>-17</c:v>
                </c:pt>
                <c:pt idx="444">
                  <c:v>-16</c:v>
                </c:pt>
                <c:pt idx="445">
                  <c:v>-16</c:v>
                </c:pt>
                <c:pt idx="446">
                  <c:v>-17</c:v>
                </c:pt>
                <c:pt idx="447">
                  <c:v>-18</c:v>
                </c:pt>
                <c:pt idx="448">
                  <c:v>-15</c:v>
                </c:pt>
                <c:pt idx="449">
                  <c:v>-15</c:v>
                </c:pt>
                <c:pt idx="450">
                  <c:v>-15</c:v>
                </c:pt>
                <c:pt idx="451">
                  <c:v>-18</c:v>
                </c:pt>
                <c:pt idx="452">
                  <c:v>-16</c:v>
                </c:pt>
                <c:pt idx="453">
                  <c:v>-16</c:v>
                </c:pt>
                <c:pt idx="454">
                  <c:v>-17</c:v>
                </c:pt>
                <c:pt idx="455">
                  <c:v>-17</c:v>
                </c:pt>
                <c:pt idx="456">
                  <c:v>638</c:v>
                </c:pt>
                <c:pt idx="457">
                  <c:v>1143</c:v>
                </c:pt>
                <c:pt idx="458">
                  <c:v>754</c:v>
                </c:pt>
                <c:pt idx="459">
                  <c:v>957</c:v>
                </c:pt>
                <c:pt idx="460">
                  <c:v>474</c:v>
                </c:pt>
                <c:pt idx="461">
                  <c:v>767</c:v>
                </c:pt>
                <c:pt idx="462">
                  <c:v>731</c:v>
                </c:pt>
                <c:pt idx="463">
                  <c:v>573</c:v>
                </c:pt>
                <c:pt idx="464">
                  <c:v>748</c:v>
                </c:pt>
                <c:pt idx="465">
                  <c:v>897</c:v>
                </c:pt>
                <c:pt idx="466">
                  <c:v>883</c:v>
                </c:pt>
                <c:pt idx="467">
                  <c:v>436</c:v>
                </c:pt>
                <c:pt idx="468">
                  <c:v>451</c:v>
                </c:pt>
                <c:pt idx="469">
                  <c:v>688</c:v>
                </c:pt>
                <c:pt idx="470">
                  <c:v>786</c:v>
                </c:pt>
                <c:pt idx="471">
                  <c:v>486</c:v>
                </c:pt>
                <c:pt idx="472">
                  <c:v>617</c:v>
                </c:pt>
                <c:pt idx="473">
                  <c:v>514</c:v>
                </c:pt>
                <c:pt idx="474">
                  <c:v>767</c:v>
                </c:pt>
                <c:pt idx="475">
                  <c:v>603</c:v>
                </c:pt>
                <c:pt idx="476">
                  <c:v>173</c:v>
                </c:pt>
                <c:pt idx="477">
                  <c:v>33</c:v>
                </c:pt>
                <c:pt idx="478">
                  <c:v>24</c:v>
                </c:pt>
                <c:pt idx="479">
                  <c:v>15</c:v>
                </c:pt>
                <c:pt idx="480">
                  <c:v>197</c:v>
                </c:pt>
                <c:pt idx="481">
                  <c:v>187</c:v>
                </c:pt>
                <c:pt idx="482">
                  <c:v>181</c:v>
                </c:pt>
                <c:pt idx="483">
                  <c:v>131</c:v>
                </c:pt>
                <c:pt idx="484">
                  <c:v>144</c:v>
                </c:pt>
                <c:pt idx="485">
                  <c:v>32</c:v>
                </c:pt>
                <c:pt idx="486">
                  <c:v>90</c:v>
                </c:pt>
                <c:pt idx="487">
                  <c:v>192</c:v>
                </c:pt>
                <c:pt idx="488">
                  <c:v>240</c:v>
                </c:pt>
                <c:pt idx="489">
                  <c:v>340</c:v>
                </c:pt>
                <c:pt idx="490">
                  <c:v>347</c:v>
                </c:pt>
                <c:pt idx="491">
                  <c:v>263</c:v>
                </c:pt>
                <c:pt idx="492">
                  <c:v>277</c:v>
                </c:pt>
                <c:pt idx="493">
                  <c:v>191</c:v>
                </c:pt>
                <c:pt idx="494">
                  <c:v>179</c:v>
                </c:pt>
                <c:pt idx="495">
                  <c:v>172</c:v>
                </c:pt>
                <c:pt idx="496">
                  <c:v>183</c:v>
                </c:pt>
                <c:pt idx="497">
                  <c:v>207</c:v>
                </c:pt>
                <c:pt idx="498">
                  <c:v>197</c:v>
                </c:pt>
                <c:pt idx="499">
                  <c:v>188</c:v>
                </c:pt>
                <c:pt idx="500">
                  <c:v>183</c:v>
                </c:pt>
                <c:pt idx="501">
                  <c:v>127</c:v>
                </c:pt>
                <c:pt idx="502">
                  <c:v>111</c:v>
                </c:pt>
                <c:pt idx="503">
                  <c:v>223</c:v>
                </c:pt>
                <c:pt idx="504">
                  <c:v>1057</c:v>
                </c:pt>
                <c:pt idx="505">
                  <c:v>666</c:v>
                </c:pt>
                <c:pt idx="506">
                  <c:v>569</c:v>
                </c:pt>
                <c:pt idx="507">
                  <c:v>413</c:v>
                </c:pt>
                <c:pt idx="508">
                  <c:v>251</c:v>
                </c:pt>
                <c:pt idx="509">
                  <c:v>166</c:v>
                </c:pt>
                <c:pt idx="510">
                  <c:v>99</c:v>
                </c:pt>
                <c:pt idx="511">
                  <c:v>172</c:v>
                </c:pt>
                <c:pt idx="512">
                  <c:v>146</c:v>
                </c:pt>
                <c:pt idx="513">
                  <c:v>34</c:v>
                </c:pt>
                <c:pt idx="514">
                  <c:v>21</c:v>
                </c:pt>
                <c:pt idx="515">
                  <c:v>16</c:v>
                </c:pt>
                <c:pt idx="516">
                  <c:v>28</c:v>
                </c:pt>
                <c:pt idx="517">
                  <c:v>82</c:v>
                </c:pt>
                <c:pt idx="518">
                  <c:v>13</c:v>
                </c:pt>
                <c:pt idx="519">
                  <c:v>50</c:v>
                </c:pt>
                <c:pt idx="520">
                  <c:v>160</c:v>
                </c:pt>
                <c:pt idx="521">
                  <c:v>234</c:v>
                </c:pt>
                <c:pt idx="522">
                  <c:v>283</c:v>
                </c:pt>
                <c:pt idx="523">
                  <c:v>273</c:v>
                </c:pt>
                <c:pt idx="524">
                  <c:v>331</c:v>
                </c:pt>
                <c:pt idx="525">
                  <c:v>55</c:v>
                </c:pt>
                <c:pt idx="526">
                  <c:v>68</c:v>
                </c:pt>
                <c:pt idx="527">
                  <c:v>425</c:v>
                </c:pt>
                <c:pt idx="528">
                  <c:v>176</c:v>
                </c:pt>
                <c:pt idx="529">
                  <c:v>159</c:v>
                </c:pt>
                <c:pt idx="530">
                  <c:v>115</c:v>
                </c:pt>
                <c:pt idx="531">
                  <c:v>81</c:v>
                </c:pt>
                <c:pt idx="532">
                  <c:v>77</c:v>
                </c:pt>
                <c:pt idx="533">
                  <c:v>66</c:v>
                </c:pt>
                <c:pt idx="534">
                  <c:v>0</c:v>
                </c:pt>
                <c:pt idx="535">
                  <c:v>-6</c:v>
                </c:pt>
                <c:pt idx="536">
                  <c:v>-10</c:v>
                </c:pt>
                <c:pt idx="537">
                  <c:v>-8</c:v>
                </c:pt>
                <c:pt idx="538">
                  <c:v>-2</c:v>
                </c:pt>
                <c:pt idx="539">
                  <c:v>2</c:v>
                </c:pt>
                <c:pt idx="540">
                  <c:v>8</c:v>
                </c:pt>
                <c:pt idx="541">
                  <c:v>3</c:v>
                </c:pt>
                <c:pt idx="542">
                  <c:v>49</c:v>
                </c:pt>
                <c:pt idx="543">
                  <c:v>103</c:v>
                </c:pt>
                <c:pt idx="544">
                  <c:v>171</c:v>
                </c:pt>
                <c:pt idx="545">
                  <c:v>224</c:v>
                </c:pt>
                <c:pt idx="546">
                  <c:v>152</c:v>
                </c:pt>
                <c:pt idx="547">
                  <c:v>147</c:v>
                </c:pt>
                <c:pt idx="548">
                  <c:v>154</c:v>
                </c:pt>
                <c:pt idx="549">
                  <c:v>216</c:v>
                </c:pt>
                <c:pt idx="550">
                  <c:v>252</c:v>
                </c:pt>
                <c:pt idx="551">
                  <c:v>250</c:v>
                </c:pt>
                <c:pt idx="552">
                  <c:v>-12</c:v>
                </c:pt>
                <c:pt idx="553">
                  <c:v>-11</c:v>
                </c:pt>
                <c:pt idx="554">
                  <c:v>-12</c:v>
                </c:pt>
                <c:pt idx="555">
                  <c:v>-12</c:v>
                </c:pt>
                <c:pt idx="556">
                  <c:v>-11</c:v>
                </c:pt>
                <c:pt idx="557">
                  <c:v>-14</c:v>
                </c:pt>
                <c:pt idx="558">
                  <c:v>-12</c:v>
                </c:pt>
                <c:pt idx="559">
                  <c:v>-11</c:v>
                </c:pt>
                <c:pt idx="560">
                  <c:v>-4</c:v>
                </c:pt>
                <c:pt idx="561">
                  <c:v>-8</c:v>
                </c:pt>
                <c:pt idx="562">
                  <c:v>-11</c:v>
                </c:pt>
                <c:pt idx="563">
                  <c:v>-12</c:v>
                </c:pt>
                <c:pt idx="564">
                  <c:v>-12</c:v>
                </c:pt>
                <c:pt idx="565">
                  <c:v>-9</c:v>
                </c:pt>
                <c:pt idx="566">
                  <c:v>-2</c:v>
                </c:pt>
                <c:pt idx="567">
                  <c:v>-3</c:v>
                </c:pt>
                <c:pt idx="568">
                  <c:v>-8</c:v>
                </c:pt>
                <c:pt idx="569">
                  <c:v>-8</c:v>
                </c:pt>
                <c:pt idx="570">
                  <c:v>-10</c:v>
                </c:pt>
                <c:pt idx="571">
                  <c:v>-5</c:v>
                </c:pt>
                <c:pt idx="572">
                  <c:v>-12</c:v>
                </c:pt>
                <c:pt idx="573">
                  <c:v>-15</c:v>
                </c:pt>
                <c:pt idx="574">
                  <c:v>-12</c:v>
                </c:pt>
                <c:pt idx="575">
                  <c:v>-11</c:v>
                </c:pt>
                <c:pt idx="576">
                  <c:v>83</c:v>
                </c:pt>
                <c:pt idx="577">
                  <c:v>62</c:v>
                </c:pt>
                <c:pt idx="578">
                  <c:v>119</c:v>
                </c:pt>
                <c:pt idx="579">
                  <c:v>164</c:v>
                </c:pt>
                <c:pt idx="580">
                  <c:v>175</c:v>
                </c:pt>
                <c:pt idx="581">
                  <c:v>155</c:v>
                </c:pt>
                <c:pt idx="582">
                  <c:v>190</c:v>
                </c:pt>
                <c:pt idx="583">
                  <c:v>271</c:v>
                </c:pt>
                <c:pt idx="584">
                  <c:v>291</c:v>
                </c:pt>
                <c:pt idx="585">
                  <c:v>206</c:v>
                </c:pt>
                <c:pt idx="586">
                  <c:v>151</c:v>
                </c:pt>
                <c:pt idx="587">
                  <c:v>153</c:v>
                </c:pt>
                <c:pt idx="588">
                  <c:v>48</c:v>
                </c:pt>
                <c:pt idx="589">
                  <c:v>219</c:v>
                </c:pt>
                <c:pt idx="590">
                  <c:v>221</c:v>
                </c:pt>
                <c:pt idx="591">
                  <c:v>109</c:v>
                </c:pt>
                <c:pt idx="592">
                  <c:v>144</c:v>
                </c:pt>
                <c:pt idx="593">
                  <c:v>180</c:v>
                </c:pt>
                <c:pt idx="594">
                  <c:v>243</c:v>
                </c:pt>
                <c:pt idx="595">
                  <c:v>216</c:v>
                </c:pt>
                <c:pt idx="596">
                  <c:v>203</c:v>
                </c:pt>
                <c:pt idx="597">
                  <c:v>273</c:v>
                </c:pt>
                <c:pt idx="598">
                  <c:v>170</c:v>
                </c:pt>
                <c:pt idx="599">
                  <c:v>220</c:v>
                </c:pt>
                <c:pt idx="600">
                  <c:v>108</c:v>
                </c:pt>
                <c:pt idx="601">
                  <c:v>87</c:v>
                </c:pt>
                <c:pt idx="602">
                  <c:v>24</c:v>
                </c:pt>
                <c:pt idx="603">
                  <c:v>31</c:v>
                </c:pt>
                <c:pt idx="604">
                  <c:v>55</c:v>
                </c:pt>
                <c:pt idx="605">
                  <c:v>108</c:v>
                </c:pt>
                <c:pt idx="606">
                  <c:v>134</c:v>
                </c:pt>
                <c:pt idx="607">
                  <c:v>134</c:v>
                </c:pt>
                <c:pt idx="608">
                  <c:v>99</c:v>
                </c:pt>
                <c:pt idx="609">
                  <c:v>83</c:v>
                </c:pt>
                <c:pt idx="610">
                  <c:v>34</c:v>
                </c:pt>
                <c:pt idx="611">
                  <c:v>56</c:v>
                </c:pt>
                <c:pt idx="612">
                  <c:v>79</c:v>
                </c:pt>
                <c:pt idx="613">
                  <c:v>85</c:v>
                </c:pt>
                <c:pt idx="614">
                  <c:v>49</c:v>
                </c:pt>
                <c:pt idx="615">
                  <c:v>-7</c:v>
                </c:pt>
                <c:pt idx="616">
                  <c:v>71</c:v>
                </c:pt>
                <c:pt idx="617">
                  <c:v>96</c:v>
                </c:pt>
                <c:pt idx="618">
                  <c:v>57</c:v>
                </c:pt>
                <c:pt idx="619">
                  <c:v>-11</c:v>
                </c:pt>
                <c:pt idx="620">
                  <c:v>3</c:v>
                </c:pt>
                <c:pt idx="621">
                  <c:v>-11</c:v>
                </c:pt>
                <c:pt idx="622">
                  <c:v>-13</c:v>
                </c:pt>
                <c:pt idx="623">
                  <c:v>-14</c:v>
                </c:pt>
                <c:pt idx="624">
                  <c:v>63</c:v>
                </c:pt>
                <c:pt idx="625">
                  <c:v>21</c:v>
                </c:pt>
                <c:pt idx="626">
                  <c:v>24</c:v>
                </c:pt>
                <c:pt idx="627">
                  <c:v>6</c:v>
                </c:pt>
                <c:pt idx="628">
                  <c:v>-3</c:v>
                </c:pt>
                <c:pt idx="629">
                  <c:v>-11</c:v>
                </c:pt>
                <c:pt idx="630">
                  <c:v>5</c:v>
                </c:pt>
                <c:pt idx="631">
                  <c:v>7</c:v>
                </c:pt>
                <c:pt idx="632">
                  <c:v>6</c:v>
                </c:pt>
                <c:pt idx="633">
                  <c:v>-2</c:v>
                </c:pt>
                <c:pt idx="634">
                  <c:v>29</c:v>
                </c:pt>
                <c:pt idx="635">
                  <c:v>98</c:v>
                </c:pt>
                <c:pt idx="636">
                  <c:v>93</c:v>
                </c:pt>
                <c:pt idx="637">
                  <c:v>97</c:v>
                </c:pt>
                <c:pt idx="638">
                  <c:v>168</c:v>
                </c:pt>
                <c:pt idx="639">
                  <c:v>118</c:v>
                </c:pt>
                <c:pt idx="640">
                  <c:v>32</c:v>
                </c:pt>
                <c:pt idx="641">
                  <c:v>113</c:v>
                </c:pt>
                <c:pt idx="642">
                  <c:v>265</c:v>
                </c:pt>
                <c:pt idx="643">
                  <c:v>477</c:v>
                </c:pt>
                <c:pt idx="644">
                  <c:v>967</c:v>
                </c:pt>
                <c:pt idx="645">
                  <c:v>1408</c:v>
                </c:pt>
                <c:pt idx="646">
                  <c:v>1750</c:v>
                </c:pt>
                <c:pt idx="647">
                  <c:v>2097</c:v>
                </c:pt>
                <c:pt idx="648">
                  <c:v>328</c:v>
                </c:pt>
                <c:pt idx="649">
                  <c:v>152</c:v>
                </c:pt>
                <c:pt idx="650">
                  <c:v>187</c:v>
                </c:pt>
                <c:pt idx="651">
                  <c:v>112</c:v>
                </c:pt>
                <c:pt idx="652">
                  <c:v>169</c:v>
                </c:pt>
                <c:pt idx="653">
                  <c:v>52</c:v>
                </c:pt>
                <c:pt idx="654">
                  <c:v>-2</c:v>
                </c:pt>
                <c:pt idx="655">
                  <c:v>-11</c:v>
                </c:pt>
                <c:pt idx="656">
                  <c:v>10</c:v>
                </c:pt>
                <c:pt idx="657">
                  <c:v>84</c:v>
                </c:pt>
                <c:pt idx="658">
                  <c:v>18</c:v>
                </c:pt>
                <c:pt idx="659">
                  <c:v>203</c:v>
                </c:pt>
                <c:pt idx="660">
                  <c:v>546</c:v>
                </c:pt>
                <c:pt idx="661">
                  <c:v>1014</c:v>
                </c:pt>
                <c:pt idx="662">
                  <c:v>1424</c:v>
                </c:pt>
                <c:pt idx="663">
                  <c:v>1462</c:v>
                </c:pt>
                <c:pt idx="664">
                  <c:v>1322</c:v>
                </c:pt>
                <c:pt idx="665">
                  <c:v>1233</c:v>
                </c:pt>
                <c:pt idx="666">
                  <c:v>1436</c:v>
                </c:pt>
                <c:pt idx="667">
                  <c:v>1714</c:v>
                </c:pt>
                <c:pt idx="668">
                  <c:v>1474</c:v>
                </c:pt>
                <c:pt idx="669">
                  <c:v>1587</c:v>
                </c:pt>
                <c:pt idx="670">
                  <c:v>1574</c:v>
                </c:pt>
                <c:pt idx="671">
                  <c:v>1344</c:v>
                </c:pt>
                <c:pt idx="672">
                  <c:v>1688</c:v>
                </c:pt>
                <c:pt idx="673">
                  <c:v>1581</c:v>
                </c:pt>
                <c:pt idx="674">
                  <c:v>1791</c:v>
                </c:pt>
                <c:pt idx="675">
                  <c:v>2220</c:v>
                </c:pt>
                <c:pt idx="676">
                  <c:v>2184</c:v>
                </c:pt>
                <c:pt idx="677">
                  <c:v>2534</c:v>
                </c:pt>
                <c:pt idx="678">
                  <c:v>2454</c:v>
                </c:pt>
                <c:pt idx="679">
                  <c:v>2068</c:v>
                </c:pt>
                <c:pt idx="680">
                  <c:v>2080</c:v>
                </c:pt>
                <c:pt idx="681">
                  <c:v>2065</c:v>
                </c:pt>
                <c:pt idx="682">
                  <c:v>1937</c:v>
                </c:pt>
                <c:pt idx="683">
                  <c:v>1922</c:v>
                </c:pt>
                <c:pt idx="684">
                  <c:v>1860</c:v>
                </c:pt>
                <c:pt idx="685">
                  <c:v>1503</c:v>
                </c:pt>
                <c:pt idx="686">
                  <c:v>1702</c:v>
                </c:pt>
                <c:pt idx="687">
                  <c:v>1940</c:v>
                </c:pt>
                <c:pt idx="688">
                  <c:v>1740</c:v>
                </c:pt>
                <c:pt idx="689">
                  <c:v>1943</c:v>
                </c:pt>
                <c:pt idx="690">
                  <c:v>1814</c:v>
                </c:pt>
                <c:pt idx="691">
                  <c:v>1430</c:v>
                </c:pt>
                <c:pt idx="692">
                  <c:v>1327</c:v>
                </c:pt>
                <c:pt idx="693">
                  <c:v>1206</c:v>
                </c:pt>
                <c:pt idx="694">
                  <c:v>1461</c:v>
                </c:pt>
                <c:pt idx="695">
                  <c:v>1047</c:v>
                </c:pt>
                <c:pt idx="696">
                  <c:v>1415</c:v>
                </c:pt>
                <c:pt idx="697">
                  <c:v>1369</c:v>
                </c:pt>
                <c:pt idx="698">
                  <c:v>1200</c:v>
                </c:pt>
                <c:pt idx="699">
                  <c:v>1014</c:v>
                </c:pt>
                <c:pt idx="700">
                  <c:v>779</c:v>
                </c:pt>
                <c:pt idx="701">
                  <c:v>503</c:v>
                </c:pt>
                <c:pt idx="702">
                  <c:v>226</c:v>
                </c:pt>
                <c:pt idx="703">
                  <c:v>52</c:v>
                </c:pt>
                <c:pt idx="704">
                  <c:v>-13</c:v>
                </c:pt>
                <c:pt idx="705">
                  <c:v>-10</c:v>
                </c:pt>
                <c:pt idx="706">
                  <c:v>-15</c:v>
                </c:pt>
                <c:pt idx="707">
                  <c:v>-13</c:v>
                </c:pt>
                <c:pt idx="708">
                  <c:v>-11</c:v>
                </c:pt>
                <c:pt idx="709">
                  <c:v>14</c:v>
                </c:pt>
                <c:pt idx="710">
                  <c:v>102</c:v>
                </c:pt>
                <c:pt idx="711">
                  <c:v>197</c:v>
                </c:pt>
                <c:pt idx="712">
                  <c:v>344</c:v>
                </c:pt>
                <c:pt idx="713">
                  <c:v>562</c:v>
                </c:pt>
                <c:pt idx="714">
                  <c:v>445</c:v>
                </c:pt>
                <c:pt idx="715">
                  <c:v>295</c:v>
                </c:pt>
                <c:pt idx="716">
                  <c:v>210</c:v>
                </c:pt>
                <c:pt idx="717">
                  <c:v>113</c:v>
                </c:pt>
                <c:pt idx="718">
                  <c:v>60</c:v>
                </c:pt>
                <c:pt idx="719">
                  <c:v>79</c:v>
                </c:pt>
                <c:pt idx="720">
                  <c:v>214</c:v>
                </c:pt>
                <c:pt idx="721">
                  <c:v>1039</c:v>
                </c:pt>
                <c:pt idx="722">
                  <c:v>2017</c:v>
                </c:pt>
                <c:pt idx="723">
                  <c:v>2399</c:v>
                </c:pt>
                <c:pt idx="724">
                  <c:v>2069</c:v>
                </c:pt>
                <c:pt idx="725">
                  <c:v>1810</c:v>
                </c:pt>
                <c:pt idx="726">
                  <c:v>2069</c:v>
                </c:pt>
                <c:pt idx="727">
                  <c:v>1946</c:v>
                </c:pt>
                <c:pt idx="728">
                  <c:v>1026</c:v>
                </c:pt>
                <c:pt idx="729">
                  <c:v>2696</c:v>
                </c:pt>
                <c:pt idx="730">
                  <c:v>2784</c:v>
                </c:pt>
                <c:pt idx="731">
                  <c:v>2920</c:v>
                </c:pt>
                <c:pt idx="732">
                  <c:v>2913</c:v>
                </c:pt>
                <c:pt idx="733">
                  <c:v>2748</c:v>
                </c:pt>
                <c:pt idx="734">
                  <c:v>2638</c:v>
                </c:pt>
                <c:pt idx="735">
                  <c:v>2357</c:v>
                </c:pt>
                <c:pt idx="736">
                  <c:v>2259</c:v>
                </c:pt>
                <c:pt idx="737">
                  <c:v>2622</c:v>
                </c:pt>
                <c:pt idx="738">
                  <c:v>2136</c:v>
                </c:pt>
                <c:pt idx="739">
                  <c:v>1117</c:v>
                </c:pt>
                <c:pt idx="740">
                  <c:v>2130</c:v>
                </c:pt>
                <c:pt idx="741">
                  <c:v>2243</c:v>
                </c:pt>
                <c:pt idx="742">
                  <c:v>2279</c:v>
                </c:pt>
                <c:pt idx="743">
                  <c:v>2412</c:v>
                </c:pt>
              </c:numCache>
            </c:numRef>
          </c:val>
        </c:ser>
        <c:marker val="1"/>
        <c:axId val="77761152"/>
        <c:axId val="77767424"/>
      </c:lineChart>
      <c:catAx>
        <c:axId val="777611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Hour of</a:t>
                </a:r>
                <a:r>
                  <a:rPr lang="en-US" sz="1200" baseline="0"/>
                  <a:t> Month</a:t>
                </a:r>
                <a:r>
                  <a:rPr lang="en-US" sz="1200"/>
                  <a:t> (1 = 1</a:t>
                </a:r>
                <a:r>
                  <a:rPr lang="en-US" sz="1200" baseline="0"/>
                  <a:t> am day 1</a:t>
                </a:r>
                <a:r>
                  <a:rPr lang="en-US" sz="1200"/>
                  <a:t>)</a:t>
                </a:r>
              </a:p>
            </c:rich>
          </c:tx>
          <c:layout>
            <c:manualLayout>
              <c:xMode val="edge"/>
              <c:yMode val="edge"/>
              <c:x val="0.43459316045734181"/>
              <c:y val="0.9274369234784505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/>
            </a:pPr>
            <a:endParaRPr lang="en-US"/>
          </a:p>
        </c:txPr>
        <c:crossAx val="77767424"/>
        <c:crosses val="autoZero"/>
        <c:auto val="1"/>
        <c:lblAlgn val="ctr"/>
        <c:lblOffset val="100"/>
        <c:tickLblSkip val="24"/>
        <c:tickMarkSkip val="24"/>
      </c:catAx>
      <c:valAx>
        <c:axId val="77767424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>
            <c:manualLayout>
              <c:xMode val="edge"/>
              <c:yMode val="edge"/>
              <c:x val="1.8414962476716538E-2"/>
              <c:y val="0.3574865759667967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77761152"/>
        <c:crosses val="autoZero"/>
        <c:crossBetween val="between"/>
        <c:majorUnit val="10000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3120162733952088"/>
          <c:y val="9.7886687104804859E-2"/>
          <c:w val="0.60263190663905886"/>
          <c:h val="8.6271775374739026E-2"/>
        </c:manualLayout>
      </c:layout>
      <c:overlay val="1"/>
    </c:legend>
    <c:plotVisOnly val="1"/>
    <c:dispBlanksAs val="gap"/>
  </c:chart>
  <c:spPr>
    <a:solidFill>
      <a:srgbClr val="FFFFFF"/>
    </a:solidFill>
    <a:ln w="9525">
      <a:solidFill>
        <a:schemeClr val="accent1"/>
      </a:solidFill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Bennett </a:t>
            </a:r>
            <a:r>
              <a:rPr lang="en-US" dirty="0" smtClean="0"/>
              <a:t>Mountain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Bennett!$C$8:$C$38</c:f>
              <c:numCache>
                <c:formatCode>0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117.14489795918367</c:v>
                </c:pt>
                <c:pt idx="3">
                  <c:v>153.65853658536602</c:v>
                </c:pt>
                <c:pt idx="4">
                  <c:v>144.5384615384616</c:v>
                </c:pt>
                <c:pt idx="5">
                  <c:v>143.01857585139319</c:v>
                </c:pt>
                <c:pt idx="6">
                  <c:v>131.80000000000001</c:v>
                </c:pt>
                <c:pt idx="7">
                  <c:v>0</c:v>
                </c:pt>
                <c:pt idx="8">
                  <c:v>0</c:v>
                </c:pt>
                <c:pt idx="9">
                  <c:v>140.12459016393439</c:v>
                </c:pt>
                <c:pt idx="10">
                  <c:v>0</c:v>
                </c:pt>
                <c:pt idx="11">
                  <c:v>142.3509513742072</c:v>
                </c:pt>
                <c:pt idx="12">
                  <c:v>148.78125000000003</c:v>
                </c:pt>
                <c:pt idx="13">
                  <c:v>0</c:v>
                </c:pt>
                <c:pt idx="14">
                  <c:v>0</c:v>
                </c:pt>
                <c:pt idx="15">
                  <c:v>155.49494163424112</c:v>
                </c:pt>
                <c:pt idx="16">
                  <c:v>151.58859470468431</c:v>
                </c:pt>
                <c:pt idx="17">
                  <c:v>154.77295492487445</c:v>
                </c:pt>
                <c:pt idx="18">
                  <c:v>155.57988165680453</c:v>
                </c:pt>
                <c:pt idx="19">
                  <c:v>153.64035087719299</c:v>
                </c:pt>
                <c:pt idx="20">
                  <c:v>0</c:v>
                </c:pt>
                <c:pt idx="21">
                  <c:v>0</c:v>
                </c:pt>
                <c:pt idx="22">
                  <c:v>160.75438596491207</c:v>
                </c:pt>
                <c:pt idx="23">
                  <c:v>162.56074766355138</c:v>
                </c:pt>
                <c:pt idx="24">
                  <c:v>152.9827935222672</c:v>
                </c:pt>
                <c:pt idx="25">
                  <c:v>151.57497857754925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marker val="1"/>
        <c:axId val="77993088"/>
        <c:axId val="77995008"/>
      </c:lineChart>
      <c:catAx>
        <c:axId val="779930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Day in Month</a:t>
                </a:r>
              </a:p>
            </c:rich>
          </c:tx>
          <c:layout/>
        </c:title>
        <c:tickLblPos val="nextTo"/>
        <c:crossAx val="77995008"/>
        <c:crosses val="autoZero"/>
        <c:auto val="1"/>
        <c:lblAlgn val="ctr"/>
        <c:lblOffset val="100"/>
      </c:catAx>
      <c:valAx>
        <c:axId val="7799500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0" sourceLinked="1"/>
        <c:tickLblPos val="nextTo"/>
        <c:crossAx val="77993088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2645426943567575"/>
          <c:y val="7.9372206852522192E-2"/>
          <c:w val="0.85271313616481703"/>
          <c:h val="0.67607256863162379"/>
        </c:manualLayout>
      </c:layout>
      <c:lineChart>
        <c:grouping val="standard"/>
        <c:ser>
          <c:idx val="1"/>
          <c:order val="0"/>
          <c:tx>
            <c:strRef>
              <c:f>'Dec 1936'!$E$4</c:f>
              <c:strCache>
                <c:ptCount val="1"/>
                <c:pt idx="0">
                  <c:v>Load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'Dec 1936'!$E$5:$E$748</c:f>
              <c:numCache>
                <c:formatCode>General</c:formatCode>
                <c:ptCount val="744"/>
                <c:pt idx="0">
                  <c:v>20453</c:v>
                </c:pt>
                <c:pt idx="1">
                  <c:v>20012</c:v>
                </c:pt>
                <c:pt idx="2">
                  <c:v>19894</c:v>
                </c:pt>
                <c:pt idx="3">
                  <c:v>20111</c:v>
                </c:pt>
                <c:pt idx="4">
                  <c:v>20870</c:v>
                </c:pt>
                <c:pt idx="5">
                  <c:v>22778</c:v>
                </c:pt>
                <c:pt idx="6">
                  <c:v>25682</c:v>
                </c:pt>
                <c:pt idx="7">
                  <c:v>27487</c:v>
                </c:pt>
                <c:pt idx="8">
                  <c:v>27721</c:v>
                </c:pt>
                <c:pt idx="9">
                  <c:v>27475</c:v>
                </c:pt>
                <c:pt idx="10">
                  <c:v>27030</c:v>
                </c:pt>
                <c:pt idx="11">
                  <c:v>26399</c:v>
                </c:pt>
                <c:pt idx="12">
                  <c:v>25840</c:v>
                </c:pt>
                <c:pt idx="13">
                  <c:v>25347</c:v>
                </c:pt>
                <c:pt idx="14">
                  <c:v>25051</c:v>
                </c:pt>
                <c:pt idx="15">
                  <c:v>25321</c:v>
                </c:pt>
                <c:pt idx="16">
                  <c:v>26812</c:v>
                </c:pt>
                <c:pt idx="17">
                  <c:v>28535</c:v>
                </c:pt>
                <c:pt idx="18">
                  <c:v>28606</c:v>
                </c:pt>
                <c:pt idx="19">
                  <c:v>27812</c:v>
                </c:pt>
                <c:pt idx="20">
                  <c:v>26843</c:v>
                </c:pt>
                <c:pt idx="21">
                  <c:v>25514</c:v>
                </c:pt>
                <c:pt idx="22">
                  <c:v>23494</c:v>
                </c:pt>
                <c:pt idx="23">
                  <c:v>21629</c:v>
                </c:pt>
                <c:pt idx="24">
                  <c:v>22531</c:v>
                </c:pt>
                <c:pt idx="25">
                  <c:v>22054</c:v>
                </c:pt>
                <c:pt idx="26">
                  <c:v>21920</c:v>
                </c:pt>
                <c:pt idx="27">
                  <c:v>22157</c:v>
                </c:pt>
                <c:pt idx="28">
                  <c:v>23006</c:v>
                </c:pt>
                <c:pt idx="29">
                  <c:v>25138</c:v>
                </c:pt>
                <c:pt idx="30">
                  <c:v>28365</c:v>
                </c:pt>
                <c:pt idx="31">
                  <c:v>30347</c:v>
                </c:pt>
                <c:pt idx="32">
                  <c:v>30566</c:v>
                </c:pt>
                <c:pt idx="33">
                  <c:v>30266</c:v>
                </c:pt>
                <c:pt idx="34">
                  <c:v>29759</c:v>
                </c:pt>
                <c:pt idx="35">
                  <c:v>29053</c:v>
                </c:pt>
                <c:pt idx="36">
                  <c:v>28430</c:v>
                </c:pt>
                <c:pt idx="37">
                  <c:v>27887</c:v>
                </c:pt>
                <c:pt idx="38">
                  <c:v>27559</c:v>
                </c:pt>
                <c:pt idx="39">
                  <c:v>27851</c:v>
                </c:pt>
                <c:pt idx="40">
                  <c:v>29471</c:v>
                </c:pt>
                <c:pt idx="41">
                  <c:v>31360</c:v>
                </c:pt>
                <c:pt idx="42">
                  <c:v>31447</c:v>
                </c:pt>
                <c:pt idx="43">
                  <c:v>30568</c:v>
                </c:pt>
                <c:pt idx="44">
                  <c:v>29497</c:v>
                </c:pt>
                <c:pt idx="45">
                  <c:v>28042</c:v>
                </c:pt>
                <c:pt idx="46">
                  <c:v>25850</c:v>
                </c:pt>
                <c:pt idx="47">
                  <c:v>23804</c:v>
                </c:pt>
                <c:pt idx="48">
                  <c:v>21296</c:v>
                </c:pt>
                <c:pt idx="49">
                  <c:v>20848</c:v>
                </c:pt>
                <c:pt idx="50">
                  <c:v>20721</c:v>
                </c:pt>
                <c:pt idx="51">
                  <c:v>20942</c:v>
                </c:pt>
                <c:pt idx="52">
                  <c:v>21722</c:v>
                </c:pt>
                <c:pt idx="53">
                  <c:v>23689</c:v>
                </c:pt>
                <c:pt idx="54">
                  <c:v>26700</c:v>
                </c:pt>
                <c:pt idx="55">
                  <c:v>28599</c:v>
                </c:pt>
                <c:pt idx="56">
                  <c:v>28873</c:v>
                </c:pt>
                <c:pt idx="57">
                  <c:v>28628</c:v>
                </c:pt>
                <c:pt idx="58">
                  <c:v>28160</c:v>
                </c:pt>
                <c:pt idx="59">
                  <c:v>27488</c:v>
                </c:pt>
                <c:pt idx="60">
                  <c:v>26890</c:v>
                </c:pt>
                <c:pt idx="61">
                  <c:v>26363</c:v>
                </c:pt>
                <c:pt idx="62">
                  <c:v>26043</c:v>
                </c:pt>
                <c:pt idx="63">
                  <c:v>26317</c:v>
                </c:pt>
                <c:pt idx="64">
                  <c:v>27856</c:v>
                </c:pt>
                <c:pt idx="65">
                  <c:v>29673</c:v>
                </c:pt>
                <c:pt idx="66">
                  <c:v>29780</c:v>
                </c:pt>
                <c:pt idx="67">
                  <c:v>28956</c:v>
                </c:pt>
                <c:pt idx="68">
                  <c:v>27940</c:v>
                </c:pt>
                <c:pt idx="69">
                  <c:v>26552</c:v>
                </c:pt>
                <c:pt idx="70">
                  <c:v>24453</c:v>
                </c:pt>
                <c:pt idx="71">
                  <c:v>22509</c:v>
                </c:pt>
                <c:pt idx="72">
                  <c:v>19322</c:v>
                </c:pt>
                <c:pt idx="73">
                  <c:v>18909</c:v>
                </c:pt>
                <c:pt idx="74">
                  <c:v>18789</c:v>
                </c:pt>
                <c:pt idx="75">
                  <c:v>18981</c:v>
                </c:pt>
                <c:pt idx="76">
                  <c:v>19666</c:v>
                </c:pt>
                <c:pt idx="77">
                  <c:v>21421</c:v>
                </c:pt>
                <c:pt idx="78">
                  <c:v>24129</c:v>
                </c:pt>
                <c:pt idx="79">
                  <c:v>25834</c:v>
                </c:pt>
                <c:pt idx="80">
                  <c:v>26079</c:v>
                </c:pt>
                <c:pt idx="81">
                  <c:v>25854</c:v>
                </c:pt>
                <c:pt idx="82">
                  <c:v>25427</c:v>
                </c:pt>
                <c:pt idx="83">
                  <c:v>24817</c:v>
                </c:pt>
                <c:pt idx="84">
                  <c:v>24272</c:v>
                </c:pt>
                <c:pt idx="85">
                  <c:v>23791</c:v>
                </c:pt>
                <c:pt idx="86">
                  <c:v>23498</c:v>
                </c:pt>
                <c:pt idx="87">
                  <c:v>23730</c:v>
                </c:pt>
                <c:pt idx="88">
                  <c:v>25083</c:v>
                </c:pt>
                <c:pt idx="89">
                  <c:v>26700</c:v>
                </c:pt>
                <c:pt idx="90">
                  <c:v>26804</c:v>
                </c:pt>
                <c:pt idx="91">
                  <c:v>26060</c:v>
                </c:pt>
                <c:pt idx="92">
                  <c:v>25155</c:v>
                </c:pt>
                <c:pt idx="93">
                  <c:v>23936</c:v>
                </c:pt>
                <c:pt idx="94">
                  <c:v>22075</c:v>
                </c:pt>
                <c:pt idx="95">
                  <c:v>20353</c:v>
                </c:pt>
                <c:pt idx="96">
                  <c:v>21281</c:v>
                </c:pt>
                <c:pt idx="97">
                  <c:v>20816</c:v>
                </c:pt>
                <c:pt idx="98">
                  <c:v>20686</c:v>
                </c:pt>
                <c:pt idx="99">
                  <c:v>20894</c:v>
                </c:pt>
                <c:pt idx="100">
                  <c:v>21640</c:v>
                </c:pt>
                <c:pt idx="101">
                  <c:v>23536</c:v>
                </c:pt>
                <c:pt idx="102">
                  <c:v>26470</c:v>
                </c:pt>
                <c:pt idx="103">
                  <c:v>28362</c:v>
                </c:pt>
                <c:pt idx="104">
                  <c:v>28683</c:v>
                </c:pt>
                <c:pt idx="105">
                  <c:v>28464</c:v>
                </c:pt>
                <c:pt idx="106">
                  <c:v>27996</c:v>
                </c:pt>
                <c:pt idx="107">
                  <c:v>27316</c:v>
                </c:pt>
                <c:pt idx="108">
                  <c:v>26700</c:v>
                </c:pt>
                <c:pt idx="109">
                  <c:v>26158</c:v>
                </c:pt>
                <c:pt idx="110">
                  <c:v>25824</c:v>
                </c:pt>
                <c:pt idx="111">
                  <c:v>26074</c:v>
                </c:pt>
                <c:pt idx="112">
                  <c:v>27548</c:v>
                </c:pt>
                <c:pt idx="113">
                  <c:v>29333</c:v>
                </c:pt>
                <c:pt idx="114">
                  <c:v>29462</c:v>
                </c:pt>
                <c:pt idx="115">
                  <c:v>28645</c:v>
                </c:pt>
                <c:pt idx="116">
                  <c:v>27644</c:v>
                </c:pt>
                <c:pt idx="117">
                  <c:v>26308</c:v>
                </c:pt>
                <c:pt idx="118">
                  <c:v>24293</c:v>
                </c:pt>
                <c:pt idx="119">
                  <c:v>22409</c:v>
                </c:pt>
                <c:pt idx="120">
                  <c:v>25178</c:v>
                </c:pt>
                <c:pt idx="121">
                  <c:v>24640</c:v>
                </c:pt>
                <c:pt idx="122">
                  <c:v>24485</c:v>
                </c:pt>
                <c:pt idx="123">
                  <c:v>24727</c:v>
                </c:pt>
                <c:pt idx="124">
                  <c:v>25595</c:v>
                </c:pt>
                <c:pt idx="125">
                  <c:v>27781</c:v>
                </c:pt>
                <c:pt idx="126">
                  <c:v>31172</c:v>
                </c:pt>
                <c:pt idx="127">
                  <c:v>33428</c:v>
                </c:pt>
                <c:pt idx="128">
                  <c:v>33881</c:v>
                </c:pt>
                <c:pt idx="129">
                  <c:v>33666</c:v>
                </c:pt>
                <c:pt idx="130">
                  <c:v>33114</c:v>
                </c:pt>
                <c:pt idx="131">
                  <c:v>32300</c:v>
                </c:pt>
                <c:pt idx="132">
                  <c:v>31550</c:v>
                </c:pt>
                <c:pt idx="133">
                  <c:v>30893</c:v>
                </c:pt>
                <c:pt idx="134">
                  <c:v>30489</c:v>
                </c:pt>
                <c:pt idx="135">
                  <c:v>30785</c:v>
                </c:pt>
                <c:pt idx="136">
                  <c:v>32524</c:v>
                </c:pt>
                <c:pt idx="137">
                  <c:v>34659</c:v>
                </c:pt>
                <c:pt idx="138">
                  <c:v>34839</c:v>
                </c:pt>
                <c:pt idx="139">
                  <c:v>33880</c:v>
                </c:pt>
                <c:pt idx="140">
                  <c:v>32687</c:v>
                </c:pt>
                <c:pt idx="141">
                  <c:v>31099</c:v>
                </c:pt>
                <c:pt idx="142">
                  <c:v>28741</c:v>
                </c:pt>
                <c:pt idx="143">
                  <c:v>26516</c:v>
                </c:pt>
                <c:pt idx="144">
                  <c:v>27068</c:v>
                </c:pt>
                <c:pt idx="145">
                  <c:v>26501</c:v>
                </c:pt>
                <c:pt idx="146">
                  <c:v>26339</c:v>
                </c:pt>
                <c:pt idx="147">
                  <c:v>26600</c:v>
                </c:pt>
                <c:pt idx="148">
                  <c:v>27530</c:v>
                </c:pt>
                <c:pt idx="149">
                  <c:v>29865</c:v>
                </c:pt>
                <c:pt idx="150">
                  <c:v>33487</c:v>
                </c:pt>
                <c:pt idx="151">
                  <c:v>35911</c:v>
                </c:pt>
                <c:pt idx="152">
                  <c:v>36413</c:v>
                </c:pt>
                <c:pt idx="153">
                  <c:v>36191</c:v>
                </c:pt>
                <c:pt idx="154">
                  <c:v>35602</c:v>
                </c:pt>
                <c:pt idx="155">
                  <c:v>34729</c:v>
                </c:pt>
                <c:pt idx="156">
                  <c:v>33927</c:v>
                </c:pt>
                <c:pt idx="157">
                  <c:v>33221</c:v>
                </c:pt>
                <c:pt idx="158">
                  <c:v>32786</c:v>
                </c:pt>
                <c:pt idx="159">
                  <c:v>33107</c:v>
                </c:pt>
                <c:pt idx="160">
                  <c:v>34976</c:v>
                </c:pt>
                <c:pt idx="161">
                  <c:v>37308</c:v>
                </c:pt>
                <c:pt idx="162">
                  <c:v>37552</c:v>
                </c:pt>
                <c:pt idx="163">
                  <c:v>36552</c:v>
                </c:pt>
                <c:pt idx="164">
                  <c:v>35265</c:v>
                </c:pt>
                <c:pt idx="165">
                  <c:v>33518</c:v>
                </c:pt>
                <c:pt idx="166">
                  <c:v>30940</c:v>
                </c:pt>
                <c:pt idx="167">
                  <c:v>28523</c:v>
                </c:pt>
                <c:pt idx="168">
                  <c:v>27832</c:v>
                </c:pt>
                <c:pt idx="169">
                  <c:v>27241</c:v>
                </c:pt>
                <c:pt idx="170">
                  <c:v>27088</c:v>
                </c:pt>
                <c:pt idx="171">
                  <c:v>27379</c:v>
                </c:pt>
                <c:pt idx="172">
                  <c:v>28402</c:v>
                </c:pt>
                <c:pt idx="173">
                  <c:v>30952</c:v>
                </c:pt>
                <c:pt idx="174">
                  <c:v>34847</c:v>
                </c:pt>
                <c:pt idx="175">
                  <c:v>37326</c:v>
                </c:pt>
                <c:pt idx="176">
                  <c:v>37696</c:v>
                </c:pt>
                <c:pt idx="177">
                  <c:v>37378</c:v>
                </c:pt>
                <c:pt idx="178">
                  <c:v>36749</c:v>
                </c:pt>
                <c:pt idx="179">
                  <c:v>35853</c:v>
                </c:pt>
                <c:pt idx="180">
                  <c:v>35051</c:v>
                </c:pt>
                <c:pt idx="181">
                  <c:v>34348</c:v>
                </c:pt>
                <c:pt idx="182">
                  <c:v>33907</c:v>
                </c:pt>
                <c:pt idx="183">
                  <c:v>34231</c:v>
                </c:pt>
                <c:pt idx="184">
                  <c:v>36130</c:v>
                </c:pt>
                <c:pt idx="185">
                  <c:v>38543</c:v>
                </c:pt>
                <c:pt idx="186">
                  <c:v>38832</c:v>
                </c:pt>
                <c:pt idx="187">
                  <c:v>37816</c:v>
                </c:pt>
                <c:pt idx="188">
                  <c:v>36478</c:v>
                </c:pt>
                <c:pt idx="189">
                  <c:v>34628</c:v>
                </c:pt>
                <c:pt idx="190">
                  <c:v>31912</c:v>
                </c:pt>
                <c:pt idx="191">
                  <c:v>29384</c:v>
                </c:pt>
                <c:pt idx="192">
                  <c:v>24882</c:v>
                </c:pt>
                <c:pt idx="193">
                  <c:v>24358</c:v>
                </c:pt>
                <c:pt idx="194">
                  <c:v>24226</c:v>
                </c:pt>
                <c:pt idx="195">
                  <c:v>24501</c:v>
                </c:pt>
                <c:pt idx="196">
                  <c:v>25463</c:v>
                </c:pt>
                <c:pt idx="197">
                  <c:v>27875</c:v>
                </c:pt>
                <c:pt idx="198">
                  <c:v>31522</c:v>
                </c:pt>
                <c:pt idx="199">
                  <c:v>33725</c:v>
                </c:pt>
                <c:pt idx="200">
                  <c:v>33921</c:v>
                </c:pt>
                <c:pt idx="201">
                  <c:v>33545</c:v>
                </c:pt>
                <c:pt idx="202">
                  <c:v>32957</c:v>
                </c:pt>
                <c:pt idx="203">
                  <c:v>32152</c:v>
                </c:pt>
                <c:pt idx="204">
                  <c:v>31446</c:v>
                </c:pt>
                <c:pt idx="205">
                  <c:v>30831</c:v>
                </c:pt>
                <c:pt idx="206">
                  <c:v>30439</c:v>
                </c:pt>
                <c:pt idx="207">
                  <c:v>30713</c:v>
                </c:pt>
                <c:pt idx="208">
                  <c:v>32369</c:v>
                </c:pt>
                <c:pt idx="209">
                  <c:v>34503</c:v>
                </c:pt>
                <c:pt idx="210">
                  <c:v>34769</c:v>
                </c:pt>
                <c:pt idx="211">
                  <c:v>33853</c:v>
                </c:pt>
                <c:pt idx="212">
                  <c:v>32648</c:v>
                </c:pt>
                <c:pt idx="213">
                  <c:v>30988</c:v>
                </c:pt>
                <c:pt idx="214">
                  <c:v>28547</c:v>
                </c:pt>
                <c:pt idx="215">
                  <c:v>26286</c:v>
                </c:pt>
                <c:pt idx="216">
                  <c:v>21964</c:v>
                </c:pt>
                <c:pt idx="217">
                  <c:v>21511</c:v>
                </c:pt>
                <c:pt idx="218">
                  <c:v>21388</c:v>
                </c:pt>
                <c:pt idx="219">
                  <c:v>21622</c:v>
                </c:pt>
                <c:pt idx="220">
                  <c:v>22449</c:v>
                </c:pt>
                <c:pt idx="221">
                  <c:v>24552</c:v>
                </c:pt>
                <c:pt idx="222">
                  <c:v>27757</c:v>
                </c:pt>
                <c:pt idx="223">
                  <c:v>29694</c:v>
                </c:pt>
                <c:pt idx="224">
                  <c:v>29871</c:v>
                </c:pt>
                <c:pt idx="225">
                  <c:v>29538</c:v>
                </c:pt>
                <c:pt idx="226">
                  <c:v>29015</c:v>
                </c:pt>
                <c:pt idx="227">
                  <c:v>28301</c:v>
                </c:pt>
                <c:pt idx="228">
                  <c:v>27672</c:v>
                </c:pt>
                <c:pt idx="229">
                  <c:v>27124</c:v>
                </c:pt>
                <c:pt idx="230">
                  <c:v>26774</c:v>
                </c:pt>
                <c:pt idx="231">
                  <c:v>27002</c:v>
                </c:pt>
                <c:pt idx="232">
                  <c:v>28433</c:v>
                </c:pt>
                <c:pt idx="233">
                  <c:v>30297</c:v>
                </c:pt>
                <c:pt idx="234">
                  <c:v>30542</c:v>
                </c:pt>
                <c:pt idx="235">
                  <c:v>29739</c:v>
                </c:pt>
                <c:pt idx="236">
                  <c:v>28688</c:v>
                </c:pt>
                <c:pt idx="237">
                  <c:v>27249</c:v>
                </c:pt>
                <c:pt idx="238">
                  <c:v>25118</c:v>
                </c:pt>
                <c:pt idx="239">
                  <c:v>23151</c:v>
                </c:pt>
                <c:pt idx="240">
                  <c:v>22677</c:v>
                </c:pt>
                <c:pt idx="241">
                  <c:v>22200</c:v>
                </c:pt>
                <c:pt idx="242">
                  <c:v>22069</c:v>
                </c:pt>
                <c:pt idx="243">
                  <c:v>22299</c:v>
                </c:pt>
                <c:pt idx="244">
                  <c:v>23122</c:v>
                </c:pt>
                <c:pt idx="245">
                  <c:v>25219</c:v>
                </c:pt>
                <c:pt idx="246">
                  <c:v>28443</c:v>
                </c:pt>
                <c:pt idx="247">
                  <c:v>30443</c:v>
                </c:pt>
                <c:pt idx="248">
                  <c:v>30690</c:v>
                </c:pt>
                <c:pt idx="249">
                  <c:v>30385</c:v>
                </c:pt>
                <c:pt idx="250">
                  <c:v>29851</c:v>
                </c:pt>
                <c:pt idx="251">
                  <c:v>29109</c:v>
                </c:pt>
                <c:pt idx="252">
                  <c:v>28447</c:v>
                </c:pt>
                <c:pt idx="253">
                  <c:v>27869</c:v>
                </c:pt>
                <c:pt idx="254">
                  <c:v>27499</c:v>
                </c:pt>
                <c:pt idx="255">
                  <c:v>27726</c:v>
                </c:pt>
                <c:pt idx="256">
                  <c:v>29181</c:v>
                </c:pt>
                <c:pt idx="257">
                  <c:v>31103</c:v>
                </c:pt>
                <c:pt idx="258">
                  <c:v>31379</c:v>
                </c:pt>
                <c:pt idx="259">
                  <c:v>30565</c:v>
                </c:pt>
                <c:pt idx="260">
                  <c:v>29491</c:v>
                </c:pt>
                <c:pt idx="261">
                  <c:v>28026</c:v>
                </c:pt>
                <c:pt idx="262">
                  <c:v>25858</c:v>
                </c:pt>
                <c:pt idx="263">
                  <c:v>23851</c:v>
                </c:pt>
                <c:pt idx="264">
                  <c:v>24915</c:v>
                </c:pt>
                <c:pt idx="265">
                  <c:v>24379</c:v>
                </c:pt>
                <c:pt idx="266">
                  <c:v>24238</c:v>
                </c:pt>
                <c:pt idx="267">
                  <c:v>24489</c:v>
                </c:pt>
                <c:pt idx="268">
                  <c:v>25382</c:v>
                </c:pt>
                <c:pt idx="269">
                  <c:v>27645</c:v>
                </c:pt>
                <c:pt idx="270">
                  <c:v>31133</c:v>
                </c:pt>
                <c:pt idx="271">
                  <c:v>33345</c:v>
                </c:pt>
                <c:pt idx="272">
                  <c:v>33673</c:v>
                </c:pt>
                <c:pt idx="273">
                  <c:v>33372</c:v>
                </c:pt>
                <c:pt idx="274">
                  <c:v>32787</c:v>
                </c:pt>
                <c:pt idx="275">
                  <c:v>31963</c:v>
                </c:pt>
                <c:pt idx="276">
                  <c:v>31218</c:v>
                </c:pt>
                <c:pt idx="277">
                  <c:v>30568</c:v>
                </c:pt>
                <c:pt idx="278">
                  <c:v>30148</c:v>
                </c:pt>
                <c:pt idx="279">
                  <c:v>30390</c:v>
                </c:pt>
                <c:pt idx="280">
                  <c:v>31966</c:v>
                </c:pt>
                <c:pt idx="281">
                  <c:v>34079</c:v>
                </c:pt>
                <c:pt idx="282">
                  <c:v>34402</c:v>
                </c:pt>
                <c:pt idx="283">
                  <c:v>33514</c:v>
                </c:pt>
                <c:pt idx="284">
                  <c:v>32332</c:v>
                </c:pt>
                <c:pt idx="285">
                  <c:v>30730</c:v>
                </c:pt>
                <c:pt idx="286">
                  <c:v>28384</c:v>
                </c:pt>
                <c:pt idx="287">
                  <c:v>26196</c:v>
                </c:pt>
                <c:pt idx="288">
                  <c:v>23323</c:v>
                </c:pt>
                <c:pt idx="289">
                  <c:v>22833</c:v>
                </c:pt>
                <c:pt idx="290">
                  <c:v>22702</c:v>
                </c:pt>
                <c:pt idx="291">
                  <c:v>22932</c:v>
                </c:pt>
                <c:pt idx="292">
                  <c:v>23741</c:v>
                </c:pt>
                <c:pt idx="293">
                  <c:v>25799</c:v>
                </c:pt>
                <c:pt idx="294">
                  <c:v>29003</c:v>
                </c:pt>
                <c:pt idx="295">
                  <c:v>31085</c:v>
                </c:pt>
                <c:pt idx="296">
                  <c:v>31459</c:v>
                </c:pt>
                <c:pt idx="297">
                  <c:v>31216</c:v>
                </c:pt>
                <c:pt idx="298">
                  <c:v>30678</c:v>
                </c:pt>
                <c:pt idx="299">
                  <c:v>29905</c:v>
                </c:pt>
                <c:pt idx="300">
                  <c:v>29197</c:v>
                </c:pt>
                <c:pt idx="301">
                  <c:v>28574</c:v>
                </c:pt>
                <c:pt idx="302">
                  <c:v>28173</c:v>
                </c:pt>
                <c:pt idx="303">
                  <c:v>28391</c:v>
                </c:pt>
                <c:pt idx="304">
                  <c:v>29851</c:v>
                </c:pt>
                <c:pt idx="305">
                  <c:v>31837</c:v>
                </c:pt>
                <c:pt idx="306">
                  <c:v>32167</c:v>
                </c:pt>
                <c:pt idx="307">
                  <c:v>31350</c:v>
                </c:pt>
                <c:pt idx="308">
                  <c:v>30246</c:v>
                </c:pt>
                <c:pt idx="309">
                  <c:v>28746</c:v>
                </c:pt>
                <c:pt idx="310">
                  <c:v>26551</c:v>
                </c:pt>
                <c:pt idx="311">
                  <c:v>24516</c:v>
                </c:pt>
                <c:pt idx="312">
                  <c:v>21002</c:v>
                </c:pt>
                <c:pt idx="313">
                  <c:v>20570</c:v>
                </c:pt>
                <c:pt idx="314">
                  <c:v>20455</c:v>
                </c:pt>
                <c:pt idx="315">
                  <c:v>20664</c:v>
                </c:pt>
                <c:pt idx="316">
                  <c:v>21381</c:v>
                </c:pt>
                <c:pt idx="317">
                  <c:v>23218</c:v>
                </c:pt>
                <c:pt idx="318">
                  <c:v>26094</c:v>
                </c:pt>
                <c:pt idx="319">
                  <c:v>27965</c:v>
                </c:pt>
                <c:pt idx="320">
                  <c:v>28311</c:v>
                </c:pt>
                <c:pt idx="321">
                  <c:v>28099</c:v>
                </c:pt>
                <c:pt idx="322">
                  <c:v>27623</c:v>
                </c:pt>
                <c:pt idx="323">
                  <c:v>26933</c:v>
                </c:pt>
                <c:pt idx="324">
                  <c:v>26304</c:v>
                </c:pt>
                <c:pt idx="325">
                  <c:v>25744</c:v>
                </c:pt>
                <c:pt idx="326">
                  <c:v>25383</c:v>
                </c:pt>
                <c:pt idx="327">
                  <c:v>25576</c:v>
                </c:pt>
                <c:pt idx="328">
                  <c:v>26882</c:v>
                </c:pt>
                <c:pt idx="329">
                  <c:v>28691</c:v>
                </c:pt>
                <c:pt idx="330">
                  <c:v>29029</c:v>
                </c:pt>
                <c:pt idx="331">
                  <c:v>28320</c:v>
                </c:pt>
                <c:pt idx="332">
                  <c:v>27331</c:v>
                </c:pt>
                <c:pt idx="333">
                  <c:v>25954</c:v>
                </c:pt>
                <c:pt idx="334">
                  <c:v>23928</c:v>
                </c:pt>
                <c:pt idx="335">
                  <c:v>22082</c:v>
                </c:pt>
                <c:pt idx="336">
                  <c:v>20320</c:v>
                </c:pt>
                <c:pt idx="337">
                  <c:v>19898</c:v>
                </c:pt>
                <c:pt idx="338">
                  <c:v>19797</c:v>
                </c:pt>
                <c:pt idx="339">
                  <c:v>20016</c:v>
                </c:pt>
                <c:pt idx="340">
                  <c:v>20756</c:v>
                </c:pt>
                <c:pt idx="341">
                  <c:v>22643</c:v>
                </c:pt>
                <c:pt idx="342">
                  <c:v>25554</c:v>
                </c:pt>
                <c:pt idx="343">
                  <c:v>27353</c:v>
                </c:pt>
                <c:pt idx="344">
                  <c:v>27580</c:v>
                </c:pt>
                <c:pt idx="345">
                  <c:v>27307</c:v>
                </c:pt>
                <c:pt idx="346">
                  <c:v>26830</c:v>
                </c:pt>
                <c:pt idx="347">
                  <c:v>26166</c:v>
                </c:pt>
                <c:pt idx="348">
                  <c:v>25576</c:v>
                </c:pt>
                <c:pt idx="349">
                  <c:v>25051</c:v>
                </c:pt>
                <c:pt idx="350">
                  <c:v>24707</c:v>
                </c:pt>
                <c:pt idx="351">
                  <c:v>24887</c:v>
                </c:pt>
                <c:pt idx="352">
                  <c:v>26131</c:v>
                </c:pt>
                <c:pt idx="353">
                  <c:v>27887</c:v>
                </c:pt>
                <c:pt idx="354">
                  <c:v>28242</c:v>
                </c:pt>
                <c:pt idx="355">
                  <c:v>27571</c:v>
                </c:pt>
                <c:pt idx="356">
                  <c:v>26605</c:v>
                </c:pt>
                <c:pt idx="357">
                  <c:v>25234</c:v>
                </c:pt>
                <c:pt idx="358">
                  <c:v>23220</c:v>
                </c:pt>
                <c:pt idx="359">
                  <c:v>21405</c:v>
                </c:pt>
                <c:pt idx="360">
                  <c:v>21066</c:v>
                </c:pt>
                <c:pt idx="361">
                  <c:v>20632</c:v>
                </c:pt>
                <c:pt idx="362">
                  <c:v>20532</c:v>
                </c:pt>
                <c:pt idx="363">
                  <c:v>20771</c:v>
                </c:pt>
                <c:pt idx="364">
                  <c:v>21589</c:v>
                </c:pt>
                <c:pt idx="365">
                  <c:v>23664</c:v>
                </c:pt>
                <c:pt idx="366">
                  <c:v>26815</c:v>
                </c:pt>
                <c:pt idx="367">
                  <c:v>28669</c:v>
                </c:pt>
                <c:pt idx="368">
                  <c:v>28788</c:v>
                </c:pt>
                <c:pt idx="369">
                  <c:v>28427</c:v>
                </c:pt>
                <c:pt idx="370">
                  <c:v>27905</c:v>
                </c:pt>
                <c:pt idx="371">
                  <c:v>27209</c:v>
                </c:pt>
                <c:pt idx="372">
                  <c:v>26602</c:v>
                </c:pt>
                <c:pt idx="373">
                  <c:v>26069</c:v>
                </c:pt>
                <c:pt idx="374">
                  <c:v>25714</c:v>
                </c:pt>
                <c:pt idx="375">
                  <c:v>25891</c:v>
                </c:pt>
                <c:pt idx="376">
                  <c:v>27149</c:v>
                </c:pt>
                <c:pt idx="377">
                  <c:v>28953</c:v>
                </c:pt>
                <c:pt idx="378">
                  <c:v>29330</c:v>
                </c:pt>
                <c:pt idx="379">
                  <c:v>28629</c:v>
                </c:pt>
                <c:pt idx="380">
                  <c:v>27619</c:v>
                </c:pt>
                <c:pt idx="381">
                  <c:v>26186</c:v>
                </c:pt>
                <c:pt idx="382">
                  <c:v>24097</c:v>
                </c:pt>
                <c:pt idx="383">
                  <c:v>22209</c:v>
                </c:pt>
                <c:pt idx="384">
                  <c:v>19939</c:v>
                </c:pt>
                <c:pt idx="385">
                  <c:v>19537</c:v>
                </c:pt>
                <c:pt idx="386">
                  <c:v>19436</c:v>
                </c:pt>
                <c:pt idx="387">
                  <c:v>19655</c:v>
                </c:pt>
                <c:pt idx="388">
                  <c:v>20414</c:v>
                </c:pt>
                <c:pt idx="389">
                  <c:v>22358</c:v>
                </c:pt>
                <c:pt idx="390">
                  <c:v>25325</c:v>
                </c:pt>
                <c:pt idx="391">
                  <c:v>27071</c:v>
                </c:pt>
                <c:pt idx="392">
                  <c:v>27186</c:v>
                </c:pt>
                <c:pt idx="393">
                  <c:v>26843</c:v>
                </c:pt>
                <c:pt idx="394">
                  <c:v>26343</c:v>
                </c:pt>
                <c:pt idx="395">
                  <c:v>25679</c:v>
                </c:pt>
                <c:pt idx="396">
                  <c:v>25098</c:v>
                </c:pt>
                <c:pt idx="397">
                  <c:v>24588</c:v>
                </c:pt>
                <c:pt idx="398">
                  <c:v>24249</c:v>
                </c:pt>
                <c:pt idx="399">
                  <c:v>24405</c:v>
                </c:pt>
                <c:pt idx="400">
                  <c:v>25569</c:v>
                </c:pt>
                <c:pt idx="401">
                  <c:v>27257</c:v>
                </c:pt>
                <c:pt idx="402">
                  <c:v>27625</c:v>
                </c:pt>
                <c:pt idx="403">
                  <c:v>26969</c:v>
                </c:pt>
                <c:pt idx="404">
                  <c:v>26024</c:v>
                </c:pt>
                <c:pt idx="405">
                  <c:v>24689</c:v>
                </c:pt>
                <c:pt idx="406">
                  <c:v>22738</c:v>
                </c:pt>
                <c:pt idx="407">
                  <c:v>20975</c:v>
                </c:pt>
                <c:pt idx="408">
                  <c:v>19697</c:v>
                </c:pt>
                <c:pt idx="409">
                  <c:v>19292</c:v>
                </c:pt>
                <c:pt idx="410">
                  <c:v>19189</c:v>
                </c:pt>
                <c:pt idx="411">
                  <c:v>19396</c:v>
                </c:pt>
                <c:pt idx="412">
                  <c:v>20116</c:v>
                </c:pt>
                <c:pt idx="413">
                  <c:v>21973</c:v>
                </c:pt>
                <c:pt idx="414">
                  <c:v>24831</c:v>
                </c:pt>
                <c:pt idx="415">
                  <c:v>26555</c:v>
                </c:pt>
                <c:pt idx="416">
                  <c:v>26724</c:v>
                </c:pt>
                <c:pt idx="417">
                  <c:v>26417</c:v>
                </c:pt>
                <c:pt idx="418">
                  <c:v>25930</c:v>
                </c:pt>
                <c:pt idx="419">
                  <c:v>25270</c:v>
                </c:pt>
                <c:pt idx="420">
                  <c:v>24687</c:v>
                </c:pt>
                <c:pt idx="421">
                  <c:v>24173</c:v>
                </c:pt>
                <c:pt idx="422">
                  <c:v>23830</c:v>
                </c:pt>
                <c:pt idx="423">
                  <c:v>23976</c:v>
                </c:pt>
                <c:pt idx="424">
                  <c:v>25105</c:v>
                </c:pt>
                <c:pt idx="425">
                  <c:v>26766</c:v>
                </c:pt>
                <c:pt idx="426">
                  <c:v>27150</c:v>
                </c:pt>
                <c:pt idx="427">
                  <c:v>26519</c:v>
                </c:pt>
                <c:pt idx="428">
                  <c:v>25598</c:v>
                </c:pt>
                <c:pt idx="429">
                  <c:v>24298</c:v>
                </c:pt>
                <c:pt idx="430">
                  <c:v>22394</c:v>
                </c:pt>
                <c:pt idx="431">
                  <c:v>20674</c:v>
                </c:pt>
                <c:pt idx="432">
                  <c:v>22485</c:v>
                </c:pt>
                <c:pt idx="433">
                  <c:v>22012</c:v>
                </c:pt>
                <c:pt idx="434">
                  <c:v>21897</c:v>
                </c:pt>
                <c:pt idx="435">
                  <c:v>22133</c:v>
                </c:pt>
                <c:pt idx="436">
                  <c:v>22950</c:v>
                </c:pt>
                <c:pt idx="437">
                  <c:v>25036</c:v>
                </c:pt>
                <c:pt idx="438">
                  <c:v>28246</c:v>
                </c:pt>
                <c:pt idx="439">
                  <c:v>30226</c:v>
                </c:pt>
                <c:pt idx="440">
                  <c:v>30470</c:v>
                </c:pt>
                <c:pt idx="441">
                  <c:v>30149</c:v>
                </c:pt>
                <c:pt idx="442">
                  <c:v>29592</c:v>
                </c:pt>
                <c:pt idx="443">
                  <c:v>28829</c:v>
                </c:pt>
                <c:pt idx="444">
                  <c:v>28145</c:v>
                </c:pt>
                <c:pt idx="445">
                  <c:v>27546</c:v>
                </c:pt>
                <c:pt idx="446">
                  <c:v>27142</c:v>
                </c:pt>
                <c:pt idx="447">
                  <c:v>27302</c:v>
                </c:pt>
                <c:pt idx="448">
                  <c:v>28572</c:v>
                </c:pt>
                <c:pt idx="449">
                  <c:v>30468</c:v>
                </c:pt>
                <c:pt idx="450">
                  <c:v>30926</c:v>
                </c:pt>
                <c:pt idx="451">
                  <c:v>30215</c:v>
                </c:pt>
                <c:pt idx="452">
                  <c:v>29162</c:v>
                </c:pt>
                <c:pt idx="453">
                  <c:v>27681</c:v>
                </c:pt>
                <c:pt idx="454">
                  <c:v>25545</c:v>
                </c:pt>
                <c:pt idx="455">
                  <c:v>23594</c:v>
                </c:pt>
                <c:pt idx="456">
                  <c:v>24653</c:v>
                </c:pt>
                <c:pt idx="457">
                  <c:v>24148</c:v>
                </c:pt>
                <c:pt idx="458">
                  <c:v>24023</c:v>
                </c:pt>
                <c:pt idx="459">
                  <c:v>24277</c:v>
                </c:pt>
                <c:pt idx="460">
                  <c:v>25156</c:v>
                </c:pt>
                <c:pt idx="461">
                  <c:v>27389</c:v>
                </c:pt>
                <c:pt idx="462">
                  <c:v>30834</c:v>
                </c:pt>
                <c:pt idx="463">
                  <c:v>33017</c:v>
                </c:pt>
                <c:pt idx="464">
                  <c:v>33354</c:v>
                </c:pt>
                <c:pt idx="465">
                  <c:v>33043</c:v>
                </c:pt>
                <c:pt idx="466">
                  <c:v>32437</c:v>
                </c:pt>
                <c:pt idx="467">
                  <c:v>31593</c:v>
                </c:pt>
                <c:pt idx="468">
                  <c:v>30825</c:v>
                </c:pt>
                <c:pt idx="469">
                  <c:v>30152</c:v>
                </c:pt>
                <c:pt idx="470">
                  <c:v>29700</c:v>
                </c:pt>
                <c:pt idx="471">
                  <c:v>29873</c:v>
                </c:pt>
                <c:pt idx="472">
                  <c:v>31254</c:v>
                </c:pt>
                <c:pt idx="473">
                  <c:v>33345</c:v>
                </c:pt>
                <c:pt idx="474">
                  <c:v>33878</c:v>
                </c:pt>
                <c:pt idx="475">
                  <c:v>33116</c:v>
                </c:pt>
                <c:pt idx="476">
                  <c:v>31962</c:v>
                </c:pt>
                <c:pt idx="477">
                  <c:v>30329</c:v>
                </c:pt>
                <c:pt idx="478">
                  <c:v>28002</c:v>
                </c:pt>
                <c:pt idx="479">
                  <c:v>25870</c:v>
                </c:pt>
                <c:pt idx="480">
                  <c:v>24821</c:v>
                </c:pt>
                <c:pt idx="481">
                  <c:v>24324</c:v>
                </c:pt>
                <c:pt idx="482">
                  <c:v>24201</c:v>
                </c:pt>
                <c:pt idx="483">
                  <c:v>24459</c:v>
                </c:pt>
                <c:pt idx="484">
                  <c:v>25342</c:v>
                </c:pt>
                <c:pt idx="485">
                  <c:v>27577</c:v>
                </c:pt>
                <c:pt idx="486">
                  <c:v>31027</c:v>
                </c:pt>
                <c:pt idx="487">
                  <c:v>33220</c:v>
                </c:pt>
                <c:pt idx="488">
                  <c:v>33571</c:v>
                </c:pt>
                <c:pt idx="489">
                  <c:v>33265</c:v>
                </c:pt>
                <c:pt idx="490">
                  <c:v>32658</c:v>
                </c:pt>
                <c:pt idx="491">
                  <c:v>31812</c:v>
                </c:pt>
                <c:pt idx="492">
                  <c:v>31045</c:v>
                </c:pt>
                <c:pt idx="493">
                  <c:v>30367</c:v>
                </c:pt>
                <c:pt idx="494">
                  <c:v>29913</c:v>
                </c:pt>
                <c:pt idx="495">
                  <c:v>30086</c:v>
                </c:pt>
                <c:pt idx="496">
                  <c:v>31471</c:v>
                </c:pt>
                <c:pt idx="497">
                  <c:v>33602</c:v>
                </c:pt>
                <c:pt idx="498">
                  <c:v>34189</c:v>
                </c:pt>
                <c:pt idx="499">
                  <c:v>33459</c:v>
                </c:pt>
                <c:pt idx="500">
                  <c:v>32299</c:v>
                </c:pt>
                <c:pt idx="501">
                  <c:v>30618</c:v>
                </c:pt>
                <c:pt idx="502">
                  <c:v>28226</c:v>
                </c:pt>
                <c:pt idx="503">
                  <c:v>26058</c:v>
                </c:pt>
                <c:pt idx="504">
                  <c:v>23532</c:v>
                </c:pt>
                <c:pt idx="505">
                  <c:v>23055</c:v>
                </c:pt>
                <c:pt idx="506">
                  <c:v>22952</c:v>
                </c:pt>
                <c:pt idx="507">
                  <c:v>23217</c:v>
                </c:pt>
                <c:pt idx="508">
                  <c:v>24107</c:v>
                </c:pt>
                <c:pt idx="509">
                  <c:v>26356</c:v>
                </c:pt>
                <c:pt idx="510">
                  <c:v>29777</c:v>
                </c:pt>
                <c:pt idx="511">
                  <c:v>31840</c:v>
                </c:pt>
                <c:pt idx="512">
                  <c:v>32046</c:v>
                </c:pt>
                <c:pt idx="513">
                  <c:v>31676</c:v>
                </c:pt>
                <c:pt idx="514">
                  <c:v>31082</c:v>
                </c:pt>
                <c:pt idx="515">
                  <c:v>30284</c:v>
                </c:pt>
                <c:pt idx="516">
                  <c:v>29579</c:v>
                </c:pt>
                <c:pt idx="517">
                  <c:v>28957</c:v>
                </c:pt>
                <c:pt idx="518">
                  <c:v>28532</c:v>
                </c:pt>
                <c:pt idx="519">
                  <c:v>28689</c:v>
                </c:pt>
                <c:pt idx="520">
                  <c:v>29978</c:v>
                </c:pt>
                <c:pt idx="521">
                  <c:v>32002</c:v>
                </c:pt>
                <c:pt idx="522">
                  <c:v>32592</c:v>
                </c:pt>
                <c:pt idx="523">
                  <c:v>31919</c:v>
                </c:pt>
                <c:pt idx="524">
                  <c:v>30813</c:v>
                </c:pt>
                <c:pt idx="525">
                  <c:v>29173</c:v>
                </c:pt>
                <c:pt idx="526">
                  <c:v>26840</c:v>
                </c:pt>
                <c:pt idx="527">
                  <c:v>24751</c:v>
                </c:pt>
                <c:pt idx="528">
                  <c:v>21368</c:v>
                </c:pt>
                <c:pt idx="529">
                  <c:v>20939</c:v>
                </c:pt>
                <c:pt idx="530">
                  <c:v>20850</c:v>
                </c:pt>
                <c:pt idx="531">
                  <c:v>21104</c:v>
                </c:pt>
                <c:pt idx="532">
                  <c:v>21957</c:v>
                </c:pt>
                <c:pt idx="533">
                  <c:v>24117</c:v>
                </c:pt>
                <c:pt idx="534">
                  <c:v>27365</c:v>
                </c:pt>
                <c:pt idx="535">
                  <c:v>29225</c:v>
                </c:pt>
                <c:pt idx="536">
                  <c:v>29291</c:v>
                </c:pt>
                <c:pt idx="537">
                  <c:v>28875</c:v>
                </c:pt>
                <c:pt idx="538">
                  <c:v>28312</c:v>
                </c:pt>
                <c:pt idx="539">
                  <c:v>27583</c:v>
                </c:pt>
                <c:pt idx="540">
                  <c:v>26954</c:v>
                </c:pt>
                <c:pt idx="541">
                  <c:v>26401</c:v>
                </c:pt>
                <c:pt idx="542">
                  <c:v>26018</c:v>
                </c:pt>
                <c:pt idx="543">
                  <c:v>26146</c:v>
                </c:pt>
                <c:pt idx="544">
                  <c:v>27280</c:v>
                </c:pt>
                <c:pt idx="545">
                  <c:v>29092</c:v>
                </c:pt>
                <c:pt idx="546">
                  <c:v>29635</c:v>
                </c:pt>
                <c:pt idx="547">
                  <c:v>29023</c:v>
                </c:pt>
                <c:pt idx="548">
                  <c:v>28017</c:v>
                </c:pt>
                <c:pt idx="549">
                  <c:v>26520</c:v>
                </c:pt>
                <c:pt idx="550">
                  <c:v>24388</c:v>
                </c:pt>
                <c:pt idx="551">
                  <c:v>22489</c:v>
                </c:pt>
                <c:pt idx="552">
                  <c:v>19701</c:v>
                </c:pt>
                <c:pt idx="553">
                  <c:v>19316</c:v>
                </c:pt>
                <c:pt idx="554">
                  <c:v>19227</c:v>
                </c:pt>
                <c:pt idx="555">
                  <c:v>19454</c:v>
                </c:pt>
                <c:pt idx="556">
                  <c:v>20225</c:v>
                </c:pt>
                <c:pt idx="557">
                  <c:v>22196</c:v>
                </c:pt>
                <c:pt idx="558">
                  <c:v>25176</c:v>
                </c:pt>
                <c:pt idx="559">
                  <c:v>26880</c:v>
                </c:pt>
                <c:pt idx="560">
                  <c:v>26944</c:v>
                </c:pt>
                <c:pt idx="561">
                  <c:v>26558</c:v>
                </c:pt>
                <c:pt idx="562">
                  <c:v>26034</c:v>
                </c:pt>
                <c:pt idx="563">
                  <c:v>25358</c:v>
                </c:pt>
                <c:pt idx="564">
                  <c:v>24772</c:v>
                </c:pt>
                <c:pt idx="565">
                  <c:v>24257</c:v>
                </c:pt>
                <c:pt idx="566">
                  <c:v>23901</c:v>
                </c:pt>
                <c:pt idx="567">
                  <c:v>24008</c:v>
                </c:pt>
                <c:pt idx="568">
                  <c:v>25026</c:v>
                </c:pt>
                <c:pt idx="569">
                  <c:v>26673</c:v>
                </c:pt>
                <c:pt idx="570">
                  <c:v>27185</c:v>
                </c:pt>
                <c:pt idx="571">
                  <c:v>26631</c:v>
                </c:pt>
                <c:pt idx="572">
                  <c:v>25717</c:v>
                </c:pt>
                <c:pt idx="573">
                  <c:v>24359</c:v>
                </c:pt>
                <c:pt idx="574">
                  <c:v>22415</c:v>
                </c:pt>
                <c:pt idx="575">
                  <c:v>20689</c:v>
                </c:pt>
                <c:pt idx="576">
                  <c:v>19122</c:v>
                </c:pt>
                <c:pt idx="577">
                  <c:v>18740</c:v>
                </c:pt>
                <c:pt idx="578">
                  <c:v>18651</c:v>
                </c:pt>
                <c:pt idx="579">
                  <c:v>18863</c:v>
                </c:pt>
                <c:pt idx="580">
                  <c:v>19582</c:v>
                </c:pt>
                <c:pt idx="581">
                  <c:v>21433</c:v>
                </c:pt>
                <c:pt idx="582">
                  <c:v>24254</c:v>
                </c:pt>
                <c:pt idx="583">
                  <c:v>25906</c:v>
                </c:pt>
                <c:pt idx="584">
                  <c:v>26021</c:v>
                </c:pt>
                <c:pt idx="585">
                  <c:v>25678</c:v>
                </c:pt>
                <c:pt idx="586">
                  <c:v>25176</c:v>
                </c:pt>
                <c:pt idx="587">
                  <c:v>24517</c:v>
                </c:pt>
                <c:pt idx="588">
                  <c:v>23940</c:v>
                </c:pt>
                <c:pt idx="589">
                  <c:v>23431</c:v>
                </c:pt>
                <c:pt idx="590">
                  <c:v>23078</c:v>
                </c:pt>
                <c:pt idx="591">
                  <c:v>23172</c:v>
                </c:pt>
                <c:pt idx="592">
                  <c:v>24140</c:v>
                </c:pt>
                <c:pt idx="593">
                  <c:v>25729</c:v>
                </c:pt>
                <c:pt idx="594">
                  <c:v>26245</c:v>
                </c:pt>
                <c:pt idx="595">
                  <c:v>25727</c:v>
                </c:pt>
                <c:pt idx="596">
                  <c:v>24855</c:v>
                </c:pt>
                <c:pt idx="597">
                  <c:v>23554</c:v>
                </c:pt>
                <c:pt idx="598">
                  <c:v>21688</c:v>
                </c:pt>
                <c:pt idx="599">
                  <c:v>20035</c:v>
                </c:pt>
                <c:pt idx="600">
                  <c:v>19679</c:v>
                </c:pt>
                <c:pt idx="601">
                  <c:v>19277</c:v>
                </c:pt>
                <c:pt idx="602">
                  <c:v>19188</c:v>
                </c:pt>
                <c:pt idx="603">
                  <c:v>19405</c:v>
                </c:pt>
                <c:pt idx="604">
                  <c:v>20136</c:v>
                </c:pt>
                <c:pt idx="605">
                  <c:v>22009</c:v>
                </c:pt>
                <c:pt idx="606">
                  <c:v>24870</c:v>
                </c:pt>
                <c:pt idx="607">
                  <c:v>26578</c:v>
                </c:pt>
                <c:pt idx="608">
                  <c:v>26741</c:v>
                </c:pt>
                <c:pt idx="609">
                  <c:v>26413</c:v>
                </c:pt>
                <c:pt idx="610">
                  <c:v>25899</c:v>
                </c:pt>
                <c:pt idx="611">
                  <c:v>25216</c:v>
                </c:pt>
                <c:pt idx="612">
                  <c:v>24609</c:v>
                </c:pt>
                <c:pt idx="613">
                  <c:v>24074</c:v>
                </c:pt>
                <c:pt idx="614">
                  <c:v>23701</c:v>
                </c:pt>
                <c:pt idx="615">
                  <c:v>23790</c:v>
                </c:pt>
                <c:pt idx="616">
                  <c:v>24766</c:v>
                </c:pt>
                <c:pt idx="617">
                  <c:v>26394</c:v>
                </c:pt>
                <c:pt idx="618">
                  <c:v>26942</c:v>
                </c:pt>
                <c:pt idx="619">
                  <c:v>26420</c:v>
                </c:pt>
                <c:pt idx="620">
                  <c:v>25526</c:v>
                </c:pt>
                <c:pt idx="621">
                  <c:v>24194</c:v>
                </c:pt>
                <c:pt idx="622">
                  <c:v>22296</c:v>
                </c:pt>
                <c:pt idx="623">
                  <c:v>20610</c:v>
                </c:pt>
                <c:pt idx="624">
                  <c:v>20332</c:v>
                </c:pt>
                <c:pt idx="625">
                  <c:v>19928</c:v>
                </c:pt>
                <c:pt idx="626">
                  <c:v>19837</c:v>
                </c:pt>
                <c:pt idx="627">
                  <c:v>20058</c:v>
                </c:pt>
                <c:pt idx="628">
                  <c:v>20797</c:v>
                </c:pt>
                <c:pt idx="629">
                  <c:v>22685</c:v>
                </c:pt>
                <c:pt idx="630">
                  <c:v>25581</c:v>
                </c:pt>
                <c:pt idx="631">
                  <c:v>27354</c:v>
                </c:pt>
                <c:pt idx="632">
                  <c:v>27580</c:v>
                </c:pt>
                <c:pt idx="633">
                  <c:v>27275</c:v>
                </c:pt>
                <c:pt idx="634">
                  <c:v>26748</c:v>
                </c:pt>
                <c:pt idx="635">
                  <c:v>26038</c:v>
                </c:pt>
                <c:pt idx="636">
                  <c:v>25399</c:v>
                </c:pt>
                <c:pt idx="637">
                  <c:v>24833</c:v>
                </c:pt>
                <c:pt idx="638">
                  <c:v>24440</c:v>
                </c:pt>
                <c:pt idx="639">
                  <c:v>24528</c:v>
                </c:pt>
                <c:pt idx="640">
                  <c:v>25525</c:v>
                </c:pt>
                <c:pt idx="641">
                  <c:v>27213</c:v>
                </c:pt>
                <c:pt idx="642">
                  <c:v>27804</c:v>
                </c:pt>
                <c:pt idx="643">
                  <c:v>27283</c:v>
                </c:pt>
                <c:pt idx="644">
                  <c:v>26363</c:v>
                </c:pt>
                <c:pt idx="645">
                  <c:v>24981</c:v>
                </c:pt>
                <c:pt idx="646">
                  <c:v>23027</c:v>
                </c:pt>
                <c:pt idx="647">
                  <c:v>21292</c:v>
                </c:pt>
                <c:pt idx="648">
                  <c:v>20584</c:v>
                </c:pt>
                <c:pt idx="649">
                  <c:v>20185</c:v>
                </c:pt>
                <c:pt idx="650">
                  <c:v>20096</c:v>
                </c:pt>
                <c:pt idx="651">
                  <c:v>20322</c:v>
                </c:pt>
                <c:pt idx="652">
                  <c:v>21069</c:v>
                </c:pt>
                <c:pt idx="653">
                  <c:v>22973</c:v>
                </c:pt>
                <c:pt idx="654">
                  <c:v>25888</c:v>
                </c:pt>
                <c:pt idx="655">
                  <c:v>27677</c:v>
                </c:pt>
                <c:pt idx="656">
                  <c:v>27915</c:v>
                </c:pt>
                <c:pt idx="657">
                  <c:v>27612</c:v>
                </c:pt>
                <c:pt idx="658">
                  <c:v>27081</c:v>
                </c:pt>
                <c:pt idx="659">
                  <c:v>26365</c:v>
                </c:pt>
                <c:pt idx="660">
                  <c:v>25722</c:v>
                </c:pt>
                <c:pt idx="661">
                  <c:v>25150</c:v>
                </c:pt>
                <c:pt idx="662">
                  <c:v>24753</c:v>
                </c:pt>
                <c:pt idx="663">
                  <c:v>24842</c:v>
                </c:pt>
                <c:pt idx="664">
                  <c:v>25848</c:v>
                </c:pt>
                <c:pt idx="665">
                  <c:v>27575</c:v>
                </c:pt>
                <c:pt idx="666">
                  <c:v>28215</c:v>
                </c:pt>
                <c:pt idx="667">
                  <c:v>27721</c:v>
                </c:pt>
                <c:pt idx="668">
                  <c:v>26794</c:v>
                </c:pt>
                <c:pt idx="669">
                  <c:v>25362</c:v>
                </c:pt>
                <c:pt idx="670">
                  <c:v>23343</c:v>
                </c:pt>
                <c:pt idx="671">
                  <c:v>21568</c:v>
                </c:pt>
                <c:pt idx="672">
                  <c:v>21406</c:v>
                </c:pt>
                <c:pt idx="673">
                  <c:v>20986</c:v>
                </c:pt>
                <c:pt idx="674">
                  <c:v>20905</c:v>
                </c:pt>
                <c:pt idx="675">
                  <c:v>21159</c:v>
                </c:pt>
                <c:pt idx="676">
                  <c:v>21993</c:v>
                </c:pt>
                <c:pt idx="677">
                  <c:v>24097</c:v>
                </c:pt>
                <c:pt idx="678">
                  <c:v>27259</c:v>
                </c:pt>
                <c:pt idx="679">
                  <c:v>29105</c:v>
                </c:pt>
                <c:pt idx="680">
                  <c:v>29236</c:v>
                </c:pt>
                <c:pt idx="681">
                  <c:v>28846</c:v>
                </c:pt>
                <c:pt idx="682">
                  <c:v>28274</c:v>
                </c:pt>
                <c:pt idx="683">
                  <c:v>27530</c:v>
                </c:pt>
                <c:pt idx="684">
                  <c:v>26880</c:v>
                </c:pt>
                <c:pt idx="685">
                  <c:v>26303</c:v>
                </c:pt>
                <c:pt idx="686">
                  <c:v>25896</c:v>
                </c:pt>
                <c:pt idx="687">
                  <c:v>25985</c:v>
                </c:pt>
                <c:pt idx="688">
                  <c:v>27014</c:v>
                </c:pt>
                <c:pt idx="689">
                  <c:v>28813</c:v>
                </c:pt>
                <c:pt idx="690">
                  <c:v>29509</c:v>
                </c:pt>
                <c:pt idx="691">
                  <c:v>29015</c:v>
                </c:pt>
                <c:pt idx="692">
                  <c:v>28045</c:v>
                </c:pt>
                <c:pt idx="693">
                  <c:v>26510</c:v>
                </c:pt>
                <c:pt idx="694">
                  <c:v>24357</c:v>
                </c:pt>
                <c:pt idx="695">
                  <c:v>22475</c:v>
                </c:pt>
                <c:pt idx="696">
                  <c:v>21783</c:v>
                </c:pt>
                <c:pt idx="697">
                  <c:v>21360</c:v>
                </c:pt>
                <c:pt idx="698">
                  <c:v>21283</c:v>
                </c:pt>
                <c:pt idx="699">
                  <c:v>21555</c:v>
                </c:pt>
                <c:pt idx="700">
                  <c:v>22458</c:v>
                </c:pt>
                <c:pt idx="701">
                  <c:v>24726</c:v>
                </c:pt>
                <c:pt idx="702">
                  <c:v>28083</c:v>
                </c:pt>
                <c:pt idx="703">
                  <c:v>29947</c:v>
                </c:pt>
                <c:pt idx="704">
                  <c:v>29956</c:v>
                </c:pt>
                <c:pt idx="705">
                  <c:v>29477</c:v>
                </c:pt>
                <c:pt idx="706">
                  <c:v>28866</c:v>
                </c:pt>
                <c:pt idx="707">
                  <c:v>28101</c:v>
                </c:pt>
                <c:pt idx="708">
                  <c:v>27446</c:v>
                </c:pt>
                <c:pt idx="709">
                  <c:v>26872</c:v>
                </c:pt>
                <c:pt idx="710">
                  <c:v>26461</c:v>
                </c:pt>
                <c:pt idx="711">
                  <c:v>26541</c:v>
                </c:pt>
                <c:pt idx="712">
                  <c:v>27556</c:v>
                </c:pt>
                <c:pt idx="713">
                  <c:v>29361</c:v>
                </c:pt>
                <c:pt idx="714">
                  <c:v>30076</c:v>
                </c:pt>
                <c:pt idx="715">
                  <c:v>29574</c:v>
                </c:pt>
                <c:pt idx="716">
                  <c:v>28583</c:v>
                </c:pt>
                <c:pt idx="717">
                  <c:v>27008</c:v>
                </c:pt>
                <c:pt idx="718">
                  <c:v>24813</c:v>
                </c:pt>
                <c:pt idx="719">
                  <c:v>22890</c:v>
                </c:pt>
                <c:pt idx="720">
                  <c:v>21189</c:v>
                </c:pt>
                <c:pt idx="721">
                  <c:v>20787</c:v>
                </c:pt>
                <c:pt idx="722">
                  <c:v>20705</c:v>
                </c:pt>
                <c:pt idx="723">
                  <c:v>20963</c:v>
                </c:pt>
                <c:pt idx="724">
                  <c:v>21828</c:v>
                </c:pt>
                <c:pt idx="725">
                  <c:v>24016</c:v>
                </c:pt>
                <c:pt idx="726">
                  <c:v>27260</c:v>
                </c:pt>
                <c:pt idx="727">
                  <c:v>29061</c:v>
                </c:pt>
                <c:pt idx="728">
                  <c:v>29072</c:v>
                </c:pt>
                <c:pt idx="729">
                  <c:v>28604</c:v>
                </c:pt>
                <c:pt idx="730">
                  <c:v>28002</c:v>
                </c:pt>
                <c:pt idx="731">
                  <c:v>27252</c:v>
                </c:pt>
                <c:pt idx="732">
                  <c:v>26607</c:v>
                </c:pt>
                <c:pt idx="733">
                  <c:v>26043</c:v>
                </c:pt>
                <c:pt idx="734">
                  <c:v>25640</c:v>
                </c:pt>
                <c:pt idx="735">
                  <c:v>25709</c:v>
                </c:pt>
                <c:pt idx="736">
                  <c:v>26670</c:v>
                </c:pt>
                <c:pt idx="737">
                  <c:v>28400</c:v>
                </c:pt>
                <c:pt idx="738">
                  <c:v>29106</c:v>
                </c:pt>
                <c:pt idx="739">
                  <c:v>28631</c:v>
                </c:pt>
                <c:pt idx="740">
                  <c:v>27682</c:v>
                </c:pt>
                <c:pt idx="741">
                  <c:v>26171</c:v>
                </c:pt>
                <c:pt idx="742">
                  <c:v>24065</c:v>
                </c:pt>
                <c:pt idx="743">
                  <c:v>22218</c:v>
                </c:pt>
              </c:numCache>
            </c:numRef>
          </c:val>
        </c:ser>
        <c:ser>
          <c:idx val="3"/>
          <c:order val="1"/>
          <c:tx>
            <c:strRef>
              <c:f>'Dec 1936'!$G$4</c:f>
              <c:strCache>
                <c:ptCount val="1"/>
                <c:pt idx="0">
                  <c:v>Therm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'Dec 1936'!$G$5:$G$748</c:f>
              <c:numCache>
                <c:formatCode>General</c:formatCode>
                <c:ptCount val="744"/>
                <c:pt idx="0">
                  <c:v>10288</c:v>
                </c:pt>
                <c:pt idx="1">
                  <c:v>10288</c:v>
                </c:pt>
                <c:pt idx="2">
                  <c:v>10288</c:v>
                </c:pt>
                <c:pt idx="3">
                  <c:v>10288</c:v>
                </c:pt>
                <c:pt idx="4">
                  <c:v>10288</c:v>
                </c:pt>
                <c:pt idx="5">
                  <c:v>10288</c:v>
                </c:pt>
                <c:pt idx="6">
                  <c:v>10355</c:v>
                </c:pt>
                <c:pt idx="7">
                  <c:v>10355</c:v>
                </c:pt>
                <c:pt idx="8">
                  <c:v>10355</c:v>
                </c:pt>
                <c:pt idx="9">
                  <c:v>10355</c:v>
                </c:pt>
                <c:pt idx="10">
                  <c:v>10355</c:v>
                </c:pt>
                <c:pt idx="11">
                  <c:v>10355</c:v>
                </c:pt>
                <c:pt idx="12">
                  <c:v>10355</c:v>
                </c:pt>
                <c:pt idx="13">
                  <c:v>10355</c:v>
                </c:pt>
                <c:pt idx="14">
                  <c:v>10355</c:v>
                </c:pt>
                <c:pt idx="15">
                  <c:v>10355</c:v>
                </c:pt>
                <c:pt idx="16">
                  <c:v>10355</c:v>
                </c:pt>
                <c:pt idx="17">
                  <c:v>10355</c:v>
                </c:pt>
                <c:pt idx="18">
                  <c:v>10355</c:v>
                </c:pt>
                <c:pt idx="19">
                  <c:v>10355</c:v>
                </c:pt>
                <c:pt idx="20">
                  <c:v>10355</c:v>
                </c:pt>
                <c:pt idx="21">
                  <c:v>10355</c:v>
                </c:pt>
                <c:pt idx="22">
                  <c:v>10288</c:v>
                </c:pt>
                <c:pt idx="23">
                  <c:v>10288</c:v>
                </c:pt>
                <c:pt idx="24">
                  <c:v>14562</c:v>
                </c:pt>
                <c:pt idx="25">
                  <c:v>14562</c:v>
                </c:pt>
                <c:pt idx="26">
                  <c:v>14562</c:v>
                </c:pt>
                <c:pt idx="27">
                  <c:v>14562</c:v>
                </c:pt>
                <c:pt idx="28">
                  <c:v>14562</c:v>
                </c:pt>
                <c:pt idx="29">
                  <c:v>14562</c:v>
                </c:pt>
                <c:pt idx="30">
                  <c:v>14629</c:v>
                </c:pt>
                <c:pt idx="31">
                  <c:v>14629</c:v>
                </c:pt>
                <c:pt idx="32">
                  <c:v>14629</c:v>
                </c:pt>
                <c:pt idx="33">
                  <c:v>14629</c:v>
                </c:pt>
                <c:pt idx="34">
                  <c:v>14629</c:v>
                </c:pt>
                <c:pt idx="35">
                  <c:v>14629</c:v>
                </c:pt>
                <c:pt idx="36">
                  <c:v>14629</c:v>
                </c:pt>
                <c:pt idx="37">
                  <c:v>14629</c:v>
                </c:pt>
                <c:pt idx="38">
                  <c:v>14629</c:v>
                </c:pt>
                <c:pt idx="39">
                  <c:v>14629</c:v>
                </c:pt>
                <c:pt idx="40">
                  <c:v>14629</c:v>
                </c:pt>
                <c:pt idx="41">
                  <c:v>14629</c:v>
                </c:pt>
                <c:pt idx="42">
                  <c:v>14629</c:v>
                </c:pt>
                <c:pt idx="43">
                  <c:v>14629</c:v>
                </c:pt>
                <c:pt idx="44">
                  <c:v>14629</c:v>
                </c:pt>
                <c:pt idx="45">
                  <c:v>14629</c:v>
                </c:pt>
                <c:pt idx="46">
                  <c:v>14562</c:v>
                </c:pt>
                <c:pt idx="47">
                  <c:v>14562</c:v>
                </c:pt>
                <c:pt idx="48">
                  <c:v>12569</c:v>
                </c:pt>
                <c:pt idx="49">
                  <c:v>12569</c:v>
                </c:pt>
                <c:pt idx="50">
                  <c:v>12569</c:v>
                </c:pt>
                <c:pt idx="51">
                  <c:v>12569</c:v>
                </c:pt>
                <c:pt idx="52">
                  <c:v>12569</c:v>
                </c:pt>
                <c:pt idx="53">
                  <c:v>12569</c:v>
                </c:pt>
                <c:pt idx="54">
                  <c:v>12636</c:v>
                </c:pt>
                <c:pt idx="55">
                  <c:v>12636</c:v>
                </c:pt>
                <c:pt idx="56">
                  <c:v>12636</c:v>
                </c:pt>
                <c:pt idx="57">
                  <c:v>12636</c:v>
                </c:pt>
                <c:pt idx="58">
                  <c:v>12636</c:v>
                </c:pt>
                <c:pt idx="59">
                  <c:v>12636</c:v>
                </c:pt>
                <c:pt idx="60">
                  <c:v>12636</c:v>
                </c:pt>
                <c:pt idx="61">
                  <c:v>12636</c:v>
                </c:pt>
                <c:pt idx="62">
                  <c:v>12636</c:v>
                </c:pt>
                <c:pt idx="63">
                  <c:v>12636</c:v>
                </c:pt>
                <c:pt idx="64">
                  <c:v>12636</c:v>
                </c:pt>
                <c:pt idx="65">
                  <c:v>12636</c:v>
                </c:pt>
                <c:pt idx="66">
                  <c:v>12636</c:v>
                </c:pt>
                <c:pt idx="67">
                  <c:v>12636</c:v>
                </c:pt>
                <c:pt idx="68">
                  <c:v>12636</c:v>
                </c:pt>
                <c:pt idx="69">
                  <c:v>12636</c:v>
                </c:pt>
                <c:pt idx="70">
                  <c:v>12569</c:v>
                </c:pt>
                <c:pt idx="71">
                  <c:v>12569</c:v>
                </c:pt>
                <c:pt idx="72">
                  <c:v>9714</c:v>
                </c:pt>
                <c:pt idx="73">
                  <c:v>9714</c:v>
                </c:pt>
                <c:pt idx="74">
                  <c:v>9714</c:v>
                </c:pt>
                <c:pt idx="75">
                  <c:v>9714</c:v>
                </c:pt>
                <c:pt idx="76">
                  <c:v>9714</c:v>
                </c:pt>
                <c:pt idx="77">
                  <c:v>9714</c:v>
                </c:pt>
                <c:pt idx="78">
                  <c:v>9714</c:v>
                </c:pt>
                <c:pt idx="79">
                  <c:v>9714</c:v>
                </c:pt>
                <c:pt idx="80">
                  <c:v>9714</c:v>
                </c:pt>
                <c:pt idx="81">
                  <c:v>9714</c:v>
                </c:pt>
                <c:pt idx="82">
                  <c:v>9714</c:v>
                </c:pt>
                <c:pt idx="83">
                  <c:v>9714</c:v>
                </c:pt>
                <c:pt idx="84">
                  <c:v>9714</c:v>
                </c:pt>
                <c:pt idx="85">
                  <c:v>9714</c:v>
                </c:pt>
                <c:pt idx="86">
                  <c:v>9714</c:v>
                </c:pt>
                <c:pt idx="87">
                  <c:v>9714</c:v>
                </c:pt>
                <c:pt idx="88">
                  <c:v>9714</c:v>
                </c:pt>
                <c:pt idx="89">
                  <c:v>9714</c:v>
                </c:pt>
                <c:pt idx="90">
                  <c:v>9714</c:v>
                </c:pt>
                <c:pt idx="91">
                  <c:v>9714</c:v>
                </c:pt>
                <c:pt idx="92">
                  <c:v>9714</c:v>
                </c:pt>
                <c:pt idx="93">
                  <c:v>9714</c:v>
                </c:pt>
                <c:pt idx="94">
                  <c:v>9714</c:v>
                </c:pt>
                <c:pt idx="95">
                  <c:v>9714</c:v>
                </c:pt>
                <c:pt idx="96">
                  <c:v>14446</c:v>
                </c:pt>
                <c:pt idx="97">
                  <c:v>13990</c:v>
                </c:pt>
                <c:pt idx="98">
                  <c:v>13398</c:v>
                </c:pt>
                <c:pt idx="99">
                  <c:v>13356</c:v>
                </c:pt>
                <c:pt idx="100">
                  <c:v>13702</c:v>
                </c:pt>
                <c:pt idx="101">
                  <c:v>14861</c:v>
                </c:pt>
                <c:pt idx="102">
                  <c:v>14868</c:v>
                </c:pt>
                <c:pt idx="103">
                  <c:v>14862</c:v>
                </c:pt>
                <c:pt idx="104">
                  <c:v>14723</c:v>
                </c:pt>
                <c:pt idx="105">
                  <c:v>14723</c:v>
                </c:pt>
                <c:pt idx="106">
                  <c:v>14723</c:v>
                </c:pt>
                <c:pt idx="107">
                  <c:v>14723</c:v>
                </c:pt>
                <c:pt idx="108">
                  <c:v>14723</c:v>
                </c:pt>
                <c:pt idx="109">
                  <c:v>14723</c:v>
                </c:pt>
                <c:pt idx="110">
                  <c:v>14723</c:v>
                </c:pt>
                <c:pt idx="111">
                  <c:v>14723</c:v>
                </c:pt>
                <c:pt idx="112">
                  <c:v>14825</c:v>
                </c:pt>
                <c:pt idx="113">
                  <c:v>14868</c:v>
                </c:pt>
                <c:pt idx="114">
                  <c:v>14868</c:v>
                </c:pt>
                <c:pt idx="115">
                  <c:v>14868</c:v>
                </c:pt>
                <c:pt idx="116">
                  <c:v>14868</c:v>
                </c:pt>
                <c:pt idx="117">
                  <c:v>14868</c:v>
                </c:pt>
                <c:pt idx="118">
                  <c:v>14861</c:v>
                </c:pt>
                <c:pt idx="119">
                  <c:v>14861</c:v>
                </c:pt>
                <c:pt idx="120">
                  <c:v>14868</c:v>
                </c:pt>
                <c:pt idx="121">
                  <c:v>14868</c:v>
                </c:pt>
                <c:pt idx="122">
                  <c:v>14868</c:v>
                </c:pt>
                <c:pt idx="123">
                  <c:v>14868</c:v>
                </c:pt>
                <c:pt idx="124">
                  <c:v>14868</c:v>
                </c:pt>
                <c:pt idx="125">
                  <c:v>14868</c:v>
                </c:pt>
                <c:pt idx="126">
                  <c:v>14868</c:v>
                </c:pt>
                <c:pt idx="127">
                  <c:v>14959</c:v>
                </c:pt>
                <c:pt idx="128">
                  <c:v>15068</c:v>
                </c:pt>
                <c:pt idx="129">
                  <c:v>15228</c:v>
                </c:pt>
                <c:pt idx="130">
                  <c:v>15228</c:v>
                </c:pt>
                <c:pt idx="131">
                  <c:v>15228</c:v>
                </c:pt>
                <c:pt idx="132">
                  <c:v>15228</c:v>
                </c:pt>
                <c:pt idx="133">
                  <c:v>15304</c:v>
                </c:pt>
                <c:pt idx="134">
                  <c:v>15742</c:v>
                </c:pt>
                <c:pt idx="135">
                  <c:v>15742</c:v>
                </c:pt>
                <c:pt idx="136">
                  <c:v>15742</c:v>
                </c:pt>
                <c:pt idx="137">
                  <c:v>15742</c:v>
                </c:pt>
                <c:pt idx="138">
                  <c:v>15742</c:v>
                </c:pt>
                <c:pt idx="139">
                  <c:v>15742</c:v>
                </c:pt>
                <c:pt idx="140">
                  <c:v>15742</c:v>
                </c:pt>
                <c:pt idx="141">
                  <c:v>15742</c:v>
                </c:pt>
                <c:pt idx="142">
                  <c:v>15742</c:v>
                </c:pt>
                <c:pt idx="143">
                  <c:v>15742</c:v>
                </c:pt>
                <c:pt idx="144">
                  <c:v>15752</c:v>
                </c:pt>
                <c:pt idx="145">
                  <c:v>15752</c:v>
                </c:pt>
                <c:pt idx="146">
                  <c:v>15752</c:v>
                </c:pt>
                <c:pt idx="147">
                  <c:v>15752</c:v>
                </c:pt>
                <c:pt idx="148">
                  <c:v>15752</c:v>
                </c:pt>
                <c:pt idx="149">
                  <c:v>15752</c:v>
                </c:pt>
                <c:pt idx="150">
                  <c:v>15752</c:v>
                </c:pt>
                <c:pt idx="151">
                  <c:v>15752</c:v>
                </c:pt>
                <c:pt idx="152">
                  <c:v>15752</c:v>
                </c:pt>
                <c:pt idx="153">
                  <c:v>15555</c:v>
                </c:pt>
                <c:pt idx="154">
                  <c:v>15461</c:v>
                </c:pt>
                <c:pt idx="155">
                  <c:v>15461</c:v>
                </c:pt>
                <c:pt idx="156">
                  <c:v>15461</c:v>
                </c:pt>
                <c:pt idx="157">
                  <c:v>15461</c:v>
                </c:pt>
                <c:pt idx="158">
                  <c:v>15461</c:v>
                </c:pt>
                <c:pt idx="159">
                  <c:v>15461</c:v>
                </c:pt>
                <c:pt idx="160">
                  <c:v>15461</c:v>
                </c:pt>
                <c:pt idx="161">
                  <c:v>15488</c:v>
                </c:pt>
                <c:pt idx="162">
                  <c:v>15615</c:v>
                </c:pt>
                <c:pt idx="163">
                  <c:v>15364</c:v>
                </c:pt>
                <c:pt idx="164">
                  <c:v>15131</c:v>
                </c:pt>
                <c:pt idx="165">
                  <c:v>15131</c:v>
                </c:pt>
                <c:pt idx="166">
                  <c:v>15131</c:v>
                </c:pt>
                <c:pt idx="167">
                  <c:v>15131</c:v>
                </c:pt>
                <c:pt idx="168">
                  <c:v>15131</c:v>
                </c:pt>
                <c:pt idx="169">
                  <c:v>15131</c:v>
                </c:pt>
                <c:pt idx="170">
                  <c:v>15131</c:v>
                </c:pt>
                <c:pt idx="171">
                  <c:v>15416</c:v>
                </c:pt>
                <c:pt idx="172">
                  <c:v>15422</c:v>
                </c:pt>
                <c:pt idx="173">
                  <c:v>15422</c:v>
                </c:pt>
                <c:pt idx="174">
                  <c:v>15422</c:v>
                </c:pt>
                <c:pt idx="175">
                  <c:v>15422</c:v>
                </c:pt>
                <c:pt idx="176">
                  <c:v>15422</c:v>
                </c:pt>
                <c:pt idx="177">
                  <c:v>15422</c:v>
                </c:pt>
                <c:pt idx="178">
                  <c:v>15422</c:v>
                </c:pt>
                <c:pt idx="179">
                  <c:v>15422</c:v>
                </c:pt>
                <c:pt idx="180">
                  <c:v>15422</c:v>
                </c:pt>
                <c:pt idx="181">
                  <c:v>15422</c:v>
                </c:pt>
                <c:pt idx="182">
                  <c:v>15422</c:v>
                </c:pt>
                <c:pt idx="183">
                  <c:v>15422</c:v>
                </c:pt>
                <c:pt idx="184">
                  <c:v>15422</c:v>
                </c:pt>
                <c:pt idx="185">
                  <c:v>15422</c:v>
                </c:pt>
                <c:pt idx="186">
                  <c:v>15422</c:v>
                </c:pt>
                <c:pt idx="187">
                  <c:v>15422</c:v>
                </c:pt>
                <c:pt idx="188">
                  <c:v>15422</c:v>
                </c:pt>
                <c:pt idx="189">
                  <c:v>15422</c:v>
                </c:pt>
                <c:pt idx="190">
                  <c:v>15422</c:v>
                </c:pt>
                <c:pt idx="191">
                  <c:v>15422</c:v>
                </c:pt>
                <c:pt idx="192">
                  <c:v>15422</c:v>
                </c:pt>
                <c:pt idx="193">
                  <c:v>15405</c:v>
                </c:pt>
                <c:pt idx="194">
                  <c:v>15405</c:v>
                </c:pt>
                <c:pt idx="195">
                  <c:v>15405</c:v>
                </c:pt>
                <c:pt idx="196">
                  <c:v>15412</c:v>
                </c:pt>
                <c:pt idx="197">
                  <c:v>15412</c:v>
                </c:pt>
                <c:pt idx="198">
                  <c:v>15412</c:v>
                </c:pt>
                <c:pt idx="199">
                  <c:v>15412</c:v>
                </c:pt>
                <c:pt idx="200">
                  <c:v>15412</c:v>
                </c:pt>
                <c:pt idx="201">
                  <c:v>15412</c:v>
                </c:pt>
                <c:pt idx="202">
                  <c:v>15367</c:v>
                </c:pt>
                <c:pt idx="203">
                  <c:v>15010</c:v>
                </c:pt>
                <c:pt idx="204">
                  <c:v>15010</c:v>
                </c:pt>
                <c:pt idx="205">
                  <c:v>15010</c:v>
                </c:pt>
                <c:pt idx="206">
                  <c:v>15010</c:v>
                </c:pt>
                <c:pt idx="207">
                  <c:v>15010</c:v>
                </c:pt>
                <c:pt idx="208">
                  <c:v>15010</c:v>
                </c:pt>
                <c:pt idx="209">
                  <c:v>15010</c:v>
                </c:pt>
                <c:pt idx="210">
                  <c:v>15010</c:v>
                </c:pt>
                <c:pt idx="211">
                  <c:v>15010</c:v>
                </c:pt>
                <c:pt idx="212">
                  <c:v>15010</c:v>
                </c:pt>
                <c:pt idx="213">
                  <c:v>15010</c:v>
                </c:pt>
                <c:pt idx="214">
                  <c:v>15010</c:v>
                </c:pt>
                <c:pt idx="215">
                  <c:v>15010</c:v>
                </c:pt>
                <c:pt idx="216">
                  <c:v>15003</c:v>
                </c:pt>
                <c:pt idx="217">
                  <c:v>14899</c:v>
                </c:pt>
                <c:pt idx="218">
                  <c:v>14798</c:v>
                </c:pt>
                <c:pt idx="219">
                  <c:v>15037</c:v>
                </c:pt>
                <c:pt idx="220">
                  <c:v>15405</c:v>
                </c:pt>
                <c:pt idx="221">
                  <c:v>15435</c:v>
                </c:pt>
                <c:pt idx="222">
                  <c:v>15896</c:v>
                </c:pt>
                <c:pt idx="223">
                  <c:v>15896</c:v>
                </c:pt>
                <c:pt idx="224">
                  <c:v>15896</c:v>
                </c:pt>
                <c:pt idx="225">
                  <c:v>15896</c:v>
                </c:pt>
                <c:pt idx="226">
                  <c:v>15896</c:v>
                </c:pt>
                <c:pt idx="227">
                  <c:v>15269</c:v>
                </c:pt>
                <c:pt idx="228">
                  <c:v>15226</c:v>
                </c:pt>
                <c:pt idx="229">
                  <c:v>15226</c:v>
                </c:pt>
                <c:pt idx="230">
                  <c:v>15226</c:v>
                </c:pt>
                <c:pt idx="231">
                  <c:v>15226</c:v>
                </c:pt>
                <c:pt idx="232">
                  <c:v>15226</c:v>
                </c:pt>
                <c:pt idx="233">
                  <c:v>15226</c:v>
                </c:pt>
                <c:pt idx="234">
                  <c:v>15226</c:v>
                </c:pt>
                <c:pt idx="235">
                  <c:v>15226</c:v>
                </c:pt>
                <c:pt idx="236">
                  <c:v>15226</c:v>
                </c:pt>
                <c:pt idx="237">
                  <c:v>15226</c:v>
                </c:pt>
                <c:pt idx="238">
                  <c:v>15226</c:v>
                </c:pt>
                <c:pt idx="239">
                  <c:v>15219</c:v>
                </c:pt>
                <c:pt idx="240">
                  <c:v>15219</c:v>
                </c:pt>
                <c:pt idx="241">
                  <c:v>15219</c:v>
                </c:pt>
                <c:pt idx="242">
                  <c:v>15219</c:v>
                </c:pt>
                <c:pt idx="243">
                  <c:v>15219</c:v>
                </c:pt>
                <c:pt idx="244">
                  <c:v>15219</c:v>
                </c:pt>
                <c:pt idx="245">
                  <c:v>15226</c:v>
                </c:pt>
                <c:pt idx="246">
                  <c:v>15226</c:v>
                </c:pt>
                <c:pt idx="247">
                  <c:v>15226</c:v>
                </c:pt>
                <c:pt idx="248">
                  <c:v>15226</c:v>
                </c:pt>
                <c:pt idx="249">
                  <c:v>15226</c:v>
                </c:pt>
                <c:pt idx="250">
                  <c:v>15226</c:v>
                </c:pt>
                <c:pt idx="251">
                  <c:v>15226</c:v>
                </c:pt>
                <c:pt idx="252">
                  <c:v>15226</c:v>
                </c:pt>
                <c:pt idx="253">
                  <c:v>15226</c:v>
                </c:pt>
                <c:pt idx="254">
                  <c:v>15226</c:v>
                </c:pt>
                <c:pt idx="255">
                  <c:v>15048</c:v>
                </c:pt>
                <c:pt idx="256">
                  <c:v>14945</c:v>
                </c:pt>
                <c:pt idx="257">
                  <c:v>14945</c:v>
                </c:pt>
                <c:pt idx="258">
                  <c:v>14823</c:v>
                </c:pt>
                <c:pt idx="259">
                  <c:v>14766</c:v>
                </c:pt>
                <c:pt idx="260">
                  <c:v>14766</c:v>
                </c:pt>
                <c:pt idx="261">
                  <c:v>14766</c:v>
                </c:pt>
                <c:pt idx="262">
                  <c:v>14554</c:v>
                </c:pt>
                <c:pt idx="263">
                  <c:v>14524</c:v>
                </c:pt>
                <c:pt idx="264">
                  <c:v>14524</c:v>
                </c:pt>
                <c:pt idx="265">
                  <c:v>14524</c:v>
                </c:pt>
                <c:pt idx="266">
                  <c:v>14466</c:v>
                </c:pt>
                <c:pt idx="267">
                  <c:v>14289</c:v>
                </c:pt>
                <c:pt idx="268">
                  <c:v>14354</c:v>
                </c:pt>
                <c:pt idx="269">
                  <c:v>14531</c:v>
                </c:pt>
                <c:pt idx="270">
                  <c:v>14687</c:v>
                </c:pt>
                <c:pt idx="271">
                  <c:v>15201</c:v>
                </c:pt>
                <c:pt idx="272">
                  <c:v>15201</c:v>
                </c:pt>
                <c:pt idx="273">
                  <c:v>15201</c:v>
                </c:pt>
                <c:pt idx="274">
                  <c:v>15201</c:v>
                </c:pt>
                <c:pt idx="275">
                  <c:v>15201</c:v>
                </c:pt>
                <c:pt idx="276">
                  <c:v>15201</c:v>
                </c:pt>
                <c:pt idx="277">
                  <c:v>15201</c:v>
                </c:pt>
                <c:pt idx="278">
                  <c:v>15311</c:v>
                </c:pt>
                <c:pt idx="279">
                  <c:v>15436</c:v>
                </c:pt>
                <c:pt idx="280">
                  <c:v>15436</c:v>
                </c:pt>
                <c:pt idx="281">
                  <c:v>15436</c:v>
                </c:pt>
                <c:pt idx="282">
                  <c:v>15436</c:v>
                </c:pt>
                <c:pt idx="283">
                  <c:v>15436</c:v>
                </c:pt>
                <c:pt idx="284">
                  <c:v>15545</c:v>
                </c:pt>
                <c:pt idx="285">
                  <c:v>15615</c:v>
                </c:pt>
                <c:pt idx="286">
                  <c:v>15615</c:v>
                </c:pt>
                <c:pt idx="287">
                  <c:v>15615</c:v>
                </c:pt>
                <c:pt idx="288">
                  <c:v>13834</c:v>
                </c:pt>
                <c:pt idx="289">
                  <c:v>13834</c:v>
                </c:pt>
                <c:pt idx="290">
                  <c:v>13834</c:v>
                </c:pt>
                <c:pt idx="291">
                  <c:v>13834</c:v>
                </c:pt>
                <c:pt idx="292">
                  <c:v>13834</c:v>
                </c:pt>
                <c:pt idx="293">
                  <c:v>13834</c:v>
                </c:pt>
                <c:pt idx="294">
                  <c:v>13901</c:v>
                </c:pt>
                <c:pt idx="295">
                  <c:v>13901</c:v>
                </c:pt>
                <c:pt idx="296">
                  <c:v>13901</c:v>
                </c:pt>
                <c:pt idx="297">
                  <c:v>13901</c:v>
                </c:pt>
                <c:pt idx="298">
                  <c:v>13901</c:v>
                </c:pt>
                <c:pt idx="299">
                  <c:v>13901</c:v>
                </c:pt>
                <c:pt idx="300">
                  <c:v>13901</c:v>
                </c:pt>
                <c:pt idx="301">
                  <c:v>13901</c:v>
                </c:pt>
                <c:pt idx="302">
                  <c:v>13901</c:v>
                </c:pt>
                <c:pt idx="303">
                  <c:v>13901</c:v>
                </c:pt>
                <c:pt idx="304">
                  <c:v>13901</c:v>
                </c:pt>
                <c:pt idx="305">
                  <c:v>13901</c:v>
                </c:pt>
                <c:pt idx="306">
                  <c:v>13901</c:v>
                </c:pt>
                <c:pt idx="307">
                  <c:v>13901</c:v>
                </c:pt>
                <c:pt idx="308">
                  <c:v>13901</c:v>
                </c:pt>
                <c:pt idx="309">
                  <c:v>13901</c:v>
                </c:pt>
                <c:pt idx="310">
                  <c:v>13834</c:v>
                </c:pt>
                <c:pt idx="311">
                  <c:v>13834</c:v>
                </c:pt>
                <c:pt idx="312">
                  <c:v>12457</c:v>
                </c:pt>
                <c:pt idx="313">
                  <c:v>12457</c:v>
                </c:pt>
                <c:pt idx="314">
                  <c:v>12457</c:v>
                </c:pt>
                <c:pt idx="315">
                  <c:v>12457</c:v>
                </c:pt>
                <c:pt idx="316">
                  <c:v>12457</c:v>
                </c:pt>
                <c:pt idx="317">
                  <c:v>12457</c:v>
                </c:pt>
                <c:pt idx="318">
                  <c:v>12525</c:v>
                </c:pt>
                <c:pt idx="319">
                  <c:v>12525</c:v>
                </c:pt>
                <c:pt idx="320">
                  <c:v>12525</c:v>
                </c:pt>
                <c:pt idx="321">
                  <c:v>12525</c:v>
                </c:pt>
                <c:pt idx="322">
                  <c:v>12525</c:v>
                </c:pt>
                <c:pt idx="323">
                  <c:v>12525</c:v>
                </c:pt>
                <c:pt idx="324">
                  <c:v>12525</c:v>
                </c:pt>
                <c:pt idx="325">
                  <c:v>12525</c:v>
                </c:pt>
                <c:pt idx="326">
                  <c:v>12525</c:v>
                </c:pt>
                <c:pt idx="327">
                  <c:v>12525</c:v>
                </c:pt>
                <c:pt idx="328">
                  <c:v>12525</c:v>
                </c:pt>
                <c:pt idx="329">
                  <c:v>12525</c:v>
                </c:pt>
                <c:pt idx="330">
                  <c:v>12525</c:v>
                </c:pt>
                <c:pt idx="331">
                  <c:v>12525</c:v>
                </c:pt>
                <c:pt idx="332">
                  <c:v>12525</c:v>
                </c:pt>
                <c:pt idx="333">
                  <c:v>12525</c:v>
                </c:pt>
                <c:pt idx="334">
                  <c:v>12457</c:v>
                </c:pt>
                <c:pt idx="335">
                  <c:v>12457</c:v>
                </c:pt>
                <c:pt idx="336">
                  <c:v>11486</c:v>
                </c:pt>
                <c:pt idx="337">
                  <c:v>11486</c:v>
                </c:pt>
                <c:pt idx="338">
                  <c:v>11486</c:v>
                </c:pt>
                <c:pt idx="339">
                  <c:v>11486</c:v>
                </c:pt>
                <c:pt idx="340">
                  <c:v>11486</c:v>
                </c:pt>
                <c:pt idx="341">
                  <c:v>11486</c:v>
                </c:pt>
                <c:pt idx="342">
                  <c:v>11553</c:v>
                </c:pt>
                <c:pt idx="343">
                  <c:v>11553</c:v>
                </c:pt>
                <c:pt idx="344">
                  <c:v>11553</c:v>
                </c:pt>
                <c:pt idx="345">
                  <c:v>11553</c:v>
                </c:pt>
                <c:pt idx="346">
                  <c:v>11553</c:v>
                </c:pt>
                <c:pt idx="347">
                  <c:v>11553</c:v>
                </c:pt>
                <c:pt idx="348">
                  <c:v>11553</c:v>
                </c:pt>
                <c:pt idx="349">
                  <c:v>11553</c:v>
                </c:pt>
                <c:pt idx="350">
                  <c:v>11553</c:v>
                </c:pt>
                <c:pt idx="351">
                  <c:v>11553</c:v>
                </c:pt>
                <c:pt idx="352">
                  <c:v>11553</c:v>
                </c:pt>
                <c:pt idx="353">
                  <c:v>11553</c:v>
                </c:pt>
                <c:pt idx="354">
                  <c:v>11553</c:v>
                </c:pt>
                <c:pt idx="355">
                  <c:v>11553</c:v>
                </c:pt>
                <c:pt idx="356">
                  <c:v>11553</c:v>
                </c:pt>
                <c:pt idx="357">
                  <c:v>11553</c:v>
                </c:pt>
                <c:pt idx="358">
                  <c:v>11486</c:v>
                </c:pt>
                <c:pt idx="359">
                  <c:v>11486</c:v>
                </c:pt>
                <c:pt idx="360">
                  <c:v>11867</c:v>
                </c:pt>
                <c:pt idx="361">
                  <c:v>11867</c:v>
                </c:pt>
                <c:pt idx="362">
                  <c:v>11867</c:v>
                </c:pt>
                <c:pt idx="363">
                  <c:v>11867</c:v>
                </c:pt>
                <c:pt idx="364">
                  <c:v>11867</c:v>
                </c:pt>
                <c:pt idx="365">
                  <c:v>11867</c:v>
                </c:pt>
                <c:pt idx="366">
                  <c:v>11934</c:v>
                </c:pt>
                <c:pt idx="367">
                  <c:v>11934</c:v>
                </c:pt>
                <c:pt idx="368">
                  <c:v>11934</c:v>
                </c:pt>
                <c:pt idx="369">
                  <c:v>11934</c:v>
                </c:pt>
                <c:pt idx="370">
                  <c:v>11934</c:v>
                </c:pt>
                <c:pt idx="371">
                  <c:v>11934</c:v>
                </c:pt>
                <c:pt idx="372">
                  <c:v>11934</c:v>
                </c:pt>
                <c:pt idx="373">
                  <c:v>11934</c:v>
                </c:pt>
                <c:pt idx="374">
                  <c:v>11934</c:v>
                </c:pt>
                <c:pt idx="375">
                  <c:v>11934</c:v>
                </c:pt>
                <c:pt idx="376">
                  <c:v>11934</c:v>
                </c:pt>
                <c:pt idx="377">
                  <c:v>11934</c:v>
                </c:pt>
                <c:pt idx="378">
                  <c:v>11934</c:v>
                </c:pt>
                <c:pt idx="379">
                  <c:v>11934</c:v>
                </c:pt>
                <c:pt idx="380">
                  <c:v>11934</c:v>
                </c:pt>
                <c:pt idx="381">
                  <c:v>11934</c:v>
                </c:pt>
                <c:pt idx="382">
                  <c:v>11867</c:v>
                </c:pt>
                <c:pt idx="383">
                  <c:v>11867</c:v>
                </c:pt>
                <c:pt idx="384">
                  <c:v>9527</c:v>
                </c:pt>
                <c:pt idx="385">
                  <c:v>9527</c:v>
                </c:pt>
                <c:pt idx="386">
                  <c:v>9527</c:v>
                </c:pt>
                <c:pt idx="387">
                  <c:v>9527</c:v>
                </c:pt>
                <c:pt idx="388">
                  <c:v>9527</c:v>
                </c:pt>
                <c:pt idx="389">
                  <c:v>9527</c:v>
                </c:pt>
                <c:pt idx="390">
                  <c:v>9594</c:v>
                </c:pt>
                <c:pt idx="391">
                  <c:v>9594</c:v>
                </c:pt>
                <c:pt idx="392">
                  <c:v>9594</c:v>
                </c:pt>
                <c:pt idx="393">
                  <c:v>9594</c:v>
                </c:pt>
                <c:pt idx="394">
                  <c:v>9594</c:v>
                </c:pt>
                <c:pt idx="395">
                  <c:v>9594</c:v>
                </c:pt>
                <c:pt idx="396">
                  <c:v>9594</c:v>
                </c:pt>
                <c:pt idx="397">
                  <c:v>9594</c:v>
                </c:pt>
                <c:pt idx="398">
                  <c:v>9594</c:v>
                </c:pt>
                <c:pt idx="399">
                  <c:v>9594</c:v>
                </c:pt>
                <c:pt idx="400">
                  <c:v>9594</c:v>
                </c:pt>
                <c:pt idx="401">
                  <c:v>9594</c:v>
                </c:pt>
                <c:pt idx="402">
                  <c:v>9594</c:v>
                </c:pt>
                <c:pt idx="403">
                  <c:v>9594</c:v>
                </c:pt>
                <c:pt idx="404">
                  <c:v>9594</c:v>
                </c:pt>
                <c:pt idx="405">
                  <c:v>9594</c:v>
                </c:pt>
                <c:pt idx="406">
                  <c:v>9527</c:v>
                </c:pt>
                <c:pt idx="407">
                  <c:v>9527</c:v>
                </c:pt>
                <c:pt idx="408">
                  <c:v>9644</c:v>
                </c:pt>
                <c:pt idx="409">
                  <c:v>9644</c:v>
                </c:pt>
                <c:pt idx="410">
                  <c:v>9644</c:v>
                </c:pt>
                <c:pt idx="411">
                  <c:v>9644</c:v>
                </c:pt>
                <c:pt idx="412">
                  <c:v>9644</c:v>
                </c:pt>
                <c:pt idx="413">
                  <c:v>9644</c:v>
                </c:pt>
                <c:pt idx="414">
                  <c:v>9644</c:v>
                </c:pt>
                <c:pt idx="415">
                  <c:v>9644</c:v>
                </c:pt>
                <c:pt idx="416">
                  <c:v>9644</c:v>
                </c:pt>
                <c:pt idx="417">
                  <c:v>9644</c:v>
                </c:pt>
                <c:pt idx="418">
                  <c:v>9644</c:v>
                </c:pt>
                <c:pt idx="419">
                  <c:v>9644</c:v>
                </c:pt>
                <c:pt idx="420">
                  <c:v>9644</c:v>
                </c:pt>
                <c:pt idx="421">
                  <c:v>9644</c:v>
                </c:pt>
                <c:pt idx="422">
                  <c:v>9644</c:v>
                </c:pt>
                <c:pt idx="423">
                  <c:v>9644</c:v>
                </c:pt>
                <c:pt idx="424">
                  <c:v>9644</c:v>
                </c:pt>
                <c:pt idx="425">
                  <c:v>9644</c:v>
                </c:pt>
                <c:pt idx="426">
                  <c:v>9644</c:v>
                </c:pt>
                <c:pt idx="427">
                  <c:v>9644</c:v>
                </c:pt>
                <c:pt idx="428">
                  <c:v>9644</c:v>
                </c:pt>
                <c:pt idx="429">
                  <c:v>9644</c:v>
                </c:pt>
                <c:pt idx="430">
                  <c:v>9644</c:v>
                </c:pt>
                <c:pt idx="431">
                  <c:v>9644</c:v>
                </c:pt>
                <c:pt idx="432">
                  <c:v>15264</c:v>
                </c:pt>
                <c:pt idx="433">
                  <c:v>15264</c:v>
                </c:pt>
                <c:pt idx="434">
                  <c:v>15264</c:v>
                </c:pt>
                <c:pt idx="435">
                  <c:v>15264</c:v>
                </c:pt>
                <c:pt idx="436">
                  <c:v>15264</c:v>
                </c:pt>
                <c:pt idx="437">
                  <c:v>15264</c:v>
                </c:pt>
                <c:pt idx="438">
                  <c:v>15230</c:v>
                </c:pt>
                <c:pt idx="439">
                  <c:v>14750</c:v>
                </c:pt>
                <c:pt idx="440">
                  <c:v>14750</c:v>
                </c:pt>
                <c:pt idx="441">
                  <c:v>14750</c:v>
                </c:pt>
                <c:pt idx="442">
                  <c:v>14750</c:v>
                </c:pt>
                <c:pt idx="443">
                  <c:v>14750</c:v>
                </c:pt>
                <c:pt idx="444">
                  <c:v>14750</c:v>
                </c:pt>
                <c:pt idx="445">
                  <c:v>14750</c:v>
                </c:pt>
                <c:pt idx="446">
                  <c:v>14750</c:v>
                </c:pt>
                <c:pt idx="447">
                  <c:v>14750</c:v>
                </c:pt>
                <c:pt idx="448">
                  <c:v>14947</c:v>
                </c:pt>
                <c:pt idx="449">
                  <c:v>15264</c:v>
                </c:pt>
                <c:pt idx="450">
                  <c:v>15264</c:v>
                </c:pt>
                <c:pt idx="451">
                  <c:v>15264</c:v>
                </c:pt>
                <c:pt idx="452">
                  <c:v>15264</c:v>
                </c:pt>
                <c:pt idx="453">
                  <c:v>15264</c:v>
                </c:pt>
                <c:pt idx="454">
                  <c:v>15264</c:v>
                </c:pt>
                <c:pt idx="455">
                  <c:v>15264</c:v>
                </c:pt>
                <c:pt idx="456">
                  <c:v>15321</c:v>
                </c:pt>
                <c:pt idx="457">
                  <c:v>15321</c:v>
                </c:pt>
                <c:pt idx="458">
                  <c:v>15321</c:v>
                </c:pt>
                <c:pt idx="459">
                  <c:v>15321</c:v>
                </c:pt>
                <c:pt idx="460">
                  <c:v>15321</c:v>
                </c:pt>
                <c:pt idx="461">
                  <c:v>15321</c:v>
                </c:pt>
                <c:pt idx="462">
                  <c:v>15334</c:v>
                </c:pt>
                <c:pt idx="463">
                  <c:v>15234</c:v>
                </c:pt>
                <c:pt idx="464">
                  <c:v>15234</c:v>
                </c:pt>
                <c:pt idx="465">
                  <c:v>15234</c:v>
                </c:pt>
                <c:pt idx="466">
                  <c:v>15234</c:v>
                </c:pt>
                <c:pt idx="467">
                  <c:v>15234</c:v>
                </c:pt>
                <c:pt idx="468">
                  <c:v>15234</c:v>
                </c:pt>
                <c:pt idx="469">
                  <c:v>15234</c:v>
                </c:pt>
                <c:pt idx="470">
                  <c:v>15234</c:v>
                </c:pt>
                <c:pt idx="471">
                  <c:v>15234</c:v>
                </c:pt>
                <c:pt idx="472">
                  <c:v>15234</c:v>
                </c:pt>
                <c:pt idx="473">
                  <c:v>15234</c:v>
                </c:pt>
                <c:pt idx="474">
                  <c:v>15234</c:v>
                </c:pt>
                <c:pt idx="475">
                  <c:v>15234</c:v>
                </c:pt>
                <c:pt idx="476">
                  <c:v>15234</c:v>
                </c:pt>
                <c:pt idx="477">
                  <c:v>15388</c:v>
                </c:pt>
                <c:pt idx="478">
                  <c:v>15669</c:v>
                </c:pt>
                <c:pt idx="479">
                  <c:v>15669</c:v>
                </c:pt>
                <c:pt idx="480">
                  <c:v>15764</c:v>
                </c:pt>
                <c:pt idx="481">
                  <c:v>15764</c:v>
                </c:pt>
                <c:pt idx="482">
                  <c:v>15764</c:v>
                </c:pt>
                <c:pt idx="483">
                  <c:v>15764</c:v>
                </c:pt>
                <c:pt idx="484">
                  <c:v>15771</c:v>
                </c:pt>
                <c:pt idx="485">
                  <c:v>15771</c:v>
                </c:pt>
                <c:pt idx="486">
                  <c:v>15771</c:v>
                </c:pt>
                <c:pt idx="487">
                  <c:v>15771</c:v>
                </c:pt>
                <c:pt idx="488">
                  <c:v>15771</c:v>
                </c:pt>
                <c:pt idx="489">
                  <c:v>15834</c:v>
                </c:pt>
                <c:pt idx="490">
                  <c:v>15896</c:v>
                </c:pt>
                <c:pt idx="491">
                  <c:v>15896</c:v>
                </c:pt>
                <c:pt idx="492">
                  <c:v>15896</c:v>
                </c:pt>
                <c:pt idx="493">
                  <c:v>15896</c:v>
                </c:pt>
                <c:pt idx="494">
                  <c:v>15896</c:v>
                </c:pt>
                <c:pt idx="495">
                  <c:v>15896</c:v>
                </c:pt>
                <c:pt idx="496">
                  <c:v>15896</c:v>
                </c:pt>
                <c:pt idx="497">
                  <c:v>15894</c:v>
                </c:pt>
                <c:pt idx="498">
                  <c:v>15787</c:v>
                </c:pt>
                <c:pt idx="499">
                  <c:v>15787</c:v>
                </c:pt>
                <c:pt idx="500">
                  <c:v>15787</c:v>
                </c:pt>
                <c:pt idx="501">
                  <c:v>15787</c:v>
                </c:pt>
                <c:pt idx="502">
                  <c:v>15890</c:v>
                </c:pt>
                <c:pt idx="503">
                  <c:v>15896</c:v>
                </c:pt>
                <c:pt idx="504">
                  <c:v>15872</c:v>
                </c:pt>
                <c:pt idx="505">
                  <c:v>15786</c:v>
                </c:pt>
                <c:pt idx="506">
                  <c:v>15779</c:v>
                </c:pt>
                <c:pt idx="507">
                  <c:v>15889</c:v>
                </c:pt>
                <c:pt idx="508">
                  <c:v>15889</c:v>
                </c:pt>
                <c:pt idx="509">
                  <c:v>15896</c:v>
                </c:pt>
                <c:pt idx="510">
                  <c:v>15896</c:v>
                </c:pt>
                <c:pt idx="511">
                  <c:v>15896</c:v>
                </c:pt>
                <c:pt idx="512">
                  <c:v>15896</c:v>
                </c:pt>
                <c:pt idx="513">
                  <c:v>15896</c:v>
                </c:pt>
                <c:pt idx="514">
                  <c:v>15740</c:v>
                </c:pt>
                <c:pt idx="515">
                  <c:v>15605</c:v>
                </c:pt>
                <c:pt idx="516">
                  <c:v>15605</c:v>
                </c:pt>
                <c:pt idx="517">
                  <c:v>15605</c:v>
                </c:pt>
                <c:pt idx="518">
                  <c:v>15605</c:v>
                </c:pt>
                <c:pt idx="519">
                  <c:v>15605</c:v>
                </c:pt>
                <c:pt idx="520">
                  <c:v>15605</c:v>
                </c:pt>
                <c:pt idx="521">
                  <c:v>15605</c:v>
                </c:pt>
                <c:pt idx="522">
                  <c:v>15605</c:v>
                </c:pt>
                <c:pt idx="523">
                  <c:v>15605</c:v>
                </c:pt>
                <c:pt idx="524">
                  <c:v>15605</c:v>
                </c:pt>
                <c:pt idx="525">
                  <c:v>15605</c:v>
                </c:pt>
                <c:pt idx="526">
                  <c:v>15605</c:v>
                </c:pt>
                <c:pt idx="527">
                  <c:v>15598</c:v>
                </c:pt>
                <c:pt idx="528">
                  <c:v>12510</c:v>
                </c:pt>
                <c:pt idx="529">
                  <c:v>12510</c:v>
                </c:pt>
                <c:pt idx="530">
                  <c:v>12510</c:v>
                </c:pt>
                <c:pt idx="531">
                  <c:v>12510</c:v>
                </c:pt>
                <c:pt idx="532">
                  <c:v>12510</c:v>
                </c:pt>
                <c:pt idx="533">
                  <c:v>12510</c:v>
                </c:pt>
                <c:pt idx="534">
                  <c:v>12577</c:v>
                </c:pt>
                <c:pt idx="535">
                  <c:v>12577</c:v>
                </c:pt>
                <c:pt idx="536">
                  <c:v>12577</c:v>
                </c:pt>
                <c:pt idx="537">
                  <c:v>12577</c:v>
                </c:pt>
                <c:pt idx="538">
                  <c:v>12577</c:v>
                </c:pt>
                <c:pt idx="539">
                  <c:v>12577</c:v>
                </c:pt>
                <c:pt idx="540">
                  <c:v>12577</c:v>
                </c:pt>
                <c:pt idx="541">
                  <c:v>12577</c:v>
                </c:pt>
                <c:pt idx="542">
                  <c:v>12577</c:v>
                </c:pt>
                <c:pt idx="543">
                  <c:v>12577</c:v>
                </c:pt>
                <c:pt idx="544">
                  <c:v>12577</c:v>
                </c:pt>
                <c:pt idx="545">
                  <c:v>12577</c:v>
                </c:pt>
                <c:pt idx="546">
                  <c:v>12577</c:v>
                </c:pt>
                <c:pt idx="547">
                  <c:v>12577</c:v>
                </c:pt>
                <c:pt idx="548">
                  <c:v>12577</c:v>
                </c:pt>
                <c:pt idx="549">
                  <c:v>12577</c:v>
                </c:pt>
                <c:pt idx="550">
                  <c:v>12510</c:v>
                </c:pt>
                <c:pt idx="551">
                  <c:v>12510</c:v>
                </c:pt>
                <c:pt idx="552">
                  <c:v>9862</c:v>
                </c:pt>
                <c:pt idx="553">
                  <c:v>9862</c:v>
                </c:pt>
                <c:pt idx="554">
                  <c:v>9862</c:v>
                </c:pt>
                <c:pt idx="555">
                  <c:v>9862</c:v>
                </c:pt>
                <c:pt idx="556">
                  <c:v>9862</c:v>
                </c:pt>
                <c:pt idx="557">
                  <c:v>9862</c:v>
                </c:pt>
                <c:pt idx="558">
                  <c:v>9929</c:v>
                </c:pt>
                <c:pt idx="559">
                  <c:v>9929</c:v>
                </c:pt>
                <c:pt idx="560">
                  <c:v>9929</c:v>
                </c:pt>
                <c:pt idx="561">
                  <c:v>9929</c:v>
                </c:pt>
                <c:pt idx="562">
                  <c:v>9929</c:v>
                </c:pt>
                <c:pt idx="563">
                  <c:v>9929</c:v>
                </c:pt>
                <c:pt idx="564">
                  <c:v>9929</c:v>
                </c:pt>
                <c:pt idx="565">
                  <c:v>9929</c:v>
                </c:pt>
                <c:pt idx="566">
                  <c:v>9929</c:v>
                </c:pt>
                <c:pt idx="567">
                  <c:v>9929</c:v>
                </c:pt>
                <c:pt idx="568">
                  <c:v>9929</c:v>
                </c:pt>
                <c:pt idx="569">
                  <c:v>9929</c:v>
                </c:pt>
                <c:pt idx="570">
                  <c:v>9929</c:v>
                </c:pt>
                <c:pt idx="571">
                  <c:v>9929</c:v>
                </c:pt>
                <c:pt idx="572">
                  <c:v>9929</c:v>
                </c:pt>
                <c:pt idx="573">
                  <c:v>9929</c:v>
                </c:pt>
                <c:pt idx="574">
                  <c:v>9862</c:v>
                </c:pt>
                <c:pt idx="575">
                  <c:v>9862</c:v>
                </c:pt>
                <c:pt idx="576">
                  <c:v>9164</c:v>
                </c:pt>
                <c:pt idx="577">
                  <c:v>9164</c:v>
                </c:pt>
                <c:pt idx="578">
                  <c:v>9164</c:v>
                </c:pt>
                <c:pt idx="579">
                  <c:v>9164</c:v>
                </c:pt>
                <c:pt idx="580">
                  <c:v>9164</c:v>
                </c:pt>
                <c:pt idx="581">
                  <c:v>9164</c:v>
                </c:pt>
                <c:pt idx="582">
                  <c:v>9164</c:v>
                </c:pt>
                <c:pt idx="583">
                  <c:v>9164</c:v>
                </c:pt>
                <c:pt idx="584">
                  <c:v>9164</c:v>
                </c:pt>
                <c:pt idx="585">
                  <c:v>9164</c:v>
                </c:pt>
                <c:pt idx="586">
                  <c:v>9164</c:v>
                </c:pt>
                <c:pt idx="587">
                  <c:v>9164</c:v>
                </c:pt>
                <c:pt idx="588">
                  <c:v>9164</c:v>
                </c:pt>
                <c:pt idx="589">
                  <c:v>9164</c:v>
                </c:pt>
                <c:pt idx="590">
                  <c:v>9164</c:v>
                </c:pt>
                <c:pt idx="591">
                  <c:v>9164</c:v>
                </c:pt>
                <c:pt idx="592">
                  <c:v>9164</c:v>
                </c:pt>
                <c:pt idx="593">
                  <c:v>9164</c:v>
                </c:pt>
                <c:pt idx="594">
                  <c:v>9164</c:v>
                </c:pt>
                <c:pt idx="595">
                  <c:v>9164</c:v>
                </c:pt>
                <c:pt idx="596">
                  <c:v>9164</c:v>
                </c:pt>
                <c:pt idx="597">
                  <c:v>9164</c:v>
                </c:pt>
                <c:pt idx="598">
                  <c:v>9164</c:v>
                </c:pt>
                <c:pt idx="599">
                  <c:v>9164</c:v>
                </c:pt>
                <c:pt idx="600">
                  <c:v>10295</c:v>
                </c:pt>
                <c:pt idx="601">
                  <c:v>10295</c:v>
                </c:pt>
                <c:pt idx="602">
                  <c:v>10295</c:v>
                </c:pt>
                <c:pt idx="603">
                  <c:v>10295</c:v>
                </c:pt>
                <c:pt idx="604">
                  <c:v>10295</c:v>
                </c:pt>
                <c:pt idx="605">
                  <c:v>10295</c:v>
                </c:pt>
                <c:pt idx="606">
                  <c:v>10362</c:v>
                </c:pt>
                <c:pt idx="607">
                  <c:v>10362</c:v>
                </c:pt>
                <c:pt idx="608">
                  <c:v>10362</c:v>
                </c:pt>
                <c:pt idx="609">
                  <c:v>10362</c:v>
                </c:pt>
                <c:pt idx="610">
                  <c:v>10362</c:v>
                </c:pt>
                <c:pt idx="611">
                  <c:v>10362</c:v>
                </c:pt>
                <c:pt idx="612">
                  <c:v>10362</c:v>
                </c:pt>
                <c:pt idx="613">
                  <c:v>10362</c:v>
                </c:pt>
                <c:pt idx="614">
                  <c:v>10362</c:v>
                </c:pt>
                <c:pt idx="615">
                  <c:v>10362</c:v>
                </c:pt>
                <c:pt idx="616">
                  <c:v>10362</c:v>
                </c:pt>
                <c:pt idx="617">
                  <c:v>10362</c:v>
                </c:pt>
                <c:pt idx="618">
                  <c:v>10362</c:v>
                </c:pt>
                <c:pt idx="619">
                  <c:v>10362</c:v>
                </c:pt>
                <c:pt idx="620">
                  <c:v>10362</c:v>
                </c:pt>
                <c:pt idx="621">
                  <c:v>10362</c:v>
                </c:pt>
                <c:pt idx="622">
                  <c:v>10295</c:v>
                </c:pt>
                <c:pt idx="623">
                  <c:v>10295</c:v>
                </c:pt>
                <c:pt idx="624">
                  <c:v>10781</c:v>
                </c:pt>
                <c:pt idx="625">
                  <c:v>10781</c:v>
                </c:pt>
                <c:pt idx="626">
                  <c:v>10781</c:v>
                </c:pt>
                <c:pt idx="627">
                  <c:v>10781</c:v>
                </c:pt>
                <c:pt idx="628">
                  <c:v>10781</c:v>
                </c:pt>
                <c:pt idx="629">
                  <c:v>10781</c:v>
                </c:pt>
                <c:pt idx="630">
                  <c:v>10848</c:v>
                </c:pt>
                <c:pt idx="631">
                  <c:v>10848</c:v>
                </c:pt>
                <c:pt idx="632">
                  <c:v>10848</c:v>
                </c:pt>
                <c:pt idx="633">
                  <c:v>10848</c:v>
                </c:pt>
                <c:pt idx="634">
                  <c:v>10848</c:v>
                </c:pt>
                <c:pt idx="635">
                  <c:v>10848</c:v>
                </c:pt>
                <c:pt idx="636">
                  <c:v>10848</c:v>
                </c:pt>
                <c:pt idx="637">
                  <c:v>10848</c:v>
                </c:pt>
                <c:pt idx="638">
                  <c:v>10848</c:v>
                </c:pt>
                <c:pt idx="639">
                  <c:v>10848</c:v>
                </c:pt>
                <c:pt idx="640">
                  <c:v>10848</c:v>
                </c:pt>
                <c:pt idx="641">
                  <c:v>10848</c:v>
                </c:pt>
                <c:pt idx="642">
                  <c:v>10848</c:v>
                </c:pt>
                <c:pt idx="643">
                  <c:v>10848</c:v>
                </c:pt>
                <c:pt idx="644">
                  <c:v>10848</c:v>
                </c:pt>
                <c:pt idx="645">
                  <c:v>10848</c:v>
                </c:pt>
                <c:pt idx="646">
                  <c:v>10781</c:v>
                </c:pt>
                <c:pt idx="647">
                  <c:v>10781</c:v>
                </c:pt>
                <c:pt idx="648">
                  <c:v>10704</c:v>
                </c:pt>
                <c:pt idx="649">
                  <c:v>10704</c:v>
                </c:pt>
                <c:pt idx="650">
                  <c:v>10704</c:v>
                </c:pt>
                <c:pt idx="651">
                  <c:v>10704</c:v>
                </c:pt>
                <c:pt idx="652">
                  <c:v>10704</c:v>
                </c:pt>
                <c:pt idx="653">
                  <c:v>10704</c:v>
                </c:pt>
                <c:pt idx="654">
                  <c:v>10771</c:v>
                </c:pt>
                <c:pt idx="655">
                  <c:v>10771</c:v>
                </c:pt>
                <c:pt idx="656">
                  <c:v>10771</c:v>
                </c:pt>
                <c:pt idx="657">
                  <c:v>10771</c:v>
                </c:pt>
                <c:pt idx="658">
                  <c:v>10771</c:v>
                </c:pt>
                <c:pt idx="659">
                  <c:v>10771</c:v>
                </c:pt>
                <c:pt idx="660">
                  <c:v>10771</c:v>
                </c:pt>
                <c:pt idx="661">
                  <c:v>10771</c:v>
                </c:pt>
                <c:pt idx="662">
                  <c:v>10771</c:v>
                </c:pt>
                <c:pt idx="663">
                  <c:v>10771</c:v>
                </c:pt>
                <c:pt idx="664">
                  <c:v>10771</c:v>
                </c:pt>
                <c:pt idx="665">
                  <c:v>10771</c:v>
                </c:pt>
                <c:pt idx="666">
                  <c:v>10771</c:v>
                </c:pt>
                <c:pt idx="667">
                  <c:v>10771</c:v>
                </c:pt>
                <c:pt idx="668">
                  <c:v>10771</c:v>
                </c:pt>
                <c:pt idx="669">
                  <c:v>10771</c:v>
                </c:pt>
                <c:pt idx="670">
                  <c:v>10704</c:v>
                </c:pt>
                <c:pt idx="671">
                  <c:v>10704</c:v>
                </c:pt>
                <c:pt idx="672">
                  <c:v>10741</c:v>
                </c:pt>
                <c:pt idx="673">
                  <c:v>10741</c:v>
                </c:pt>
                <c:pt idx="674">
                  <c:v>10741</c:v>
                </c:pt>
                <c:pt idx="675">
                  <c:v>10741</c:v>
                </c:pt>
                <c:pt idx="676">
                  <c:v>10741</c:v>
                </c:pt>
                <c:pt idx="677">
                  <c:v>10741</c:v>
                </c:pt>
                <c:pt idx="678">
                  <c:v>10808</c:v>
                </c:pt>
                <c:pt idx="679">
                  <c:v>10808</c:v>
                </c:pt>
                <c:pt idx="680">
                  <c:v>10808</c:v>
                </c:pt>
                <c:pt idx="681">
                  <c:v>10808</c:v>
                </c:pt>
                <c:pt idx="682">
                  <c:v>10808</c:v>
                </c:pt>
                <c:pt idx="683">
                  <c:v>10808</c:v>
                </c:pt>
                <c:pt idx="684">
                  <c:v>10808</c:v>
                </c:pt>
                <c:pt idx="685">
                  <c:v>10808</c:v>
                </c:pt>
                <c:pt idx="686">
                  <c:v>10808</c:v>
                </c:pt>
                <c:pt idx="687">
                  <c:v>10808</c:v>
                </c:pt>
                <c:pt idx="688">
                  <c:v>10808</c:v>
                </c:pt>
                <c:pt idx="689">
                  <c:v>10808</c:v>
                </c:pt>
                <c:pt idx="690">
                  <c:v>10808</c:v>
                </c:pt>
                <c:pt idx="691">
                  <c:v>10808</c:v>
                </c:pt>
                <c:pt idx="692">
                  <c:v>10808</c:v>
                </c:pt>
                <c:pt idx="693">
                  <c:v>10808</c:v>
                </c:pt>
                <c:pt idx="694">
                  <c:v>10741</c:v>
                </c:pt>
                <c:pt idx="695">
                  <c:v>10741</c:v>
                </c:pt>
                <c:pt idx="696">
                  <c:v>12720</c:v>
                </c:pt>
                <c:pt idx="697">
                  <c:v>12720</c:v>
                </c:pt>
                <c:pt idx="698">
                  <c:v>12720</c:v>
                </c:pt>
                <c:pt idx="699">
                  <c:v>12720</c:v>
                </c:pt>
                <c:pt idx="700">
                  <c:v>12720</c:v>
                </c:pt>
                <c:pt idx="701">
                  <c:v>12720</c:v>
                </c:pt>
                <c:pt idx="702">
                  <c:v>12787</c:v>
                </c:pt>
                <c:pt idx="703">
                  <c:v>12787</c:v>
                </c:pt>
                <c:pt idx="704">
                  <c:v>12787</c:v>
                </c:pt>
                <c:pt idx="705">
                  <c:v>12787</c:v>
                </c:pt>
                <c:pt idx="706">
                  <c:v>12787</c:v>
                </c:pt>
                <c:pt idx="707">
                  <c:v>12787</c:v>
                </c:pt>
                <c:pt idx="708">
                  <c:v>12787</c:v>
                </c:pt>
                <c:pt idx="709">
                  <c:v>12787</c:v>
                </c:pt>
                <c:pt idx="710">
                  <c:v>12787</c:v>
                </c:pt>
                <c:pt idx="711">
                  <c:v>12787</c:v>
                </c:pt>
                <c:pt idx="712">
                  <c:v>12787</c:v>
                </c:pt>
                <c:pt idx="713">
                  <c:v>12787</c:v>
                </c:pt>
                <c:pt idx="714">
                  <c:v>12787</c:v>
                </c:pt>
                <c:pt idx="715">
                  <c:v>12787</c:v>
                </c:pt>
                <c:pt idx="716">
                  <c:v>12787</c:v>
                </c:pt>
                <c:pt idx="717">
                  <c:v>12787</c:v>
                </c:pt>
                <c:pt idx="718">
                  <c:v>12720</c:v>
                </c:pt>
                <c:pt idx="719">
                  <c:v>12720</c:v>
                </c:pt>
                <c:pt idx="720">
                  <c:v>9534</c:v>
                </c:pt>
                <c:pt idx="721">
                  <c:v>9534</c:v>
                </c:pt>
                <c:pt idx="722">
                  <c:v>9534</c:v>
                </c:pt>
                <c:pt idx="723">
                  <c:v>9534</c:v>
                </c:pt>
                <c:pt idx="724">
                  <c:v>9534</c:v>
                </c:pt>
                <c:pt idx="725">
                  <c:v>9534</c:v>
                </c:pt>
                <c:pt idx="726">
                  <c:v>9601</c:v>
                </c:pt>
                <c:pt idx="727">
                  <c:v>9601</c:v>
                </c:pt>
                <c:pt idx="728">
                  <c:v>9601</c:v>
                </c:pt>
                <c:pt idx="729">
                  <c:v>9601</c:v>
                </c:pt>
                <c:pt idx="730">
                  <c:v>9601</c:v>
                </c:pt>
                <c:pt idx="731">
                  <c:v>9601</c:v>
                </c:pt>
                <c:pt idx="732">
                  <c:v>9601</c:v>
                </c:pt>
                <c:pt idx="733">
                  <c:v>9601</c:v>
                </c:pt>
                <c:pt idx="734">
                  <c:v>9601</c:v>
                </c:pt>
                <c:pt idx="735">
                  <c:v>9601</c:v>
                </c:pt>
                <c:pt idx="736">
                  <c:v>9601</c:v>
                </c:pt>
                <c:pt idx="737">
                  <c:v>9601</c:v>
                </c:pt>
                <c:pt idx="738">
                  <c:v>9601</c:v>
                </c:pt>
                <c:pt idx="739">
                  <c:v>9601</c:v>
                </c:pt>
                <c:pt idx="740">
                  <c:v>9601</c:v>
                </c:pt>
                <c:pt idx="741">
                  <c:v>9601</c:v>
                </c:pt>
                <c:pt idx="742">
                  <c:v>9534</c:v>
                </c:pt>
                <c:pt idx="743">
                  <c:v>9534</c:v>
                </c:pt>
              </c:numCache>
            </c:numRef>
          </c:val>
        </c:ser>
        <c:ser>
          <c:idx val="6"/>
          <c:order val="2"/>
          <c:tx>
            <c:strRef>
              <c:f>'Dec 1936'!$J$4</c:f>
              <c:strCache>
                <c:ptCount val="1"/>
                <c:pt idx="0">
                  <c:v>Wind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'Dec 1936'!$J$5:$J$748</c:f>
              <c:numCache>
                <c:formatCode>General</c:formatCode>
                <c:ptCount val="744"/>
                <c:pt idx="0">
                  <c:v>2128</c:v>
                </c:pt>
                <c:pt idx="1">
                  <c:v>2089</c:v>
                </c:pt>
                <c:pt idx="2">
                  <c:v>2200</c:v>
                </c:pt>
                <c:pt idx="3">
                  <c:v>1970</c:v>
                </c:pt>
                <c:pt idx="4">
                  <c:v>1296</c:v>
                </c:pt>
                <c:pt idx="5">
                  <c:v>1796</c:v>
                </c:pt>
                <c:pt idx="6">
                  <c:v>2069</c:v>
                </c:pt>
                <c:pt idx="7">
                  <c:v>2034</c:v>
                </c:pt>
                <c:pt idx="8">
                  <c:v>2247</c:v>
                </c:pt>
                <c:pt idx="9">
                  <c:v>3034</c:v>
                </c:pt>
                <c:pt idx="10">
                  <c:v>2018</c:v>
                </c:pt>
                <c:pt idx="11">
                  <c:v>2411</c:v>
                </c:pt>
                <c:pt idx="12">
                  <c:v>2454</c:v>
                </c:pt>
                <c:pt idx="13">
                  <c:v>3042</c:v>
                </c:pt>
                <c:pt idx="14">
                  <c:v>2903</c:v>
                </c:pt>
                <c:pt idx="15">
                  <c:v>2736</c:v>
                </c:pt>
                <c:pt idx="16">
                  <c:v>2638</c:v>
                </c:pt>
                <c:pt idx="17">
                  <c:v>2724</c:v>
                </c:pt>
                <c:pt idx="18">
                  <c:v>2469</c:v>
                </c:pt>
                <c:pt idx="19">
                  <c:v>2242</c:v>
                </c:pt>
                <c:pt idx="20">
                  <c:v>2175</c:v>
                </c:pt>
                <c:pt idx="21">
                  <c:v>2048</c:v>
                </c:pt>
                <c:pt idx="22">
                  <c:v>2057</c:v>
                </c:pt>
                <c:pt idx="23">
                  <c:v>1243</c:v>
                </c:pt>
                <c:pt idx="24">
                  <c:v>701</c:v>
                </c:pt>
                <c:pt idx="25">
                  <c:v>319</c:v>
                </c:pt>
                <c:pt idx="26">
                  <c:v>108</c:v>
                </c:pt>
                <c:pt idx="27">
                  <c:v>-2</c:v>
                </c:pt>
                <c:pt idx="28">
                  <c:v>61</c:v>
                </c:pt>
                <c:pt idx="29">
                  <c:v>205</c:v>
                </c:pt>
                <c:pt idx="30">
                  <c:v>287</c:v>
                </c:pt>
                <c:pt idx="31">
                  <c:v>397</c:v>
                </c:pt>
                <c:pt idx="32">
                  <c:v>558</c:v>
                </c:pt>
                <c:pt idx="33">
                  <c:v>635</c:v>
                </c:pt>
                <c:pt idx="34">
                  <c:v>473</c:v>
                </c:pt>
                <c:pt idx="35">
                  <c:v>351</c:v>
                </c:pt>
                <c:pt idx="36">
                  <c:v>229</c:v>
                </c:pt>
                <c:pt idx="37">
                  <c:v>244</c:v>
                </c:pt>
                <c:pt idx="38">
                  <c:v>273</c:v>
                </c:pt>
                <c:pt idx="39">
                  <c:v>476</c:v>
                </c:pt>
                <c:pt idx="40">
                  <c:v>487</c:v>
                </c:pt>
                <c:pt idx="41">
                  <c:v>608</c:v>
                </c:pt>
                <c:pt idx="42">
                  <c:v>697</c:v>
                </c:pt>
                <c:pt idx="43">
                  <c:v>741</c:v>
                </c:pt>
                <c:pt idx="44">
                  <c:v>638</c:v>
                </c:pt>
                <c:pt idx="45">
                  <c:v>705</c:v>
                </c:pt>
                <c:pt idx="46">
                  <c:v>1072</c:v>
                </c:pt>
                <c:pt idx="47">
                  <c:v>1375</c:v>
                </c:pt>
                <c:pt idx="48">
                  <c:v>-16</c:v>
                </c:pt>
                <c:pt idx="49">
                  <c:v>-17</c:v>
                </c:pt>
                <c:pt idx="50">
                  <c:v>-15</c:v>
                </c:pt>
                <c:pt idx="51">
                  <c:v>-16</c:v>
                </c:pt>
                <c:pt idx="52">
                  <c:v>29</c:v>
                </c:pt>
                <c:pt idx="53">
                  <c:v>186</c:v>
                </c:pt>
                <c:pt idx="54">
                  <c:v>494</c:v>
                </c:pt>
                <c:pt idx="55">
                  <c:v>166</c:v>
                </c:pt>
                <c:pt idx="56">
                  <c:v>151</c:v>
                </c:pt>
                <c:pt idx="57">
                  <c:v>14</c:v>
                </c:pt>
                <c:pt idx="58">
                  <c:v>-14</c:v>
                </c:pt>
                <c:pt idx="59">
                  <c:v>-14</c:v>
                </c:pt>
                <c:pt idx="60">
                  <c:v>-2</c:v>
                </c:pt>
                <c:pt idx="61">
                  <c:v>-12</c:v>
                </c:pt>
                <c:pt idx="62">
                  <c:v>143</c:v>
                </c:pt>
                <c:pt idx="63">
                  <c:v>440</c:v>
                </c:pt>
                <c:pt idx="64">
                  <c:v>259</c:v>
                </c:pt>
                <c:pt idx="65">
                  <c:v>634</c:v>
                </c:pt>
                <c:pt idx="66">
                  <c:v>927</c:v>
                </c:pt>
                <c:pt idx="67">
                  <c:v>1007</c:v>
                </c:pt>
                <c:pt idx="68">
                  <c:v>484</c:v>
                </c:pt>
                <c:pt idx="69">
                  <c:v>472</c:v>
                </c:pt>
                <c:pt idx="70">
                  <c:v>945</c:v>
                </c:pt>
                <c:pt idx="71">
                  <c:v>1368</c:v>
                </c:pt>
                <c:pt idx="72">
                  <c:v>750</c:v>
                </c:pt>
                <c:pt idx="73">
                  <c:v>767</c:v>
                </c:pt>
                <c:pt idx="74">
                  <c:v>1137</c:v>
                </c:pt>
                <c:pt idx="75">
                  <c:v>1335</c:v>
                </c:pt>
                <c:pt idx="76">
                  <c:v>1369</c:v>
                </c:pt>
                <c:pt idx="77">
                  <c:v>1201</c:v>
                </c:pt>
                <c:pt idx="78">
                  <c:v>491</c:v>
                </c:pt>
                <c:pt idx="79">
                  <c:v>488</c:v>
                </c:pt>
                <c:pt idx="80">
                  <c:v>691</c:v>
                </c:pt>
                <c:pt idx="81">
                  <c:v>480</c:v>
                </c:pt>
                <c:pt idx="82">
                  <c:v>299</c:v>
                </c:pt>
                <c:pt idx="83">
                  <c:v>63</c:v>
                </c:pt>
                <c:pt idx="84">
                  <c:v>115</c:v>
                </c:pt>
                <c:pt idx="85">
                  <c:v>231</c:v>
                </c:pt>
                <c:pt idx="86">
                  <c:v>577</c:v>
                </c:pt>
                <c:pt idx="87">
                  <c:v>1256</c:v>
                </c:pt>
                <c:pt idx="88">
                  <c:v>1667</c:v>
                </c:pt>
                <c:pt idx="89">
                  <c:v>1856</c:v>
                </c:pt>
                <c:pt idx="90">
                  <c:v>1771</c:v>
                </c:pt>
                <c:pt idx="91">
                  <c:v>1071</c:v>
                </c:pt>
                <c:pt idx="92">
                  <c:v>993</c:v>
                </c:pt>
                <c:pt idx="93">
                  <c:v>1306</c:v>
                </c:pt>
                <c:pt idx="94">
                  <c:v>1432</c:v>
                </c:pt>
                <c:pt idx="95">
                  <c:v>1402</c:v>
                </c:pt>
                <c:pt idx="96">
                  <c:v>234</c:v>
                </c:pt>
                <c:pt idx="97">
                  <c:v>225</c:v>
                </c:pt>
                <c:pt idx="98">
                  <c:v>687</c:v>
                </c:pt>
                <c:pt idx="99">
                  <c:v>938</c:v>
                </c:pt>
                <c:pt idx="100">
                  <c:v>1337</c:v>
                </c:pt>
                <c:pt idx="101">
                  <c:v>2005</c:v>
                </c:pt>
                <c:pt idx="102">
                  <c:v>2206</c:v>
                </c:pt>
                <c:pt idx="103">
                  <c:v>1943</c:v>
                </c:pt>
                <c:pt idx="104">
                  <c:v>1970</c:v>
                </c:pt>
                <c:pt idx="105">
                  <c:v>1720</c:v>
                </c:pt>
                <c:pt idx="106">
                  <c:v>1745</c:v>
                </c:pt>
                <c:pt idx="107">
                  <c:v>1510</c:v>
                </c:pt>
                <c:pt idx="108">
                  <c:v>943</c:v>
                </c:pt>
                <c:pt idx="109">
                  <c:v>783</c:v>
                </c:pt>
                <c:pt idx="110">
                  <c:v>772</c:v>
                </c:pt>
                <c:pt idx="111">
                  <c:v>450</c:v>
                </c:pt>
                <c:pt idx="112">
                  <c:v>354</c:v>
                </c:pt>
                <c:pt idx="113">
                  <c:v>144</c:v>
                </c:pt>
                <c:pt idx="114">
                  <c:v>101</c:v>
                </c:pt>
                <c:pt idx="115">
                  <c:v>80</c:v>
                </c:pt>
                <c:pt idx="116">
                  <c:v>97</c:v>
                </c:pt>
                <c:pt idx="117">
                  <c:v>157</c:v>
                </c:pt>
                <c:pt idx="118">
                  <c:v>251</c:v>
                </c:pt>
                <c:pt idx="119">
                  <c:v>144</c:v>
                </c:pt>
                <c:pt idx="120">
                  <c:v>1</c:v>
                </c:pt>
                <c:pt idx="121">
                  <c:v>7</c:v>
                </c:pt>
                <c:pt idx="122">
                  <c:v>12</c:v>
                </c:pt>
                <c:pt idx="123">
                  <c:v>94</c:v>
                </c:pt>
                <c:pt idx="124">
                  <c:v>691</c:v>
                </c:pt>
                <c:pt idx="125">
                  <c:v>718</c:v>
                </c:pt>
                <c:pt idx="126">
                  <c:v>611</c:v>
                </c:pt>
                <c:pt idx="127">
                  <c:v>420</c:v>
                </c:pt>
                <c:pt idx="128">
                  <c:v>619</c:v>
                </c:pt>
                <c:pt idx="129">
                  <c:v>687</c:v>
                </c:pt>
                <c:pt idx="130">
                  <c:v>696</c:v>
                </c:pt>
                <c:pt idx="131">
                  <c:v>144</c:v>
                </c:pt>
                <c:pt idx="132">
                  <c:v>6</c:v>
                </c:pt>
                <c:pt idx="133">
                  <c:v>-2</c:v>
                </c:pt>
                <c:pt idx="134">
                  <c:v>35</c:v>
                </c:pt>
                <c:pt idx="135">
                  <c:v>103</c:v>
                </c:pt>
                <c:pt idx="136">
                  <c:v>302</c:v>
                </c:pt>
                <c:pt idx="137">
                  <c:v>636</c:v>
                </c:pt>
                <c:pt idx="138">
                  <c:v>687</c:v>
                </c:pt>
                <c:pt idx="139">
                  <c:v>887</c:v>
                </c:pt>
                <c:pt idx="140">
                  <c:v>1070</c:v>
                </c:pt>
                <c:pt idx="141">
                  <c:v>1163</c:v>
                </c:pt>
                <c:pt idx="142">
                  <c:v>690</c:v>
                </c:pt>
                <c:pt idx="143">
                  <c:v>276</c:v>
                </c:pt>
                <c:pt idx="144">
                  <c:v>744</c:v>
                </c:pt>
                <c:pt idx="145">
                  <c:v>401</c:v>
                </c:pt>
                <c:pt idx="146">
                  <c:v>307</c:v>
                </c:pt>
                <c:pt idx="147">
                  <c:v>289</c:v>
                </c:pt>
                <c:pt idx="148">
                  <c:v>197</c:v>
                </c:pt>
                <c:pt idx="149">
                  <c:v>319</c:v>
                </c:pt>
                <c:pt idx="150">
                  <c:v>302</c:v>
                </c:pt>
                <c:pt idx="151">
                  <c:v>134</c:v>
                </c:pt>
                <c:pt idx="152">
                  <c:v>128</c:v>
                </c:pt>
                <c:pt idx="153">
                  <c:v>139</c:v>
                </c:pt>
                <c:pt idx="154">
                  <c:v>118</c:v>
                </c:pt>
                <c:pt idx="155">
                  <c:v>-2</c:v>
                </c:pt>
                <c:pt idx="156">
                  <c:v>-10</c:v>
                </c:pt>
                <c:pt idx="157">
                  <c:v>-18</c:v>
                </c:pt>
                <c:pt idx="158">
                  <c:v>-16</c:v>
                </c:pt>
                <c:pt idx="159">
                  <c:v>-17</c:v>
                </c:pt>
                <c:pt idx="160">
                  <c:v>-18</c:v>
                </c:pt>
                <c:pt idx="161">
                  <c:v>-16</c:v>
                </c:pt>
                <c:pt idx="162">
                  <c:v>-18</c:v>
                </c:pt>
                <c:pt idx="163">
                  <c:v>-17</c:v>
                </c:pt>
                <c:pt idx="164">
                  <c:v>-17</c:v>
                </c:pt>
                <c:pt idx="165">
                  <c:v>-18</c:v>
                </c:pt>
                <c:pt idx="166">
                  <c:v>-17</c:v>
                </c:pt>
                <c:pt idx="167">
                  <c:v>-17</c:v>
                </c:pt>
                <c:pt idx="168">
                  <c:v>517</c:v>
                </c:pt>
                <c:pt idx="169">
                  <c:v>280</c:v>
                </c:pt>
                <c:pt idx="170">
                  <c:v>252</c:v>
                </c:pt>
                <c:pt idx="171">
                  <c:v>123</c:v>
                </c:pt>
                <c:pt idx="172">
                  <c:v>303</c:v>
                </c:pt>
                <c:pt idx="173">
                  <c:v>587</c:v>
                </c:pt>
                <c:pt idx="174">
                  <c:v>800</c:v>
                </c:pt>
                <c:pt idx="175">
                  <c:v>923</c:v>
                </c:pt>
                <c:pt idx="176">
                  <c:v>304</c:v>
                </c:pt>
                <c:pt idx="177">
                  <c:v>208</c:v>
                </c:pt>
                <c:pt idx="178">
                  <c:v>85</c:v>
                </c:pt>
                <c:pt idx="179">
                  <c:v>92</c:v>
                </c:pt>
                <c:pt idx="180">
                  <c:v>67</c:v>
                </c:pt>
                <c:pt idx="181">
                  <c:v>20</c:v>
                </c:pt>
                <c:pt idx="182">
                  <c:v>1</c:v>
                </c:pt>
                <c:pt idx="183">
                  <c:v>10</c:v>
                </c:pt>
                <c:pt idx="184">
                  <c:v>5</c:v>
                </c:pt>
                <c:pt idx="185">
                  <c:v>3</c:v>
                </c:pt>
                <c:pt idx="186">
                  <c:v>2</c:v>
                </c:pt>
                <c:pt idx="187">
                  <c:v>99</c:v>
                </c:pt>
                <c:pt idx="188">
                  <c:v>55</c:v>
                </c:pt>
                <c:pt idx="189">
                  <c:v>10</c:v>
                </c:pt>
                <c:pt idx="190">
                  <c:v>123</c:v>
                </c:pt>
                <c:pt idx="191">
                  <c:v>148</c:v>
                </c:pt>
                <c:pt idx="192">
                  <c:v>-6</c:v>
                </c:pt>
                <c:pt idx="193">
                  <c:v>-9</c:v>
                </c:pt>
                <c:pt idx="194">
                  <c:v>44</c:v>
                </c:pt>
                <c:pt idx="195">
                  <c:v>29</c:v>
                </c:pt>
                <c:pt idx="196">
                  <c:v>3</c:v>
                </c:pt>
                <c:pt idx="197">
                  <c:v>5</c:v>
                </c:pt>
                <c:pt idx="198">
                  <c:v>10</c:v>
                </c:pt>
                <c:pt idx="199">
                  <c:v>43</c:v>
                </c:pt>
                <c:pt idx="200">
                  <c:v>63</c:v>
                </c:pt>
                <c:pt idx="201">
                  <c:v>106</c:v>
                </c:pt>
                <c:pt idx="202">
                  <c:v>46</c:v>
                </c:pt>
                <c:pt idx="203">
                  <c:v>-6</c:v>
                </c:pt>
                <c:pt idx="204">
                  <c:v>-15</c:v>
                </c:pt>
                <c:pt idx="205">
                  <c:v>-15</c:v>
                </c:pt>
                <c:pt idx="206">
                  <c:v>-15</c:v>
                </c:pt>
                <c:pt idx="207">
                  <c:v>-15</c:v>
                </c:pt>
                <c:pt idx="208">
                  <c:v>-15</c:v>
                </c:pt>
                <c:pt idx="209">
                  <c:v>-15</c:v>
                </c:pt>
                <c:pt idx="210">
                  <c:v>-15</c:v>
                </c:pt>
                <c:pt idx="211">
                  <c:v>-16</c:v>
                </c:pt>
                <c:pt idx="212">
                  <c:v>-15</c:v>
                </c:pt>
                <c:pt idx="213">
                  <c:v>-4</c:v>
                </c:pt>
                <c:pt idx="214">
                  <c:v>-16</c:v>
                </c:pt>
                <c:pt idx="215">
                  <c:v>3</c:v>
                </c:pt>
                <c:pt idx="216">
                  <c:v>64</c:v>
                </c:pt>
                <c:pt idx="217">
                  <c:v>11</c:v>
                </c:pt>
                <c:pt idx="218">
                  <c:v>-11</c:v>
                </c:pt>
                <c:pt idx="219">
                  <c:v>-15</c:v>
                </c:pt>
                <c:pt idx="220">
                  <c:v>-8</c:v>
                </c:pt>
                <c:pt idx="221">
                  <c:v>-7</c:v>
                </c:pt>
                <c:pt idx="222">
                  <c:v>11</c:v>
                </c:pt>
                <c:pt idx="223">
                  <c:v>41</c:v>
                </c:pt>
                <c:pt idx="224">
                  <c:v>49</c:v>
                </c:pt>
                <c:pt idx="225">
                  <c:v>35</c:v>
                </c:pt>
                <c:pt idx="226">
                  <c:v>2</c:v>
                </c:pt>
                <c:pt idx="227">
                  <c:v>1</c:v>
                </c:pt>
                <c:pt idx="228">
                  <c:v>-8</c:v>
                </c:pt>
                <c:pt idx="229">
                  <c:v>10</c:v>
                </c:pt>
                <c:pt idx="230">
                  <c:v>3</c:v>
                </c:pt>
                <c:pt idx="231">
                  <c:v>-14</c:v>
                </c:pt>
                <c:pt idx="232">
                  <c:v>-15</c:v>
                </c:pt>
                <c:pt idx="233">
                  <c:v>-15</c:v>
                </c:pt>
                <c:pt idx="234">
                  <c:v>-15</c:v>
                </c:pt>
                <c:pt idx="235">
                  <c:v>-11</c:v>
                </c:pt>
                <c:pt idx="236">
                  <c:v>-9</c:v>
                </c:pt>
                <c:pt idx="237">
                  <c:v>-11</c:v>
                </c:pt>
                <c:pt idx="238">
                  <c:v>-15</c:v>
                </c:pt>
                <c:pt idx="239">
                  <c:v>-16</c:v>
                </c:pt>
                <c:pt idx="240">
                  <c:v>-12</c:v>
                </c:pt>
                <c:pt idx="241">
                  <c:v>-11</c:v>
                </c:pt>
                <c:pt idx="242">
                  <c:v>-12</c:v>
                </c:pt>
                <c:pt idx="243">
                  <c:v>-12</c:v>
                </c:pt>
                <c:pt idx="244">
                  <c:v>-11</c:v>
                </c:pt>
                <c:pt idx="245">
                  <c:v>-14</c:v>
                </c:pt>
                <c:pt idx="246">
                  <c:v>-12</c:v>
                </c:pt>
                <c:pt idx="247">
                  <c:v>-11</c:v>
                </c:pt>
                <c:pt idx="248">
                  <c:v>-4</c:v>
                </c:pt>
                <c:pt idx="249">
                  <c:v>-8</c:v>
                </c:pt>
                <c:pt idx="250">
                  <c:v>-11</c:v>
                </c:pt>
                <c:pt idx="251">
                  <c:v>-12</c:v>
                </c:pt>
                <c:pt idx="252">
                  <c:v>-12</c:v>
                </c:pt>
                <c:pt idx="253">
                  <c:v>-9</c:v>
                </c:pt>
                <c:pt idx="254">
                  <c:v>-2</c:v>
                </c:pt>
                <c:pt idx="255">
                  <c:v>-3</c:v>
                </c:pt>
                <c:pt idx="256">
                  <c:v>-8</c:v>
                </c:pt>
                <c:pt idx="257">
                  <c:v>-8</c:v>
                </c:pt>
                <c:pt idx="258">
                  <c:v>-10</c:v>
                </c:pt>
                <c:pt idx="259">
                  <c:v>-5</c:v>
                </c:pt>
                <c:pt idx="260">
                  <c:v>-12</c:v>
                </c:pt>
                <c:pt idx="261">
                  <c:v>-15</c:v>
                </c:pt>
                <c:pt idx="262">
                  <c:v>-12</c:v>
                </c:pt>
                <c:pt idx="263">
                  <c:v>-11</c:v>
                </c:pt>
                <c:pt idx="264">
                  <c:v>586</c:v>
                </c:pt>
                <c:pt idx="265">
                  <c:v>443</c:v>
                </c:pt>
                <c:pt idx="266">
                  <c:v>506</c:v>
                </c:pt>
                <c:pt idx="267">
                  <c:v>875</c:v>
                </c:pt>
                <c:pt idx="268">
                  <c:v>1126</c:v>
                </c:pt>
                <c:pt idx="269">
                  <c:v>1481</c:v>
                </c:pt>
                <c:pt idx="270">
                  <c:v>1937</c:v>
                </c:pt>
                <c:pt idx="271">
                  <c:v>2541</c:v>
                </c:pt>
                <c:pt idx="272">
                  <c:v>2445</c:v>
                </c:pt>
                <c:pt idx="273">
                  <c:v>2413</c:v>
                </c:pt>
                <c:pt idx="274">
                  <c:v>2230</c:v>
                </c:pt>
                <c:pt idx="275">
                  <c:v>1942</c:v>
                </c:pt>
                <c:pt idx="276">
                  <c:v>1757</c:v>
                </c:pt>
                <c:pt idx="277">
                  <c:v>1504</c:v>
                </c:pt>
                <c:pt idx="278">
                  <c:v>1302</c:v>
                </c:pt>
                <c:pt idx="279">
                  <c:v>1067</c:v>
                </c:pt>
                <c:pt idx="280">
                  <c:v>448</c:v>
                </c:pt>
                <c:pt idx="281">
                  <c:v>103</c:v>
                </c:pt>
                <c:pt idx="282">
                  <c:v>23</c:v>
                </c:pt>
                <c:pt idx="283">
                  <c:v>41</c:v>
                </c:pt>
                <c:pt idx="284">
                  <c:v>2</c:v>
                </c:pt>
                <c:pt idx="285">
                  <c:v>28</c:v>
                </c:pt>
                <c:pt idx="286">
                  <c:v>16</c:v>
                </c:pt>
                <c:pt idx="287">
                  <c:v>112</c:v>
                </c:pt>
                <c:pt idx="288">
                  <c:v>159</c:v>
                </c:pt>
                <c:pt idx="289">
                  <c:v>226</c:v>
                </c:pt>
                <c:pt idx="290">
                  <c:v>153</c:v>
                </c:pt>
                <c:pt idx="291">
                  <c:v>368</c:v>
                </c:pt>
                <c:pt idx="292">
                  <c:v>322</c:v>
                </c:pt>
                <c:pt idx="293">
                  <c:v>91</c:v>
                </c:pt>
                <c:pt idx="294">
                  <c:v>74</c:v>
                </c:pt>
                <c:pt idx="295">
                  <c:v>322</c:v>
                </c:pt>
                <c:pt idx="296">
                  <c:v>926</c:v>
                </c:pt>
                <c:pt idx="297">
                  <c:v>1443</c:v>
                </c:pt>
                <c:pt idx="298">
                  <c:v>2156</c:v>
                </c:pt>
                <c:pt idx="299">
                  <c:v>2433</c:v>
                </c:pt>
                <c:pt idx="300">
                  <c:v>2586</c:v>
                </c:pt>
                <c:pt idx="301">
                  <c:v>2762</c:v>
                </c:pt>
                <c:pt idx="302">
                  <c:v>2769</c:v>
                </c:pt>
                <c:pt idx="303">
                  <c:v>2531</c:v>
                </c:pt>
                <c:pt idx="304">
                  <c:v>2692</c:v>
                </c:pt>
                <c:pt idx="305">
                  <c:v>2613</c:v>
                </c:pt>
                <c:pt idx="306">
                  <c:v>2119</c:v>
                </c:pt>
                <c:pt idx="307">
                  <c:v>1437</c:v>
                </c:pt>
                <c:pt idx="308">
                  <c:v>1501</c:v>
                </c:pt>
                <c:pt idx="309">
                  <c:v>1575</c:v>
                </c:pt>
                <c:pt idx="310">
                  <c:v>1291</c:v>
                </c:pt>
                <c:pt idx="311">
                  <c:v>919</c:v>
                </c:pt>
                <c:pt idx="312">
                  <c:v>12</c:v>
                </c:pt>
                <c:pt idx="313">
                  <c:v>-5</c:v>
                </c:pt>
                <c:pt idx="314">
                  <c:v>-8</c:v>
                </c:pt>
                <c:pt idx="315">
                  <c:v>-8</c:v>
                </c:pt>
                <c:pt idx="316">
                  <c:v>-11</c:v>
                </c:pt>
                <c:pt idx="317">
                  <c:v>-11</c:v>
                </c:pt>
                <c:pt idx="318">
                  <c:v>-11</c:v>
                </c:pt>
                <c:pt idx="319">
                  <c:v>-10</c:v>
                </c:pt>
                <c:pt idx="320">
                  <c:v>-10</c:v>
                </c:pt>
                <c:pt idx="321">
                  <c:v>-9</c:v>
                </c:pt>
                <c:pt idx="322">
                  <c:v>-9</c:v>
                </c:pt>
                <c:pt idx="323">
                  <c:v>-2</c:v>
                </c:pt>
                <c:pt idx="324">
                  <c:v>10</c:v>
                </c:pt>
                <c:pt idx="325">
                  <c:v>-9</c:v>
                </c:pt>
                <c:pt idx="326">
                  <c:v>-12</c:v>
                </c:pt>
                <c:pt idx="327">
                  <c:v>-13</c:v>
                </c:pt>
                <c:pt idx="328">
                  <c:v>0</c:v>
                </c:pt>
                <c:pt idx="329">
                  <c:v>-10</c:v>
                </c:pt>
                <c:pt idx="330">
                  <c:v>-15</c:v>
                </c:pt>
                <c:pt idx="331">
                  <c:v>-14</c:v>
                </c:pt>
                <c:pt idx="332">
                  <c:v>-15</c:v>
                </c:pt>
                <c:pt idx="333">
                  <c:v>-15</c:v>
                </c:pt>
                <c:pt idx="334">
                  <c:v>-15</c:v>
                </c:pt>
                <c:pt idx="335">
                  <c:v>-15</c:v>
                </c:pt>
                <c:pt idx="336">
                  <c:v>-11</c:v>
                </c:pt>
                <c:pt idx="337">
                  <c:v>13</c:v>
                </c:pt>
                <c:pt idx="338">
                  <c:v>100</c:v>
                </c:pt>
                <c:pt idx="339">
                  <c:v>173</c:v>
                </c:pt>
                <c:pt idx="340">
                  <c:v>413</c:v>
                </c:pt>
                <c:pt idx="341">
                  <c:v>486</c:v>
                </c:pt>
                <c:pt idx="342">
                  <c:v>428</c:v>
                </c:pt>
                <c:pt idx="343">
                  <c:v>385</c:v>
                </c:pt>
                <c:pt idx="344">
                  <c:v>505</c:v>
                </c:pt>
                <c:pt idx="345">
                  <c:v>406</c:v>
                </c:pt>
                <c:pt idx="346">
                  <c:v>832</c:v>
                </c:pt>
                <c:pt idx="347">
                  <c:v>920</c:v>
                </c:pt>
                <c:pt idx="348">
                  <c:v>550</c:v>
                </c:pt>
                <c:pt idx="349">
                  <c:v>261</c:v>
                </c:pt>
                <c:pt idx="350">
                  <c:v>65</c:v>
                </c:pt>
                <c:pt idx="351">
                  <c:v>84</c:v>
                </c:pt>
                <c:pt idx="352">
                  <c:v>84</c:v>
                </c:pt>
                <c:pt idx="353">
                  <c:v>125</c:v>
                </c:pt>
                <c:pt idx="354">
                  <c:v>90</c:v>
                </c:pt>
                <c:pt idx="355">
                  <c:v>58</c:v>
                </c:pt>
                <c:pt idx="356">
                  <c:v>98</c:v>
                </c:pt>
                <c:pt idx="357">
                  <c:v>85</c:v>
                </c:pt>
                <c:pt idx="358">
                  <c:v>79</c:v>
                </c:pt>
                <c:pt idx="359">
                  <c:v>77</c:v>
                </c:pt>
                <c:pt idx="360">
                  <c:v>2206</c:v>
                </c:pt>
                <c:pt idx="361">
                  <c:v>2018</c:v>
                </c:pt>
                <c:pt idx="362">
                  <c:v>2043</c:v>
                </c:pt>
                <c:pt idx="363">
                  <c:v>1622</c:v>
                </c:pt>
                <c:pt idx="364">
                  <c:v>1670</c:v>
                </c:pt>
                <c:pt idx="365">
                  <c:v>1400</c:v>
                </c:pt>
                <c:pt idx="366">
                  <c:v>1221</c:v>
                </c:pt>
                <c:pt idx="367">
                  <c:v>989</c:v>
                </c:pt>
                <c:pt idx="368">
                  <c:v>962</c:v>
                </c:pt>
                <c:pt idx="369">
                  <c:v>730</c:v>
                </c:pt>
                <c:pt idx="370">
                  <c:v>732</c:v>
                </c:pt>
                <c:pt idx="371">
                  <c:v>720</c:v>
                </c:pt>
                <c:pt idx="372">
                  <c:v>681</c:v>
                </c:pt>
                <c:pt idx="373">
                  <c:v>653</c:v>
                </c:pt>
                <c:pt idx="374">
                  <c:v>587</c:v>
                </c:pt>
                <c:pt idx="375">
                  <c:v>500</c:v>
                </c:pt>
                <c:pt idx="376">
                  <c:v>412</c:v>
                </c:pt>
                <c:pt idx="377">
                  <c:v>364</c:v>
                </c:pt>
                <c:pt idx="378">
                  <c:v>328</c:v>
                </c:pt>
                <c:pt idx="379">
                  <c:v>261</c:v>
                </c:pt>
                <c:pt idx="380">
                  <c:v>259</c:v>
                </c:pt>
                <c:pt idx="381">
                  <c:v>212</c:v>
                </c:pt>
                <c:pt idx="382">
                  <c:v>240</c:v>
                </c:pt>
                <c:pt idx="383">
                  <c:v>147</c:v>
                </c:pt>
                <c:pt idx="384">
                  <c:v>1476</c:v>
                </c:pt>
                <c:pt idx="385">
                  <c:v>1999</c:v>
                </c:pt>
                <c:pt idx="386">
                  <c:v>1912</c:v>
                </c:pt>
                <c:pt idx="387">
                  <c:v>2080</c:v>
                </c:pt>
                <c:pt idx="388">
                  <c:v>1951</c:v>
                </c:pt>
                <c:pt idx="389">
                  <c:v>2178</c:v>
                </c:pt>
                <c:pt idx="390">
                  <c:v>2313</c:v>
                </c:pt>
                <c:pt idx="391">
                  <c:v>1931</c:v>
                </c:pt>
                <c:pt idx="392">
                  <c:v>1619</c:v>
                </c:pt>
                <c:pt idx="393">
                  <c:v>967</c:v>
                </c:pt>
                <c:pt idx="394">
                  <c:v>714</c:v>
                </c:pt>
                <c:pt idx="395">
                  <c:v>702</c:v>
                </c:pt>
                <c:pt idx="396">
                  <c:v>1448</c:v>
                </c:pt>
                <c:pt idx="397">
                  <c:v>780</c:v>
                </c:pt>
                <c:pt idx="398">
                  <c:v>843</c:v>
                </c:pt>
                <c:pt idx="399">
                  <c:v>951</c:v>
                </c:pt>
                <c:pt idx="400">
                  <c:v>758</c:v>
                </c:pt>
                <c:pt idx="401">
                  <c:v>51</c:v>
                </c:pt>
                <c:pt idx="402">
                  <c:v>36</c:v>
                </c:pt>
                <c:pt idx="403">
                  <c:v>87</c:v>
                </c:pt>
                <c:pt idx="404">
                  <c:v>333</c:v>
                </c:pt>
                <c:pt idx="405">
                  <c:v>380</c:v>
                </c:pt>
                <c:pt idx="406">
                  <c:v>504</c:v>
                </c:pt>
                <c:pt idx="407">
                  <c:v>604</c:v>
                </c:pt>
                <c:pt idx="408">
                  <c:v>2554</c:v>
                </c:pt>
                <c:pt idx="409">
                  <c:v>2613</c:v>
                </c:pt>
                <c:pt idx="410">
                  <c:v>2168</c:v>
                </c:pt>
                <c:pt idx="411">
                  <c:v>1398</c:v>
                </c:pt>
                <c:pt idx="412">
                  <c:v>951</c:v>
                </c:pt>
                <c:pt idx="413">
                  <c:v>828</c:v>
                </c:pt>
                <c:pt idx="414">
                  <c:v>779</c:v>
                </c:pt>
                <c:pt idx="415">
                  <c:v>574</c:v>
                </c:pt>
                <c:pt idx="416">
                  <c:v>754</c:v>
                </c:pt>
                <c:pt idx="417">
                  <c:v>571</c:v>
                </c:pt>
                <c:pt idx="418">
                  <c:v>620</c:v>
                </c:pt>
                <c:pt idx="419">
                  <c:v>714</c:v>
                </c:pt>
                <c:pt idx="420">
                  <c:v>783</c:v>
                </c:pt>
                <c:pt idx="421">
                  <c:v>589</c:v>
                </c:pt>
                <c:pt idx="422">
                  <c:v>423</c:v>
                </c:pt>
                <c:pt idx="423">
                  <c:v>425</c:v>
                </c:pt>
                <c:pt idx="424">
                  <c:v>520</c:v>
                </c:pt>
                <c:pt idx="425">
                  <c:v>621</c:v>
                </c:pt>
                <c:pt idx="426">
                  <c:v>780</c:v>
                </c:pt>
                <c:pt idx="427">
                  <c:v>780</c:v>
                </c:pt>
                <c:pt idx="428">
                  <c:v>516</c:v>
                </c:pt>
                <c:pt idx="429">
                  <c:v>317</c:v>
                </c:pt>
                <c:pt idx="430">
                  <c:v>437</c:v>
                </c:pt>
                <c:pt idx="431">
                  <c:v>623</c:v>
                </c:pt>
                <c:pt idx="432">
                  <c:v>-15</c:v>
                </c:pt>
                <c:pt idx="433">
                  <c:v>-14</c:v>
                </c:pt>
                <c:pt idx="434">
                  <c:v>-15</c:v>
                </c:pt>
                <c:pt idx="435">
                  <c:v>-14</c:v>
                </c:pt>
                <c:pt idx="436">
                  <c:v>-15</c:v>
                </c:pt>
                <c:pt idx="437">
                  <c:v>-16</c:v>
                </c:pt>
                <c:pt idx="438">
                  <c:v>-15</c:v>
                </c:pt>
                <c:pt idx="439">
                  <c:v>-16</c:v>
                </c:pt>
                <c:pt idx="440">
                  <c:v>-16</c:v>
                </c:pt>
                <c:pt idx="441">
                  <c:v>-16</c:v>
                </c:pt>
                <c:pt idx="442">
                  <c:v>-15</c:v>
                </c:pt>
                <c:pt idx="443">
                  <c:v>-17</c:v>
                </c:pt>
                <c:pt idx="444">
                  <c:v>-16</c:v>
                </c:pt>
                <c:pt idx="445">
                  <c:v>-16</c:v>
                </c:pt>
                <c:pt idx="446">
                  <c:v>-17</c:v>
                </c:pt>
                <c:pt idx="447">
                  <c:v>-18</c:v>
                </c:pt>
                <c:pt idx="448">
                  <c:v>-15</c:v>
                </c:pt>
                <c:pt idx="449">
                  <c:v>-15</c:v>
                </c:pt>
                <c:pt idx="450">
                  <c:v>-15</c:v>
                </c:pt>
                <c:pt idx="451">
                  <c:v>-18</c:v>
                </c:pt>
                <c:pt idx="452">
                  <c:v>-16</c:v>
                </c:pt>
                <c:pt idx="453">
                  <c:v>-16</c:v>
                </c:pt>
                <c:pt idx="454">
                  <c:v>-17</c:v>
                </c:pt>
                <c:pt idx="455">
                  <c:v>-17</c:v>
                </c:pt>
                <c:pt idx="456">
                  <c:v>638</c:v>
                </c:pt>
                <c:pt idx="457">
                  <c:v>1143</c:v>
                </c:pt>
                <c:pt idx="458">
                  <c:v>754</c:v>
                </c:pt>
                <c:pt idx="459">
                  <c:v>957</c:v>
                </c:pt>
                <c:pt idx="460">
                  <c:v>474</c:v>
                </c:pt>
                <c:pt idx="461">
                  <c:v>767</c:v>
                </c:pt>
                <c:pt idx="462">
                  <c:v>731</c:v>
                </c:pt>
                <c:pt idx="463">
                  <c:v>573</c:v>
                </c:pt>
                <c:pt idx="464">
                  <c:v>748</c:v>
                </c:pt>
                <c:pt idx="465">
                  <c:v>897</c:v>
                </c:pt>
                <c:pt idx="466">
                  <c:v>883</c:v>
                </c:pt>
                <c:pt idx="467">
                  <c:v>436</c:v>
                </c:pt>
                <c:pt idx="468">
                  <c:v>451</c:v>
                </c:pt>
                <c:pt idx="469">
                  <c:v>688</c:v>
                </c:pt>
                <c:pt idx="470">
                  <c:v>786</c:v>
                </c:pt>
                <c:pt idx="471">
                  <c:v>486</c:v>
                </c:pt>
                <c:pt idx="472">
                  <c:v>617</c:v>
                </c:pt>
                <c:pt idx="473">
                  <c:v>514</c:v>
                </c:pt>
                <c:pt idx="474">
                  <c:v>767</c:v>
                </c:pt>
                <c:pt idx="475">
                  <c:v>603</c:v>
                </c:pt>
                <c:pt idx="476">
                  <c:v>173</c:v>
                </c:pt>
                <c:pt idx="477">
                  <c:v>33</c:v>
                </c:pt>
                <c:pt idx="478">
                  <c:v>24</c:v>
                </c:pt>
                <c:pt idx="479">
                  <c:v>15</c:v>
                </c:pt>
                <c:pt idx="480">
                  <c:v>197</c:v>
                </c:pt>
                <c:pt idx="481">
                  <c:v>187</c:v>
                </c:pt>
                <c:pt idx="482">
                  <c:v>181</c:v>
                </c:pt>
                <c:pt idx="483">
                  <c:v>131</c:v>
                </c:pt>
                <c:pt idx="484">
                  <c:v>144</c:v>
                </c:pt>
                <c:pt idx="485">
                  <c:v>32</c:v>
                </c:pt>
                <c:pt idx="486">
                  <c:v>90</c:v>
                </c:pt>
                <c:pt idx="487">
                  <c:v>192</c:v>
                </c:pt>
                <c:pt idx="488">
                  <c:v>240</c:v>
                </c:pt>
                <c:pt idx="489">
                  <c:v>340</c:v>
                </c:pt>
                <c:pt idx="490">
                  <c:v>347</c:v>
                </c:pt>
                <c:pt idx="491">
                  <c:v>263</c:v>
                </c:pt>
                <c:pt idx="492">
                  <c:v>277</c:v>
                </c:pt>
                <c:pt idx="493">
                  <c:v>191</c:v>
                </c:pt>
                <c:pt idx="494">
                  <c:v>179</c:v>
                </c:pt>
                <c:pt idx="495">
                  <c:v>172</c:v>
                </c:pt>
                <c:pt idx="496">
                  <c:v>183</c:v>
                </c:pt>
                <c:pt idx="497">
                  <c:v>207</c:v>
                </c:pt>
                <c:pt idx="498">
                  <c:v>197</c:v>
                </c:pt>
                <c:pt idx="499">
                  <c:v>188</c:v>
                </c:pt>
                <c:pt idx="500">
                  <c:v>183</c:v>
                </c:pt>
                <c:pt idx="501">
                  <c:v>127</c:v>
                </c:pt>
                <c:pt idx="502">
                  <c:v>111</c:v>
                </c:pt>
                <c:pt idx="503">
                  <c:v>223</c:v>
                </c:pt>
                <c:pt idx="504">
                  <c:v>1057</c:v>
                </c:pt>
                <c:pt idx="505">
                  <c:v>666</c:v>
                </c:pt>
                <c:pt idx="506">
                  <c:v>569</c:v>
                </c:pt>
                <c:pt idx="507">
                  <c:v>413</c:v>
                </c:pt>
                <c:pt idx="508">
                  <c:v>251</c:v>
                </c:pt>
                <c:pt idx="509">
                  <c:v>166</c:v>
                </c:pt>
                <c:pt idx="510">
                  <c:v>99</c:v>
                </c:pt>
                <c:pt idx="511">
                  <c:v>172</c:v>
                </c:pt>
                <c:pt idx="512">
                  <c:v>146</c:v>
                </c:pt>
                <c:pt idx="513">
                  <c:v>34</c:v>
                </c:pt>
                <c:pt idx="514">
                  <c:v>21</c:v>
                </c:pt>
                <c:pt idx="515">
                  <c:v>16</c:v>
                </c:pt>
                <c:pt idx="516">
                  <c:v>28</c:v>
                </c:pt>
                <c:pt idx="517">
                  <c:v>82</c:v>
                </c:pt>
                <c:pt idx="518">
                  <c:v>13</c:v>
                </c:pt>
                <c:pt idx="519">
                  <c:v>50</c:v>
                </c:pt>
                <c:pt idx="520">
                  <c:v>160</c:v>
                </c:pt>
                <c:pt idx="521">
                  <c:v>234</c:v>
                </c:pt>
                <c:pt idx="522">
                  <c:v>283</c:v>
                </c:pt>
                <c:pt idx="523">
                  <c:v>273</c:v>
                </c:pt>
                <c:pt idx="524">
                  <c:v>331</c:v>
                </c:pt>
                <c:pt idx="525">
                  <c:v>55</c:v>
                </c:pt>
                <c:pt idx="526">
                  <c:v>68</c:v>
                </c:pt>
                <c:pt idx="527">
                  <c:v>425</c:v>
                </c:pt>
                <c:pt idx="528">
                  <c:v>176</c:v>
                </c:pt>
                <c:pt idx="529">
                  <c:v>159</c:v>
                </c:pt>
                <c:pt idx="530">
                  <c:v>115</c:v>
                </c:pt>
                <c:pt idx="531">
                  <c:v>81</c:v>
                </c:pt>
                <c:pt idx="532">
                  <c:v>77</c:v>
                </c:pt>
                <c:pt idx="533">
                  <c:v>66</c:v>
                </c:pt>
                <c:pt idx="534">
                  <c:v>0</c:v>
                </c:pt>
                <c:pt idx="535">
                  <c:v>-6</c:v>
                </c:pt>
                <c:pt idx="536">
                  <c:v>-10</c:v>
                </c:pt>
                <c:pt idx="537">
                  <c:v>-8</c:v>
                </c:pt>
                <c:pt idx="538">
                  <c:v>-2</c:v>
                </c:pt>
                <c:pt idx="539">
                  <c:v>2</c:v>
                </c:pt>
                <c:pt idx="540">
                  <c:v>8</c:v>
                </c:pt>
                <c:pt idx="541">
                  <c:v>3</c:v>
                </c:pt>
                <c:pt idx="542">
                  <c:v>49</c:v>
                </c:pt>
                <c:pt idx="543">
                  <c:v>103</c:v>
                </c:pt>
                <c:pt idx="544">
                  <c:v>171</c:v>
                </c:pt>
                <c:pt idx="545">
                  <c:v>224</c:v>
                </c:pt>
                <c:pt idx="546">
                  <c:v>152</c:v>
                </c:pt>
                <c:pt idx="547">
                  <c:v>147</c:v>
                </c:pt>
                <c:pt idx="548">
                  <c:v>154</c:v>
                </c:pt>
                <c:pt idx="549">
                  <c:v>216</c:v>
                </c:pt>
                <c:pt idx="550">
                  <c:v>252</c:v>
                </c:pt>
                <c:pt idx="551">
                  <c:v>250</c:v>
                </c:pt>
                <c:pt idx="552">
                  <c:v>-12</c:v>
                </c:pt>
                <c:pt idx="553">
                  <c:v>-11</c:v>
                </c:pt>
                <c:pt idx="554">
                  <c:v>-12</c:v>
                </c:pt>
                <c:pt idx="555">
                  <c:v>-12</c:v>
                </c:pt>
                <c:pt idx="556">
                  <c:v>-11</c:v>
                </c:pt>
                <c:pt idx="557">
                  <c:v>-14</c:v>
                </c:pt>
                <c:pt idx="558">
                  <c:v>-12</c:v>
                </c:pt>
                <c:pt idx="559">
                  <c:v>-11</c:v>
                </c:pt>
                <c:pt idx="560">
                  <c:v>-4</c:v>
                </c:pt>
                <c:pt idx="561">
                  <c:v>-8</c:v>
                </c:pt>
                <c:pt idx="562">
                  <c:v>-11</c:v>
                </c:pt>
                <c:pt idx="563">
                  <c:v>-12</c:v>
                </c:pt>
                <c:pt idx="564">
                  <c:v>-12</c:v>
                </c:pt>
                <c:pt idx="565">
                  <c:v>-9</c:v>
                </c:pt>
                <c:pt idx="566">
                  <c:v>-2</c:v>
                </c:pt>
                <c:pt idx="567">
                  <c:v>-3</c:v>
                </c:pt>
                <c:pt idx="568">
                  <c:v>-8</c:v>
                </c:pt>
                <c:pt idx="569">
                  <c:v>-8</c:v>
                </c:pt>
                <c:pt idx="570">
                  <c:v>-10</c:v>
                </c:pt>
                <c:pt idx="571">
                  <c:v>-5</c:v>
                </c:pt>
                <c:pt idx="572">
                  <c:v>-12</c:v>
                </c:pt>
                <c:pt idx="573">
                  <c:v>-15</c:v>
                </c:pt>
                <c:pt idx="574">
                  <c:v>-12</c:v>
                </c:pt>
                <c:pt idx="575">
                  <c:v>-11</c:v>
                </c:pt>
                <c:pt idx="576">
                  <c:v>83</c:v>
                </c:pt>
                <c:pt idx="577">
                  <c:v>62</c:v>
                </c:pt>
                <c:pt idx="578">
                  <c:v>119</c:v>
                </c:pt>
                <c:pt idx="579">
                  <c:v>164</c:v>
                </c:pt>
                <c:pt idx="580">
                  <c:v>175</c:v>
                </c:pt>
                <c:pt idx="581">
                  <c:v>155</c:v>
                </c:pt>
                <c:pt idx="582">
                  <c:v>190</c:v>
                </c:pt>
                <c:pt idx="583">
                  <c:v>271</c:v>
                </c:pt>
                <c:pt idx="584">
                  <c:v>291</c:v>
                </c:pt>
                <c:pt idx="585">
                  <c:v>206</c:v>
                </c:pt>
                <c:pt idx="586">
                  <c:v>151</c:v>
                </c:pt>
                <c:pt idx="587">
                  <c:v>153</c:v>
                </c:pt>
                <c:pt idx="588">
                  <c:v>48</c:v>
                </c:pt>
                <c:pt idx="589">
                  <c:v>219</c:v>
                </c:pt>
                <c:pt idx="590">
                  <c:v>221</c:v>
                </c:pt>
                <c:pt idx="591">
                  <c:v>109</c:v>
                </c:pt>
                <c:pt idx="592">
                  <c:v>144</c:v>
                </c:pt>
                <c:pt idx="593">
                  <c:v>180</c:v>
                </c:pt>
                <c:pt idx="594">
                  <c:v>243</c:v>
                </c:pt>
                <c:pt idx="595">
                  <c:v>216</c:v>
                </c:pt>
                <c:pt idx="596">
                  <c:v>203</c:v>
                </c:pt>
                <c:pt idx="597">
                  <c:v>273</c:v>
                </c:pt>
                <c:pt idx="598">
                  <c:v>170</c:v>
                </c:pt>
                <c:pt idx="599">
                  <c:v>220</c:v>
                </c:pt>
                <c:pt idx="600">
                  <c:v>108</c:v>
                </c:pt>
                <c:pt idx="601">
                  <c:v>87</c:v>
                </c:pt>
                <c:pt idx="602">
                  <c:v>24</c:v>
                </c:pt>
                <c:pt idx="603">
                  <c:v>31</c:v>
                </c:pt>
                <c:pt idx="604">
                  <c:v>55</c:v>
                </c:pt>
                <c:pt idx="605">
                  <c:v>108</c:v>
                </c:pt>
                <c:pt idx="606">
                  <c:v>134</c:v>
                </c:pt>
                <c:pt idx="607">
                  <c:v>134</c:v>
                </c:pt>
                <c:pt idx="608">
                  <c:v>99</c:v>
                </c:pt>
                <c:pt idx="609">
                  <c:v>83</c:v>
                </c:pt>
                <c:pt idx="610">
                  <c:v>34</c:v>
                </c:pt>
                <c:pt idx="611">
                  <c:v>56</c:v>
                </c:pt>
                <c:pt idx="612">
                  <c:v>79</c:v>
                </c:pt>
                <c:pt idx="613">
                  <c:v>85</c:v>
                </c:pt>
                <c:pt idx="614">
                  <c:v>49</c:v>
                </c:pt>
                <c:pt idx="615">
                  <c:v>-7</c:v>
                </c:pt>
                <c:pt idx="616">
                  <c:v>71</c:v>
                </c:pt>
                <c:pt idx="617">
                  <c:v>96</c:v>
                </c:pt>
                <c:pt idx="618">
                  <c:v>57</c:v>
                </c:pt>
                <c:pt idx="619">
                  <c:v>-11</c:v>
                </c:pt>
                <c:pt idx="620">
                  <c:v>3</c:v>
                </c:pt>
                <c:pt idx="621">
                  <c:v>-11</c:v>
                </c:pt>
                <c:pt idx="622">
                  <c:v>-13</c:v>
                </c:pt>
                <c:pt idx="623">
                  <c:v>-14</c:v>
                </c:pt>
                <c:pt idx="624">
                  <c:v>63</c:v>
                </c:pt>
                <c:pt idx="625">
                  <c:v>21</c:v>
                </c:pt>
                <c:pt idx="626">
                  <c:v>24</c:v>
                </c:pt>
                <c:pt idx="627">
                  <c:v>6</c:v>
                </c:pt>
                <c:pt idx="628">
                  <c:v>-3</c:v>
                </c:pt>
                <c:pt idx="629">
                  <c:v>-11</c:v>
                </c:pt>
                <c:pt idx="630">
                  <c:v>5</c:v>
                </c:pt>
                <c:pt idx="631">
                  <c:v>7</c:v>
                </c:pt>
                <c:pt idx="632">
                  <c:v>6</c:v>
                </c:pt>
                <c:pt idx="633">
                  <c:v>-2</c:v>
                </c:pt>
                <c:pt idx="634">
                  <c:v>29</c:v>
                </c:pt>
                <c:pt idx="635">
                  <c:v>98</c:v>
                </c:pt>
                <c:pt idx="636">
                  <c:v>93</c:v>
                </c:pt>
                <c:pt idx="637">
                  <c:v>97</c:v>
                </c:pt>
                <c:pt idx="638">
                  <c:v>168</c:v>
                </c:pt>
                <c:pt idx="639">
                  <c:v>118</c:v>
                </c:pt>
                <c:pt idx="640">
                  <c:v>32</c:v>
                </c:pt>
                <c:pt idx="641">
                  <c:v>113</c:v>
                </c:pt>
                <c:pt idx="642">
                  <c:v>265</c:v>
                </c:pt>
                <c:pt idx="643">
                  <c:v>477</c:v>
                </c:pt>
                <c:pt idx="644">
                  <c:v>967</c:v>
                </c:pt>
                <c:pt idx="645">
                  <c:v>1408</c:v>
                </c:pt>
                <c:pt idx="646">
                  <c:v>1750</c:v>
                </c:pt>
                <c:pt idx="647">
                  <c:v>2097</c:v>
                </c:pt>
                <c:pt idx="648">
                  <c:v>328</c:v>
                </c:pt>
                <c:pt idx="649">
                  <c:v>152</c:v>
                </c:pt>
                <c:pt idx="650">
                  <c:v>187</c:v>
                </c:pt>
                <c:pt idx="651">
                  <c:v>112</c:v>
                </c:pt>
                <c:pt idx="652">
                  <c:v>169</c:v>
                </c:pt>
                <c:pt idx="653">
                  <c:v>52</c:v>
                </c:pt>
                <c:pt idx="654">
                  <c:v>-2</c:v>
                </c:pt>
                <c:pt idx="655">
                  <c:v>-11</c:v>
                </c:pt>
                <c:pt idx="656">
                  <c:v>10</c:v>
                </c:pt>
                <c:pt idx="657">
                  <c:v>84</c:v>
                </c:pt>
                <c:pt idx="658">
                  <c:v>18</c:v>
                </c:pt>
                <c:pt idx="659">
                  <c:v>203</c:v>
                </c:pt>
                <c:pt idx="660">
                  <c:v>546</c:v>
                </c:pt>
                <c:pt idx="661">
                  <c:v>1014</c:v>
                </c:pt>
                <c:pt idx="662">
                  <c:v>1424</c:v>
                </c:pt>
                <c:pt idx="663">
                  <c:v>1462</c:v>
                </c:pt>
                <c:pt idx="664">
                  <c:v>1322</c:v>
                </c:pt>
                <c:pt idx="665">
                  <c:v>1233</c:v>
                </c:pt>
                <c:pt idx="666">
                  <c:v>1436</c:v>
                </c:pt>
                <c:pt idx="667">
                  <c:v>1714</c:v>
                </c:pt>
                <c:pt idx="668">
                  <c:v>1474</c:v>
                </c:pt>
                <c:pt idx="669">
                  <c:v>1587</c:v>
                </c:pt>
                <c:pt idx="670">
                  <c:v>1574</c:v>
                </c:pt>
                <c:pt idx="671">
                  <c:v>1344</c:v>
                </c:pt>
                <c:pt idx="672">
                  <c:v>1688</c:v>
                </c:pt>
                <c:pt idx="673">
                  <c:v>1581</c:v>
                </c:pt>
                <c:pt idx="674">
                  <c:v>1791</c:v>
                </c:pt>
                <c:pt idx="675">
                  <c:v>2220</c:v>
                </c:pt>
                <c:pt idx="676">
                  <c:v>2184</c:v>
                </c:pt>
                <c:pt idx="677">
                  <c:v>2534</c:v>
                </c:pt>
                <c:pt idx="678">
                  <c:v>2454</c:v>
                </c:pt>
                <c:pt idx="679">
                  <c:v>2068</c:v>
                </c:pt>
                <c:pt idx="680">
                  <c:v>2080</c:v>
                </c:pt>
                <c:pt idx="681">
                  <c:v>2065</c:v>
                </c:pt>
                <c:pt idx="682">
                  <c:v>1937</c:v>
                </c:pt>
                <c:pt idx="683">
                  <c:v>1922</c:v>
                </c:pt>
                <c:pt idx="684">
                  <c:v>1860</c:v>
                </c:pt>
                <c:pt idx="685">
                  <c:v>1503</c:v>
                </c:pt>
                <c:pt idx="686">
                  <c:v>1702</c:v>
                </c:pt>
                <c:pt idx="687">
                  <c:v>1940</c:v>
                </c:pt>
                <c:pt idx="688">
                  <c:v>1740</c:v>
                </c:pt>
                <c:pt idx="689">
                  <c:v>1943</c:v>
                </c:pt>
                <c:pt idx="690">
                  <c:v>1814</c:v>
                </c:pt>
                <c:pt idx="691">
                  <c:v>1430</c:v>
                </c:pt>
                <c:pt idx="692">
                  <c:v>1327</c:v>
                </c:pt>
                <c:pt idx="693">
                  <c:v>1206</c:v>
                </c:pt>
                <c:pt idx="694">
                  <c:v>1461</c:v>
                </c:pt>
                <c:pt idx="695">
                  <c:v>1047</c:v>
                </c:pt>
                <c:pt idx="696">
                  <c:v>1415</c:v>
                </c:pt>
                <c:pt idx="697">
                  <c:v>1369</c:v>
                </c:pt>
                <c:pt idx="698">
                  <c:v>1200</c:v>
                </c:pt>
                <c:pt idx="699">
                  <c:v>1014</c:v>
                </c:pt>
                <c:pt idx="700">
                  <c:v>779</c:v>
                </c:pt>
                <c:pt idx="701">
                  <c:v>503</c:v>
                </c:pt>
                <c:pt idx="702">
                  <c:v>226</c:v>
                </c:pt>
                <c:pt idx="703">
                  <c:v>52</c:v>
                </c:pt>
                <c:pt idx="704">
                  <c:v>-13</c:v>
                </c:pt>
                <c:pt idx="705">
                  <c:v>-10</c:v>
                </c:pt>
                <c:pt idx="706">
                  <c:v>-15</c:v>
                </c:pt>
                <c:pt idx="707">
                  <c:v>-13</c:v>
                </c:pt>
                <c:pt idx="708">
                  <c:v>-11</c:v>
                </c:pt>
                <c:pt idx="709">
                  <c:v>14</c:v>
                </c:pt>
                <c:pt idx="710">
                  <c:v>102</c:v>
                </c:pt>
                <c:pt idx="711">
                  <c:v>197</c:v>
                </c:pt>
                <c:pt idx="712">
                  <c:v>344</c:v>
                </c:pt>
                <c:pt idx="713">
                  <c:v>562</c:v>
                </c:pt>
                <c:pt idx="714">
                  <c:v>445</c:v>
                </c:pt>
                <c:pt idx="715">
                  <c:v>295</c:v>
                </c:pt>
                <c:pt idx="716">
                  <c:v>210</c:v>
                </c:pt>
                <c:pt idx="717">
                  <c:v>113</c:v>
                </c:pt>
                <c:pt idx="718">
                  <c:v>60</c:v>
                </c:pt>
                <c:pt idx="719">
                  <c:v>79</c:v>
                </c:pt>
                <c:pt idx="720">
                  <c:v>214</c:v>
                </c:pt>
                <c:pt idx="721">
                  <c:v>1039</c:v>
                </c:pt>
                <c:pt idx="722">
                  <c:v>2017</c:v>
                </c:pt>
                <c:pt idx="723">
                  <c:v>2399</c:v>
                </c:pt>
                <c:pt idx="724">
                  <c:v>2069</c:v>
                </c:pt>
                <c:pt idx="725">
                  <c:v>1810</c:v>
                </c:pt>
                <c:pt idx="726">
                  <c:v>2069</c:v>
                </c:pt>
                <c:pt idx="727">
                  <c:v>1946</c:v>
                </c:pt>
                <c:pt idx="728">
                  <c:v>1026</c:v>
                </c:pt>
                <c:pt idx="729">
                  <c:v>2696</c:v>
                </c:pt>
                <c:pt idx="730">
                  <c:v>2784</c:v>
                </c:pt>
                <c:pt idx="731">
                  <c:v>2920</c:v>
                </c:pt>
                <c:pt idx="732">
                  <c:v>2913</c:v>
                </c:pt>
                <c:pt idx="733">
                  <c:v>2748</c:v>
                </c:pt>
                <c:pt idx="734">
                  <c:v>2638</c:v>
                </c:pt>
                <c:pt idx="735">
                  <c:v>2357</c:v>
                </c:pt>
                <c:pt idx="736">
                  <c:v>2259</c:v>
                </c:pt>
                <c:pt idx="737">
                  <c:v>2622</c:v>
                </c:pt>
                <c:pt idx="738">
                  <c:v>2136</c:v>
                </c:pt>
                <c:pt idx="739">
                  <c:v>1117</c:v>
                </c:pt>
                <c:pt idx="740">
                  <c:v>2130</c:v>
                </c:pt>
                <c:pt idx="741">
                  <c:v>2243</c:v>
                </c:pt>
                <c:pt idx="742">
                  <c:v>2279</c:v>
                </c:pt>
                <c:pt idx="743">
                  <c:v>2412</c:v>
                </c:pt>
              </c:numCache>
            </c:numRef>
          </c:val>
        </c:ser>
        <c:marker val="1"/>
        <c:axId val="78336768"/>
        <c:axId val="78338688"/>
      </c:lineChart>
      <c:catAx>
        <c:axId val="783367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Hour of</a:t>
                </a:r>
                <a:r>
                  <a:rPr lang="en-US" sz="1200" baseline="0"/>
                  <a:t> Month</a:t>
                </a:r>
                <a:r>
                  <a:rPr lang="en-US" sz="1200"/>
                  <a:t> (1 = 1</a:t>
                </a:r>
                <a:r>
                  <a:rPr lang="en-US" sz="1200" baseline="0"/>
                  <a:t> am day 1</a:t>
                </a:r>
                <a:r>
                  <a:rPr lang="en-US" sz="1200"/>
                  <a:t>)</a:t>
                </a:r>
              </a:p>
            </c:rich>
          </c:tx>
          <c:layout>
            <c:manualLayout>
              <c:xMode val="edge"/>
              <c:yMode val="edge"/>
              <c:x val="0.43459316045734181"/>
              <c:y val="0.9274369234784505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/>
            </a:pPr>
            <a:endParaRPr lang="en-US"/>
          </a:p>
        </c:txPr>
        <c:crossAx val="78338688"/>
        <c:crosses val="autoZero"/>
        <c:auto val="1"/>
        <c:lblAlgn val="ctr"/>
        <c:lblOffset val="100"/>
        <c:tickLblSkip val="24"/>
        <c:tickMarkSkip val="24"/>
      </c:catAx>
      <c:valAx>
        <c:axId val="78338688"/>
        <c:scaling>
          <c:orientation val="minMax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>
            <c:manualLayout>
              <c:xMode val="edge"/>
              <c:yMode val="edge"/>
              <c:x val="1.8414962476716538E-2"/>
              <c:y val="0.35748657596679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78336768"/>
        <c:crosses val="autoZero"/>
        <c:crossBetween val="between"/>
        <c:majorUnit val="10000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3120162733952088"/>
          <c:y val="9.7886687104804859E-2"/>
          <c:w val="0.6026319066390593"/>
          <c:h val="8.6271775374739026E-2"/>
        </c:manualLayout>
      </c:layout>
      <c:overlay val="1"/>
    </c:legend>
    <c:plotVisOnly val="1"/>
    <c:dispBlanksAs val="gap"/>
  </c:chart>
  <c:spPr>
    <a:solidFill>
      <a:srgbClr val="FFFFFF"/>
    </a:solidFill>
    <a:ln w="9525">
      <a:solidFill>
        <a:schemeClr val="accent1"/>
      </a:solidFill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0.50435</cdr:x>
      <cdr:y>0.64491</cdr:y>
    </cdr:from>
    <cdr:to>
      <cdr:x>0.88695</cdr:x>
      <cdr:y>0.70634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19600" y="3200400"/>
          <a:ext cx="3352740" cy="3048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Times New Roman"/>
            </a:defRPr>
          </a:lvl1pPr>
          <a:lvl2pPr marL="457200" indent="0">
            <a:defRPr sz="1100">
              <a:latin typeface="Times New Roman"/>
            </a:defRPr>
          </a:lvl2pPr>
          <a:lvl3pPr marL="914400" indent="0">
            <a:defRPr sz="1100">
              <a:latin typeface="Times New Roman"/>
            </a:defRPr>
          </a:lvl3pPr>
          <a:lvl4pPr marL="1371600" indent="0">
            <a:defRPr sz="1100">
              <a:latin typeface="Times New Roman"/>
            </a:defRPr>
          </a:lvl4pPr>
          <a:lvl5pPr marL="1828800" indent="0">
            <a:defRPr sz="1100">
              <a:latin typeface="Times New Roman"/>
            </a:defRPr>
          </a:lvl5pPr>
          <a:lvl6pPr marL="2286000" indent="0">
            <a:defRPr sz="1100">
              <a:latin typeface="Times New Roman"/>
            </a:defRPr>
          </a:lvl6pPr>
          <a:lvl7pPr marL="2743200" indent="0">
            <a:defRPr sz="1100">
              <a:latin typeface="Times New Roman"/>
            </a:defRPr>
          </a:lvl7pPr>
          <a:lvl8pPr marL="3200400" indent="0">
            <a:defRPr sz="1100">
              <a:latin typeface="Times New Roman"/>
            </a:defRPr>
          </a:lvl8pPr>
          <a:lvl9pPr marL="3657600" indent="0">
            <a:defRPr sz="1100">
              <a:latin typeface="Times New Roman"/>
            </a:defRPr>
          </a:lvl9pPr>
        </a:lstStyle>
        <a:p xmlns:a="http://schemas.openxmlformats.org/drawingml/2006/main">
          <a:r>
            <a:rPr lang="en-US" sz="1400" dirty="0" smtClean="0">
              <a:solidFill>
                <a:srgbClr val="C00000"/>
              </a:solidFill>
            </a:rPr>
            <a:t>Thermal picks up when loads increase</a:t>
          </a:r>
          <a:endParaRPr lang="en-US" sz="1400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0.45217</cdr:x>
      <cdr:y>0.64491</cdr:y>
    </cdr:from>
    <cdr:to>
      <cdr:x>0.49565</cdr:x>
      <cdr:y>0.67562</cdr:y>
    </cdr:to>
    <cdr:sp macro="" textlink="">
      <cdr:nvSpPr>
        <cdr:cNvPr id="4" name="Straight Arrow Connector 3"/>
        <cdr:cNvSpPr/>
      </cdr:nvSpPr>
      <cdr:spPr bwMode="auto">
        <a:xfrm xmlns:a="http://schemas.openxmlformats.org/drawingml/2006/main" rot="10800000">
          <a:off x="3962399" y="3200400"/>
          <a:ext cx="381001" cy="152401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19050" cap="flat" cmpd="sng" algn="ctr">
          <a:solidFill>
            <a:srgbClr val="C00000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0.34442</cdr:x>
      <cdr:y>0.66154</cdr:y>
    </cdr:from>
    <cdr:to>
      <cdr:x>0.72327</cdr:x>
      <cdr:y>0.72308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48000" y="3276600"/>
          <a:ext cx="3352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 smtClean="0">
              <a:solidFill>
                <a:srgbClr val="C00000"/>
              </a:solidFill>
            </a:rPr>
            <a:t>Thermal picks up when loads increase</a:t>
          </a:r>
          <a:endParaRPr lang="en-US" sz="1400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0.35303</cdr:x>
      <cdr:y>0.58462</cdr:y>
    </cdr:from>
    <cdr:to>
      <cdr:x>0.38747</cdr:x>
      <cdr:y>0.66154</cdr:y>
    </cdr:to>
    <cdr:sp macro="" textlink="">
      <cdr:nvSpPr>
        <cdr:cNvPr id="4" name="Straight Arrow Connector 3"/>
        <cdr:cNvSpPr/>
      </cdr:nvSpPr>
      <cdr:spPr bwMode="auto">
        <a:xfrm xmlns:a="http://schemas.openxmlformats.org/drawingml/2006/main" rot="16200000" flipV="1">
          <a:off x="3086100" y="2933700"/>
          <a:ext cx="381000" cy="304800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19050" cap="flat" cmpd="sng" algn="ctr">
          <a:solidFill>
            <a:srgbClr val="C00000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0.663</cdr:x>
      <cdr:y>0.58462</cdr:y>
    </cdr:from>
    <cdr:to>
      <cdr:x>0.68022</cdr:x>
      <cdr:y>0.66154</cdr:y>
    </cdr:to>
    <cdr:sp macro="" textlink="">
      <cdr:nvSpPr>
        <cdr:cNvPr id="6" name="Straight Arrow Connector 5"/>
        <cdr:cNvSpPr/>
      </cdr:nvSpPr>
      <cdr:spPr bwMode="auto">
        <a:xfrm xmlns:a="http://schemas.openxmlformats.org/drawingml/2006/main" rot="5400000" flipH="1" flipV="1">
          <a:off x="5753100" y="3009900"/>
          <a:ext cx="381000" cy="152400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19050" cap="flat" cmpd="sng" algn="ctr">
          <a:solidFill>
            <a:srgbClr val="C00000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0.17992</cdr:x>
      <cdr:y>0.44142</cdr:y>
    </cdr:from>
    <cdr:to>
      <cdr:x>0.53194</cdr:x>
      <cdr:y>0.51255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14450" y="2009775"/>
          <a:ext cx="2571751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C00000"/>
              </a:solidFill>
            </a:rPr>
            <a:t>All thermal resources dispatched</a:t>
          </a:r>
        </a:p>
      </cdr:txBody>
    </cdr:sp>
  </cdr:relSizeAnchor>
  <cdr:relSizeAnchor xmlns:cdr="http://schemas.openxmlformats.org/drawingml/2006/chartDrawing">
    <cdr:from>
      <cdr:x>0.1708</cdr:x>
      <cdr:y>0.64435</cdr:y>
    </cdr:from>
    <cdr:to>
      <cdr:x>0.38201</cdr:x>
      <cdr:y>0.71548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247775" y="2933700"/>
          <a:ext cx="1543051" cy="32385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400">
              <a:solidFill>
                <a:srgbClr val="CC00CC"/>
              </a:solidFill>
            </a:rPr>
            <a:t>Max</a:t>
          </a:r>
          <a:r>
            <a:rPr lang="en-US" sz="1400" baseline="0">
              <a:solidFill>
                <a:srgbClr val="CC00CC"/>
              </a:solidFill>
            </a:rPr>
            <a:t> SW Purchase</a:t>
          </a:r>
          <a:endParaRPr lang="en-US" sz="1400">
            <a:solidFill>
              <a:srgbClr val="CC00CC"/>
            </a:solidFill>
          </a:endParaRPr>
        </a:p>
      </cdr:txBody>
    </cdr:sp>
  </cdr:relSizeAnchor>
  <cdr:relSizeAnchor xmlns:cdr="http://schemas.openxmlformats.org/drawingml/2006/chartDrawing">
    <cdr:from>
      <cdr:x>0.32725</cdr:x>
      <cdr:y>0.70502</cdr:y>
    </cdr:from>
    <cdr:to>
      <cdr:x>0.35202</cdr:x>
      <cdr:y>0.77615</cdr:y>
    </cdr:to>
    <cdr:cxnSp macro="">
      <cdr:nvCxnSpPr>
        <cdr:cNvPr id="4" name="Straight Arrow Connector 3"/>
        <cdr:cNvCxnSpPr/>
      </cdr:nvCxnSpPr>
      <cdr:spPr>
        <a:xfrm xmlns:a="http://schemas.openxmlformats.org/drawingml/2006/main" rot="16200000" flipH="1">
          <a:off x="2319338" y="3281365"/>
          <a:ext cx="323850" cy="180975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CC00CC"/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0.41851</cdr:x>
      <cdr:y>0.50628</cdr:y>
    </cdr:from>
    <cdr:to>
      <cdr:x>0.45763</cdr:x>
      <cdr:y>0.57113</cdr:y>
    </cdr:to>
    <cdr:sp macro="" textlink="">
      <cdr:nvSpPr>
        <cdr:cNvPr id="6" name="Straight Arrow Connector 5"/>
        <cdr:cNvSpPr/>
      </cdr:nvSpPr>
      <cdr:spPr>
        <a:xfrm xmlns:a="http://schemas.openxmlformats.org/drawingml/2006/main" rot="16200000" flipH="1">
          <a:off x="3057526" y="2305049"/>
          <a:ext cx="285751" cy="29527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0.20181</cdr:x>
      <cdr:y>0.55773</cdr:y>
    </cdr:from>
    <cdr:to>
      <cdr:x>0.47219</cdr:x>
      <cdr:y>0.63399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485901" y="2438401"/>
          <a:ext cx="1990725" cy="333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C00000"/>
              </a:solidFill>
            </a:rPr>
            <a:t>Thermal</a:t>
          </a:r>
          <a:r>
            <a:rPr lang="en-US" sz="1400" baseline="0">
              <a:solidFill>
                <a:srgbClr val="C00000"/>
              </a:solidFill>
            </a:rPr>
            <a:t> at Minimum</a:t>
          </a:r>
          <a:endParaRPr lang="en-US" sz="140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0.6326</cdr:x>
      <cdr:y>0.43573</cdr:y>
    </cdr:from>
    <cdr:to>
      <cdr:x>0.91332</cdr:x>
      <cdr:y>0.51198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657726" y="1905001"/>
          <a:ext cx="2066925" cy="333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0070C0"/>
              </a:solidFill>
            </a:rPr>
            <a:t>Hydro at DEC Minimum</a:t>
          </a:r>
        </a:p>
      </cdr:txBody>
    </cdr:sp>
  </cdr:relSizeAnchor>
  <cdr:relSizeAnchor xmlns:cdr="http://schemas.openxmlformats.org/drawingml/2006/chartDrawing">
    <cdr:from>
      <cdr:x>0.2458</cdr:x>
      <cdr:y>0.63834</cdr:y>
    </cdr:from>
    <cdr:to>
      <cdr:x>0.31436</cdr:x>
      <cdr:y>0.74946</cdr:y>
    </cdr:to>
    <cdr:sp macro="" textlink="">
      <cdr:nvSpPr>
        <cdr:cNvPr id="7" name="Straight Arrow Connector 6"/>
        <cdr:cNvSpPr/>
      </cdr:nvSpPr>
      <cdr:spPr>
        <a:xfrm xmlns:a="http://schemas.openxmlformats.org/drawingml/2006/main" rot="10800000" flipV="1">
          <a:off x="1809752" y="2790824"/>
          <a:ext cx="504825" cy="48577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0.71151</cdr:x>
      <cdr:y>0.3573</cdr:y>
    </cdr:from>
    <cdr:to>
      <cdr:x>0.79172</cdr:x>
      <cdr:y>0.44009</cdr:y>
    </cdr:to>
    <cdr:sp macro="" textlink="">
      <cdr:nvSpPr>
        <cdr:cNvPr id="9" name="Straight Arrow Connector 8"/>
        <cdr:cNvSpPr/>
      </cdr:nvSpPr>
      <cdr:spPr>
        <a:xfrm xmlns:a="http://schemas.openxmlformats.org/drawingml/2006/main" flipV="1">
          <a:off x="5238751" y="1562101"/>
          <a:ext cx="590550" cy="36195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70C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25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59825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fld id="{5B7AD3CD-DD7B-4400-A165-621458F920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379913"/>
            <a:ext cx="5086350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25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9825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fld id="{11A1B891-C5B8-411F-B48C-D791921476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371D8-817C-4167-A1F9-1C3C306D6A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1073D-76C4-423F-9FE6-8DE041A702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C2FE1-89E4-4EC1-BDDB-E4A13281AF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AAADE-32CB-4073-8CFA-3CAB53559C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56997-9D20-4901-8DE4-BE254A1E8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D0671-EEF6-488F-91FE-41DA35B9F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19D35-8D0F-4FF0-BEAB-B0856A760D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519A0-366A-4290-9554-96CECF41A2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4B381-987D-4098-B87B-ACC15DCD38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32253-B75F-4C57-8DF9-1AD9F45E87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56BC33-FA67-495F-85CF-CC73494083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1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361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Resource Adequacy Technical Committee Meeting</a:t>
            </a:r>
          </a:p>
        </p:txBody>
      </p:sp>
      <p:sp>
        <p:nvSpPr>
          <p:cNvPr id="361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36AAA6C-973E-4DBB-8271-713F509AAA36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61479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228600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2819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Vetting the GENESYS Model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5562600"/>
            <a:ext cx="6400800" cy="1066800"/>
          </a:xfrm>
        </p:spPr>
        <p:txBody>
          <a:bodyPr/>
          <a:lstStyle/>
          <a:p>
            <a:pPr eaLnBrk="1" hangingPunct="1"/>
            <a:r>
              <a:rPr lang="en-US" sz="1800" dirty="0" smtClean="0"/>
              <a:t>Resource Adequacy Technical Committee Meeting</a:t>
            </a:r>
            <a:br>
              <a:rPr lang="en-US" sz="1800" dirty="0" smtClean="0"/>
            </a:br>
            <a:r>
              <a:rPr lang="en-US" sz="1800" dirty="0" smtClean="0"/>
              <a:t>Portland, Oregon</a:t>
            </a:r>
            <a:br>
              <a:rPr lang="en-US" sz="1800" dirty="0" smtClean="0"/>
            </a:br>
            <a:r>
              <a:rPr lang="en-US" sz="1800" dirty="0" smtClean="0"/>
              <a:t>June 23,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04800"/>
            <a:ext cx="6096000" cy="685800"/>
          </a:xfrm>
        </p:spPr>
        <p:txBody>
          <a:bodyPr/>
          <a:lstStyle/>
          <a:p>
            <a:r>
              <a:rPr lang="en-US" dirty="0" smtClean="0"/>
              <a:t>Under-Supply Condition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19A0-366A-4290-9554-96CECF41A24C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990600" y="1371600"/>
          <a:ext cx="7305675" cy="455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Check Over-Supply Conditions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B381-987D-4098-B87B-ACC15DCD385C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4" name="Chart 3"/>
          <p:cNvGraphicFramePr/>
          <p:nvPr/>
        </p:nvGraphicFramePr>
        <p:xfrm>
          <a:off x="304800" y="1066800"/>
          <a:ext cx="8605837" cy="5114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3048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Actual</a:t>
            </a:r>
            <a:r>
              <a:rPr lang="en-US" sz="3600" dirty="0" smtClean="0"/>
              <a:t> Hourly Dispatch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638800" y="4343400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Thermal mostly off</a:t>
            </a:r>
            <a:endParaRPr lang="en-US" sz="1400" dirty="0">
              <a:solidFill>
                <a:srgbClr val="C0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10800000" flipV="1">
            <a:off x="5181600" y="4648200"/>
            <a:ext cx="685800" cy="5334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257800" y="29718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Hydro shows max flexibility including providing additional spill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04800"/>
            <a:ext cx="60198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FF0000"/>
                </a:solidFill>
              </a:rPr>
              <a:t>Simulated</a:t>
            </a:r>
            <a:r>
              <a:rPr lang="en-US" sz="3600" dirty="0" smtClean="0"/>
              <a:t> Hourly Dispatch</a:t>
            </a:r>
            <a:endParaRPr lang="en-US" sz="3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19A0-366A-4290-9554-96CECF41A24C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609600" y="1828800"/>
          <a:ext cx="7905750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95800" y="37338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DEC minimum for within hour balancing</a:t>
            </a:r>
            <a:br>
              <a:rPr lang="en-US" sz="1400" dirty="0" smtClean="0">
                <a:solidFill>
                  <a:srgbClr val="0070C0"/>
                </a:solidFill>
              </a:rPr>
            </a:br>
            <a:r>
              <a:rPr lang="en-US" sz="1400" dirty="0" smtClean="0">
                <a:solidFill>
                  <a:srgbClr val="0070C0"/>
                </a:solidFill>
              </a:rPr>
              <a:t>(does not show the within hour variation)</a:t>
            </a:r>
            <a:endParaRPr lang="en-US" sz="1400" dirty="0">
              <a:solidFill>
                <a:srgbClr val="0070C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16200000" flipV="1">
            <a:off x="5067300" y="3467100"/>
            <a:ext cx="304800" cy="762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04800"/>
            <a:ext cx="6096000" cy="685800"/>
          </a:xfrm>
        </p:spPr>
        <p:txBody>
          <a:bodyPr/>
          <a:lstStyle/>
          <a:p>
            <a:r>
              <a:rPr lang="en-US" dirty="0" smtClean="0"/>
              <a:t>Over-Supply Condition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19A0-366A-4290-9554-96CECF41A24C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8" name="Chart 7"/>
          <p:cNvGraphicFramePr/>
          <p:nvPr/>
        </p:nvGraphicFramePr>
        <p:xfrm>
          <a:off x="914400" y="1524000"/>
          <a:ext cx="7362825" cy="4371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Check Individual Resource Dispatch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152400"/>
            <a:ext cx="6019800" cy="7620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Simulated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Winter*</a:t>
            </a:r>
            <a:r>
              <a:rPr lang="en-US" sz="2800" dirty="0" smtClean="0"/>
              <a:t> Dispatch for</a:t>
            </a:r>
            <a:br>
              <a:rPr lang="en-US" sz="2800" dirty="0" smtClean="0"/>
            </a:br>
            <a:r>
              <a:rPr lang="en-US" sz="2800" dirty="0" smtClean="0"/>
              <a:t>Bennett Mountain (gas)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June 7,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19A0-366A-4290-9554-96CECF41A24C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52400" y="990600"/>
          <a:ext cx="8849782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886201"/>
            <a:ext cx="8839200" cy="236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514600" y="5181600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Dispatched when needed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rot="16200000" flipV="1">
            <a:off x="2819400" y="4724400"/>
            <a:ext cx="609600" cy="1524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4724400" y="4648200"/>
            <a:ext cx="990600" cy="4572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286000" y="3962400"/>
            <a:ext cx="533400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100" dirty="0"/>
          </a:p>
        </p:txBody>
      </p:sp>
      <p:sp>
        <p:nvSpPr>
          <p:cNvPr id="15" name="TextBox 14"/>
          <p:cNvSpPr txBox="1"/>
          <p:nvPr/>
        </p:nvSpPr>
        <p:spPr>
          <a:xfrm>
            <a:off x="1828800" y="6248400"/>
            <a:ext cx="640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*Summer capacity is 165 MW.  On 1/31/11 it was dispatched at 182 MW. 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57150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FF0000"/>
                </a:solidFill>
              </a:rPr>
              <a:t>Historical</a:t>
            </a:r>
            <a:r>
              <a:rPr lang="en-US" sz="3600" dirty="0" smtClean="0"/>
              <a:t> Daily Dispatch</a:t>
            </a:r>
            <a:br>
              <a:rPr lang="en-US" sz="3600" dirty="0" smtClean="0"/>
            </a:br>
            <a:r>
              <a:rPr lang="en-US" sz="3600" dirty="0" smtClean="0"/>
              <a:t>Bennett – </a:t>
            </a:r>
            <a:r>
              <a:rPr lang="en-US" sz="3600" dirty="0" smtClean="0">
                <a:solidFill>
                  <a:srgbClr val="FF0000"/>
                </a:solidFill>
              </a:rPr>
              <a:t>August*</a:t>
            </a:r>
            <a:r>
              <a:rPr lang="en-US" sz="3600" dirty="0" smtClean="0"/>
              <a:t> 2010</a:t>
            </a:r>
            <a:endParaRPr lang="en-US" sz="3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19A0-366A-4290-9554-96CECF41A24C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762000" y="1828800"/>
          <a:ext cx="7620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6248400"/>
            <a:ext cx="640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*Summer capacity is 165 MW.  On 1/31/11 it was dispatched at 182 MW. 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152400"/>
            <a:ext cx="6019800" cy="7620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Simulated</a:t>
            </a:r>
            <a:r>
              <a:rPr lang="en-US" sz="2800" dirty="0" smtClean="0"/>
              <a:t> Dispatch for</a:t>
            </a:r>
            <a:br>
              <a:rPr lang="en-US" sz="2800" dirty="0" smtClean="0"/>
            </a:br>
            <a:r>
              <a:rPr lang="en-US" sz="2800" dirty="0" smtClean="0"/>
              <a:t>Boardman (coal)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19A0-366A-4290-9554-96CECF41A24C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52400" y="990600"/>
          <a:ext cx="8849782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886201"/>
            <a:ext cx="8839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590800" y="5105400"/>
            <a:ext cx="3276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Base loaded plant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0" y="3962400"/>
            <a:ext cx="533400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534400" cy="42672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Add seasonal capacity values </a:t>
            </a:r>
            <a:r>
              <a:rPr lang="en-US" sz="2800" dirty="0" smtClean="0"/>
              <a:t>to the simulation </a:t>
            </a:r>
          </a:p>
          <a:p>
            <a:pPr lvl="1"/>
            <a:r>
              <a:rPr lang="en-US" sz="2400" dirty="0" smtClean="0"/>
              <a:t>GENESYS currently uses winter capacity values only because until recently the region focused on winter problems</a:t>
            </a:r>
          </a:p>
          <a:p>
            <a:pPr lvl="1"/>
            <a:r>
              <a:rPr lang="en-US" sz="2400" dirty="0" smtClean="0"/>
              <a:t>Seasonal capacity values are easily added via data tables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Add ramping rate logic</a:t>
            </a:r>
          </a:p>
          <a:p>
            <a:pPr lvl="1"/>
            <a:r>
              <a:rPr lang="en-US" sz="2400" dirty="0" smtClean="0"/>
              <a:t>First issue is to get good data</a:t>
            </a:r>
          </a:p>
          <a:p>
            <a:pPr lvl="1"/>
            <a:r>
              <a:rPr lang="en-US" sz="2400" dirty="0" smtClean="0"/>
              <a:t>Logic to implement ramping is not yet in the model</a:t>
            </a:r>
          </a:p>
          <a:p>
            <a:pPr lvl="1"/>
            <a:r>
              <a:rPr lang="en-US" sz="2400" dirty="0" smtClean="0"/>
              <a:t>Coal “day-must” run logic is in the model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AADE-32CB-4073-8CFA-3CAB53559CB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CCA3-14F3-47DE-A09B-E5A2FF226516}" type="slidenum">
              <a:rPr lang="en-US"/>
              <a:pPr/>
              <a:t>2</a:t>
            </a:fld>
            <a:endParaRPr lang="en-US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685800"/>
            <a:ext cx="5181600" cy="1219200"/>
          </a:xfrm>
        </p:spPr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</a:rPr>
              <a:t>Purpose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153400" cy="4114800"/>
          </a:xfrm>
          <a:solidFill>
            <a:srgbClr val="FFFFFF"/>
          </a:solidFill>
        </p:spPr>
        <p:txBody>
          <a:bodyPr/>
          <a:lstStyle/>
          <a:p>
            <a:pPr marL="609600" indent="-609600"/>
            <a:r>
              <a:rPr lang="en-US" dirty="0" smtClean="0"/>
              <a:t>To ensure that the GENESYS model accurately represents how regional resources are used.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CCA3-14F3-47DE-A09B-E5A2FF226516}" type="slidenum">
              <a:rPr lang="en-US"/>
              <a:pPr/>
              <a:t>3</a:t>
            </a:fld>
            <a:endParaRPr lang="en-US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152400"/>
            <a:ext cx="6019800" cy="1219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Method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153400" cy="4419600"/>
          </a:xfrm>
          <a:solidFill>
            <a:srgbClr val="FFFFFF"/>
          </a:solidFill>
        </p:spPr>
        <p:txBody>
          <a:bodyPr/>
          <a:lstStyle/>
          <a:p>
            <a:pPr marL="609600" indent="-609600"/>
            <a:r>
              <a:rPr lang="en-US" sz="2800" dirty="0" smtClean="0"/>
              <a:t>Validation involves checking simulated resource dispatch against actual dispatch.       </a:t>
            </a:r>
          </a:p>
          <a:p>
            <a:pPr marL="609600" indent="-609600"/>
            <a:r>
              <a:rPr lang="en-US" sz="2800" dirty="0" smtClean="0"/>
              <a:t>Patterns in the simulated dispatch are checked for consistency with actual dispatch patterns under various load, hydro and wind conditions.</a:t>
            </a:r>
          </a:p>
          <a:p>
            <a:pPr marL="1009650" lvl="1" indent="-609600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28600"/>
            <a:ext cx="6629400" cy="1143000"/>
          </a:xfrm>
          <a:solidFill>
            <a:srgbClr val="CCFFFF"/>
          </a:solidFill>
        </p:spPr>
        <p:txBody>
          <a:bodyPr/>
          <a:lstStyle/>
          <a:p>
            <a:pPr marL="609600" indent="-609600"/>
            <a:r>
              <a:rPr lang="en-US" sz="2800" dirty="0" smtClean="0"/>
              <a:t>How do we ensure that GENESYS accurately reflects resource operation?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r>
              <a:rPr lang="en-US" sz="2400" dirty="0" smtClean="0"/>
              <a:t>Compare historical vs. simulated hourly dispatch</a:t>
            </a:r>
          </a:p>
          <a:p>
            <a:pPr lvl="1"/>
            <a:r>
              <a:rPr lang="en-US" sz="2000" dirty="0" smtClean="0"/>
              <a:t>For aggregate resources types (hydro, thermal, wind)</a:t>
            </a:r>
          </a:p>
          <a:p>
            <a:pPr lvl="1"/>
            <a:r>
              <a:rPr lang="en-US" sz="2000" dirty="0" smtClean="0"/>
              <a:t>For thermal fuel types (coal, gas, nuclear)</a:t>
            </a:r>
          </a:p>
          <a:p>
            <a:pPr lvl="1"/>
            <a:r>
              <a:rPr lang="en-US" sz="2000" dirty="0" smtClean="0"/>
              <a:t>For individual resources</a:t>
            </a:r>
          </a:p>
          <a:p>
            <a:r>
              <a:rPr lang="en-US" sz="2400" dirty="0" smtClean="0"/>
              <a:t>Check simulated dispatch for </a:t>
            </a:r>
          </a:p>
          <a:p>
            <a:pPr lvl="1"/>
            <a:r>
              <a:rPr lang="en-US" sz="2000" dirty="0" smtClean="0"/>
              <a:t>Under-supply conditions</a:t>
            </a:r>
          </a:p>
          <a:p>
            <a:pPr lvl="1"/>
            <a:r>
              <a:rPr lang="en-US" sz="2000" dirty="0" smtClean="0"/>
              <a:t>Over-supply conditions</a:t>
            </a:r>
          </a:p>
          <a:p>
            <a:pPr lvl="1"/>
            <a:r>
              <a:rPr lang="en-US" sz="2000" dirty="0" smtClean="0"/>
              <a:t>Various wind and hydro conditions</a:t>
            </a:r>
          </a:p>
          <a:p>
            <a:r>
              <a:rPr lang="en-US" sz="2400" dirty="0" smtClean="0"/>
              <a:t>Adequacy Forum’s technical committee is tasked with reviewing the simulation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AADE-32CB-4073-8CFA-3CAB53559C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28600"/>
            <a:ext cx="6629400" cy="1143000"/>
          </a:xfrm>
          <a:solidFill>
            <a:srgbClr val="CCFFFF"/>
          </a:solidFill>
        </p:spPr>
        <p:txBody>
          <a:bodyPr/>
          <a:lstStyle/>
          <a:p>
            <a:pPr marL="609600" indent="-609600"/>
            <a:r>
              <a:rPr lang="en-US" sz="2800" dirty="0" smtClean="0"/>
              <a:t>Checking Simulated Dispatch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r>
              <a:rPr lang="en-US" sz="2400" dirty="0" smtClean="0">
                <a:solidFill>
                  <a:srgbClr val="FF0000"/>
                </a:solidFill>
              </a:rPr>
              <a:t>Check under-supply conditions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All resources should be dispatched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Check over-supply conditions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All resources that can be turned off should be off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Check individual resource dispatch</a:t>
            </a:r>
          </a:p>
          <a:p>
            <a:pPr lvl="1"/>
            <a:r>
              <a:rPr lang="en-US" sz="2000" dirty="0" smtClean="0"/>
              <a:t>Ensure resources are dispatched in the right order (i.e. thermal displaced first when wind picks up)</a:t>
            </a:r>
          </a:p>
          <a:p>
            <a:pPr lvl="1"/>
            <a:r>
              <a:rPr lang="en-US" sz="2000" dirty="0" smtClean="0"/>
              <a:t>Ensure individual resource dispatch makes sense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AADE-32CB-4073-8CFA-3CAB53559CB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752600" y="274638"/>
            <a:ext cx="5791200" cy="1325562"/>
          </a:xfrm>
        </p:spPr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Caveats</a:t>
            </a:r>
          </a:p>
        </p:txBody>
      </p:sp>
      <p:sp>
        <p:nvSpPr>
          <p:cNvPr id="17411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June 7, 2011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FFD465-C9E8-4E96-8967-F9EE313B64D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1066800" y="1676400"/>
            <a:ext cx="6934200" cy="378565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The following slides show both simulated and actual resource dispatch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Actual</a:t>
            </a:r>
            <a:r>
              <a:rPr lang="en-US" dirty="0" smtClean="0"/>
              <a:t> resource dispatch is provided by BPA for its balancing authority area.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Simulated</a:t>
            </a:r>
            <a:r>
              <a:rPr lang="en-US" dirty="0" smtClean="0"/>
              <a:t> resource dispatch is produced by the GENESYS model and covers the NW region.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The scales are quite different and the relationships of loads to resources are different as well (e.g., for BPA hydro is much bigger than load). 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Check Under-Supply Conditions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B381-987D-4098-B87B-ACC15DCD385C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152400" y="1219200"/>
          <a:ext cx="8763000" cy="4962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57400" y="3810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Actual</a:t>
            </a:r>
            <a:r>
              <a:rPr lang="en-US" sz="3600" dirty="0" smtClean="0"/>
              <a:t> Hourly Dispatch</a:t>
            </a:r>
            <a:endParaRPr lang="en-US" sz="3600" dirty="0"/>
          </a:p>
        </p:txBody>
      </p:sp>
      <p:sp>
        <p:nvSpPr>
          <p:cNvPr id="7" name="Oval 6"/>
          <p:cNvSpPr/>
          <p:nvPr/>
        </p:nvSpPr>
        <p:spPr bwMode="auto">
          <a:xfrm>
            <a:off x="2438400" y="3505200"/>
            <a:ext cx="1828800" cy="990600"/>
          </a:xfrm>
          <a:prstGeom prst="ellips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304800"/>
            <a:ext cx="6019800" cy="685800"/>
          </a:xfrm>
        </p:spPr>
        <p:txBody>
          <a:bodyPr/>
          <a:lstStyle/>
          <a:p>
            <a:r>
              <a:rPr lang="en-US" sz="3600" dirty="0" smtClean="0">
                <a:solidFill>
                  <a:srgbClr val="FF0000"/>
                </a:solidFill>
              </a:rPr>
              <a:t>Simulated</a:t>
            </a:r>
            <a:r>
              <a:rPr lang="en-US" sz="3600" dirty="0" smtClean="0"/>
              <a:t> Hourly Dispatch*</a:t>
            </a:r>
            <a:endParaRPr lang="en-US" sz="3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7,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19A0-366A-4290-9554-96CECF41A24C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52400" y="1143000"/>
          <a:ext cx="8849782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4600" y="62484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*Not all resources are shown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Q:\JF\WW\TEMPLATE\BLANK PRESENTATION.POT</Template>
  <TotalTime>10588</TotalTime>
  <Words>556</Words>
  <Application>Microsoft Office PowerPoint</Application>
  <PresentationFormat>On-screen Show (4:3)</PresentationFormat>
  <Paragraphs>119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BLANK PRESENTATION</vt:lpstr>
      <vt:lpstr>Vetting the GENESYS Model</vt:lpstr>
      <vt:lpstr>Purpose</vt:lpstr>
      <vt:lpstr>Method</vt:lpstr>
      <vt:lpstr>How do we ensure that GENESYS accurately reflects resource operation?</vt:lpstr>
      <vt:lpstr>Checking Simulated Dispatch</vt:lpstr>
      <vt:lpstr>Caveats</vt:lpstr>
      <vt:lpstr>Check Under-Supply Conditions</vt:lpstr>
      <vt:lpstr>Slide 8</vt:lpstr>
      <vt:lpstr>Simulated Hourly Dispatch*</vt:lpstr>
      <vt:lpstr>Under-Supply Condition</vt:lpstr>
      <vt:lpstr>Check Over-Supply Conditions</vt:lpstr>
      <vt:lpstr>Slide 12</vt:lpstr>
      <vt:lpstr>Simulated Hourly Dispatch</vt:lpstr>
      <vt:lpstr>Over-Supply Condition</vt:lpstr>
      <vt:lpstr>Check Individual Resource Dispatch</vt:lpstr>
      <vt:lpstr>Simulated Winter* Dispatch for Bennett Mountain (gas)</vt:lpstr>
      <vt:lpstr>Historical Daily Dispatch Bennett – August* 2010</vt:lpstr>
      <vt:lpstr>Simulated Dispatch for Boardman (coal)</vt:lpstr>
      <vt:lpstr>Next Steps</vt:lpstr>
    </vt:vector>
  </TitlesOfParts>
  <Company>Bonneville Power Administration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Power Business Line</dc:creator>
  <cp:lastModifiedBy> John Fazio</cp:lastModifiedBy>
  <cp:revision>975</cp:revision>
  <cp:lastPrinted>2001-07-31T16:00:13Z</cp:lastPrinted>
  <dcterms:created xsi:type="dcterms:W3CDTF">2001-07-31T14:37:56Z</dcterms:created>
  <dcterms:modified xsi:type="dcterms:W3CDTF">2011-06-22T16:54:58Z</dcterms:modified>
</cp:coreProperties>
</file>