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67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52C0F2-7F4E-42A5-A686-241C4F47B015}" type="datetimeFigureOut">
              <a:rPr lang="en-US" smtClean="0"/>
              <a:pPr/>
              <a:t>7/2/2013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Proposed</a:t>
            </a:r>
            <a:r>
              <a:rPr lang="en-US" dirty="0" smtClean="0"/>
              <a:t>: Resources to Assess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Significant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Commercial w/ Limited Avail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Long-Term</a:t>
                      </a:r>
                      <a:r>
                        <a:rPr lang="en-US" sz="1600" baseline="0" dirty="0" smtClean="0"/>
                        <a:t> Potential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Natural</a:t>
                      </a:r>
                      <a:r>
                        <a:rPr lang="en-US" sz="1600" baseline="0" dirty="0" smtClean="0"/>
                        <a:t> Gas Combined Cycle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Biogas Technologies (landfill, wastewater</a:t>
                      </a:r>
                      <a:r>
                        <a:rPr lang="en-US" sz="1600" baseline="0" dirty="0" smtClean="0"/>
                        <a:t> treatment, animal waste etc.)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Engineered </a:t>
                      </a:r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Geothermal?</a:t>
                      </a:r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Woody residues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Offshore Wind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Solar PV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Conventional hydrotherma</a:t>
                      </a:r>
                      <a:r>
                        <a:rPr lang="en-US" sz="1600" baseline="0" dirty="0" smtClean="0"/>
                        <a:t>l Geothermal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Modular Nuclear</a:t>
                      </a:r>
                      <a:r>
                        <a:rPr lang="en-US" sz="1600" baseline="0" dirty="0" smtClean="0"/>
                        <a:t> Units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Natural</a:t>
                      </a:r>
                      <a:r>
                        <a:rPr lang="en-US" sz="1600" baseline="0" dirty="0" smtClean="0"/>
                        <a:t> Gas Simple Cycle, </a:t>
                      </a:r>
                      <a:r>
                        <a:rPr lang="en-US" sz="1600" baseline="0" dirty="0" err="1" smtClean="0"/>
                        <a:t>Recip</a:t>
                      </a:r>
                      <a:r>
                        <a:rPr lang="en-US" sz="1600" baseline="0" dirty="0" smtClean="0"/>
                        <a:t> Engine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Hydropower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Wave Energy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Waste heat</a:t>
                      </a:r>
                      <a:r>
                        <a:rPr lang="en-US" sz="1600" baseline="0" dirty="0" smtClean="0"/>
                        <a:t> recovery and CHP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Tidal</a:t>
                      </a:r>
                      <a:r>
                        <a:rPr lang="en-US" sz="1600" baseline="0" dirty="0" smtClean="0"/>
                        <a:t> Energy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Hydro Upgrades?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 Technologies</a:t>
                      </a:r>
                      <a:r>
                        <a:rPr lang="en-US" sz="1600" baseline="0" dirty="0" smtClean="0"/>
                        <a:t> w/ </a:t>
                      </a:r>
                      <a:r>
                        <a:rPr lang="en-US" sz="1600" baseline="0" smtClean="0"/>
                        <a:t>CO Separation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CO2 Sequestration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accent2"/>
                          </a:solidFill>
                        </a:rPr>
                        <a:t>Storage Technologies?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6248400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Rest of WECC – coal steam electric, solar thermal, large scale adv. nuclear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1192</TotalTime>
  <Words>93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Council</vt:lpstr>
      <vt:lpstr>Proposed: Resources to Assess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Proposed: Resources to Assess</dc:title>
  <dc:creator>Gillian Charles</dc:creator>
  <cp:lastModifiedBy>Gillian Charles</cp:lastModifiedBy>
  <cp:revision>107</cp:revision>
  <dcterms:created xsi:type="dcterms:W3CDTF">2013-06-20T18:08:41Z</dcterms:created>
  <dcterms:modified xsi:type="dcterms:W3CDTF">2013-07-02T21:03:20Z</dcterms:modified>
</cp:coreProperties>
</file>