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-808037" y="3932237"/>
            <a:ext cx="2133600" cy="365125"/>
          </a:xfrm>
        </p:spPr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eorgia" pitchFamily="18" charset="0"/>
              </a:defRPr>
            </a:lvl1pPr>
            <a:lvl2pPr>
              <a:defRPr>
                <a:latin typeface="Georgia" pitchFamily="18" charset="0"/>
              </a:defRPr>
            </a:lvl2pPr>
            <a:lvl3pPr>
              <a:defRPr>
                <a:latin typeface="Georgia" pitchFamily="18" charset="0"/>
              </a:defRPr>
            </a:lvl3pPr>
            <a:lvl4pPr>
              <a:defRPr>
                <a:latin typeface="Georgia" pitchFamily="18" charset="0"/>
              </a:defRPr>
            </a:lvl4pPr>
            <a:lvl5pPr>
              <a:defRPr>
                <a:latin typeface="Georgia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Georgia" pitchFamily="18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Georgia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Georgia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10EB8-A01E-483B-9F37-9B9DDCDD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AA410EB8-A01E-483B-9F37-9B9DDCDD71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IRP Review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IRPs with Significant Detail on Flexibility Assessment</a:t>
            </a:r>
          </a:p>
          <a:p>
            <a:pPr lvl="1"/>
            <a:r>
              <a:rPr lang="en-US" dirty="0" smtClean="0"/>
              <a:t>Portland General Electric </a:t>
            </a:r>
          </a:p>
          <a:p>
            <a:pPr lvl="1"/>
            <a:r>
              <a:rPr lang="en-US" dirty="0" smtClean="0"/>
              <a:t>Puget Sound Energy </a:t>
            </a:r>
          </a:p>
          <a:p>
            <a:r>
              <a:rPr lang="en-US" dirty="0" smtClean="0"/>
              <a:t>Other IRPs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Portland General Electric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system dispatched to normal economic conditions</a:t>
            </a:r>
          </a:p>
          <a:p>
            <a:r>
              <a:rPr lang="en-US" dirty="0" smtClean="0"/>
              <a:t>Wind curtailment not assumed for </a:t>
            </a:r>
            <a:r>
              <a:rPr lang="en-US" dirty="0" err="1" smtClean="0"/>
              <a:t>Decs</a:t>
            </a:r>
            <a:endParaRPr lang="en-US" dirty="0" smtClean="0"/>
          </a:p>
          <a:p>
            <a:r>
              <a:rPr lang="en-US" dirty="0" smtClean="0"/>
              <a:t>Demand curves based on load net wind at percentiles</a:t>
            </a:r>
          </a:p>
          <a:p>
            <a:r>
              <a:rPr lang="en-US" dirty="0" smtClean="0"/>
              <a:t>Supply curves based on asset dispatch changes from starting state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Puget Sound Energy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Production cost dispatch with AURORAxmp</a:t>
            </a:r>
          </a:p>
          <a:p>
            <a:r>
              <a:rPr lang="en-US" dirty="0" smtClean="0"/>
              <a:t>Used load, wind, hourly scheduled interchange and forced outages for intra-hour flexibility simulation</a:t>
            </a:r>
          </a:p>
          <a:p>
            <a:r>
              <a:rPr lang="en-US" dirty="0" smtClean="0"/>
              <a:t>95% confidence interval to assess hour-ahead need for balancing reserves</a:t>
            </a:r>
          </a:p>
          <a:p>
            <a:r>
              <a:rPr lang="en-US" dirty="0" smtClean="0"/>
              <a:t>Proxy CPS2 score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IRPs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Forecast reserve requirements</a:t>
            </a:r>
          </a:p>
          <a:p>
            <a:r>
              <a:rPr lang="en-US" dirty="0" smtClean="0"/>
              <a:t>Wind integration studies</a:t>
            </a:r>
          </a:p>
          <a:p>
            <a:r>
              <a:rPr lang="en-US" dirty="0" smtClean="0"/>
              <a:t>PacifiCorp forecast reserve supply</a:t>
            </a:r>
          </a:p>
          <a:p>
            <a:r>
              <a:rPr lang="en-US" dirty="0" smtClean="0"/>
              <a:t>Qualitative evaluations, such as letter grade for flexible aspects </a:t>
            </a:r>
            <a:r>
              <a:rPr lang="en-US" smtClean="0"/>
              <a:t>of generators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uncil">
  <a:themeElements>
    <a:clrScheme name="CouncilColors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0070C0"/>
      </a:accent1>
      <a:accent2>
        <a:srgbClr val="92CDDC"/>
      </a:accent2>
      <a:accent3>
        <a:srgbClr val="C00000"/>
      </a:accent3>
      <a:accent4>
        <a:srgbClr val="FFC000"/>
      </a:accent4>
      <a:accent5>
        <a:srgbClr val="295014"/>
      </a:accent5>
      <a:accent6>
        <a:srgbClr val="92D050"/>
      </a:accent6>
      <a:hlink>
        <a:srgbClr val="A5A5A5"/>
      </a:hlink>
      <a:folHlink>
        <a:srgbClr val="00B0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Council</Template>
  <TotalTime>17</TotalTime>
  <Words>114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Council</vt:lpstr>
      <vt:lpstr>IRP Review</vt:lpstr>
      <vt:lpstr>Portland General Electric</vt:lpstr>
      <vt:lpstr>Puget Sound Energy</vt:lpstr>
      <vt:lpstr>Other IRPs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IRP Review</dc:title>
  <dc:creator>Ben Kujala</dc:creator>
  <cp:lastModifiedBy>Ben Kujala</cp:lastModifiedBy>
  <cp:revision>2</cp:revision>
  <dcterms:created xsi:type="dcterms:W3CDTF">2014-05-13T23:38:31Z</dcterms:created>
  <dcterms:modified xsi:type="dcterms:W3CDTF">2014-05-13T23:55:52Z</dcterms:modified>
</cp:coreProperties>
</file>