
<file path=[Content_Types].xml><?xml version="1.0" encoding="utf-8"?>
<Types xmlns="http://schemas.openxmlformats.org/package/2006/content-types">
  <Override PartName="/ppt/slides/slide29.xml" ContentType="application/vnd.openxmlformats-officedocument.presentationml.slide+xml"/>
  <Override PartName="/ppt/theme/themeOverride12.xml" ContentType="application/vnd.openxmlformats-officedocument.themeOverr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heme/themeOverride19.xml" ContentType="application/vnd.openxmlformats-officedocument.themeOverride+xml"/>
  <Override PartName="/ppt/charts/chart9.xml" ContentType="application/vnd.openxmlformats-officedocument.drawingml.chart+xml"/>
  <Override PartName="/ppt/charts/chart11.xml" ContentType="application/vnd.openxmlformats-officedocument.drawingml.chart+xml"/>
  <Override PartName="/ppt/theme/themeOverride17.xml" ContentType="application/vnd.openxmlformats-officedocument.themeOverride+xml"/>
  <Override PartName="/ppt/charts/chart7.xml" ContentType="application/vnd.openxmlformats-officedocument.drawingml.chart+xml"/>
  <Override PartName="/ppt/theme/themeOverride28.xml" ContentType="application/vnd.openxmlformats-officedocument.themeOverride+xml"/>
  <Default Extension="xlsx" ContentType="application/vnd.openxmlformats-officedocument.spreadsheetml.sheet"/>
  <Override PartName="/ppt/theme/themeOverride15.xml" ContentType="application/vnd.openxmlformats-officedocument.themeOverride+xml"/>
  <Override PartName="/ppt/charts/chart3.xml" ContentType="application/vnd.openxmlformats-officedocument.drawingml.chart+xml"/>
  <Override PartName="/ppt/charts/chart5.xml" ContentType="application/vnd.openxmlformats-officedocument.drawingml.chart+xml"/>
  <Override PartName="/ppt/theme/themeOverride24.xml" ContentType="application/vnd.openxmlformats-officedocument.themeOverride+xml"/>
  <Override PartName="/ppt/theme/themeOverride26.xml" ContentType="application/vnd.openxmlformats-officedocument.themeOverr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Override13.xml" ContentType="application/vnd.openxmlformats-officedocument.themeOverride+xml"/>
  <Override PartName="/ppt/charts/chart1.xml" ContentType="application/vnd.openxmlformats-officedocument.drawingml.chart+xml"/>
  <Override PartName="/ppt/theme/themeOverride22.xml" ContentType="application/vnd.openxmlformats-officedocument.themeOverride+xml"/>
  <Override PartName="/ppt/theme/themeOverride33.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Override8.xml" ContentType="application/vnd.openxmlformats-officedocument.themeOverride+xml"/>
  <Override PartName="/ppt/theme/themeOverride11.xml" ContentType="application/vnd.openxmlformats-officedocument.themeOverride+xml"/>
  <Override PartName="/ppt/theme/themeOverride20.xml" ContentType="application/vnd.openxmlformats-officedocument.themeOverride+xml"/>
  <Override PartName="/ppt/notesSlides/notesSlide1.xml" ContentType="application/vnd.openxmlformats-officedocument.presentationml.notesSlide+xml"/>
  <Override PartName="/ppt/theme/themeOverride31.xml" ContentType="application/vnd.openxmlformats-officedocument.themeOverr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theme/themeOverride29.xml" ContentType="application/vnd.openxmlformats-officedocument.themeOverride+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theme/themeOverride18.xml" ContentType="application/vnd.openxmlformats-officedocument.themeOverride+xml"/>
  <Override PartName="/ppt/charts/chart6.xml" ContentType="application/vnd.openxmlformats-officedocument.drawingml.chart+xml"/>
  <Override PartName="/ppt/theme/themeOverride27.xml" ContentType="application/vnd.openxmlformats-officedocument.themeOverride+xml"/>
  <Override PartName="/ppt/charts/chart10.xml" ContentType="application/vnd.openxmlformats-officedocument.drawingml.chart+xml"/>
  <Override PartName="/ppt/theme/themeOverride16.xml" ContentType="application/vnd.openxmlformats-officedocument.themeOverride+xml"/>
  <Override PartName="/ppt/charts/chart4.xml" ContentType="application/vnd.openxmlformats-officedocument.drawingml.chart+xml"/>
  <Override PartName="/ppt/theme/themeOverride25.xml" ContentType="application/vnd.openxmlformats-officedocument.themeOverride+xml"/>
  <Override PartName="/ppt/slides/slide8.xml" ContentType="application/vnd.openxmlformats-officedocument.presentationml.slide+xml"/>
  <Override PartName="/ppt/theme/themeOverride9.xml" ContentType="application/vnd.openxmlformats-officedocument.themeOverride+xml"/>
  <Override PartName="/ppt/theme/themeOverride14.xml" ContentType="application/vnd.openxmlformats-officedocument.themeOverride+xml"/>
  <Override PartName="/ppt/charts/chart2.xml" ContentType="application/vnd.openxmlformats-officedocument.drawingml.chart+xml"/>
  <Override PartName="/ppt/theme/themeOverride23.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heme/themeOverride3.xml" ContentType="application/vnd.openxmlformats-officedocument.themeOverr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sldIdLst>
    <p:sldId id="256" r:id="rId2"/>
    <p:sldId id="278" r:id="rId3"/>
    <p:sldId id="279" r:id="rId4"/>
    <p:sldId id="261" r:id="rId5"/>
    <p:sldId id="259" r:id="rId6"/>
    <p:sldId id="280" r:id="rId7"/>
    <p:sldId id="281" r:id="rId8"/>
    <p:sldId id="277" r:id="rId9"/>
    <p:sldId id="260" r:id="rId10"/>
    <p:sldId id="268" r:id="rId11"/>
    <p:sldId id="282" r:id="rId12"/>
    <p:sldId id="283" r:id="rId13"/>
    <p:sldId id="284" r:id="rId14"/>
    <p:sldId id="263" r:id="rId15"/>
    <p:sldId id="285" r:id="rId16"/>
    <p:sldId id="287" r:id="rId17"/>
    <p:sldId id="303" r:id="rId18"/>
    <p:sldId id="288" r:id="rId19"/>
    <p:sldId id="304" r:id="rId20"/>
    <p:sldId id="305" r:id="rId21"/>
    <p:sldId id="289" r:id="rId22"/>
    <p:sldId id="302" r:id="rId23"/>
    <p:sldId id="306" r:id="rId24"/>
    <p:sldId id="307" r:id="rId25"/>
    <p:sldId id="309" r:id="rId26"/>
    <p:sldId id="318" r:id="rId27"/>
    <p:sldId id="313" r:id="rId28"/>
    <p:sldId id="301" r:id="rId29"/>
    <p:sldId id="314" r:id="rId30"/>
    <p:sldId id="315" r:id="rId31"/>
    <p:sldId id="316" r:id="rId32"/>
    <p:sldId id="312" r:id="rId33"/>
    <p:sldId id="310" r:id="rId34"/>
    <p:sldId id="311" r:id="rId35"/>
    <p:sldId id="30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57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nas2\Q\SeventhPlan\Conservation%20Analysis\Global%20EE%20Inputs\Physical\t&amp;d%20cost%20(7P).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nas2\Q\SeventhPlan\Conservation%20Analysis\Global%20EE%20Inputs\Physical\t&amp;d%20cost%20(7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Q:\SeventhPlan\Conservation%20Analysis\Global%20EE%20Inputs\Physical\t&amp;d%20losses%20(7P).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as2\Q\CG\Main\ProCostGas\MC%20files\MC%20Data%20for%207P%20Draft%20Sep%202014.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a:pPr>
            <a:r>
              <a:rPr lang="en-US" sz="1800"/>
              <a:t>Distribution of Reported Losses 2011</a:t>
            </a:r>
          </a:p>
          <a:p>
            <a:pPr>
              <a:defRPr sz="1800"/>
            </a:pPr>
            <a:r>
              <a:rPr lang="en-US" sz="1800" b="0"/>
              <a:t>n=97 PNW Utilities</a:t>
            </a:r>
          </a:p>
        </c:rich>
      </c:tx>
      <c:layout/>
    </c:title>
    <c:plotArea>
      <c:layout>
        <c:manualLayout>
          <c:layoutTarget val="inner"/>
          <c:xMode val="edge"/>
          <c:yMode val="edge"/>
          <c:x val="0.12135629921259843"/>
          <c:y val="0.18948845680004325"/>
          <c:w val="0.8404328521434834"/>
          <c:h val="0.68445781012067419"/>
        </c:manualLayout>
      </c:layout>
      <c:barChart>
        <c:barDir val="col"/>
        <c:grouping val="clustered"/>
        <c:ser>
          <c:idx val="0"/>
          <c:order val="0"/>
          <c:val>
            <c:numRef>
              <c:f>'PNW Clean SNL 20072012'!$AW$145:$AW$241</c:f>
              <c:numCache>
                <c:formatCode>0.0%</c:formatCode>
                <c:ptCount val="97"/>
                <c:pt idx="0">
                  <c:v>0</c:v>
                </c:pt>
                <c:pt idx="1">
                  <c:v>0</c:v>
                </c:pt>
                <c:pt idx="2">
                  <c:v>0</c:v>
                </c:pt>
                <c:pt idx="3">
                  <c:v>0</c:v>
                </c:pt>
                <c:pt idx="4">
                  <c:v>0</c:v>
                </c:pt>
                <c:pt idx="5">
                  <c:v>3.2241244992976419E-3</c:v>
                </c:pt>
                <c:pt idx="6">
                  <c:v>3.7204817340819891E-3</c:v>
                </c:pt>
                <c:pt idx="7">
                  <c:v>6.1086750333337967E-3</c:v>
                </c:pt>
                <c:pt idx="8">
                  <c:v>6.5117924876030376E-3</c:v>
                </c:pt>
                <c:pt idx="9">
                  <c:v>1.0543521545457105E-2</c:v>
                </c:pt>
                <c:pt idx="10">
                  <c:v>1.1076926992691942E-2</c:v>
                </c:pt>
                <c:pt idx="11">
                  <c:v>1.3344264548498274E-2</c:v>
                </c:pt>
                <c:pt idx="12">
                  <c:v>1.3375241352456876E-2</c:v>
                </c:pt>
                <c:pt idx="13">
                  <c:v>1.4607840704890782E-2</c:v>
                </c:pt>
                <c:pt idx="14">
                  <c:v>1.5253203172666258E-2</c:v>
                </c:pt>
                <c:pt idx="15">
                  <c:v>1.7944092150725049E-2</c:v>
                </c:pt>
                <c:pt idx="16">
                  <c:v>1.8176461923700107E-2</c:v>
                </c:pt>
                <c:pt idx="17">
                  <c:v>2.0422062171138552E-2</c:v>
                </c:pt>
                <c:pt idx="18">
                  <c:v>2.2813358392366652E-2</c:v>
                </c:pt>
                <c:pt idx="19">
                  <c:v>2.8491484861192178E-2</c:v>
                </c:pt>
                <c:pt idx="20">
                  <c:v>2.9805599518571872E-2</c:v>
                </c:pt>
                <c:pt idx="21">
                  <c:v>2.9876895831536798E-2</c:v>
                </c:pt>
                <c:pt idx="22">
                  <c:v>3.1683399895916821E-2</c:v>
                </c:pt>
                <c:pt idx="23">
                  <c:v>3.2672454246832468E-2</c:v>
                </c:pt>
                <c:pt idx="24">
                  <c:v>3.2950223596773569E-2</c:v>
                </c:pt>
                <c:pt idx="25">
                  <c:v>3.3009708737864116E-2</c:v>
                </c:pt>
                <c:pt idx="26">
                  <c:v>3.3349470565324876E-2</c:v>
                </c:pt>
                <c:pt idx="27">
                  <c:v>3.5268330622923047E-2</c:v>
                </c:pt>
                <c:pt idx="28">
                  <c:v>3.5808591485798964E-2</c:v>
                </c:pt>
                <c:pt idx="29">
                  <c:v>3.6714438502673828E-2</c:v>
                </c:pt>
                <c:pt idx="30">
                  <c:v>3.7500058179313352E-2</c:v>
                </c:pt>
                <c:pt idx="31">
                  <c:v>3.8829820585627201E-2</c:v>
                </c:pt>
                <c:pt idx="32">
                  <c:v>3.9508363058003655E-2</c:v>
                </c:pt>
                <c:pt idx="33">
                  <c:v>4.068127858631717E-2</c:v>
                </c:pt>
                <c:pt idx="34">
                  <c:v>4.1462121341703385E-2</c:v>
                </c:pt>
                <c:pt idx="35">
                  <c:v>4.1844293272864687E-2</c:v>
                </c:pt>
                <c:pt idx="36">
                  <c:v>4.2065246220493367E-2</c:v>
                </c:pt>
                <c:pt idx="37">
                  <c:v>4.3349588270075005E-2</c:v>
                </c:pt>
                <c:pt idx="38">
                  <c:v>4.3764175856710927E-2</c:v>
                </c:pt>
                <c:pt idx="39">
                  <c:v>4.4283674520971927E-2</c:v>
                </c:pt>
                <c:pt idx="40">
                  <c:v>4.5004969888323754E-2</c:v>
                </c:pt>
                <c:pt idx="41">
                  <c:v>4.5559107692670665E-2</c:v>
                </c:pt>
                <c:pt idx="42">
                  <c:v>4.609727074788602E-2</c:v>
                </c:pt>
                <c:pt idx="43">
                  <c:v>4.6836544437538916E-2</c:v>
                </c:pt>
                <c:pt idx="44">
                  <c:v>4.7457652341817133E-2</c:v>
                </c:pt>
                <c:pt idx="45">
                  <c:v>4.7826052072050387E-2</c:v>
                </c:pt>
                <c:pt idx="46">
                  <c:v>4.818661874262737E-2</c:v>
                </c:pt>
                <c:pt idx="47">
                  <c:v>4.8828836117965922E-2</c:v>
                </c:pt>
                <c:pt idx="48">
                  <c:v>4.9033311227873397E-2</c:v>
                </c:pt>
                <c:pt idx="49">
                  <c:v>4.9283376301360662E-2</c:v>
                </c:pt>
                <c:pt idx="50">
                  <c:v>5.0138829812226171E-2</c:v>
                </c:pt>
                <c:pt idx="51">
                  <c:v>5.0334333587733371E-2</c:v>
                </c:pt>
                <c:pt idx="52">
                  <c:v>5.0582877161600343E-2</c:v>
                </c:pt>
                <c:pt idx="53">
                  <c:v>5.0809529690596794E-2</c:v>
                </c:pt>
                <c:pt idx="54">
                  <c:v>5.1705434205387771E-2</c:v>
                </c:pt>
                <c:pt idx="55">
                  <c:v>5.1774731563822084E-2</c:v>
                </c:pt>
                <c:pt idx="56">
                  <c:v>5.2430132830938198E-2</c:v>
                </c:pt>
                <c:pt idx="57">
                  <c:v>5.2553166121647503E-2</c:v>
                </c:pt>
                <c:pt idx="58">
                  <c:v>5.3419028553366416E-2</c:v>
                </c:pt>
                <c:pt idx="59">
                  <c:v>5.4163430425564527E-2</c:v>
                </c:pt>
                <c:pt idx="60">
                  <c:v>5.5600068316462366E-2</c:v>
                </c:pt>
                <c:pt idx="61">
                  <c:v>5.6996817436589832E-2</c:v>
                </c:pt>
                <c:pt idx="62">
                  <c:v>5.7344638325497299E-2</c:v>
                </c:pt>
                <c:pt idx="63">
                  <c:v>5.7513262832449265E-2</c:v>
                </c:pt>
                <c:pt idx="64">
                  <c:v>5.7855536611893417E-2</c:v>
                </c:pt>
                <c:pt idx="65">
                  <c:v>5.8067804238757806E-2</c:v>
                </c:pt>
                <c:pt idx="66">
                  <c:v>5.8659963248449007E-2</c:v>
                </c:pt>
                <c:pt idx="67">
                  <c:v>5.8715540305867377E-2</c:v>
                </c:pt>
                <c:pt idx="68">
                  <c:v>5.9374398452037472E-2</c:v>
                </c:pt>
                <c:pt idx="69">
                  <c:v>6.2099564802038106E-2</c:v>
                </c:pt>
                <c:pt idx="70">
                  <c:v>6.3019478459488701E-2</c:v>
                </c:pt>
                <c:pt idx="71">
                  <c:v>6.3353356281529008E-2</c:v>
                </c:pt>
                <c:pt idx="72">
                  <c:v>6.4512209938039258E-2</c:v>
                </c:pt>
                <c:pt idx="73">
                  <c:v>6.7533914661940184E-2</c:v>
                </c:pt>
                <c:pt idx="74">
                  <c:v>6.8144881210085842E-2</c:v>
                </c:pt>
                <c:pt idx="75">
                  <c:v>6.8354972710168951E-2</c:v>
                </c:pt>
                <c:pt idx="76">
                  <c:v>6.8372412195100304E-2</c:v>
                </c:pt>
                <c:pt idx="77">
                  <c:v>6.9322893851999218E-2</c:v>
                </c:pt>
                <c:pt idx="78">
                  <c:v>7.0381807471931193E-2</c:v>
                </c:pt>
                <c:pt idx="79">
                  <c:v>7.3024912953116236E-2</c:v>
                </c:pt>
                <c:pt idx="80">
                  <c:v>7.3220987961450684E-2</c:v>
                </c:pt>
                <c:pt idx="81">
                  <c:v>7.578633910292211E-2</c:v>
                </c:pt>
                <c:pt idx="82">
                  <c:v>7.6831130279269799E-2</c:v>
                </c:pt>
                <c:pt idx="83">
                  <c:v>7.8083069911859912E-2</c:v>
                </c:pt>
                <c:pt idx="84">
                  <c:v>8.0684731283158173E-2</c:v>
                </c:pt>
                <c:pt idx="85">
                  <c:v>8.2464947457775953E-2</c:v>
                </c:pt>
                <c:pt idx="86">
                  <c:v>8.5651460503311266E-2</c:v>
                </c:pt>
                <c:pt idx="87">
                  <c:v>8.6450661877826171E-2</c:v>
                </c:pt>
                <c:pt idx="88">
                  <c:v>8.6730015417325806E-2</c:v>
                </c:pt>
                <c:pt idx="89">
                  <c:v>8.8830023860557411E-2</c:v>
                </c:pt>
                <c:pt idx="90">
                  <c:v>8.9330973327615457E-2</c:v>
                </c:pt>
                <c:pt idx="91">
                  <c:v>8.9330973327615457E-2</c:v>
                </c:pt>
                <c:pt idx="92">
                  <c:v>9.2089206032772181E-2</c:v>
                </c:pt>
                <c:pt idx="93">
                  <c:v>9.3531245710700289E-2</c:v>
                </c:pt>
                <c:pt idx="94">
                  <c:v>0.10887245249187519</c:v>
                </c:pt>
                <c:pt idx="95">
                  <c:v>0.11889650130153363</c:v>
                </c:pt>
                <c:pt idx="96">
                  <c:v>0.12652547703921158</c:v>
                </c:pt>
              </c:numCache>
            </c:numRef>
          </c:val>
        </c:ser>
        <c:axId val="128344832"/>
        <c:axId val="128346368"/>
      </c:barChart>
      <c:catAx>
        <c:axId val="128344832"/>
        <c:scaling>
          <c:orientation val="minMax"/>
        </c:scaling>
        <c:axPos val="b"/>
        <c:tickLblPos val="nextTo"/>
        <c:txPr>
          <a:bodyPr rot="-3840000"/>
          <a:lstStyle/>
          <a:p>
            <a:pPr>
              <a:defRPr sz="900"/>
            </a:pPr>
            <a:endParaRPr lang="en-US"/>
          </a:p>
        </c:txPr>
        <c:crossAx val="128346368"/>
        <c:crosses val="autoZero"/>
        <c:auto val="1"/>
        <c:lblAlgn val="ctr"/>
        <c:lblOffset val="100"/>
      </c:catAx>
      <c:valAx>
        <c:axId val="128346368"/>
        <c:scaling>
          <c:orientation val="minMax"/>
        </c:scaling>
        <c:axPos val="l"/>
        <c:majorGridlines/>
        <c:numFmt formatCode="0%" sourceLinked="0"/>
        <c:tickLblPos val="nextTo"/>
        <c:txPr>
          <a:bodyPr/>
          <a:lstStyle/>
          <a:p>
            <a:pPr>
              <a:defRPr sz="1600"/>
            </a:pPr>
            <a:endParaRPr lang="en-US"/>
          </a:p>
        </c:txPr>
        <c:crossAx val="128344832"/>
        <c:crosses val="autoZero"/>
        <c:crossBetween val="between"/>
      </c:valAx>
    </c:plotArea>
    <c:plotVisOnly val="1"/>
  </c:chart>
  <c:txPr>
    <a:bodyPr/>
    <a:lstStyle/>
    <a:p>
      <a:pPr>
        <a:defRPr sz="14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400"/>
            </a:pPr>
            <a:r>
              <a:rPr lang="en-US" sz="1400"/>
              <a:t>Value Deferred</a:t>
            </a:r>
            <a:r>
              <a:rPr lang="en-US" sz="1400" baseline="0"/>
              <a:t> Distribtuion Expansion</a:t>
            </a:r>
            <a:endParaRPr lang="en-US" sz="1400"/>
          </a:p>
          <a:p>
            <a:pPr>
              <a:defRPr sz="1400"/>
            </a:pPr>
            <a:r>
              <a:rPr lang="en-US" sz="1400"/>
              <a:t>2012$/kW-Year</a:t>
            </a:r>
          </a:p>
        </c:rich>
      </c:tx>
      <c:layout/>
    </c:title>
    <c:plotArea>
      <c:layout/>
      <c:barChart>
        <c:barDir val="col"/>
        <c:grouping val="clustered"/>
        <c:ser>
          <c:idx val="0"/>
          <c:order val="0"/>
          <c:tx>
            <c:strRef>
              <c:f>RTF!$I$6</c:f>
              <c:strCache>
                <c:ptCount val="1"/>
                <c:pt idx="0">
                  <c:v>2012$/kW-Year</c:v>
                </c:pt>
              </c:strCache>
            </c:strRef>
          </c:tx>
          <c:dLbls>
            <c:dLbl>
              <c:idx val="8"/>
              <c:layout>
                <c:manualLayout>
                  <c:x val="0"/>
                  <c:y val="-1.6625103906899422E-2"/>
                </c:manualLayout>
              </c:layout>
              <c:showVal val="1"/>
            </c:dLbl>
            <c:delete val="1"/>
          </c:dLbls>
          <c:cat>
            <c:strRef>
              <c:f>RTF!$G$7:$G$15</c:f>
              <c:strCache>
                <c:ptCount val="9"/>
                <c:pt idx="0">
                  <c:v>CPL</c:v>
                </c:pt>
                <c:pt idx="1">
                  <c:v>KCP&amp;L</c:v>
                </c:pt>
                <c:pt idx="2">
                  <c:v>PG&amp;E</c:v>
                </c:pt>
                <c:pt idx="3">
                  <c:v>PSI</c:v>
                </c:pt>
                <c:pt idx="4">
                  <c:v>PSE - Average</c:v>
                </c:pt>
                <c:pt idx="5">
                  <c:v>PacifiCorp</c:v>
                </c:pt>
                <c:pt idx="6">
                  <c:v>PGE</c:v>
                </c:pt>
                <c:pt idx="7">
                  <c:v>SnohPUD 2013</c:v>
                </c:pt>
                <c:pt idx="8">
                  <c:v>Average</c:v>
                </c:pt>
              </c:strCache>
            </c:strRef>
          </c:cat>
          <c:val>
            <c:numRef>
              <c:f>RTF!$I$7:$I$15</c:f>
              <c:numCache>
                <c:formatCode>"$"#,##0_);[Red]\("$"#,##0\)</c:formatCode>
                <c:ptCount val="9"/>
                <c:pt idx="0">
                  <c:v>49.024809979377522</c:v>
                </c:pt>
                <c:pt idx="1">
                  <c:v>8.2833878167098263</c:v>
                </c:pt>
                <c:pt idx="2">
                  <c:v>23.54342579989985</c:v>
                </c:pt>
                <c:pt idx="3">
                  <c:v>6.4340218201984065</c:v>
                </c:pt>
                <c:pt idx="4">
                  <c:v>10.708604303152942</c:v>
                </c:pt>
                <c:pt idx="5">
                  <c:v>84.351022727110617</c:v>
                </c:pt>
                <c:pt idx="6">
                  <c:v>22.557835538285985</c:v>
                </c:pt>
                <c:pt idx="7">
                  <c:v>42</c:v>
                </c:pt>
                <c:pt idx="8">
                  <c:v>30.862888498091895</c:v>
                </c:pt>
              </c:numCache>
            </c:numRef>
          </c:val>
        </c:ser>
        <c:axId val="170262528"/>
        <c:axId val="170264064"/>
      </c:barChart>
      <c:catAx>
        <c:axId val="170262528"/>
        <c:scaling>
          <c:orientation val="minMax"/>
        </c:scaling>
        <c:axPos val="b"/>
        <c:tickLblPos val="nextTo"/>
        <c:crossAx val="170264064"/>
        <c:crosses val="autoZero"/>
        <c:auto val="1"/>
        <c:lblAlgn val="ctr"/>
        <c:lblOffset val="100"/>
      </c:catAx>
      <c:valAx>
        <c:axId val="170264064"/>
        <c:scaling>
          <c:orientation val="minMax"/>
          <c:max val="100"/>
        </c:scaling>
        <c:axPos val="l"/>
        <c:majorGridlines/>
        <c:numFmt formatCode="&quot;$&quot;#,##0_);[Red]\(&quot;$&quot;#,##0\)" sourceLinked="1"/>
        <c:tickLblPos val="nextTo"/>
        <c:crossAx val="170262528"/>
        <c:crosses val="autoZero"/>
        <c:crossBetween val="between"/>
      </c:valAx>
    </c:plotArea>
    <c:plotVisOnly val="1"/>
  </c:chart>
  <c:spPr>
    <a:ln>
      <a:solidFill>
        <a:schemeClr val="accent1"/>
      </a:solidFill>
    </a:ln>
  </c:spPr>
  <c:txPr>
    <a:bodyPr/>
    <a:lstStyle/>
    <a:p>
      <a:pPr>
        <a:defRPr sz="16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400"/>
            </a:pPr>
            <a:r>
              <a:rPr lang="en-US" sz="1400"/>
              <a:t>Value Deferred Transmission Expansion</a:t>
            </a:r>
          </a:p>
          <a:p>
            <a:pPr>
              <a:defRPr sz="1400"/>
            </a:pPr>
            <a:r>
              <a:rPr lang="en-US" sz="1400"/>
              <a:t>2012$/kW-Year</a:t>
            </a:r>
          </a:p>
        </c:rich>
      </c:tx>
      <c:layout/>
    </c:title>
    <c:plotArea>
      <c:layout>
        <c:manualLayout>
          <c:layoutTarget val="inner"/>
          <c:xMode val="edge"/>
          <c:yMode val="edge"/>
          <c:x val="0.17715563332361228"/>
          <c:y val="0.20547858379404704"/>
          <c:w val="0.78889374939243706"/>
          <c:h val="0.45479393533255152"/>
        </c:manualLayout>
      </c:layout>
      <c:barChart>
        <c:barDir val="col"/>
        <c:grouping val="clustered"/>
        <c:ser>
          <c:idx val="1"/>
          <c:order val="0"/>
          <c:tx>
            <c:strRef>
              <c:f>RTF!$D$6</c:f>
              <c:strCache>
                <c:ptCount val="1"/>
                <c:pt idx="0">
                  <c:v>2012$/kW-Year</c:v>
                </c:pt>
              </c:strCache>
            </c:strRef>
          </c:tx>
          <c:spPr>
            <a:solidFill>
              <a:schemeClr val="accent4">
                <a:lumMod val="75000"/>
              </a:schemeClr>
            </a:solidFill>
          </c:spPr>
          <c:dLbls>
            <c:dLbl>
              <c:idx val="8"/>
              <c:layout/>
              <c:showVal val="1"/>
            </c:dLbl>
            <c:delete val="1"/>
          </c:dLbls>
          <c:cat>
            <c:strRef>
              <c:f>RTF!$B$7:$B$15</c:f>
              <c:strCache>
                <c:ptCount val="9"/>
                <c:pt idx="0">
                  <c:v>SDG&amp;E</c:v>
                </c:pt>
                <c:pt idx="1">
                  <c:v>SCE</c:v>
                </c:pt>
                <c:pt idx="2">
                  <c:v>PG&amp;E</c:v>
                </c:pt>
                <c:pt idx="3">
                  <c:v>CA - Avg.</c:v>
                </c:pt>
                <c:pt idx="4">
                  <c:v>S. Cal</c:v>
                </c:pt>
                <c:pt idx="5">
                  <c:v>N. Cal</c:v>
                </c:pt>
                <c:pt idx="6">
                  <c:v>PacifiCorp</c:v>
                </c:pt>
                <c:pt idx="7">
                  <c:v>PGE</c:v>
                </c:pt>
                <c:pt idx="8">
                  <c:v>Average</c:v>
                </c:pt>
              </c:strCache>
            </c:strRef>
          </c:cat>
          <c:val>
            <c:numRef>
              <c:f>RTF!$D$7:$D$15</c:f>
              <c:numCache>
                <c:formatCode>"$"#,##0_);[Red]\("$"#,##0\)</c:formatCode>
                <c:ptCount val="9"/>
                <c:pt idx="0">
                  <c:v>20.819210020607589</c:v>
                </c:pt>
                <c:pt idx="1">
                  <c:v>57.252827556670844</c:v>
                </c:pt>
                <c:pt idx="2">
                  <c:v>15.016408929757384</c:v>
                </c:pt>
                <c:pt idx="3">
                  <c:v>19.966508333593318</c:v>
                </c:pt>
                <c:pt idx="4">
                  <c:v>18.382919486281157</c:v>
                </c:pt>
                <c:pt idx="5">
                  <c:v>23.587721991433053</c:v>
                </c:pt>
                <c:pt idx="6">
                  <c:v>32.579848872674205</c:v>
                </c:pt>
                <c:pt idx="7">
                  <c:v>10.930085260818979</c:v>
                </c:pt>
                <c:pt idx="8">
                  <c:v>25.581050610427404</c:v>
                </c:pt>
              </c:numCache>
            </c:numRef>
          </c:val>
        </c:ser>
        <c:axId val="170386560"/>
        <c:axId val="170388096"/>
      </c:barChart>
      <c:catAx>
        <c:axId val="170386560"/>
        <c:scaling>
          <c:orientation val="minMax"/>
        </c:scaling>
        <c:axPos val="b"/>
        <c:tickLblPos val="nextTo"/>
        <c:crossAx val="170388096"/>
        <c:crosses val="autoZero"/>
        <c:auto val="1"/>
        <c:lblAlgn val="ctr"/>
        <c:lblOffset val="100"/>
      </c:catAx>
      <c:valAx>
        <c:axId val="170388096"/>
        <c:scaling>
          <c:orientation val="minMax"/>
          <c:max val="100"/>
        </c:scaling>
        <c:axPos val="l"/>
        <c:majorGridlines/>
        <c:numFmt formatCode="&quot;$&quot;#,##0_);[Red]\(&quot;$&quot;#,##0\)" sourceLinked="1"/>
        <c:tickLblPos val="nextTo"/>
        <c:crossAx val="170386560"/>
        <c:crosses val="autoZero"/>
        <c:crossBetween val="between"/>
      </c:valAx>
    </c:plotArea>
    <c:plotVisOnly val="1"/>
  </c:chart>
  <c:spPr>
    <a:ln>
      <a:solidFill>
        <a:srgbClr val="0070C0"/>
      </a:solidFill>
    </a:ln>
  </c:spPr>
  <c:txPr>
    <a:bodyPr/>
    <a:lstStyle/>
    <a:p>
      <a:pPr>
        <a:defRPr sz="16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Utility Reported Losses</a:t>
            </a:r>
          </a:p>
        </c:rich>
      </c:tx>
      <c:layout/>
    </c:title>
    <c:plotArea>
      <c:layout/>
      <c:lineChart>
        <c:grouping val="standard"/>
        <c:ser>
          <c:idx val="0"/>
          <c:order val="0"/>
          <c:tx>
            <c:strRef>
              <c:f>Combined!$A$4</c:f>
              <c:strCache>
                <c:ptCount val="1"/>
                <c:pt idx="0">
                  <c:v>Average Losses</c:v>
                </c:pt>
              </c:strCache>
            </c:strRef>
          </c:tx>
          <c:marker>
            <c:symbol val="none"/>
          </c:marker>
          <c:cat>
            <c:numRef>
              <c:f>Combined!$B$3:$N$3</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Combined!$B$4:$N$4</c:f>
              <c:numCache>
                <c:formatCode>0.0%</c:formatCode>
                <c:ptCount val="13"/>
                <c:pt idx="0">
                  <c:v>5.6387121212121236E-2</c:v>
                </c:pt>
                <c:pt idx="1">
                  <c:v>5.2581818181818167E-2</c:v>
                </c:pt>
                <c:pt idx="2">
                  <c:v>5.5893939393939412E-2</c:v>
                </c:pt>
                <c:pt idx="3">
                  <c:v>5.9305303030303042E-2</c:v>
                </c:pt>
                <c:pt idx="4">
                  <c:v>5.1400757575757572E-2</c:v>
                </c:pt>
                <c:pt idx="5">
                  <c:v>5.4945454545454547E-2</c:v>
                </c:pt>
                <c:pt idx="6">
                  <c:v>5.3691666666666651E-2</c:v>
                </c:pt>
                <c:pt idx="7">
                  <c:v>5.3814133367582562E-2</c:v>
                </c:pt>
                <c:pt idx="8">
                  <c:v>6.007932616992491E-2</c:v>
                </c:pt>
                <c:pt idx="9">
                  <c:v>4.996009610210958E-2</c:v>
                </c:pt>
                <c:pt idx="10">
                  <c:v>4.7585554975144766E-2</c:v>
                </c:pt>
                <c:pt idx="11">
                  <c:v>4.8378064123458304E-2</c:v>
                </c:pt>
                <c:pt idx="12">
                  <c:v>5.0689213246676794E-2</c:v>
                </c:pt>
              </c:numCache>
            </c:numRef>
          </c:val>
        </c:ser>
        <c:ser>
          <c:idx val="1"/>
          <c:order val="1"/>
          <c:tx>
            <c:strRef>
              <c:f>Combined!$A$5</c:f>
              <c:strCache>
                <c:ptCount val="1"/>
                <c:pt idx="0">
                  <c:v>Sales Weigted Average Losses</c:v>
                </c:pt>
              </c:strCache>
            </c:strRef>
          </c:tx>
          <c:marker>
            <c:symbol val="none"/>
          </c:marker>
          <c:cat>
            <c:numRef>
              <c:f>Combined!$B$3:$N$3</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Combined!$B$5:$N$5</c:f>
              <c:numCache>
                <c:formatCode>0.0%</c:formatCode>
                <c:ptCount val="13"/>
                <c:pt idx="0">
                  <c:v>4.4401396694191762E-2</c:v>
                </c:pt>
                <c:pt idx="1">
                  <c:v>4.890679789970237E-2</c:v>
                </c:pt>
                <c:pt idx="2">
                  <c:v>5.5547895477414871E-2</c:v>
                </c:pt>
                <c:pt idx="3">
                  <c:v>4.7149560146855236E-2</c:v>
                </c:pt>
                <c:pt idx="4">
                  <c:v>4.7304041805880985E-2</c:v>
                </c:pt>
                <c:pt idx="5">
                  <c:v>4.9002196342402091E-2</c:v>
                </c:pt>
                <c:pt idx="6">
                  <c:v>4.7790974841579917E-2</c:v>
                </c:pt>
                <c:pt idx="7">
                  <c:v>6.5945638352951017E-2</c:v>
                </c:pt>
                <c:pt idx="8">
                  <c:v>6.6247884255019415E-2</c:v>
                </c:pt>
                <c:pt idx="9">
                  <c:v>6.2696056561686239E-2</c:v>
                </c:pt>
                <c:pt idx="10">
                  <c:v>6.3242569777835406E-2</c:v>
                </c:pt>
                <c:pt idx="11">
                  <c:v>6.3036937921203198E-2</c:v>
                </c:pt>
                <c:pt idx="12">
                  <c:v>6.5459936655596809E-2</c:v>
                </c:pt>
              </c:numCache>
            </c:numRef>
          </c:val>
        </c:ser>
        <c:marker val="1"/>
        <c:axId val="129146880"/>
        <c:axId val="129148416"/>
      </c:lineChart>
      <c:catAx>
        <c:axId val="129146880"/>
        <c:scaling>
          <c:orientation val="minMax"/>
        </c:scaling>
        <c:axPos val="b"/>
        <c:numFmt formatCode="General" sourceLinked="1"/>
        <c:tickLblPos val="nextTo"/>
        <c:crossAx val="129148416"/>
        <c:crosses val="autoZero"/>
        <c:auto val="1"/>
        <c:lblAlgn val="ctr"/>
        <c:lblOffset val="100"/>
      </c:catAx>
      <c:valAx>
        <c:axId val="129148416"/>
        <c:scaling>
          <c:orientation val="minMax"/>
        </c:scaling>
        <c:axPos val="l"/>
        <c:majorGridlines/>
        <c:title>
          <c:tx>
            <c:rich>
              <a:bodyPr rot="-5400000" vert="horz"/>
              <a:lstStyle/>
              <a:p>
                <a:pPr>
                  <a:defRPr/>
                </a:pPr>
                <a:r>
                  <a:rPr lang="en-US"/>
                  <a:t>Losses as Percent of Slaes</a:t>
                </a:r>
              </a:p>
            </c:rich>
          </c:tx>
          <c:layout/>
        </c:title>
        <c:numFmt formatCode="0.0%" sourceLinked="1"/>
        <c:tickLblPos val="nextTo"/>
        <c:crossAx val="129146880"/>
        <c:crosses val="autoZero"/>
        <c:crossBetween val="between"/>
      </c:valAx>
    </c:plotArea>
    <c:legend>
      <c:legendPos val="b"/>
      <c:layout/>
      <c:txPr>
        <a:bodyPr/>
        <a:lstStyle/>
        <a:p>
          <a:pPr>
            <a:defRPr sz="2000"/>
          </a:pPr>
          <a:endParaRPr lang="en-US"/>
        </a:p>
      </c:txPr>
    </c:legend>
    <c:plotVisOnly val="1"/>
  </c:chart>
  <c:txPr>
    <a:bodyPr/>
    <a:lstStyle/>
    <a:p>
      <a:pPr>
        <a:defRPr sz="16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Annual 2015</a:t>
            </a:r>
          </a:p>
        </c:rich>
      </c:tx>
      <c:layout/>
    </c:title>
    <c:plotArea>
      <c:layout/>
      <c:lineChart>
        <c:grouping val="standard"/>
        <c:ser>
          <c:idx val="0"/>
          <c:order val="0"/>
          <c:tx>
            <c:strRef>
              <c:f>'PNW 2015 8760'!$C$2</c:f>
              <c:strCache>
                <c:ptCount val="1"/>
                <c:pt idx="0">
                  <c:v>Load</c:v>
                </c:pt>
              </c:strCache>
            </c:strRef>
          </c:tx>
          <c:marker>
            <c:symbol val="none"/>
          </c:marker>
          <c:cat>
            <c:numRef>
              <c:f>'PNW 2015 8760'!$A$3:$A$8762</c:f>
              <c:numCache>
                <c:formatCode>m/d/yyyy</c:formatCode>
                <c:ptCount val="8760"/>
                <c:pt idx="0">
                  <c:v>42005</c:v>
                </c:pt>
                <c:pt idx="1">
                  <c:v>42005</c:v>
                </c:pt>
                <c:pt idx="2">
                  <c:v>42005</c:v>
                </c:pt>
                <c:pt idx="3">
                  <c:v>42005</c:v>
                </c:pt>
                <c:pt idx="4">
                  <c:v>42005</c:v>
                </c:pt>
                <c:pt idx="5">
                  <c:v>42005</c:v>
                </c:pt>
                <c:pt idx="6">
                  <c:v>42005</c:v>
                </c:pt>
                <c:pt idx="7">
                  <c:v>42005</c:v>
                </c:pt>
                <c:pt idx="8">
                  <c:v>42005</c:v>
                </c:pt>
                <c:pt idx="9">
                  <c:v>42005</c:v>
                </c:pt>
                <c:pt idx="10">
                  <c:v>42005</c:v>
                </c:pt>
                <c:pt idx="11">
                  <c:v>42005</c:v>
                </c:pt>
                <c:pt idx="12">
                  <c:v>42005</c:v>
                </c:pt>
                <c:pt idx="13">
                  <c:v>42005</c:v>
                </c:pt>
                <c:pt idx="14">
                  <c:v>42005</c:v>
                </c:pt>
                <c:pt idx="15">
                  <c:v>42005</c:v>
                </c:pt>
                <c:pt idx="16">
                  <c:v>42005</c:v>
                </c:pt>
                <c:pt idx="17">
                  <c:v>42005</c:v>
                </c:pt>
                <c:pt idx="18">
                  <c:v>42005</c:v>
                </c:pt>
                <c:pt idx="19">
                  <c:v>42005</c:v>
                </c:pt>
                <c:pt idx="20">
                  <c:v>42005</c:v>
                </c:pt>
                <c:pt idx="21">
                  <c:v>42005</c:v>
                </c:pt>
                <c:pt idx="22">
                  <c:v>42005</c:v>
                </c:pt>
                <c:pt idx="23">
                  <c:v>42005</c:v>
                </c:pt>
                <c:pt idx="24">
                  <c:v>42006</c:v>
                </c:pt>
                <c:pt idx="25">
                  <c:v>42006</c:v>
                </c:pt>
                <c:pt idx="26">
                  <c:v>42006</c:v>
                </c:pt>
                <c:pt idx="27">
                  <c:v>42006</c:v>
                </c:pt>
                <c:pt idx="28">
                  <c:v>42006</c:v>
                </c:pt>
                <c:pt idx="29">
                  <c:v>42006</c:v>
                </c:pt>
                <c:pt idx="30">
                  <c:v>42006</c:v>
                </c:pt>
                <c:pt idx="31">
                  <c:v>42006</c:v>
                </c:pt>
                <c:pt idx="32">
                  <c:v>42006</c:v>
                </c:pt>
                <c:pt idx="33">
                  <c:v>42006</c:v>
                </c:pt>
                <c:pt idx="34">
                  <c:v>42006</c:v>
                </c:pt>
                <c:pt idx="35">
                  <c:v>42006</c:v>
                </c:pt>
                <c:pt idx="36">
                  <c:v>42006</c:v>
                </c:pt>
                <c:pt idx="37">
                  <c:v>42006</c:v>
                </c:pt>
                <c:pt idx="38">
                  <c:v>42006</c:v>
                </c:pt>
                <c:pt idx="39">
                  <c:v>42006</c:v>
                </c:pt>
                <c:pt idx="40">
                  <c:v>42006</c:v>
                </c:pt>
                <c:pt idx="41">
                  <c:v>42006</c:v>
                </c:pt>
                <c:pt idx="42">
                  <c:v>42006</c:v>
                </c:pt>
                <c:pt idx="43">
                  <c:v>42006</c:v>
                </c:pt>
                <c:pt idx="44">
                  <c:v>42006</c:v>
                </c:pt>
                <c:pt idx="45">
                  <c:v>42006</c:v>
                </c:pt>
                <c:pt idx="46">
                  <c:v>42006</c:v>
                </c:pt>
                <c:pt idx="47">
                  <c:v>42006</c:v>
                </c:pt>
                <c:pt idx="48">
                  <c:v>42007</c:v>
                </c:pt>
                <c:pt idx="49">
                  <c:v>42007</c:v>
                </c:pt>
                <c:pt idx="50">
                  <c:v>42007</c:v>
                </c:pt>
                <c:pt idx="51">
                  <c:v>42007</c:v>
                </c:pt>
                <c:pt idx="52">
                  <c:v>42007</c:v>
                </c:pt>
                <c:pt idx="53">
                  <c:v>42007</c:v>
                </c:pt>
                <c:pt idx="54">
                  <c:v>42007</c:v>
                </c:pt>
                <c:pt idx="55">
                  <c:v>42007</c:v>
                </c:pt>
                <c:pt idx="56">
                  <c:v>42007</c:v>
                </c:pt>
                <c:pt idx="57">
                  <c:v>42007</c:v>
                </c:pt>
                <c:pt idx="58">
                  <c:v>42007</c:v>
                </c:pt>
                <c:pt idx="59">
                  <c:v>42007</c:v>
                </c:pt>
                <c:pt idx="60">
                  <c:v>42007</c:v>
                </c:pt>
                <c:pt idx="61">
                  <c:v>42007</c:v>
                </c:pt>
                <c:pt idx="62">
                  <c:v>42007</c:v>
                </c:pt>
                <c:pt idx="63">
                  <c:v>42007</c:v>
                </c:pt>
                <c:pt idx="64">
                  <c:v>42007</c:v>
                </c:pt>
                <c:pt idx="65">
                  <c:v>42007</c:v>
                </c:pt>
                <c:pt idx="66">
                  <c:v>42007</c:v>
                </c:pt>
                <c:pt idx="67">
                  <c:v>42007</c:v>
                </c:pt>
                <c:pt idx="68">
                  <c:v>42007</c:v>
                </c:pt>
                <c:pt idx="69">
                  <c:v>42007</c:v>
                </c:pt>
                <c:pt idx="70">
                  <c:v>42007</c:v>
                </c:pt>
                <c:pt idx="71">
                  <c:v>42007</c:v>
                </c:pt>
                <c:pt idx="72">
                  <c:v>42008</c:v>
                </c:pt>
                <c:pt idx="73">
                  <c:v>42008</c:v>
                </c:pt>
                <c:pt idx="74">
                  <c:v>42008</c:v>
                </c:pt>
                <c:pt idx="75">
                  <c:v>42008</c:v>
                </c:pt>
                <c:pt idx="76">
                  <c:v>42008</c:v>
                </c:pt>
                <c:pt idx="77">
                  <c:v>42008</c:v>
                </c:pt>
                <c:pt idx="78">
                  <c:v>42008</c:v>
                </c:pt>
                <c:pt idx="79">
                  <c:v>42008</c:v>
                </c:pt>
                <c:pt idx="80">
                  <c:v>42008</c:v>
                </c:pt>
                <c:pt idx="81">
                  <c:v>42008</c:v>
                </c:pt>
                <c:pt idx="82">
                  <c:v>42008</c:v>
                </c:pt>
                <c:pt idx="83">
                  <c:v>42008</c:v>
                </c:pt>
                <c:pt idx="84">
                  <c:v>42008</c:v>
                </c:pt>
                <c:pt idx="85">
                  <c:v>42008</c:v>
                </c:pt>
                <c:pt idx="86">
                  <c:v>42008</c:v>
                </c:pt>
                <c:pt idx="87">
                  <c:v>42008</c:v>
                </c:pt>
                <c:pt idx="88">
                  <c:v>42008</c:v>
                </c:pt>
                <c:pt idx="89">
                  <c:v>42008</c:v>
                </c:pt>
                <c:pt idx="90">
                  <c:v>42008</c:v>
                </c:pt>
                <c:pt idx="91">
                  <c:v>42008</c:v>
                </c:pt>
                <c:pt idx="92">
                  <c:v>42008</c:v>
                </c:pt>
                <c:pt idx="93">
                  <c:v>42008</c:v>
                </c:pt>
                <c:pt idx="94">
                  <c:v>42008</c:v>
                </c:pt>
                <c:pt idx="95">
                  <c:v>42008</c:v>
                </c:pt>
                <c:pt idx="96">
                  <c:v>42009</c:v>
                </c:pt>
                <c:pt idx="97">
                  <c:v>42009</c:v>
                </c:pt>
                <c:pt idx="98">
                  <c:v>42009</c:v>
                </c:pt>
                <c:pt idx="99">
                  <c:v>42009</c:v>
                </c:pt>
                <c:pt idx="100">
                  <c:v>42009</c:v>
                </c:pt>
                <c:pt idx="101">
                  <c:v>42009</c:v>
                </c:pt>
                <c:pt idx="102">
                  <c:v>42009</c:v>
                </c:pt>
                <c:pt idx="103">
                  <c:v>42009</c:v>
                </c:pt>
                <c:pt idx="104">
                  <c:v>42009</c:v>
                </c:pt>
                <c:pt idx="105">
                  <c:v>42009</c:v>
                </c:pt>
                <c:pt idx="106">
                  <c:v>42009</c:v>
                </c:pt>
                <c:pt idx="107">
                  <c:v>42009</c:v>
                </c:pt>
                <c:pt idx="108">
                  <c:v>42009</c:v>
                </c:pt>
                <c:pt idx="109">
                  <c:v>42009</c:v>
                </c:pt>
                <c:pt idx="110">
                  <c:v>42009</c:v>
                </c:pt>
                <c:pt idx="111">
                  <c:v>42009</c:v>
                </c:pt>
                <c:pt idx="112">
                  <c:v>42009</c:v>
                </c:pt>
                <c:pt idx="113">
                  <c:v>42009</c:v>
                </c:pt>
                <c:pt idx="114">
                  <c:v>42009</c:v>
                </c:pt>
                <c:pt idx="115">
                  <c:v>42009</c:v>
                </c:pt>
                <c:pt idx="116">
                  <c:v>42009</c:v>
                </c:pt>
                <c:pt idx="117">
                  <c:v>42009</c:v>
                </c:pt>
                <c:pt idx="118">
                  <c:v>42009</c:v>
                </c:pt>
                <c:pt idx="119">
                  <c:v>42009</c:v>
                </c:pt>
                <c:pt idx="120">
                  <c:v>42010</c:v>
                </c:pt>
                <c:pt idx="121">
                  <c:v>42010</c:v>
                </c:pt>
                <c:pt idx="122">
                  <c:v>42010</c:v>
                </c:pt>
                <c:pt idx="123">
                  <c:v>42010</c:v>
                </c:pt>
                <c:pt idx="124">
                  <c:v>42010</c:v>
                </c:pt>
                <c:pt idx="125">
                  <c:v>42010</c:v>
                </c:pt>
                <c:pt idx="126">
                  <c:v>42010</c:v>
                </c:pt>
                <c:pt idx="127">
                  <c:v>42010</c:v>
                </c:pt>
                <c:pt idx="128">
                  <c:v>42010</c:v>
                </c:pt>
                <c:pt idx="129">
                  <c:v>42010</c:v>
                </c:pt>
                <c:pt idx="130">
                  <c:v>42010</c:v>
                </c:pt>
                <c:pt idx="131">
                  <c:v>42010</c:v>
                </c:pt>
                <c:pt idx="132">
                  <c:v>42010</c:v>
                </c:pt>
                <c:pt idx="133">
                  <c:v>42010</c:v>
                </c:pt>
                <c:pt idx="134">
                  <c:v>42010</c:v>
                </c:pt>
                <c:pt idx="135">
                  <c:v>42010</c:v>
                </c:pt>
                <c:pt idx="136">
                  <c:v>42010</c:v>
                </c:pt>
                <c:pt idx="137">
                  <c:v>42010</c:v>
                </c:pt>
                <c:pt idx="138">
                  <c:v>42010</c:v>
                </c:pt>
                <c:pt idx="139">
                  <c:v>42010</c:v>
                </c:pt>
                <c:pt idx="140">
                  <c:v>42010</c:v>
                </c:pt>
                <c:pt idx="141">
                  <c:v>42010</c:v>
                </c:pt>
                <c:pt idx="142">
                  <c:v>42010</c:v>
                </c:pt>
                <c:pt idx="143">
                  <c:v>42010</c:v>
                </c:pt>
                <c:pt idx="144">
                  <c:v>42011</c:v>
                </c:pt>
                <c:pt idx="145">
                  <c:v>42011</c:v>
                </c:pt>
                <c:pt idx="146">
                  <c:v>42011</c:v>
                </c:pt>
                <c:pt idx="147">
                  <c:v>42011</c:v>
                </c:pt>
                <c:pt idx="148">
                  <c:v>42011</c:v>
                </c:pt>
                <c:pt idx="149">
                  <c:v>42011</c:v>
                </c:pt>
                <c:pt idx="150">
                  <c:v>42011</c:v>
                </c:pt>
                <c:pt idx="151">
                  <c:v>42011</c:v>
                </c:pt>
                <c:pt idx="152">
                  <c:v>42011</c:v>
                </c:pt>
                <c:pt idx="153">
                  <c:v>42011</c:v>
                </c:pt>
                <c:pt idx="154">
                  <c:v>42011</c:v>
                </c:pt>
                <c:pt idx="155">
                  <c:v>42011</c:v>
                </c:pt>
                <c:pt idx="156">
                  <c:v>42011</c:v>
                </c:pt>
                <c:pt idx="157">
                  <c:v>42011</c:v>
                </c:pt>
                <c:pt idx="158">
                  <c:v>42011</c:v>
                </c:pt>
                <c:pt idx="159">
                  <c:v>42011</c:v>
                </c:pt>
                <c:pt idx="160">
                  <c:v>42011</c:v>
                </c:pt>
                <c:pt idx="161">
                  <c:v>42011</c:v>
                </c:pt>
                <c:pt idx="162">
                  <c:v>42011</c:v>
                </c:pt>
                <c:pt idx="163">
                  <c:v>42011</c:v>
                </c:pt>
                <c:pt idx="164">
                  <c:v>42011</c:v>
                </c:pt>
                <c:pt idx="165">
                  <c:v>42011</c:v>
                </c:pt>
                <c:pt idx="166">
                  <c:v>42011</c:v>
                </c:pt>
                <c:pt idx="167">
                  <c:v>42011</c:v>
                </c:pt>
                <c:pt idx="168">
                  <c:v>42012</c:v>
                </c:pt>
                <c:pt idx="169">
                  <c:v>42012</c:v>
                </c:pt>
                <c:pt idx="170">
                  <c:v>42012</c:v>
                </c:pt>
                <c:pt idx="171">
                  <c:v>42012</c:v>
                </c:pt>
                <c:pt idx="172">
                  <c:v>42012</c:v>
                </c:pt>
                <c:pt idx="173">
                  <c:v>42012</c:v>
                </c:pt>
                <c:pt idx="174">
                  <c:v>42012</c:v>
                </c:pt>
                <c:pt idx="175">
                  <c:v>42012</c:v>
                </c:pt>
                <c:pt idx="176">
                  <c:v>42012</c:v>
                </c:pt>
                <c:pt idx="177">
                  <c:v>42012</c:v>
                </c:pt>
                <c:pt idx="178">
                  <c:v>42012</c:v>
                </c:pt>
                <c:pt idx="179">
                  <c:v>42012</c:v>
                </c:pt>
                <c:pt idx="180">
                  <c:v>42012</c:v>
                </c:pt>
                <c:pt idx="181">
                  <c:v>42012</c:v>
                </c:pt>
                <c:pt idx="182">
                  <c:v>42012</c:v>
                </c:pt>
                <c:pt idx="183">
                  <c:v>42012</c:v>
                </c:pt>
                <c:pt idx="184">
                  <c:v>42012</c:v>
                </c:pt>
                <c:pt idx="185">
                  <c:v>42012</c:v>
                </c:pt>
                <c:pt idx="186">
                  <c:v>42012</c:v>
                </c:pt>
                <c:pt idx="187">
                  <c:v>42012</c:v>
                </c:pt>
                <c:pt idx="188">
                  <c:v>42012</c:v>
                </c:pt>
                <c:pt idx="189">
                  <c:v>42012</c:v>
                </c:pt>
                <c:pt idx="190">
                  <c:v>42012</c:v>
                </c:pt>
                <c:pt idx="191">
                  <c:v>42012</c:v>
                </c:pt>
                <c:pt idx="192">
                  <c:v>42013</c:v>
                </c:pt>
                <c:pt idx="193">
                  <c:v>42013</c:v>
                </c:pt>
                <c:pt idx="194">
                  <c:v>42013</c:v>
                </c:pt>
                <c:pt idx="195">
                  <c:v>42013</c:v>
                </c:pt>
                <c:pt idx="196">
                  <c:v>42013</c:v>
                </c:pt>
                <c:pt idx="197">
                  <c:v>42013</c:v>
                </c:pt>
                <c:pt idx="198">
                  <c:v>42013</c:v>
                </c:pt>
                <c:pt idx="199">
                  <c:v>42013</c:v>
                </c:pt>
                <c:pt idx="200">
                  <c:v>42013</c:v>
                </c:pt>
                <c:pt idx="201">
                  <c:v>42013</c:v>
                </c:pt>
                <c:pt idx="202">
                  <c:v>42013</c:v>
                </c:pt>
                <c:pt idx="203">
                  <c:v>42013</c:v>
                </c:pt>
                <c:pt idx="204">
                  <c:v>42013</c:v>
                </c:pt>
                <c:pt idx="205">
                  <c:v>42013</c:v>
                </c:pt>
                <c:pt idx="206">
                  <c:v>42013</c:v>
                </c:pt>
                <c:pt idx="207">
                  <c:v>42013</c:v>
                </c:pt>
                <c:pt idx="208">
                  <c:v>42013</c:v>
                </c:pt>
                <c:pt idx="209">
                  <c:v>42013</c:v>
                </c:pt>
                <c:pt idx="210">
                  <c:v>42013</c:v>
                </c:pt>
                <c:pt idx="211">
                  <c:v>42013</c:v>
                </c:pt>
                <c:pt idx="212">
                  <c:v>42013</c:v>
                </c:pt>
                <c:pt idx="213">
                  <c:v>42013</c:v>
                </c:pt>
                <c:pt idx="214">
                  <c:v>42013</c:v>
                </c:pt>
                <c:pt idx="215">
                  <c:v>42013</c:v>
                </c:pt>
                <c:pt idx="216">
                  <c:v>42014</c:v>
                </c:pt>
                <c:pt idx="217">
                  <c:v>42014</c:v>
                </c:pt>
                <c:pt idx="218">
                  <c:v>42014</c:v>
                </c:pt>
                <c:pt idx="219">
                  <c:v>42014</c:v>
                </c:pt>
                <c:pt idx="220">
                  <c:v>42014</c:v>
                </c:pt>
                <c:pt idx="221">
                  <c:v>42014</c:v>
                </c:pt>
                <c:pt idx="222">
                  <c:v>42014</c:v>
                </c:pt>
                <c:pt idx="223">
                  <c:v>42014</c:v>
                </c:pt>
                <c:pt idx="224">
                  <c:v>42014</c:v>
                </c:pt>
                <c:pt idx="225">
                  <c:v>42014</c:v>
                </c:pt>
                <c:pt idx="226">
                  <c:v>42014</c:v>
                </c:pt>
                <c:pt idx="227">
                  <c:v>42014</c:v>
                </c:pt>
                <c:pt idx="228">
                  <c:v>42014</c:v>
                </c:pt>
                <c:pt idx="229">
                  <c:v>42014</c:v>
                </c:pt>
                <c:pt idx="230">
                  <c:v>42014</c:v>
                </c:pt>
                <c:pt idx="231">
                  <c:v>42014</c:v>
                </c:pt>
                <c:pt idx="232">
                  <c:v>42014</c:v>
                </c:pt>
                <c:pt idx="233">
                  <c:v>42014</c:v>
                </c:pt>
                <c:pt idx="234">
                  <c:v>42014</c:v>
                </c:pt>
                <c:pt idx="235">
                  <c:v>42014</c:v>
                </c:pt>
                <c:pt idx="236">
                  <c:v>42014</c:v>
                </c:pt>
                <c:pt idx="237">
                  <c:v>42014</c:v>
                </c:pt>
                <c:pt idx="238">
                  <c:v>42014</c:v>
                </c:pt>
                <c:pt idx="239">
                  <c:v>42014</c:v>
                </c:pt>
                <c:pt idx="240">
                  <c:v>42015</c:v>
                </c:pt>
                <c:pt idx="241">
                  <c:v>42015</c:v>
                </c:pt>
                <c:pt idx="242">
                  <c:v>42015</c:v>
                </c:pt>
                <c:pt idx="243">
                  <c:v>42015</c:v>
                </c:pt>
                <c:pt idx="244">
                  <c:v>42015</c:v>
                </c:pt>
                <c:pt idx="245">
                  <c:v>42015</c:v>
                </c:pt>
                <c:pt idx="246">
                  <c:v>42015</c:v>
                </c:pt>
                <c:pt idx="247">
                  <c:v>42015</c:v>
                </c:pt>
                <c:pt idx="248">
                  <c:v>42015</c:v>
                </c:pt>
                <c:pt idx="249">
                  <c:v>42015</c:v>
                </c:pt>
                <c:pt idx="250">
                  <c:v>42015</c:v>
                </c:pt>
                <c:pt idx="251">
                  <c:v>42015</c:v>
                </c:pt>
                <c:pt idx="252">
                  <c:v>42015</c:v>
                </c:pt>
                <c:pt idx="253">
                  <c:v>42015</c:v>
                </c:pt>
                <c:pt idx="254">
                  <c:v>42015</c:v>
                </c:pt>
                <c:pt idx="255">
                  <c:v>42015</c:v>
                </c:pt>
                <c:pt idx="256">
                  <c:v>42015</c:v>
                </c:pt>
                <c:pt idx="257">
                  <c:v>42015</c:v>
                </c:pt>
                <c:pt idx="258">
                  <c:v>42015</c:v>
                </c:pt>
                <c:pt idx="259">
                  <c:v>42015</c:v>
                </c:pt>
                <c:pt idx="260">
                  <c:v>42015</c:v>
                </c:pt>
                <c:pt idx="261">
                  <c:v>42015</c:v>
                </c:pt>
                <c:pt idx="262">
                  <c:v>42015</c:v>
                </c:pt>
                <c:pt idx="263">
                  <c:v>42015</c:v>
                </c:pt>
                <c:pt idx="264">
                  <c:v>42016</c:v>
                </c:pt>
                <c:pt idx="265">
                  <c:v>42016</c:v>
                </c:pt>
                <c:pt idx="266">
                  <c:v>42016</c:v>
                </c:pt>
                <c:pt idx="267">
                  <c:v>42016</c:v>
                </c:pt>
                <c:pt idx="268">
                  <c:v>42016</c:v>
                </c:pt>
                <c:pt idx="269">
                  <c:v>42016</c:v>
                </c:pt>
                <c:pt idx="270">
                  <c:v>42016</c:v>
                </c:pt>
                <c:pt idx="271">
                  <c:v>42016</c:v>
                </c:pt>
                <c:pt idx="272">
                  <c:v>42016</c:v>
                </c:pt>
                <c:pt idx="273">
                  <c:v>42016</c:v>
                </c:pt>
                <c:pt idx="274">
                  <c:v>42016</c:v>
                </c:pt>
                <c:pt idx="275">
                  <c:v>42016</c:v>
                </c:pt>
                <c:pt idx="276">
                  <c:v>42016</c:v>
                </c:pt>
                <c:pt idx="277">
                  <c:v>42016</c:v>
                </c:pt>
                <c:pt idx="278">
                  <c:v>42016</c:v>
                </c:pt>
                <c:pt idx="279">
                  <c:v>42016</c:v>
                </c:pt>
                <c:pt idx="280">
                  <c:v>42016</c:v>
                </c:pt>
                <c:pt idx="281">
                  <c:v>42016</c:v>
                </c:pt>
                <c:pt idx="282">
                  <c:v>42016</c:v>
                </c:pt>
                <c:pt idx="283">
                  <c:v>42016</c:v>
                </c:pt>
                <c:pt idx="284">
                  <c:v>42016</c:v>
                </c:pt>
                <c:pt idx="285">
                  <c:v>42016</c:v>
                </c:pt>
                <c:pt idx="286">
                  <c:v>42016</c:v>
                </c:pt>
                <c:pt idx="287">
                  <c:v>42016</c:v>
                </c:pt>
                <c:pt idx="288">
                  <c:v>42017</c:v>
                </c:pt>
                <c:pt idx="289">
                  <c:v>42017</c:v>
                </c:pt>
                <c:pt idx="290">
                  <c:v>42017</c:v>
                </c:pt>
                <c:pt idx="291">
                  <c:v>42017</c:v>
                </c:pt>
                <c:pt idx="292">
                  <c:v>42017</c:v>
                </c:pt>
                <c:pt idx="293">
                  <c:v>42017</c:v>
                </c:pt>
                <c:pt idx="294">
                  <c:v>42017</c:v>
                </c:pt>
                <c:pt idx="295">
                  <c:v>42017</c:v>
                </c:pt>
                <c:pt idx="296">
                  <c:v>42017</c:v>
                </c:pt>
                <c:pt idx="297">
                  <c:v>42017</c:v>
                </c:pt>
                <c:pt idx="298">
                  <c:v>42017</c:v>
                </c:pt>
                <c:pt idx="299">
                  <c:v>42017</c:v>
                </c:pt>
                <c:pt idx="300">
                  <c:v>42017</c:v>
                </c:pt>
                <c:pt idx="301">
                  <c:v>42017</c:v>
                </c:pt>
                <c:pt idx="302">
                  <c:v>42017</c:v>
                </c:pt>
                <c:pt idx="303">
                  <c:v>42017</c:v>
                </c:pt>
                <c:pt idx="304">
                  <c:v>42017</c:v>
                </c:pt>
                <c:pt idx="305">
                  <c:v>42017</c:v>
                </c:pt>
                <c:pt idx="306">
                  <c:v>42017</c:v>
                </c:pt>
                <c:pt idx="307">
                  <c:v>42017</c:v>
                </c:pt>
                <c:pt idx="308">
                  <c:v>42017</c:v>
                </c:pt>
                <c:pt idx="309">
                  <c:v>42017</c:v>
                </c:pt>
                <c:pt idx="310">
                  <c:v>42017</c:v>
                </c:pt>
                <c:pt idx="311">
                  <c:v>42017</c:v>
                </c:pt>
                <c:pt idx="312">
                  <c:v>42018</c:v>
                </c:pt>
                <c:pt idx="313">
                  <c:v>42018</c:v>
                </c:pt>
                <c:pt idx="314">
                  <c:v>42018</c:v>
                </c:pt>
                <c:pt idx="315">
                  <c:v>42018</c:v>
                </c:pt>
                <c:pt idx="316">
                  <c:v>42018</c:v>
                </c:pt>
                <c:pt idx="317">
                  <c:v>42018</c:v>
                </c:pt>
                <c:pt idx="318">
                  <c:v>42018</c:v>
                </c:pt>
                <c:pt idx="319">
                  <c:v>42018</c:v>
                </c:pt>
                <c:pt idx="320">
                  <c:v>42018</c:v>
                </c:pt>
                <c:pt idx="321">
                  <c:v>42018</c:v>
                </c:pt>
                <c:pt idx="322">
                  <c:v>42018</c:v>
                </c:pt>
                <c:pt idx="323">
                  <c:v>42018</c:v>
                </c:pt>
                <c:pt idx="324">
                  <c:v>42018</c:v>
                </c:pt>
                <c:pt idx="325">
                  <c:v>42018</c:v>
                </c:pt>
                <c:pt idx="326">
                  <c:v>42018</c:v>
                </c:pt>
                <c:pt idx="327">
                  <c:v>42018</c:v>
                </c:pt>
                <c:pt idx="328">
                  <c:v>42018</c:v>
                </c:pt>
                <c:pt idx="329">
                  <c:v>42018</c:v>
                </c:pt>
                <c:pt idx="330">
                  <c:v>42018</c:v>
                </c:pt>
                <c:pt idx="331">
                  <c:v>42018</c:v>
                </c:pt>
                <c:pt idx="332">
                  <c:v>42018</c:v>
                </c:pt>
                <c:pt idx="333">
                  <c:v>42018</c:v>
                </c:pt>
                <c:pt idx="334">
                  <c:v>42018</c:v>
                </c:pt>
                <c:pt idx="335">
                  <c:v>42018</c:v>
                </c:pt>
                <c:pt idx="336">
                  <c:v>42019</c:v>
                </c:pt>
                <c:pt idx="337">
                  <c:v>42019</c:v>
                </c:pt>
                <c:pt idx="338">
                  <c:v>42019</c:v>
                </c:pt>
                <c:pt idx="339">
                  <c:v>42019</c:v>
                </c:pt>
                <c:pt idx="340">
                  <c:v>42019</c:v>
                </c:pt>
                <c:pt idx="341">
                  <c:v>42019</c:v>
                </c:pt>
                <c:pt idx="342">
                  <c:v>42019</c:v>
                </c:pt>
                <c:pt idx="343">
                  <c:v>42019</c:v>
                </c:pt>
                <c:pt idx="344">
                  <c:v>42019</c:v>
                </c:pt>
                <c:pt idx="345">
                  <c:v>42019</c:v>
                </c:pt>
                <c:pt idx="346">
                  <c:v>42019</c:v>
                </c:pt>
                <c:pt idx="347">
                  <c:v>42019</c:v>
                </c:pt>
                <c:pt idx="348">
                  <c:v>42019</c:v>
                </c:pt>
                <c:pt idx="349">
                  <c:v>42019</c:v>
                </c:pt>
                <c:pt idx="350">
                  <c:v>42019</c:v>
                </c:pt>
                <c:pt idx="351">
                  <c:v>42019</c:v>
                </c:pt>
                <c:pt idx="352">
                  <c:v>42019</c:v>
                </c:pt>
                <c:pt idx="353">
                  <c:v>42019</c:v>
                </c:pt>
                <c:pt idx="354">
                  <c:v>42019</c:v>
                </c:pt>
                <c:pt idx="355">
                  <c:v>42019</c:v>
                </c:pt>
                <c:pt idx="356">
                  <c:v>42019</c:v>
                </c:pt>
                <c:pt idx="357">
                  <c:v>42019</c:v>
                </c:pt>
                <c:pt idx="358">
                  <c:v>42019</c:v>
                </c:pt>
                <c:pt idx="359">
                  <c:v>42019</c:v>
                </c:pt>
                <c:pt idx="360">
                  <c:v>42020</c:v>
                </c:pt>
                <c:pt idx="361">
                  <c:v>42020</c:v>
                </c:pt>
                <c:pt idx="362">
                  <c:v>42020</c:v>
                </c:pt>
                <c:pt idx="363">
                  <c:v>42020</c:v>
                </c:pt>
                <c:pt idx="364">
                  <c:v>42020</c:v>
                </c:pt>
                <c:pt idx="365">
                  <c:v>42020</c:v>
                </c:pt>
                <c:pt idx="366">
                  <c:v>42020</c:v>
                </c:pt>
                <c:pt idx="367">
                  <c:v>42020</c:v>
                </c:pt>
                <c:pt idx="368">
                  <c:v>42020</c:v>
                </c:pt>
                <c:pt idx="369">
                  <c:v>42020</c:v>
                </c:pt>
                <c:pt idx="370">
                  <c:v>42020</c:v>
                </c:pt>
                <c:pt idx="371">
                  <c:v>42020</c:v>
                </c:pt>
                <c:pt idx="372">
                  <c:v>42020</c:v>
                </c:pt>
                <c:pt idx="373">
                  <c:v>42020</c:v>
                </c:pt>
                <c:pt idx="374">
                  <c:v>42020</c:v>
                </c:pt>
                <c:pt idx="375">
                  <c:v>42020</c:v>
                </c:pt>
                <c:pt idx="376">
                  <c:v>42020</c:v>
                </c:pt>
                <c:pt idx="377">
                  <c:v>42020</c:v>
                </c:pt>
                <c:pt idx="378">
                  <c:v>42020</c:v>
                </c:pt>
                <c:pt idx="379">
                  <c:v>42020</c:v>
                </c:pt>
                <c:pt idx="380">
                  <c:v>42020</c:v>
                </c:pt>
                <c:pt idx="381">
                  <c:v>42020</c:v>
                </c:pt>
                <c:pt idx="382">
                  <c:v>42020</c:v>
                </c:pt>
                <c:pt idx="383">
                  <c:v>42020</c:v>
                </c:pt>
                <c:pt idx="384">
                  <c:v>42021</c:v>
                </c:pt>
                <c:pt idx="385">
                  <c:v>42021</c:v>
                </c:pt>
                <c:pt idx="386">
                  <c:v>42021</c:v>
                </c:pt>
                <c:pt idx="387">
                  <c:v>42021</c:v>
                </c:pt>
                <c:pt idx="388">
                  <c:v>42021</c:v>
                </c:pt>
                <c:pt idx="389">
                  <c:v>42021</c:v>
                </c:pt>
                <c:pt idx="390">
                  <c:v>42021</c:v>
                </c:pt>
                <c:pt idx="391">
                  <c:v>42021</c:v>
                </c:pt>
                <c:pt idx="392">
                  <c:v>42021</c:v>
                </c:pt>
                <c:pt idx="393">
                  <c:v>42021</c:v>
                </c:pt>
                <c:pt idx="394">
                  <c:v>42021</c:v>
                </c:pt>
                <c:pt idx="395">
                  <c:v>42021</c:v>
                </c:pt>
                <c:pt idx="396">
                  <c:v>42021</c:v>
                </c:pt>
                <c:pt idx="397">
                  <c:v>42021</c:v>
                </c:pt>
                <c:pt idx="398">
                  <c:v>42021</c:v>
                </c:pt>
                <c:pt idx="399">
                  <c:v>42021</c:v>
                </c:pt>
                <c:pt idx="400">
                  <c:v>42021</c:v>
                </c:pt>
                <c:pt idx="401">
                  <c:v>42021</c:v>
                </c:pt>
                <c:pt idx="402">
                  <c:v>42021</c:v>
                </c:pt>
                <c:pt idx="403">
                  <c:v>42021</c:v>
                </c:pt>
                <c:pt idx="404">
                  <c:v>42021</c:v>
                </c:pt>
                <c:pt idx="405">
                  <c:v>42021</c:v>
                </c:pt>
                <c:pt idx="406">
                  <c:v>42021</c:v>
                </c:pt>
                <c:pt idx="407">
                  <c:v>42021</c:v>
                </c:pt>
                <c:pt idx="408">
                  <c:v>42022</c:v>
                </c:pt>
                <c:pt idx="409">
                  <c:v>42022</c:v>
                </c:pt>
                <c:pt idx="410">
                  <c:v>42022</c:v>
                </c:pt>
                <c:pt idx="411">
                  <c:v>42022</c:v>
                </c:pt>
                <c:pt idx="412">
                  <c:v>42022</c:v>
                </c:pt>
                <c:pt idx="413">
                  <c:v>42022</c:v>
                </c:pt>
                <c:pt idx="414">
                  <c:v>42022</c:v>
                </c:pt>
                <c:pt idx="415">
                  <c:v>42022</c:v>
                </c:pt>
                <c:pt idx="416">
                  <c:v>42022</c:v>
                </c:pt>
                <c:pt idx="417">
                  <c:v>42022</c:v>
                </c:pt>
                <c:pt idx="418">
                  <c:v>42022</c:v>
                </c:pt>
                <c:pt idx="419">
                  <c:v>42022</c:v>
                </c:pt>
                <c:pt idx="420">
                  <c:v>42022</c:v>
                </c:pt>
                <c:pt idx="421">
                  <c:v>42022</c:v>
                </c:pt>
                <c:pt idx="422">
                  <c:v>42022</c:v>
                </c:pt>
                <c:pt idx="423">
                  <c:v>42022</c:v>
                </c:pt>
                <c:pt idx="424">
                  <c:v>42022</c:v>
                </c:pt>
                <c:pt idx="425">
                  <c:v>42022</c:v>
                </c:pt>
                <c:pt idx="426">
                  <c:v>42022</c:v>
                </c:pt>
                <c:pt idx="427">
                  <c:v>42022</c:v>
                </c:pt>
                <c:pt idx="428">
                  <c:v>42022</c:v>
                </c:pt>
                <c:pt idx="429">
                  <c:v>42022</c:v>
                </c:pt>
                <c:pt idx="430">
                  <c:v>42022</c:v>
                </c:pt>
                <c:pt idx="431">
                  <c:v>42022</c:v>
                </c:pt>
                <c:pt idx="432">
                  <c:v>42023</c:v>
                </c:pt>
                <c:pt idx="433">
                  <c:v>42023</c:v>
                </c:pt>
                <c:pt idx="434">
                  <c:v>42023</c:v>
                </c:pt>
                <c:pt idx="435">
                  <c:v>42023</c:v>
                </c:pt>
                <c:pt idx="436">
                  <c:v>42023</c:v>
                </c:pt>
                <c:pt idx="437">
                  <c:v>42023</c:v>
                </c:pt>
                <c:pt idx="438">
                  <c:v>42023</c:v>
                </c:pt>
                <c:pt idx="439">
                  <c:v>42023</c:v>
                </c:pt>
                <c:pt idx="440">
                  <c:v>42023</c:v>
                </c:pt>
                <c:pt idx="441">
                  <c:v>42023</c:v>
                </c:pt>
                <c:pt idx="442">
                  <c:v>42023</c:v>
                </c:pt>
                <c:pt idx="443">
                  <c:v>42023</c:v>
                </c:pt>
                <c:pt idx="444">
                  <c:v>42023</c:v>
                </c:pt>
                <c:pt idx="445">
                  <c:v>42023</c:v>
                </c:pt>
                <c:pt idx="446">
                  <c:v>42023</c:v>
                </c:pt>
                <c:pt idx="447">
                  <c:v>42023</c:v>
                </c:pt>
                <c:pt idx="448">
                  <c:v>42023</c:v>
                </c:pt>
                <c:pt idx="449">
                  <c:v>42023</c:v>
                </c:pt>
                <c:pt idx="450">
                  <c:v>42023</c:v>
                </c:pt>
                <c:pt idx="451">
                  <c:v>42023</c:v>
                </c:pt>
                <c:pt idx="452">
                  <c:v>42023</c:v>
                </c:pt>
                <c:pt idx="453">
                  <c:v>42023</c:v>
                </c:pt>
                <c:pt idx="454">
                  <c:v>42023</c:v>
                </c:pt>
                <c:pt idx="455">
                  <c:v>42023</c:v>
                </c:pt>
                <c:pt idx="456">
                  <c:v>42024</c:v>
                </c:pt>
                <c:pt idx="457">
                  <c:v>42024</c:v>
                </c:pt>
                <c:pt idx="458">
                  <c:v>42024</c:v>
                </c:pt>
                <c:pt idx="459">
                  <c:v>42024</c:v>
                </c:pt>
                <c:pt idx="460">
                  <c:v>42024</c:v>
                </c:pt>
                <c:pt idx="461">
                  <c:v>42024</c:v>
                </c:pt>
                <c:pt idx="462">
                  <c:v>42024</c:v>
                </c:pt>
                <c:pt idx="463">
                  <c:v>42024</c:v>
                </c:pt>
                <c:pt idx="464">
                  <c:v>42024</c:v>
                </c:pt>
                <c:pt idx="465">
                  <c:v>42024</c:v>
                </c:pt>
                <c:pt idx="466">
                  <c:v>42024</c:v>
                </c:pt>
                <c:pt idx="467">
                  <c:v>42024</c:v>
                </c:pt>
                <c:pt idx="468">
                  <c:v>42024</c:v>
                </c:pt>
                <c:pt idx="469">
                  <c:v>42024</c:v>
                </c:pt>
                <c:pt idx="470">
                  <c:v>42024</c:v>
                </c:pt>
                <c:pt idx="471">
                  <c:v>42024</c:v>
                </c:pt>
                <c:pt idx="472">
                  <c:v>42024</c:v>
                </c:pt>
                <c:pt idx="473">
                  <c:v>42024</c:v>
                </c:pt>
                <c:pt idx="474">
                  <c:v>42024</c:v>
                </c:pt>
                <c:pt idx="475">
                  <c:v>42024</c:v>
                </c:pt>
                <c:pt idx="476">
                  <c:v>42024</c:v>
                </c:pt>
                <c:pt idx="477">
                  <c:v>42024</c:v>
                </c:pt>
                <c:pt idx="478">
                  <c:v>42024</c:v>
                </c:pt>
                <c:pt idx="479">
                  <c:v>42024</c:v>
                </c:pt>
                <c:pt idx="480">
                  <c:v>42025</c:v>
                </c:pt>
                <c:pt idx="481">
                  <c:v>42025</c:v>
                </c:pt>
                <c:pt idx="482">
                  <c:v>42025</c:v>
                </c:pt>
                <c:pt idx="483">
                  <c:v>42025</c:v>
                </c:pt>
                <c:pt idx="484">
                  <c:v>42025</c:v>
                </c:pt>
                <c:pt idx="485">
                  <c:v>42025</c:v>
                </c:pt>
                <c:pt idx="486">
                  <c:v>42025</c:v>
                </c:pt>
                <c:pt idx="487">
                  <c:v>42025</c:v>
                </c:pt>
                <c:pt idx="488">
                  <c:v>42025</c:v>
                </c:pt>
                <c:pt idx="489">
                  <c:v>42025</c:v>
                </c:pt>
                <c:pt idx="490">
                  <c:v>42025</c:v>
                </c:pt>
                <c:pt idx="491">
                  <c:v>42025</c:v>
                </c:pt>
                <c:pt idx="492">
                  <c:v>42025</c:v>
                </c:pt>
                <c:pt idx="493">
                  <c:v>42025</c:v>
                </c:pt>
                <c:pt idx="494">
                  <c:v>42025</c:v>
                </c:pt>
                <c:pt idx="495">
                  <c:v>42025</c:v>
                </c:pt>
                <c:pt idx="496">
                  <c:v>42025</c:v>
                </c:pt>
                <c:pt idx="497">
                  <c:v>42025</c:v>
                </c:pt>
                <c:pt idx="498">
                  <c:v>42025</c:v>
                </c:pt>
                <c:pt idx="499">
                  <c:v>42025</c:v>
                </c:pt>
                <c:pt idx="500">
                  <c:v>42025</c:v>
                </c:pt>
                <c:pt idx="501">
                  <c:v>42025</c:v>
                </c:pt>
                <c:pt idx="502">
                  <c:v>42025</c:v>
                </c:pt>
                <c:pt idx="503">
                  <c:v>42025</c:v>
                </c:pt>
                <c:pt idx="504">
                  <c:v>42026</c:v>
                </c:pt>
                <c:pt idx="505">
                  <c:v>42026</c:v>
                </c:pt>
                <c:pt idx="506">
                  <c:v>42026</c:v>
                </c:pt>
                <c:pt idx="507">
                  <c:v>42026</c:v>
                </c:pt>
                <c:pt idx="508">
                  <c:v>42026</c:v>
                </c:pt>
                <c:pt idx="509">
                  <c:v>42026</c:v>
                </c:pt>
                <c:pt idx="510">
                  <c:v>42026</c:v>
                </c:pt>
                <c:pt idx="511">
                  <c:v>42026</c:v>
                </c:pt>
                <c:pt idx="512">
                  <c:v>42026</c:v>
                </c:pt>
                <c:pt idx="513">
                  <c:v>42026</c:v>
                </c:pt>
                <c:pt idx="514">
                  <c:v>42026</c:v>
                </c:pt>
                <c:pt idx="515">
                  <c:v>42026</c:v>
                </c:pt>
                <c:pt idx="516">
                  <c:v>42026</c:v>
                </c:pt>
                <c:pt idx="517">
                  <c:v>42026</c:v>
                </c:pt>
                <c:pt idx="518">
                  <c:v>42026</c:v>
                </c:pt>
                <c:pt idx="519">
                  <c:v>42026</c:v>
                </c:pt>
                <c:pt idx="520">
                  <c:v>42026</c:v>
                </c:pt>
                <c:pt idx="521">
                  <c:v>42026</c:v>
                </c:pt>
                <c:pt idx="522">
                  <c:v>42026</c:v>
                </c:pt>
                <c:pt idx="523">
                  <c:v>42026</c:v>
                </c:pt>
                <c:pt idx="524">
                  <c:v>42026</c:v>
                </c:pt>
                <c:pt idx="525">
                  <c:v>42026</c:v>
                </c:pt>
                <c:pt idx="526">
                  <c:v>42026</c:v>
                </c:pt>
                <c:pt idx="527">
                  <c:v>42026</c:v>
                </c:pt>
                <c:pt idx="528">
                  <c:v>42027</c:v>
                </c:pt>
                <c:pt idx="529">
                  <c:v>42027</c:v>
                </c:pt>
                <c:pt idx="530">
                  <c:v>42027</c:v>
                </c:pt>
                <c:pt idx="531">
                  <c:v>42027</c:v>
                </c:pt>
                <c:pt idx="532">
                  <c:v>42027</c:v>
                </c:pt>
                <c:pt idx="533">
                  <c:v>42027</c:v>
                </c:pt>
                <c:pt idx="534">
                  <c:v>42027</c:v>
                </c:pt>
                <c:pt idx="535">
                  <c:v>42027</c:v>
                </c:pt>
                <c:pt idx="536">
                  <c:v>42027</c:v>
                </c:pt>
                <c:pt idx="537">
                  <c:v>42027</c:v>
                </c:pt>
                <c:pt idx="538">
                  <c:v>42027</c:v>
                </c:pt>
                <c:pt idx="539">
                  <c:v>42027</c:v>
                </c:pt>
                <c:pt idx="540">
                  <c:v>42027</c:v>
                </c:pt>
                <c:pt idx="541">
                  <c:v>42027</c:v>
                </c:pt>
                <c:pt idx="542">
                  <c:v>42027</c:v>
                </c:pt>
                <c:pt idx="543">
                  <c:v>42027</c:v>
                </c:pt>
                <c:pt idx="544">
                  <c:v>42027</c:v>
                </c:pt>
                <c:pt idx="545">
                  <c:v>42027</c:v>
                </c:pt>
                <c:pt idx="546">
                  <c:v>42027</c:v>
                </c:pt>
                <c:pt idx="547">
                  <c:v>42027</c:v>
                </c:pt>
                <c:pt idx="548">
                  <c:v>42027</c:v>
                </c:pt>
                <c:pt idx="549">
                  <c:v>42027</c:v>
                </c:pt>
                <c:pt idx="550">
                  <c:v>42027</c:v>
                </c:pt>
                <c:pt idx="551">
                  <c:v>42027</c:v>
                </c:pt>
                <c:pt idx="552">
                  <c:v>42028</c:v>
                </c:pt>
                <c:pt idx="553">
                  <c:v>42028</c:v>
                </c:pt>
                <c:pt idx="554">
                  <c:v>42028</c:v>
                </c:pt>
                <c:pt idx="555">
                  <c:v>42028</c:v>
                </c:pt>
                <c:pt idx="556">
                  <c:v>42028</c:v>
                </c:pt>
                <c:pt idx="557">
                  <c:v>42028</c:v>
                </c:pt>
                <c:pt idx="558">
                  <c:v>42028</c:v>
                </c:pt>
                <c:pt idx="559">
                  <c:v>42028</c:v>
                </c:pt>
                <c:pt idx="560">
                  <c:v>42028</c:v>
                </c:pt>
                <c:pt idx="561">
                  <c:v>42028</c:v>
                </c:pt>
                <c:pt idx="562">
                  <c:v>42028</c:v>
                </c:pt>
                <c:pt idx="563">
                  <c:v>42028</c:v>
                </c:pt>
                <c:pt idx="564">
                  <c:v>42028</c:v>
                </c:pt>
                <c:pt idx="565">
                  <c:v>42028</c:v>
                </c:pt>
                <c:pt idx="566">
                  <c:v>42028</c:v>
                </c:pt>
                <c:pt idx="567">
                  <c:v>42028</c:v>
                </c:pt>
                <c:pt idx="568">
                  <c:v>42028</c:v>
                </c:pt>
                <c:pt idx="569">
                  <c:v>42028</c:v>
                </c:pt>
                <c:pt idx="570">
                  <c:v>42028</c:v>
                </c:pt>
                <c:pt idx="571">
                  <c:v>42028</c:v>
                </c:pt>
                <c:pt idx="572">
                  <c:v>42028</c:v>
                </c:pt>
                <c:pt idx="573">
                  <c:v>42028</c:v>
                </c:pt>
                <c:pt idx="574">
                  <c:v>42028</c:v>
                </c:pt>
                <c:pt idx="575">
                  <c:v>42028</c:v>
                </c:pt>
                <c:pt idx="576">
                  <c:v>42029</c:v>
                </c:pt>
                <c:pt idx="577">
                  <c:v>42029</c:v>
                </c:pt>
                <c:pt idx="578">
                  <c:v>42029</c:v>
                </c:pt>
                <c:pt idx="579">
                  <c:v>42029</c:v>
                </c:pt>
                <c:pt idx="580">
                  <c:v>42029</c:v>
                </c:pt>
                <c:pt idx="581">
                  <c:v>42029</c:v>
                </c:pt>
                <c:pt idx="582">
                  <c:v>42029</c:v>
                </c:pt>
                <c:pt idx="583">
                  <c:v>42029</c:v>
                </c:pt>
                <c:pt idx="584">
                  <c:v>42029</c:v>
                </c:pt>
                <c:pt idx="585">
                  <c:v>42029</c:v>
                </c:pt>
                <c:pt idx="586">
                  <c:v>42029</c:v>
                </c:pt>
                <c:pt idx="587">
                  <c:v>42029</c:v>
                </c:pt>
                <c:pt idx="588">
                  <c:v>42029</c:v>
                </c:pt>
                <c:pt idx="589">
                  <c:v>42029</c:v>
                </c:pt>
                <c:pt idx="590">
                  <c:v>42029</c:v>
                </c:pt>
                <c:pt idx="591">
                  <c:v>42029</c:v>
                </c:pt>
                <c:pt idx="592">
                  <c:v>42029</c:v>
                </c:pt>
                <c:pt idx="593">
                  <c:v>42029</c:v>
                </c:pt>
                <c:pt idx="594">
                  <c:v>42029</c:v>
                </c:pt>
                <c:pt idx="595">
                  <c:v>42029</c:v>
                </c:pt>
                <c:pt idx="596">
                  <c:v>42029</c:v>
                </c:pt>
                <c:pt idx="597">
                  <c:v>42029</c:v>
                </c:pt>
                <c:pt idx="598">
                  <c:v>42029</c:v>
                </c:pt>
                <c:pt idx="599">
                  <c:v>42029</c:v>
                </c:pt>
                <c:pt idx="600">
                  <c:v>42030</c:v>
                </c:pt>
                <c:pt idx="601">
                  <c:v>42030</c:v>
                </c:pt>
                <c:pt idx="602">
                  <c:v>42030</c:v>
                </c:pt>
                <c:pt idx="603">
                  <c:v>42030</c:v>
                </c:pt>
                <c:pt idx="604">
                  <c:v>42030</c:v>
                </c:pt>
                <c:pt idx="605">
                  <c:v>42030</c:v>
                </c:pt>
                <c:pt idx="606">
                  <c:v>42030</c:v>
                </c:pt>
                <c:pt idx="607">
                  <c:v>42030</c:v>
                </c:pt>
                <c:pt idx="608">
                  <c:v>42030</c:v>
                </c:pt>
                <c:pt idx="609">
                  <c:v>42030</c:v>
                </c:pt>
                <c:pt idx="610">
                  <c:v>42030</c:v>
                </c:pt>
                <c:pt idx="611">
                  <c:v>42030</c:v>
                </c:pt>
                <c:pt idx="612">
                  <c:v>42030</c:v>
                </c:pt>
                <c:pt idx="613">
                  <c:v>42030</c:v>
                </c:pt>
                <c:pt idx="614">
                  <c:v>42030</c:v>
                </c:pt>
                <c:pt idx="615">
                  <c:v>42030</c:v>
                </c:pt>
                <c:pt idx="616">
                  <c:v>42030</c:v>
                </c:pt>
                <c:pt idx="617">
                  <c:v>42030</c:v>
                </c:pt>
                <c:pt idx="618">
                  <c:v>42030</c:v>
                </c:pt>
                <c:pt idx="619">
                  <c:v>42030</c:v>
                </c:pt>
                <c:pt idx="620">
                  <c:v>42030</c:v>
                </c:pt>
                <c:pt idx="621">
                  <c:v>42030</c:v>
                </c:pt>
                <c:pt idx="622">
                  <c:v>42030</c:v>
                </c:pt>
                <c:pt idx="623">
                  <c:v>42030</c:v>
                </c:pt>
                <c:pt idx="624">
                  <c:v>42031</c:v>
                </c:pt>
                <c:pt idx="625">
                  <c:v>42031</c:v>
                </c:pt>
                <c:pt idx="626">
                  <c:v>42031</c:v>
                </c:pt>
                <c:pt idx="627">
                  <c:v>42031</c:v>
                </c:pt>
                <c:pt idx="628">
                  <c:v>42031</c:v>
                </c:pt>
                <c:pt idx="629">
                  <c:v>42031</c:v>
                </c:pt>
                <c:pt idx="630">
                  <c:v>42031</c:v>
                </c:pt>
                <c:pt idx="631">
                  <c:v>42031</c:v>
                </c:pt>
                <c:pt idx="632">
                  <c:v>42031</c:v>
                </c:pt>
                <c:pt idx="633">
                  <c:v>42031</c:v>
                </c:pt>
                <c:pt idx="634">
                  <c:v>42031</c:v>
                </c:pt>
                <c:pt idx="635">
                  <c:v>42031</c:v>
                </c:pt>
                <c:pt idx="636">
                  <c:v>42031</c:v>
                </c:pt>
                <c:pt idx="637">
                  <c:v>42031</c:v>
                </c:pt>
                <c:pt idx="638">
                  <c:v>42031</c:v>
                </c:pt>
                <c:pt idx="639">
                  <c:v>42031</c:v>
                </c:pt>
                <c:pt idx="640">
                  <c:v>42031</c:v>
                </c:pt>
                <c:pt idx="641">
                  <c:v>42031</c:v>
                </c:pt>
                <c:pt idx="642">
                  <c:v>42031</c:v>
                </c:pt>
                <c:pt idx="643">
                  <c:v>42031</c:v>
                </c:pt>
                <c:pt idx="644">
                  <c:v>42031</c:v>
                </c:pt>
                <c:pt idx="645">
                  <c:v>42031</c:v>
                </c:pt>
                <c:pt idx="646">
                  <c:v>42031</c:v>
                </c:pt>
                <c:pt idx="647">
                  <c:v>42031</c:v>
                </c:pt>
                <c:pt idx="648">
                  <c:v>42032</c:v>
                </c:pt>
                <c:pt idx="649">
                  <c:v>42032</c:v>
                </c:pt>
                <c:pt idx="650">
                  <c:v>42032</c:v>
                </c:pt>
                <c:pt idx="651">
                  <c:v>42032</c:v>
                </c:pt>
                <c:pt idx="652">
                  <c:v>42032</c:v>
                </c:pt>
                <c:pt idx="653">
                  <c:v>42032</c:v>
                </c:pt>
                <c:pt idx="654">
                  <c:v>42032</c:v>
                </c:pt>
                <c:pt idx="655">
                  <c:v>42032</c:v>
                </c:pt>
                <c:pt idx="656">
                  <c:v>42032</c:v>
                </c:pt>
                <c:pt idx="657">
                  <c:v>42032</c:v>
                </c:pt>
                <c:pt idx="658">
                  <c:v>42032</c:v>
                </c:pt>
                <c:pt idx="659">
                  <c:v>42032</c:v>
                </c:pt>
                <c:pt idx="660">
                  <c:v>42032</c:v>
                </c:pt>
                <c:pt idx="661">
                  <c:v>42032</c:v>
                </c:pt>
                <c:pt idx="662">
                  <c:v>42032</c:v>
                </c:pt>
                <c:pt idx="663">
                  <c:v>42032</c:v>
                </c:pt>
                <c:pt idx="664">
                  <c:v>42032</c:v>
                </c:pt>
                <c:pt idx="665">
                  <c:v>42032</c:v>
                </c:pt>
                <c:pt idx="666">
                  <c:v>42032</c:v>
                </c:pt>
                <c:pt idx="667">
                  <c:v>42032</c:v>
                </c:pt>
                <c:pt idx="668">
                  <c:v>42032</c:v>
                </c:pt>
                <c:pt idx="669">
                  <c:v>42032</c:v>
                </c:pt>
                <c:pt idx="670">
                  <c:v>42032</c:v>
                </c:pt>
                <c:pt idx="671">
                  <c:v>42032</c:v>
                </c:pt>
                <c:pt idx="672">
                  <c:v>42033</c:v>
                </c:pt>
                <c:pt idx="673">
                  <c:v>42033</c:v>
                </c:pt>
                <c:pt idx="674">
                  <c:v>42033</c:v>
                </c:pt>
                <c:pt idx="675">
                  <c:v>42033</c:v>
                </c:pt>
                <c:pt idx="676">
                  <c:v>42033</c:v>
                </c:pt>
                <c:pt idx="677">
                  <c:v>42033</c:v>
                </c:pt>
                <c:pt idx="678">
                  <c:v>42033</c:v>
                </c:pt>
                <c:pt idx="679">
                  <c:v>42033</c:v>
                </c:pt>
                <c:pt idx="680">
                  <c:v>42033</c:v>
                </c:pt>
                <c:pt idx="681">
                  <c:v>42033</c:v>
                </c:pt>
                <c:pt idx="682">
                  <c:v>42033</c:v>
                </c:pt>
                <c:pt idx="683">
                  <c:v>42033</c:v>
                </c:pt>
                <c:pt idx="684">
                  <c:v>42033</c:v>
                </c:pt>
                <c:pt idx="685">
                  <c:v>42033</c:v>
                </c:pt>
                <c:pt idx="686">
                  <c:v>42033</c:v>
                </c:pt>
                <c:pt idx="687">
                  <c:v>42033</c:v>
                </c:pt>
                <c:pt idx="688">
                  <c:v>42033</c:v>
                </c:pt>
                <c:pt idx="689">
                  <c:v>42033</c:v>
                </c:pt>
                <c:pt idx="690">
                  <c:v>42033</c:v>
                </c:pt>
                <c:pt idx="691">
                  <c:v>42033</c:v>
                </c:pt>
                <c:pt idx="692">
                  <c:v>42033</c:v>
                </c:pt>
                <c:pt idx="693">
                  <c:v>42033</c:v>
                </c:pt>
                <c:pt idx="694">
                  <c:v>42033</c:v>
                </c:pt>
                <c:pt idx="695">
                  <c:v>42033</c:v>
                </c:pt>
                <c:pt idx="696">
                  <c:v>42034</c:v>
                </c:pt>
                <c:pt idx="697">
                  <c:v>42034</c:v>
                </c:pt>
                <c:pt idx="698">
                  <c:v>42034</c:v>
                </c:pt>
                <c:pt idx="699">
                  <c:v>42034</c:v>
                </c:pt>
                <c:pt idx="700">
                  <c:v>42034</c:v>
                </c:pt>
                <c:pt idx="701">
                  <c:v>42034</c:v>
                </c:pt>
                <c:pt idx="702">
                  <c:v>42034</c:v>
                </c:pt>
                <c:pt idx="703">
                  <c:v>42034</c:v>
                </c:pt>
                <c:pt idx="704">
                  <c:v>42034</c:v>
                </c:pt>
                <c:pt idx="705">
                  <c:v>42034</c:v>
                </c:pt>
                <c:pt idx="706">
                  <c:v>42034</c:v>
                </c:pt>
                <c:pt idx="707">
                  <c:v>42034</c:v>
                </c:pt>
                <c:pt idx="708">
                  <c:v>42034</c:v>
                </c:pt>
                <c:pt idx="709">
                  <c:v>42034</c:v>
                </c:pt>
                <c:pt idx="710">
                  <c:v>42034</c:v>
                </c:pt>
                <c:pt idx="711">
                  <c:v>42034</c:v>
                </c:pt>
                <c:pt idx="712">
                  <c:v>42034</c:v>
                </c:pt>
                <c:pt idx="713">
                  <c:v>42034</c:v>
                </c:pt>
                <c:pt idx="714">
                  <c:v>42034</c:v>
                </c:pt>
                <c:pt idx="715">
                  <c:v>42034</c:v>
                </c:pt>
                <c:pt idx="716">
                  <c:v>42034</c:v>
                </c:pt>
                <c:pt idx="717">
                  <c:v>42034</c:v>
                </c:pt>
                <c:pt idx="718">
                  <c:v>42034</c:v>
                </c:pt>
                <c:pt idx="719">
                  <c:v>42034</c:v>
                </c:pt>
                <c:pt idx="720">
                  <c:v>42035</c:v>
                </c:pt>
                <c:pt idx="721">
                  <c:v>42035</c:v>
                </c:pt>
                <c:pt idx="722">
                  <c:v>42035</c:v>
                </c:pt>
                <c:pt idx="723">
                  <c:v>42035</c:v>
                </c:pt>
                <c:pt idx="724">
                  <c:v>42035</c:v>
                </c:pt>
                <c:pt idx="725">
                  <c:v>42035</c:v>
                </c:pt>
                <c:pt idx="726">
                  <c:v>42035</c:v>
                </c:pt>
                <c:pt idx="727">
                  <c:v>42035</c:v>
                </c:pt>
                <c:pt idx="728">
                  <c:v>42035</c:v>
                </c:pt>
                <c:pt idx="729">
                  <c:v>42035</c:v>
                </c:pt>
                <c:pt idx="730">
                  <c:v>42035</c:v>
                </c:pt>
                <c:pt idx="731">
                  <c:v>42035</c:v>
                </c:pt>
                <c:pt idx="732">
                  <c:v>42035</c:v>
                </c:pt>
                <c:pt idx="733">
                  <c:v>42035</c:v>
                </c:pt>
                <c:pt idx="734">
                  <c:v>42035</c:v>
                </c:pt>
                <c:pt idx="735">
                  <c:v>42035</c:v>
                </c:pt>
                <c:pt idx="736">
                  <c:v>42035</c:v>
                </c:pt>
                <c:pt idx="737">
                  <c:v>42035</c:v>
                </c:pt>
                <c:pt idx="738">
                  <c:v>42035</c:v>
                </c:pt>
                <c:pt idx="739">
                  <c:v>42035</c:v>
                </c:pt>
                <c:pt idx="740">
                  <c:v>42035</c:v>
                </c:pt>
                <c:pt idx="741">
                  <c:v>42035</c:v>
                </c:pt>
                <c:pt idx="742">
                  <c:v>42035</c:v>
                </c:pt>
                <c:pt idx="743">
                  <c:v>42035</c:v>
                </c:pt>
                <c:pt idx="744">
                  <c:v>42036</c:v>
                </c:pt>
                <c:pt idx="745">
                  <c:v>42036</c:v>
                </c:pt>
                <c:pt idx="746">
                  <c:v>42036</c:v>
                </c:pt>
                <c:pt idx="747">
                  <c:v>42036</c:v>
                </c:pt>
                <c:pt idx="748">
                  <c:v>42036</c:v>
                </c:pt>
                <c:pt idx="749">
                  <c:v>42036</c:v>
                </c:pt>
                <c:pt idx="750">
                  <c:v>42036</c:v>
                </c:pt>
                <c:pt idx="751">
                  <c:v>42036</c:v>
                </c:pt>
                <c:pt idx="752">
                  <c:v>42036</c:v>
                </c:pt>
                <c:pt idx="753">
                  <c:v>42036</c:v>
                </c:pt>
                <c:pt idx="754">
                  <c:v>42036</c:v>
                </c:pt>
                <c:pt idx="755">
                  <c:v>42036</c:v>
                </c:pt>
                <c:pt idx="756">
                  <c:v>42036</c:v>
                </c:pt>
                <c:pt idx="757">
                  <c:v>42036</c:v>
                </c:pt>
                <c:pt idx="758">
                  <c:v>42036</c:v>
                </c:pt>
                <c:pt idx="759">
                  <c:v>42036</c:v>
                </c:pt>
                <c:pt idx="760">
                  <c:v>42036</c:v>
                </c:pt>
                <c:pt idx="761">
                  <c:v>42036</c:v>
                </c:pt>
                <c:pt idx="762">
                  <c:v>42036</c:v>
                </c:pt>
                <c:pt idx="763">
                  <c:v>42036</c:v>
                </c:pt>
                <c:pt idx="764">
                  <c:v>42036</c:v>
                </c:pt>
                <c:pt idx="765">
                  <c:v>42036</c:v>
                </c:pt>
                <c:pt idx="766">
                  <c:v>42036</c:v>
                </c:pt>
                <c:pt idx="767">
                  <c:v>42036</c:v>
                </c:pt>
                <c:pt idx="768">
                  <c:v>42037</c:v>
                </c:pt>
                <c:pt idx="769">
                  <c:v>42037</c:v>
                </c:pt>
                <c:pt idx="770">
                  <c:v>42037</c:v>
                </c:pt>
                <c:pt idx="771">
                  <c:v>42037</c:v>
                </c:pt>
                <c:pt idx="772">
                  <c:v>42037</c:v>
                </c:pt>
                <c:pt idx="773">
                  <c:v>42037</c:v>
                </c:pt>
                <c:pt idx="774">
                  <c:v>42037</c:v>
                </c:pt>
                <c:pt idx="775">
                  <c:v>42037</c:v>
                </c:pt>
                <c:pt idx="776">
                  <c:v>42037</c:v>
                </c:pt>
                <c:pt idx="777">
                  <c:v>42037</c:v>
                </c:pt>
                <c:pt idx="778">
                  <c:v>42037</c:v>
                </c:pt>
                <c:pt idx="779">
                  <c:v>42037</c:v>
                </c:pt>
                <c:pt idx="780">
                  <c:v>42037</c:v>
                </c:pt>
                <c:pt idx="781">
                  <c:v>42037</c:v>
                </c:pt>
                <c:pt idx="782">
                  <c:v>42037</c:v>
                </c:pt>
                <c:pt idx="783">
                  <c:v>42037</c:v>
                </c:pt>
                <c:pt idx="784">
                  <c:v>42037</c:v>
                </c:pt>
                <c:pt idx="785">
                  <c:v>42037</c:v>
                </c:pt>
                <c:pt idx="786">
                  <c:v>42037</c:v>
                </c:pt>
                <c:pt idx="787">
                  <c:v>42037</c:v>
                </c:pt>
                <c:pt idx="788">
                  <c:v>42037</c:v>
                </c:pt>
                <c:pt idx="789">
                  <c:v>42037</c:v>
                </c:pt>
                <c:pt idx="790">
                  <c:v>42037</c:v>
                </c:pt>
                <c:pt idx="791">
                  <c:v>42037</c:v>
                </c:pt>
                <c:pt idx="792">
                  <c:v>42038</c:v>
                </c:pt>
                <c:pt idx="793">
                  <c:v>42038</c:v>
                </c:pt>
                <c:pt idx="794">
                  <c:v>42038</c:v>
                </c:pt>
                <c:pt idx="795">
                  <c:v>42038</c:v>
                </c:pt>
                <c:pt idx="796">
                  <c:v>42038</c:v>
                </c:pt>
                <c:pt idx="797">
                  <c:v>42038</c:v>
                </c:pt>
                <c:pt idx="798">
                  <c:v>42038</c:v>
                </c:pt>
                <c:pt idx="799">
                  <c:v>42038</c:v>
                </c:pt>
                <c:pt idx="800">
                  <c:v>42038</c:v>
                </c:pt>
                <c:pt idx="801">
                  <c:v>42038</c:v>
                </c:pt>
                <c:pt idx="802">
                  <c:v>42038</c:v>
                </c:pt>
                <c:pt idx="803">
                  <c:v>42038</c:v>
                </c:pt>
                <c:pt idx="804">
                  <c:v>42038</c:v>
                </c:pt>
                <c:pt idx="805">
                  <c:v>42038</c:v>
                </c:pt>
                <c:pt idx="806">
                  <c:v>42038</c:v>
                </c:pt>
                <c:pt idx="807">
                  <c:v>42038</c:v>
                </c:pt>
                <c:pt idx="808">
                  <c:v>42038</c:v>
                </c:pt>
                <c:pt idx="809">
                  <c:v>42038</c:v>
                </c:pt>
                <c:pt idx="810">
                  <c:v>42038</c:v>
                </c:pt>
                <c:pt idx="811">
                  <c:v>42038</c:v>
                </c:pt>
                <c:pt idx="812">
                  <c:v>42038</c:v>
                </c:pt>
                <c:pt idx="813">
                  <c:v>42038</c:v>
                </c:pt>
                <c:pt idx="814">
                  <c:v>42038</c:v>
                </c:pt>
                <c:pt idx="815">
                  <c:v>42038</c:v>
                </c:pt>
                <c:pt idx="816">
                  <c:v>42039</c:v>
                </c:pt>
                <c:pt idx="817">
                  <c:v>42039</c:v>
                </c:pt>
                <c:pt idx="818">
                  <c:v>42039</c:v>
                </c:pt>
                <c:pt idx="819">
                  <c:v>42039</c:v>
                </c:pt>
                <c:pt idx="820">
                  <c:v>42039</c:v>
                </c:pt>
                <c:pt idx="821">
                  <c:v>42039</c:v>
                </c:pt>
                <c:pt idx="822">
                  <c:v>42039</c:v>
                </c:pt>
                <c:pt idx="823">
                  <c:v>42039</c:v>
                </c:pt>
                <c:pt idx="824">
                  <c:v>42039</c:v>
                </c:pt>
                <c:pt idx="825">
                  <c:v>42039</c:v>
                </c:pt>
                <c:pt idx="826">
                  <c:v>42039</c:v>
                </c:pt>
                <c:pt idx="827">
                  <c:v>42039</c:v>
                </c:pt>
                <c:pt idx="828">
                  <c:v>42039</c:v>
                </c:pt>
                <c:pt idx="829">
                  <c:v>42039</c:v>
                </c:pt>
                <c:pt idx="830">
                  <c:v>42039</c:v>
                </c:pt>
                <c:pt idx="831">
                  <c:v>42039</c:v>
                </c:pt>
                <c:pt idx="832">
                  <c:v>42039</c:v>
                </c:pt>
                <c:pt idx="833">
                  <c:v>42039</c:v>
                </c:pt>
                <c:pt idx="834">
                  <c:v>42039</c:v>
                </c:pt>
                <c:pt idx="835">
                  <c:v>42039</c:v>
                </c:pt>
                <c:pt idx="836">
                  <c:v>42039</c:v>
                </c:pt>
                <c:pt idx="837">
                  <c:v>42039</c:v>
                </c:pt>
                <c:pt idx="838">
                  <c:v>42039</c:v>
                </c:pt>
                <c:pt idx="839">
                  <c:v>42039</c:v>
                </c:pt>
                <c:pt idx="840">
                  <c:v>42040</c:v>
                </c:pt>
                <c:pt idx="841">
                  <c:v>42040</c:v>
                </c:pt>
                <c:pt idx="842">
                  <c:v>42040</c:v>
                </c:pt>
                <c:pt idx="843">
                  <c:v>42040</c:v>
                </c:pt>
                <c:pt idx="844">
                  <c:v>42040</c:v>
                </c:pt>
                <c:pt idx="845">
                  <c:v>42040</c:v>
                </c:pt>
                <c:pt idx="846">
                  <c:v>42040</c:v>
                </c:pt>
                <c:pt idx="847">
                  <c:v>42040</c:v>
                </c:pt>
                <c:pt idx="848">
                  <c:v>42040</c:v>
                </c:pt>
                <c:pt idx="849">
                  <c:v>42040</c:v>
                </c:pt>
                <c:pt idx="850">
                  <c:v>42040</c:v>
                </c:pt>
                <c:pt idx="851">
                  <c:v>42040</c:v>
                </c:pt>
                <c:pt idx="852">
                  <c:v>42040</c:v>
                </c:pt>
                <c:pt idx="853">
                  <c:v>42040</c:v>
                </c:pt>
                <c:pt idx="854">
                  <c:v>42040</c:v>
                </c:pt>
                <c:pt idx="855">
                  <c:v>42040</c:v>
                </c:pt>
                <c:pt idx="856">
                  <c:v>42040</c:v>
                </c:pt>
                <c:pt idx="857">
                  <c:v>42040</c:v>
                </c:pt>
                <c:pt idx="858">
                  <c:v>42040</c:v>
                </c:pt>
                <c:pt idx="859">
                  <c:v>42040</c:v>
                </c:pt>
                <c:pt idx="860">
                  <c:v>42040</c:v>
                </c:pt>
                <c:pt idx="861">
                  <c:v>42040</c:v>
                </c:pt>
                <c:pt idx="862">
                  <c:v>42040</c:v>
                </c:pt>
                <c:pt idx="863">
                  <c:v>42040</c:v>
                </c:pt>
                <c:pt idx="864">
                  <c:v>42041</c:v>
                </c:pt>
                <c:pt idx="865">
                  <c:v>42041</c:v>
                </c:pt>
                <c:pt idx="866">
                  <c:v>42041</c:v>
                </c:pt>
                <c:pt idx="867">
                  <c:v>42041</c:v>
                </c:pt>
                <c:pt idx="868">
                  <c:v>42041</c:v>
                </c:pt>
                <c:pt idx="869">
                  <c:v>42041</c:v>
                </c:pt>
                <c:pt idx="870">
                  <c:v>42041</c:v>
                </c:pt>
                <c:pt idx="871">
                  <c:v>42041</c:v>
                </c:pt>
                <c:pt idx="872">
                  <c:v>42041</c:v>
                </c:pt>
                <c:pt idx="873">
                  <c:v>42041</c:v>
                </c:pt>
                <c:pt idx="874">
                  <c:v>42041</c:v>
                </c:pt>
                <c:pt idx="875">
                  <c:v>42041</c:v>
                </c:pt>
                <c:pt idx="876">
                  <c:v>42041</c:v>
                </c:pt>
                <c:pt idx="877">
                  <c:v>42041</c:v>
                </c:pt>
                <c:pt idx="878">
                  <c:v>42041</c:v>
                </c:pt>
                <c:pt idx="879">
                  <c:v>42041</c:v>
                </c:pt>
                <c:pt idx="880">
                  <c:v>42041</c:v>
                </c:pt>
                <c:pt idx="881">
                  <c:v>42041</c:v>
                </c:pt>
                <c:pt idx="882">
                  <c:v>42041</c:v>
                </c:pt>
                <c:pt idx="883">
                  <c:v>42041</c:v>
                </c:pt>
                <c:pt idx="884">
                  <c:v>42041</c:v>
                </c:pt>
                <c:pt idx="885">
                  <c:v>42041</c:v>
                </c:pt>
                <c:pt idx="886">
                  <c:v>42041</c:v>
                </c:pt>
                <c:pt idx="887">
                  <c:v>42041</c:v>
                </c:pt>
                <c:pt idx="888">
                  <c:v>42042</c:v>
                </c:pt>
                <c:pt idx="889">
                  <c:v>42042</c:v>
                </c:pt>
                <c:pt idx="890">
                  <c:v>42042</c:v>
                </c:pt>
                <c:pt idx="891">
                  <c:v>42042</c:v>
                </c:pt>
                <c:pt idx="892">
                  <c:v>42042</c:v>
                </c:pt>
                <c:pt idx="893">
                  <c:v>42042</c:v>
                </c:pt>
                <c:pt idx="894">
                  <c:v>42042</c:v>
                </c:pt>
                <c:pt idx="895">
                  <c:v>42042</c:v>
                </c:pt>
                <c:pt idx="896">
                  <c:v>42042</c:v>
                </c:pt>
                <c:pt idx="897">
                  <c:v>42042</c:v>
                </c:pt>
                <c:pt idx="898">
                  <c:v>42042</c:v>
                </c:pt>
                <c:pt idx="899">
                  <c:v>42042</c:v>
                </c:pt>
                <c:pt idx="900">
                  <c:v>42042</c:v>
                </c:pt>
                <c:pt idx="901">
                  <c:v>42042</c:v>
                </c:pt>
                <c:pt idx="902">
                  <c:v>42042</c:v>
                </c:pt>
                <c:pt idx="903">
                  <c:v>42042</c:v>
                </c:pt>
                <c:pt idx="904">
                  <c:v>42042</c:v>
                </c:pt>
                <c:pt idx="905">
                  <c:v>42042</c:v>
                </c:pt>
                <c:pt idx="906">
                  <c:v>42042</c:v>
                </c:pt>
                <c:pt idx="907">
                  <c:v>42042</c:v>
                </c:pt>
                <c:pt idx="908">
                  <c:v>42042</c:v>
                </c:pt>
                <c:pt idx="909">
                  <c:v>42042</c:v>
                </c:pt>
                <c:pt idx="910">
                  <c:v>42042</c:v>
                </c:pt>
                <c:pt idx="911">
                  <c:v>42042</c:v>
                </c:pt>
                <c:pt idx="912">
                  <c:v>42043</c:v>
                </c:pt>
                <c:pt idx="913">
                  <c:v>42043</c:v>
                </c:pt>
                <c:pt idx="914">
                  <c:v>42043</c:v>
                </c:pt>
                <c:pt idx="915">
                  <c:v>42043</c:v>
                </c:pt>
                <c:pt idx="916">
                  <c:v>42043</c:v>
                </c:pt>
                <c:pt idx="917">
                  <c:v>42043</c:v>
                </c:pt>
                <c:pt idx="918">
                  <c:v>42043</c:v>
                </c:pt>
                <c:pt idx="919">
                  <c:v>42043</c:v>
                </c:pt>
                <c:pt idx="920">
                  <c:v>42043</c:v>
                </c:pt>
                <c:pt idx="921">
                  <c:v>42043</c:v>
                </c:pt>
                <c:pt idx="922">
                  <c:v>42043</c:v>
                </c:pt>
                <c:pt idx="923">
                  <c:v>42043</c:v>
                </c:pt>
                <c:pt idx="924">
                  <c:v>42043</c:v>
                </c:pt>
                <c:pt idx="925">
                  <c:v>42043</c:v>
                </c:pt>
                <c:pt idx="926">
                  <c:v>42043</c:v>
                </c:pt>
                <c:pt idx="927">
                  <c:v>42043</c:v>
                </c:pt>
                <c:pt idx="928">
                  <c:v>42043</c:v>
                </c:pt>
                <c:pt idx="929">
                  <c:v>42043</c:v>
                </c:pt>
                <c:pt idx="930">
                  <c:v>42043</c:v>
                </c:pt>
                <c:pt idx="931">
                  <c:v>42043</c:v>
                </c:pt>
                <c:pt idx="932">
                  <c:v>42043</c:v>
                </c:pt>
                <c:pt idx="933">
                  <c:v>42043</c:v>
                </c:pt>
                <c:pt idx="934">
                  <c:v>42043</c:v>
                </c:pt>
                <c:pt idx="935">
                  <c:v>42043</c:v>
                </c:pt>
                <c:pt idx="936">
                  <c:v>42044</c:v>
                </c:pt>
                <c:pt idx="937">
                  <c:v>42044</c:v>
                </c:pt>
                <c:pt idx="938">
                  <c:v>42044</c:v>
                </c:pt>
                <c:pt idx="939">
                  <c:v>42044</c:v>
                </c:pt>
                <c:pt idx="940">
                  <c:v>42044</c:v>
                </c:pt>
                <c:pt idx="941">
                  <c:v>42044</c:v>
                </c:pt>
                <c:pt idx="942">
                  <c:v>42044</c:v>
                </c:pt>
                <c:pt idx="943">
                  <c:v>42044</c:v>
                </c:pt>
                <c:pt idx="944">
                  <c:v>42044</c:v>
                </c:pt>
                <c:pt idx="945">
                  <c:v>42044</c:v>
                </c:pt>
                <c:pt idx="946">
                  <c:v>42044</c:v>
                </c:pt>
                <c:pt idx="947">
                  <c:v>42044</c:v>
                </c:pt>
                <c:pt idx="948">
                  <c:v>42044</c:v>
                </c:pt>
                <c:pt idx="949">
                  <c:v>42044</c:v>
                </c:pt>
                <c:pt idx="950">
                  <c:v>42044</c:v>
                </c:pt>
                <c:pt idx="951">
                  <c:v>42044</c:v>
                </c:pt>
                <c:pt idx="952">
                  <c:v>42044</c:v>
                </c:pt>
                <c:pt idx="953">
                  <c:v>42044</c:v>
                </c:pt>
                <c:pt idx="954">
                  <c:v>42044</c:v>
                </c:pt>
                <c:pt idx="955">
                  <c:v>42044</c:v>
                </c:pt>
                <c:pt idx="956">
                  <c:v>42044</c:v>
                </c:pt>
                <c:pt idx="957">
                  <c:v>42044</c:v>
                </c:pt>
                <c:pt idx="958">
                  <c:v>42044</c:v>
                </c:pt>
                <c:pt idx="959">
                  <c:v>42044</c:v>
                </c:pt>
                <c:pt idx="960">
                  <c:v>42045</c:v>
                </c:pt>
                <c:pt idx="961">
                  <c:v>42045</c:v>
                </c:pt>
                <c:pt idx="962">
                  <c:v>42045</c:v>
                </c:pt>
                <c:pt idx="963">
                  <c:v>42045</c:v>
                </c:pt>
                <c:pt idx="964">
                  <c:v>42045</c:v>
                </c:pt>
                <c:pt idx="965">
                  <c:v>42045</c:v>
                </c:pt>
                <c:pt idx="966">
                  <c:v>42045</c:v>
                </c:pt>
                <c:pt idx="967">
                  <c:v>42045</c:v>
                </c:pt>
                <c:pt idx="968">
                  <c:v>42045</c:v>
                </c:pt>
                <c:pt idx="969">
                  <c:v>42045</c:v>
                </c:pt>
                <c:pt idx="970">
                  <c:v>42045</c:v>
                </c:pt>
                <c:pt idx="971">
                  <c:v>42045</c:v>
                </c:pt>
                <c:pt idx="972">
                  <c:v>42045</c:v>
                </c:pt>
                <c:pt idx="973">
                  <c:v>42045</c:v>
                </c:pt>
                <c:pt idx="974">
                  <c:v>42045</c:v>
                </c:pt>
                <c:pt idx="975">
                  <c:v>42045</c:v>
                </c:pt>
                <c:pt idx="976">
                  <c:v>42045</c:v>
                </c:pt>
                <c:pt idx="977">
                  <c:v>42045</c:v>
                </c:pt>
                <c:pt idx="978">
                  <c:v>42045</c:v>
                </c:pt>
                <c:pt idx="979">
                  <c:v>42045</c:v>
                </c:pt>
                <c:pt idx="980">
                  <c:v>42045</c:v>
                </c:pt>
                <c:pt idx="981">
                  <c:v>42045</c:v>
                </c:pt>
                <c:pt idx="982">
                  <c:v>42045</c:v>
                </c:pt>
                <c:pt idx="983">
                  <c:v>42045</c:v>
                </c:pt>
                <c:pt idx="984">
                  <c:v>42046</c:v>
                </c:pt>
                <c:pt idx="985">
                  <c:v>42046</c:v>
                </c:pt>
                <c:pt idx="986">
                  <c:v>42046</c:v>
                </c:pt>
                <c:pt idx="987">
                  <c:v>42046</c:v>
                </c:pt>
                <c:pt idx="988">
                  <c:v>42046</c:v>
                </c:pt>
                <c:pt idx="989">
                  <c:v>42046</c:v>
                </c:pt>
                <c:pt idx="990">
                  <c:v>42046</c:v>
                </c:pt>
                <c:pt idx="991">
                  <c:v>42046</c:v>
                </c:pt>
                <c:pt idx="992">
                  <c:v>42046</c:v>
                </c:pt>
                <c:pt idx="993">
                  <c:v>42046</c:v>
                </c:pt>
                <c:pt idx="994">
                  <c:v>42046</c:v>
                </c:pt>
                <c:pt idx="995">
                  <c:v>42046</c:v>
                </c:pt>
                <c:pt idx="996">
                  <c:v>42046</c:v>
                </c:pt>
                <c:pt idx="997">
                  <c:v>42046</c:v>
                </c:pt>
                <c:pt idx="998">
                  <c:v>42046</c:v>
                </c:pt>
                <c:pt idx="999">
                  <c:v>42046</c:v>
                </c:pt>
                <c:pt idx="1000">
                  <c:v>42046</c:v>
                </c:pt>
                <c:pt idx="1001">
                  <c:v>42046</c:v>
                </c:pt>
                <c:pt idx="1002">
                  <c:v>42046</c:v>
                </c:pt>
                <c:pt idx="1003">
                  <c:v>42046</c:v>
                </c:pt>
                <c:pt idx="1004">
                  <c:v>42046</c:v>
                </c:pt>
                <c:pt idx="1005">
                  <c:v>42046</c:v>
                </c:pt>
                <c:pt idx="1006">
                  <c:v>42046</c:v>
                </c:pt>
                <c:pt idx="1007">
                  <c:v>42046</c:v>
                </c:pt>
                <c:pt idx="1008">
                  <c:v>42047</c:v>
                </c:pt>
                <c:pt idx="1009">
                  <c:v>42047</c:v>
                </c:pt>
                <c:pt idx="1010">
                  <c:v>42047</c:v>
                </c:pt>
                <c:pt idx="1011">
                  <c:v>42047</c:v>
                </c:pt>
                <c:pt idx="1012">
                  <c:v>42047</c:v>
                </c:pt>
                <c:pt idx="1013">
                  <c:v>42047</c:v>
                </c:pt>
                <c:pt idx="1014">
                  <c:v>42047</c:v>
                </c:pt>
                <c:pt idx="1015">
                  <c:v>42047</c:v>
                </c:pt>
                <c:pt idx="1016">
                  <c:v>42047</c:v>
                </c:pt>
                <c:pt idx="1017">
                  <c:v>42047</c:v>
                </c:pt>
                <c:pt idx="1018">
                  <c:v>42047</c:v>
                </c:pt>
                <c:pt idx="1019">
                  <c:v>42047</c:v>
                </c:pt>
                <c:pt idx="1020">
                  <c:v>42047</c:v>
                </c:pt>
                <c:pt idx="1021">
                  <c:v>42047</c:v>
                </c:pt>
                <c:pt idx="1022">
                  <c:v>42047</c:v>
                </c:pt>
                <c:pt idx="1023">
                  <c:v>42047</c:v>
                </c:pt>
                <c:pt idx="1024">
                  <c:v>42047</c:v>
                </c:pt>
                <c:pt idx="1025">
                  <c:v>42047</c:v>
                </c:pt>
                <c:pt idx="1026">
                  <c:v>42047</c:v>
                </c:pt>
                <c:pt idx="1027">
                  <c:v>42047</c:v>
                </c:pt>
                <c:pt idx="1028">
                  <c:v>42047</c:v>
                </c:pt>
                <c:pt idx="1029">
                  <c:v>42047</c:v>
                </c:pt>
                <c:pt idx="1030">
                  <c:v>42047</c:v>
                </c:pt>
                <c:pt idx="1031">
                  <c:v>42047</c:v>
                </c:pt>
                <c:pt idx="1032">
                  <c:v>42048</c:v>
                </c:pt>
                <c:pt idx="1033">
                  <c:v>42048</c:v>
                </c:pt>
                <c:pt idx="1034">
                  <c:v>42048</c:v>
                </c:pt>
                <c:pt idx="1035">
                  <c:v>42048</c:v>
                </c:pt>
                <c:pt idx="1036">
                  <c:v>42048</c:v>
                </c:pt>
                <c:pt idx="1037">
                  <c:v>42048</c:v>
                </c:pt>
                <c:pt idx="1038">
                  <c:v>42048</c:v>
                </c:pt>
                <c:pt idx="1039">
                  <c:v>42048</c:v>
                </c:pt>
                <c:pt idx="1040">
                  <c:v>42048</c:v>
                </c:pt>
                <c:pt idx="1041">
                  <c:v>42048</c:v>
                </c:pt>
                <c:pt idx="1042">
                  <c:v>42048</c:v>
                </c:pt>
                <c:pt idx="1043">
                  <c:v>42048</c:v>
                </c:pt>
                <c:pt idx="1044">
                  <c:v>42048</c:v>
                </c:pt>
                <c:pt idx="1045">
                  <c:v>42048</c:v>
                </c:pt>
                <c:pt idx="1046">
                  <c:v>42048</c:v>
                </c:pt>
                <c:pt idx="1047">
                  <c:v>42048</c:v>
                </c:pt>
                <c:pt idx="1048">
                  <c:v>42048</c:v>
                </c:pt>
                <c:pt idx="1049">
                  <c:v>42048</c:v>
                </c:pt>
                <c:pt idx="1050">
                  <c:v>42048</c:v>
                </c:pt>
                <c:pt idx="1051">
                  <c:v>42048</c:v>
                </c:pt>
                <c:pt idx="1052">
                  <c:v>42048</c:v>
                </c:pt>
                <c:pt idx="1053">
                  <c:v>42048</c:v>
                </c:pt>
                <c:pt idx="1054">
                  <c:v>42048</c:v>
                </c:pt>
                <c:pt idx="1055">
                  <c:v>42048</c:v>
                </c:pt>
                <c:pt idx="1056">
                  <c:v>42049</c:v>
                </c:pt>
                <c:pt idx="1057">
                  <c:v>42049</c:v>
                </c:pt>
                <c:pt idx="1058">
                  <c:v>42049</c:v>
                </c:pt>
                <c:pt idx="1059">
                  <c:v>42049</c:v>
                </c:pt>
                <c:pt idx="1060">
                  <c:v>42049</c:v>
                </c:pt>
                <c:pt idx="1061">
                  <c:v>42049</c:v>
                </c:pt>
                <c:pt idx="1062">
                  <c:v>42049</c:v>
                </c:pt>
                <c:pt idx="1063">
                  <c:v>42049</c:v>
                </c:pt>
                <c:pt idx="1064">
                  <c:v>42049</c:v>
                </c:pt>
                <c:pt idx="1065">
                  <c:v>42049</c:v>
                </c:pt>
                <c:pt idx="1066">
                  <c:v>42049</c:v>
                </c:pt>
                <c:pt idx="1067">
                  <c:v>42049</c:v>
                </c:pt>
                <c:pt idx="1068">
                  <c:v>42049</c:v>
                </c:pt>
                <c:pt idx="1069">
                  <c:v>42049</c:v>
                </c:pt>
                <c:pt idx="1070">
                  <c:v>42049</c:v>
                </c:pt>
                <c:pt idx="1071">
                  <c:v>42049</c:v>
                </c:pt>
                <c:pt idx="1072">
                  <c:v>42049</c:v>
                </c:pt>
                <c:pt idx="1073">
                  <c:v>42049</c:v>
                </c:pt>
                <c:pt idx="1074">
                  <c:v>42049</c:v>
                </c:pt>
                <c:pt idx="1075">
                  <c:v>42049</c:v>
                </c:pt>
                <c:pt idx="1076">
                  <c:v>42049</c:v>
                </c:pt>
                <c:pt idx="1077">
                  <c:v>42049</c:v>
                </c:pt>
                <c:pt idx="1078">
                  <c:v>42049</c:v>
                </c:pt>
                <c:pt idx="1079">
                  <c:v>42049</c:v>
                </c:pt>
                <c:pt idx="1080">
                  <c:v>42050</c:v>
                </c:pt>
                <c:pt idx="1081">
                  <c:v>42050</c:v>
                </c:pt>
                <c:pt idx="1082">
                  <c:v>42050</c:v>
                </c:pt>
                <c:pt idx="1083">
                  <c:v>42050</c:v>
                </c:pt>
                <c:pt idx="1084">
                  <c:v>42050</c:v>
                </c:pt>
                <c:pt idx="1085">
                  <c:v>42050</c:v>
                </c:pt>
                <c:pt idx="1086">
                  <c:v>42050</c:v>
                </c:pt>
                <c:pt idx="1087">
                  <c:v>42050</c:v>
                </c:pt>
                <c:pt idx="1088">
                  <c:v>42050</c:v>
                </c:pt>
                <c:pt idx="1089">
                  <c:v>42050</c:v>
                </c:pt>
                <c:pt idx="1090">
                  <c:v>42050</c:v>
                </c:pt>
                <c:pt idx="1091">
                  <c:v>42050</c:v>
                </c:pt>
                <c:pt idx="1092">
                  <c:v>42050</c:v>
                </c:pt>
                <c:pt idx="1093">
                  <c:v>42050</c:v>
                </c:pt>
                <c:pt idx="1094">
                  <c:v>42050</c:v>
                </c:pt>
                <c:pt idx="1095">
                  <c:v>42050</c:v>
                </c:pt>
                <c:pt idx="1096">
                  <c:v>42050</c:v>
                </c:pt>
                <c:pt idx="1097">
                  <c:v>42050</c:v>
                </c:pt>
                <c:pt idx="1098">
                  <c:v>42050</c:v>
                </c:pt>
                <c:pt idx="1099">
                  <c:v>42050</c:v>
                </c:pt>
                <c:pt idx="1100">
                  <c:v>42050</c:v>
                </c:pt>
                <c:pt idx="1101">
                  <c:v>42050</c:v>
                </c:pt>
                <c:pt idx="1102">
                  <c:v>42050</c:v>
                </c:pt>
                <c:pt idx="1103">
                  <c:v>42050</c:v>
                </c:pt>
                <c:pt idx="1104">
                  <c:v>42051</c:v>
                </c:pt>
                <c:pt idx="1105">
                  <c:v>42051</c:v>
                </c:pt>
                <c:pt idx="1106">
                  <c:v>42051</c:v>
                </c:pt>
                <c:pt idx="1107">
                  <c:v>42051</c:v>
                </c:pt>
                <c:pt idx="1108">
                  <c:v>42051</c:v>
                </c:pt>
                <c:pt idx="1109">
                  <c:v>42051</c:v>
                </c:pt>
                <c:pt idx="1110">
                  <c:v>42051</c:v>
                </c:pt>
                <c:pt idx="1111">
                  <c:v>42051</c:v>
                </c:pt>
                <c:pt idx="1112">
                  <c:v>42051</c:v>
                </c:pt>
                <c:pt idx="1113">
                  <c:v>42051</c:v>
                </c:pt>
                <c:pt idx="1114">
                  <c:v>42051</c:v>
                </c:pt>
                <c:pt idx="1115">
                  <c:v>42051</c:v>
                </c:pt>
                <c:pt idx="1116">
                  <c:v>42051</c:v>
                </c:pt>
                <c:pt idx="1117">
                  <c:v>42051</c:v>
                </c:pt>
                <c:pt idx="1118">
                  <c:v>42051</c:v>
                </c:pt>
                <c:pt idx="1119">
                  <c:v>42051</c:v>
                </c:pt>
                <c:pt idx="1120">
                  <c:v>42051</c:v>
                </c:pt>
                <c:pt idx="1121">
                  <c:v>42051</c:v>
                </c:pt>
                <c:pt idx="1122">
                  <c:v>42051</c:v>
                </c:pt>
                <c:pt idx="1123">
                  <c:v>42051</c:v>
                </c:pt>
                <c:pt idx="1124">
                  <c:v>42051</c:v>
                </c:pt>
                <c:pt idx="1125">
                  <c:v>42051</c:v>
                </c:pt>
                <c:pt idx="1126">
                  <c:v>42051</c:v>
                </c:pt>
                <c:pt idx="1127">
                  <c:v>42051</c:v>
                </c:pt>
                <c:pt idx="1128">
                  <c:v>42052</c:v>
                </c:pt>
                <c:pt idx="1129">
                  <c:v>42052</c:v>
                </c:pt>
                <c:pt idx="1130">
                  <c:v>42052</c:v>
                </c:pt>
                <c:pt idx="1131">
                  <c:v>42052</c:v>
                </c:pt>
                <c:pt idx="1132">
                  <c:v>42052</c:v>
                </c:pt>
                <c:pt idx="1133">
                  <c:v>42052</c:v>
                </c:pt>
                <c:pt idx="1134">
                  <c:v>42052</c:v>
                </c:pt>
                <c:pt idx="1135">
                  <c:v>42052</c:v>
                </c:pt>
                <c:pt idx="1136">
                  <c:v>42052</c:v>
                </c:pt>
                <c:pt idx="1137">
                  <c:v>42052</c:v>
                </c:pt>
                <c:pt idx="1138">
                  <c:v>42052</c:v>
                </c:pt>
                <c:pt idx="1139">
                  <c:v>42052</c:v>
                </c:pt>
                <c:pt idx="1140">
                  <c:v>42052</c:v>
                </c:pt>
                <c:pt idx="1141">
                  <c:v>42052</c:v>
                </c:pt>
                <c:pt idx="1142">
                  <c:v>42052</c:v>
                </c:pt>
                <c:pt idx="1143">
                  <c:v>42052</c:v>
                </c:pt>
                <c:pt idx="1144">
                  <c:v>42052</c:v>
                </c:pt>
                <c:pt idx="1145">
                  <c:v>42052</c:v>
                </c:pt>
                <c:pt idx="1146">
                  <c:v>42052</c:v>
                </c:pt>
                <c:pt idx="1147">
                  <c:v>42052</c:v>
                </c:pt>
                <c:pt idx="1148">
                  <c:v>42052</c:v>
                </c:pt>
                <c:pt idx="1149">
                  <c:v>42052</c:v>
                </c:pt>
                <c:pt idx="1150">
                  <c:v>42052</c:v>
                </c:pt>
                <c:pt idx="1151">
                  <c:v>42052</c:v>
                </c:pt>
                <c:pt idx="1152">
                  <c:v>42053</c:v>
                </c:pt>
                <c:pt idx="1153">
                  <c:v>42053</c:v>
                </c:pt>
                <c:pt idx="1154">
                  <c:v>42053</c:v>
                </c:pt>
                <c:pt idx="1155">
                  <c:v>42053</c:v>
                </c:pt>
                <c:pt idx="1156">
                  <c:v>42053</c:v>
                </c:pt>
                <c:pt idx="1157">
                  <c:v>42053</c:v>
                </c:pt>
                <c:pt idx="1158">
                  <c:v>42053</c:v>
                </c:pt>
                <c:pt idx="1159">
                  <c:v>42053</c:v>
                </c:pt>
                <c:pt idx="1160">
                  <c:v>42053</c:v>
                </c:pt>
                <c:pt idx="1161">
                  <c:v>42053</c:v>
                </c:pt>
                <c:pt idx="1162">
                  <c:v>42053</c:v>
                </c:pt>
                <c:pt idx="1163">
                  <c:v>42053</c:v>
                </c:pt>
                <c:pt idx="1164">
                  <c:v>42053</c:v>
                </c:pt>
                <c:pt idx="1165">
                  <c:v>42053</c:v>
                </c:pt>
                <c:pt idx="1166">
                  <c:v>42053</c:v>
                </c:pt>
                <c:pt idx="1167">
                  <c:v>42053</c:v>
                </c:pt>
                <c:pt idx="1168">
                  <c:v>42053</c:v>
                </c:pt>
                <c:pt idx="1169">
                  <c:v>42053</c:v>
                </c:pt>
                <c:pt idx="1170">
                  <c:v>42053</c:v>
                </c:pt>
                <c:pt idx="1171">
                  <c:v>42053</c:v>
                </c:pt>
                <c:pt idx="1172">
                  <c:v>42053</c:v>
                </c:pt>
                <c:pt idx="1173">
                  <c:v>42053</c:v>
                </c:pt>
                <c:pt idx="1174">
                  <c:v>42053</c:v>
                </c:pt>
                <c:pt idx="1175">
                  <c:v>42053</c:v>
                </c:pt>
                <c:pt idx="1176">
                  <c:v>42054</c:v>
                </c:pt>
                <c:pt idx="1177">
                  <c:v>42054</c:v>
                </c:pt>
                <c:pt idx="1178">
                  <c:v>42054</c:v>
                </c:pt>
                <c:pt idx="1179">
                  <c:v>42054</c:v>
                </c:pt>
                <c:pt idx="1180">
                  <c:v>42054</c:v>
                </c:pt>
                <c:pt idx="1181">
                  <c:v>42054</c:v>
                </c:pt>
                <c:pt idx="1182">
                  <c:v>42054</c:v>
                </c:pt>
                <c:pt idx="1183">
                  <c:v>42054</c:v>
                </c:pt>
                <c:pt idx="1184">
                  <c:v>42054</c:v>
                </c:pt>
                <c:pt idx="1185">
                  <c:v>42054</c:v>
                </c:pt>
                <c:pt idx="1186">
                  <c:v>42054</c:v>
                </c:pt>
                <c:pt idx="1187">
                  <c:v>42054</c:v>
                </c:pt>
                <c:pt idx="1188">
                  <c:v>42054</c:v>
                </c:pt>
                <c:pt idx="1189">
                  <c:v>42054</c:v>
                </c:pt>
                <c:pt idx="1190">
                  <c:v>42054</c:v>
                </c:pt>
                <c:pt idx="1191">
                  <c:v>42054</c:v>
                </c:pt>
                <c:pt idx="1192">
                  <c:v>42054</c:v>
                </c:pt>
                <c:pt idx="1193">
                  <c:v>42054</c:v>
                </c:pt>
                <c:pt idx="1194">
                  <c:v>42054</c:v>
                </c:pt>
                <c:pt idx="1195">
                  <c:v>42054</c:v>
                </c:pt>
                <c:pt idx="1196">
                  <c:v>42054</c:v>
                </c:pt>
                <c:pt idx="1197">
                  <c:v>42054</c:v>
                </c:pt>
                <c:pt idx="1198">
                  <c:v>42054</c:v>
                </c:pt>
                <c:pt idx="1199">
                  <c:v>42054</c:v>
                </c:pt>
                <c:pt idx="1200">
                  <c:v>42055</c:v>
                </c:pt>
                <c:pt idx="1201">
                  <c:v>42055</c:v>
                </c:pt>
                <c:pt idx="1202">
                  <c:v>42055</c:v>
                </c:pt>
                <c:pt idx="1203">
                  <c:v>42055</c:v>
                </c:pt>
                <c:pt idx="1204">
                  <c:v>42055</c:v>
                </c:pt>
                <c:pt idx="1205">
                  <c:v>42055</c:v>
                </c:pt>
                <c:pt idx="1206">
                  <c:v>42055</c:v>
                </c:pt>
                <c:pt idx="1207">
                  <c:v>42055</c:v>
                </c:pt>
                <c:pt idx="1208">
                  <c:v>42055</c:v>
                </c:pt>
                <c:pt idx="1209">
                  <c:v>42055</c:v>
                </c:pt>
                <c:pt idx="1210">
                  <c:v>42055</c:v>
                </c:pt>
                <c:pt idx="1211">
                  <c:v>42055</c:v>
                </c:pt>
                <c:pt idx="1212">
                  <c:v>42055</c:v>
                </c:pt>
                <c:pt idx="1213">
                  <c:v>42055</c:v>
                </c:pt>
                <c:pt idx="1214">
                  <c:v>42055</c:v>
                </c:pt>
                <c:pt idx="1215">
                  <c:v>42055</c:v>
                </c:pt>
                <c:pt idx="1216">
                  <c:v>42055</c:v>
                </c:pt>
                <c:pt idx="1217">
                  <c:v>42055</c:v>
                </c:pt>
                <c:pt idx="1218">
                  <c:v>42055</c:v>
                </c:pt>
                <c:pt idx="1219">
                  <c:v>42055</c:v>
                </c:pt>
                <c:pt idx="1220">
                  <c:v>42055</c:v>
                </c:pt>
                <c:pt idx="1221">
                  <c:v>42055</c:v>
                </c:pt>
                <c:pt idx="1222">
                  <c:v>42055</c:v>
                </c:pt>
                <c:pt idx="1223">
                  <c:v>42055</c:v>
                </c:pt>
                <c:pt idx="1224">
                  <c:v>42056</c:v>
                </c:pt>
                <c:pt idx="1225">
                  <c:v>42056</c:v>
                </c:pt>
                <c:pt idx="1226">
                  <c:v>42056</c:v>
                </c:pt>
                <c:pt idx="1227">
                  <c:v>42056</c:v>
                </c:pt>
                <c:pt idx="1228">
                  <c:v>42056</c:v>
                </c:pt>
                <c:pt idx="1229">
                  <c:v>42056</c:v>
                </c:pt>
                <c:pt idx="1230">
                  <c:v>42056</c:v>
                </c:pt>
                <c:pt idx="1231">
                  <c:v>42056</c:v>
                </c:pt>
                <c:pt idx="1232">
                  <c:v>42056</c:v>
                </c:pt>
                <c:pt idx="1233">
                  <c:v>42056</c:v>
                </c:pt>
                <c:pt idx="1234">
                  <c:v>42056</c:v>
                </c:pt>
                <c:pt idx="1235">
                  <c:v>42056</c:v>
                </c:pt>
                <c:pt idx="1236">
                  <c:v>42056</c:v>
                </c:pt>
                <c:pt idx="1237">
                  <c:v>42056</c:v>
                </c:pt>
                <c:pt idx="1238">
                  <c:v>42056</c:v>
                </c:pt>
                <c:pt idx="1239">
                  <c:v>42056</c:v>
                </c:pt>
                <c:pt idx="1240">
                  <c:v>42056</c:v>
                </c:pt>
                <c:pt idx="1241">
                  <c:v>42056</c:v>
                </c:pt>
                <c:pt idx="1242">
                  <c:v>42056</c:v>
                </c:pt>
                <c:pt idx="1243">
                  <c:v>42056</c:v>
                </c:pt>
                <c:pt idx="1244">
                  <c:v>42056</c:v>
                </c:pt>
                <c:pt idx="1245">
                  <c:v>42056</c:v>
                </c:pt>
                <c:pt idx="1246">
                  <c:v>42056</c:v>
                </c:pt>
                <c:pt idx="1247">
                  <c:v>42056</c:v>
                </c:pt>
                <c:pt idx="1248">
                  <c:v>42057</c:v>
                </c:pt>
                <c:pt idx="1249">
                  <c:v>42057</c:v>
                </c:pt>
                <c:pt idx="1250">
                  <c:v>42057</c:v>
                </c:pt>
                <c:pt idx="1251">
                  <c:v>42057</c:v>
                </c:pt>
                <c:pt idx="1252">
                  <c:v>42057</c:v>
                </c:pt>
                <c:pt idx="1253">
                  <c:v>42057</c:v>
                </c:pt>
                <c:pt idx="1254">
                  <c:v>42057</c:v>
                </c:pt>
                <c:pt idx="1255">
                  <c:v>42057</c:v>
                </c:pt>
                <c:pt idx="1256">
                  <c:v>42057</c:v>
                </c:pt>
                <c:pt idx="1257">
                  <c:v>42057</c:v>
                </c:pt>
                <c:pt idx="1258">
                  <c:v>42057</c:v>
                </c:pt>
                <c:pt idx="1259">
                  <c:v>42057</c:v>
                </c:pt>
                <c:pt idx="1260">
                  <c:v>42057</c:v>
                </c:pt>
                <c:pt idx="1261">
                  <c:v>42057</c:v>
                </c:pt>
                <c:pt idx="1262">
                  <c:v>42057</c:v>
                </c:pt>
                <c:pt idx="1263">
                  <c:v>42057</c:v>
                </c:pt>
                <c:pt idx="1264">
                  <c:v>42057</c:v>
                </c:pt>
                <c:pt idx="1265">
                  <c:v>42057</c:v>
                </c:pt>
                <c:pt idx="1266">
                  <c:v>42057</c:v>
                </c:pt>
                <c:pt idx="1267">
                  <c:v>42057</c:v>
                </c:pt>
                <c:pt idx="1268">
                  <c:v>42057</c:v>
                </c:pt>
                <c:pt idx="1269">
                  <c:v>42057</c:v>
                </c:pt>
                <c:pt idx="1270">
                  <c:v>42057</c:v>
                </c:pt>
                <c:pt idx="1271">
                  <c:v>42057</c:v>
                </c:pt>
                <c:pt idx="1272">
                  <c:v>42058</c:v>
                </c:pt>
                <c:pt idx="1273">
                  <c:v>42058</c:v>
                </c:pt>
                <c:pt idx="1274">
                  <c:v>42058</c:v>
                </c:pt>
                <c:pt idx="1275">
                  <c:v>42058</c:v>
                </c:pt>
                <c:pt idx="1276">
                  <c:v>42058</c:v>
                </c:pt>
                <c:pt idx="1277">
                  <c:v>42058</c:v>
                </c:pt>
                <c:pt idx="1278">
                  <c:v>42058</c:v>
                </c:pt>
                <c:pt idx="1279">
                  <c:v>42058</c:v>
                </c:pt>
                <c:pt idx="1280">
                  <c:v>42058</c:v>
                </c:pt>
                <c:pt idx="1281">
                  <c:v>42058</c:v>
                </c:pt>
                <c:pt idx="1282">
                  <c:v>42058</c:v>
                </c:pt>
                <c:pt idx="1283">
                  <c:v>42058</c:v>
                </c:pt>
                <c:pt idx="1284">
                  <c:v>42058</c:v>
                </c:pt>
                <c:pt idx="1285">
                  <c:v>42058</c:v>
                </c:pt>
                <c:pt idx="1286">
                  <c:v>42058</c:v>
                </c:pt>
                <c:pt idx="1287">
                  <c:v>42058</c:v>
                </c:pt>
                <c:pt idx="1288">
                  <c:v>42058</c:v>
                </c:pt>
                <c:pt idx="1289">
                  <c:v>42058</c:v>
                </c:pt>
                <c:pt idx="1290">
                  <c:v>42058</c:v>
                </c:pt>
                <c:pt idx="1291">
                  <c:v>42058</c:v>
                </c:pt>
                <c:pt idx="1292">
                  <c:v>42058</c:v>
                </c:pt>
                <c:pt idx="1293">
                  <c:v>42058</c:v>
                </c:pt>
                <c:pt idx="1294">
                  <c:v>42058</c:v>
                </c:pt>
                <c:pt idx="1295">
                  <c:v>42058</c:v>
                </c:pt>
                <c:pt idx="1296">
                  <c:v>42059</c:v>
                </c:pt>
                <c:pt idx="1297">
                  <c:v>42059</c:v>
                </c:pt>
                <c:pt idx="1298">
                  <c:v>42059</c:v>
                </c:pt>
                <c:pt idx="1299">
                  <c:v>42059</c:v>
                </c:pt>
                <c:pt idx="1300">
                  <c:v>42059</c:v>
                </c:pt>
                <c:pt idx="1301">
                  <c:v>42059</c:v>
                </c:pt>
                <c:pt idx="1302">
                  <c:v>42059</c:v>
                </c:pt>
                <c:pt idx="1303">
                  <c:v>42059</c:v>
                </c:pt>
                <c:pt idx="1304">
                  <c:v>42059</c:v>
                </c:pt>
                <c:pt idx="1305">
                  <c:v>42059</c:v>
                </c:pt>
                <c:pt idx="1306">
                  <c:v>42059</c:v>
                </c:pt>
                <c:pt idx="1307">
                  <c:v>42059</c:v>
                </c:pt>
                <c:pt idx="1308">
                  <c:v>42059</c:v>
                </c:pt>
                <c:pt idx="1309">
                  <c:v>42059</c:v>
                </c:pt>
                <c:pt idx="1310">
                  <c:v>42059</c:v>
                </c:pt>
                <c:pt idx="1311">
                  <c:v>42059</c:v>
                </c:pt>
                <c:pt idx="1312">
                  <c:v>42059</c:v>
                </c:pt>
                <c:pt idx="1313">
                  <c:v>42059</c:v>
                </c:pt>
                <c:pt idx="1314">
                  <c:v>42059</c:v>
                </c:pt>
                <c:pt idx="1315">
                  <c:v>42059</c:v>
                </c:pt>
                <c:pt idx="1316">
                  <c:v>42059</c:v>
                </c:pt>
                <c:pt idx="1317">
                  <c:v>42059</c:v>
                </c:pt>
                <c:pt idx="1318">
                  <c:v>42059</c:v>
                </c:pt>
                <c:pt idx="1319">
                  <c:v>42059</c:v>
                </c:pt>
                <c:pt idx="1320">
                  <c:v>42060</c:v>
                </c:pt>
                <c:pt idx="1321">
                  <c:v>42060</c:v>
                </c:pt>
                <c:pt idx="1322">
                  <c:v>42060</c:v>
                </c:pt>
                <c:pt idx="1323">
                  <c:v>42060</c:v>
                </c:pt>
                <c:pt idx="1324">
                  <c:v>42060</c:v>
                </c:pt>
                <c:pt idx="1325">
                  <c:v>42060</c:v>
                </c:pt>
                <c:pt idx="1326">
                  <c:v>42060</c:v>
                </c:pt>
                <c:pt idx="1327">
                  <c:v>42060</c:v>
                </c:pt>
                <c:pt idx="1328">
                  <c:v>42060</c:v>
                </c:pt>
                <c:pt idx="1329">
                  <c:v>42060</c:v>
                </c:pt>
                <c:pt idx="1330">
                  <c:v>42060</c:v>
                </c:pt>
                <c:pt idx="1331">
                  <c:v>42060</c:v>
                </c:pt>
                <c:pt idx="1332">
                  <c:v>42060</c:v>
                </c:pt>
                <c:pt idx="1333">
                  <c:v>42060</c:v>
                </c:pt>
                <c:pt idx="1334">
                  <c:v>42060</c:v>
                </c:pt>
                <c:pt idx="1335">
                  <c:v>42060</c:v>
                </c:pt>
                <c:pt idx="1336">
                  <c:v>42060</c:v>
                </c:pt>
                <c:pt idx="1337">
                  <c:v>42060</c:v>
                </c:pt>
                <c:pt idx="1338">
                  <c:v>42060</c:v>
                </c:pt>
                <c:pt idx="1339">
                  <c:v>42060</c:v>
                </c:pt>
                <c:pt idx="1340">
                  <c:v>42060</c:v>
                </c:pt>
                <c:pt idx="1341">
                  <c:v>42060</c:v>
                </c:pt>
                <c:pt idx="1342">
                  <c:v>42060</c:v>
                </c:pt>
                <c:pt idx="1343">
                  <c:v>42060</c:v>
                </c:pt>
                <c:pt idx="1344">
                  <c:v>42061</c:v>
                </c:pt>
                <c:pt idx="1345">
                  <c:v>42061</c:v>
                </c:pt>
                <c:pt idx="1346">
                  <c:v>42061</c:v>
                </c:pt>
                <c:pt idx="1347">
                  <c:v>42061</c:v>
                </c:pt>
                <c:pt idx="1348">
                  <c:v>42061</c:v>
                </c:pt>
                <c:pt idx="1349">
                  <c:v>42061</c:v>
                </c:pt>
                <c:pt idx="1350">
                  <c:v>42061</c:v>
                </c:pt>
                <c:pt idx="1351">
                  <c:v>42061</c:v>
                </c:pt>
                <c:pt idx="1352">
                  <c:v>42061</c:v>
                </c:pt>
                <c:pt idx="1353">
                  <c:v>42061</c:v>
                </c:pt>
                <c:pt idx="1354">
                  <c:v>42061</c:v>
                </c:pt>
                <c:pt idx="1355">
                  <c:v>42061</c:v>
                </c:pt>
                <c:pt idx="1356">
                  <c:v>42061</c:v>
                </c:pt>
                <c:pt idx="1357">
                  <c:v>42061</c:v>
                </c:pt>
                <c:pt idx="1358">
                  <c:v>42061</c:v>
                </c:pt>
                <c:pt idx="1359">
                  <c:v>42061</c:v>
                </c:pt>
                <c:pt idx="1360">
                  <c:v>42061</c:v>
                </c:pt>
                <c:pt idx="1361">
                  <c:v>42061</c:v>
                </c:pt>
                <c:pt idx="1362">
                  <c:v>42061</c:v>
                </c:pt>
                <c:pt idx="1363">
                  <c:v>42061</c:v>
                </c:pt>
                <c:pt idx="1364">
                  <c:v>42061</c:v>
                </c:pt>
                <c:pt idx="1365">
                  <c:v>42061</c:v>
                </c:pt>
                <c:pt idx="1366">
                  <c:v>42061</c:v>
                </c:pt>
                <c:pt idx="1367">
                  <c:v>42061</c:v>
                </c:pt>
                <c:pt idx="1368">
                  <c:v>42062</c:v>
                </c:pt>
                <c:pt idx="1369">
                  <c:v>42062</c:v>
                </c:pt>
                <c:pt idx="1370">
                  <c:v>42062</c:v>
                </c:pt>
                <c:pt idx="1371">
                  <c:v>42062</c:v>
                </c:pt>
                <c:pt idx="1372">
                  <c:v>42062</c:v>
                </c:pt>
                <c:pt idx="1373">
                  <c:v>42062</c:v>
                </c:pt>
                <c:pt idx="1374">
                  <c:v>42062</c:v>
                </c:pt>
                <c:pt idx="1375">
                  <c:v>42062</c:v>
                </c:pt>
                <c:pt idx="1376">
                  <c:v>42062</c:v>
                </c:pt>
                <c:pt idx="1377">
                  <c:v>42062</c:v>
                </c:pt>
                <c:pt idx="1378">
                  <c:v>42062</c:v>
                </c:pt>
                <c:pt idx="1379">
                  <c:v>42062</c:v>
                </c:pt>
                <c:pt idx="1380">
                  <c:v>42062</c:v>
                </c:pt>
                <c:pt idx="1381">
                  <c:v>42062</c:v>
                </c:pt>
                <c:pt idx="1382">
                  <c:v>42062</c:v>
                </c:pt>
                <c:pt idx="1383">
                  <c:v>42062</c:v>
                </c:pt>
                <c:pt idx="1384">
                  <c:v>42062</c:v>
                </c:pt>
                <c:pt idx="1385">
                  <c:v>42062</c:v>
                </c:pt>
                <c:pt idx="1386">
                  <c:v>42062</c:v>
                </c:pt>
                <c:pt idx="1387">
                  <c:v>42062</c:v>
                </c:pt>
                <c:pt idx="1388">
                  <c:v>42062</c:v>
                </c:pt>
                <c:pt idx="1389">
                  <c:v>42062</c:v>
                </c:pt>
                <c:pt idx="1390">
                  <c:v>42062</c:v>
                </c:pt>
                <c:pt idx="1391">
                  <c:v>42062</c:v>
                </c:pt>
                <c:pt idx="1392">
                  <c:v>42063</c:v>
                </c:pt>
                <c:pt idx="1393">
                  <c:v>42063</c:v>
                </c:pt>
                <c:pt idx="1394">
                  <c:v>42063</c:v>
                </c:pt>
                <c:pt idx="1395">
                  <c:v>42063</c:v>
                </c:pt>
                <c:pt idx="1396">
                  <c:v>42063</c:v>
                </c:pt>
                <c:pt idx="1397">
                  <c:v>42063</c:v>
                </c:pt>
                <c:pt idx="1398">
                  <c:v>42063</c:v>
                </c:pt>
                <c:pt idx="1399">
                  <c:v>42063</c:v>
                </c:pt>
                <c:pt idx="1400">
                  <c:v>42063</c:v>
                </c:pt>
                <c:pt idx="1401">
                  <c:v>42063</c:v>
                </c:pt>
                <c:pt idx="1402">
                  <c:v>42063</c:v>
                </c:pt>
                <c:pt idx="1403">
                  <c:v>42063</c:v>
                </c:pt>
                <c:pt idx="1404">
                  <c:v>42063</c:v>
                </c:pt>
                <c:pt idx="1405">
                  <c:v>42063</c:v>
                </c:pt>
                <c:pt idx="1406">
                  <c:v>42063</c:v>
                </c:pt>
                <c:pt idx="1407">
                  <c:v>42063</c:v>
                </c:pt>
                <c:pt idx="1408">
                  <c:v>42063</c:v>
                </c:pt>
                <c:pt idx="1409">
                  <c:v>42063</c:v>
                </c:pt>
                <c:pt idx="1410">
                  <c:v>42063</c:v>
                </c:pt>
                <c:pt idx="1411">
                  <c:v>42063</c:v>
                </c:pt>
                <c:pt idx="1412">
                  <c:v>42063</c:v>
                </c:pt>
                <c:pt idx="1413">
                  <c:v>42063</c:v>
                </c:pt>
                <c:pt idx="1414">
                  <c:v>42063</c:v>
                </c:pt>
                <c:pt idx="1415">
                  <c:v>42063</c:v>
                </c:pt>
                <c:pt idx="1416">
                  <c:v>42064</c:v>
                </c:pt>
                <c:pt idx="1417">
                  <c:v>42064</c:v>
                </c:pt>
                <c:pt idx="1418">
                  <c:v>42064</c:v>
                </c:pt>
                <c:pt idx="1419">
                  <c:v>42064</c:v>
                </c:pt>
                <c:pt idx="1420">
                  <c:v>42064</c:v>
                </c:pt>
                <c:pt idx="1421">
                  <c:v>42064</c:v>
                </c:pt>
                <c:pt idx="1422">
                  <c:v>42064</c:v>
                </c:pt>
                <c:pt idx="1423">
                  <c:v>42064</c:v>
                </c:pt>
                <c:pt idx="1424">
                  <c:v>42064</c:v>
                </c:pt>
                <c:pt idx="1425">
                  <c:v>42064</c:v>
                </c:pt>
                <c:pt idx="1426">
                  <c:v>42064</c:v>
                </c:pt>
                <c:pt idx="1427">
                  <c:v>42064</c:v>
                </c:pt>
                <c:pt idx="1428">
                  <c:v>42064</c:v>
                </c:pt>
                <c:pt idx="1429">
                  <c:v>42064</c:v>
                </c:pt>
                <c:pt idx="1430">
                  <c:v>42064</c:v>
                </c:pt>
                <c:pt idx="1431">
                  <c:v>42064</c:v>
                </c:pt>
                <c:pt idx="1432">
                  <c:v>42064</c:v>
                </c:pt>
                <c:pt idx="1433">
                  <c:v>42064</c:v>
                </c:pt>
                <c:pt idx="1434">
                  <c:v>42064</c:v>
                </c:pt>
                <c:pt idx="1435">
                  <c:v>42064</c:v>
                </c:pt>
                <c:pt idx="1436">
                  <c:v>42064</c:v>
                </c:pt>
                <c:pt idx="1437">
                  <c:v>42064</c:v>
                </c:pt>
                <c:pt idx="1438">
                  <c:v>42064</c:v>
                </c:pt>
                <c:pt idx="1439">
                  <c:v>42064</c:v>
                </c:pt>
                <c:pt idx="1440">
                  <c:v>42065</c:v>
                </c:pt>
                <c:pt idx="1441">
                  <c:v>42065</c:v>
                </c:pt>
                <c:pt idx="1442">
                  <c:v>42065</c:v>
                </c:pt>
                <c:pt idx="1443">
                  <c:v>42065</c:v>
                </c:pt>
                <c:pt idx="1444">
                  <c:v>42065</c:v>
                </c:pt>
                <c:pt idx="1445">
                  <c:v>42065</c:v>
                </c:pt>
                <c:pt idx="1446">
                  <c:v>42065</c:v>
                </c:pt>
                <c:pt idx="1447">
                  <c:v>42065</c:v>
                </c:pt>
                <c:pt idx="1448">
                  <c:v>42065</c:v>
                </c:pt>
                <c:pt idx="1449">
                  <c:v>42065</c:v>
                </c:pt>
                <c:pt idx="1450">
                  <c:v>42065</c:v>
                </c:pt>
                <c:pt idx="1451">
                  <c:v>42065</c:v>
                </c:pt>
                <c:pt idx="1452">
                  <c:v>42065</c:v>
                </c:pt>
                <c:pt idx="1453">
                  <c:v>42065</c:v>
                </c:pt>
                <c:pt idx="1454">
                  <c:v>42065</c:v>
                </c:pt>
                <c:pt idx="1455">
                  <c:v>42065</c:v>
                </c:pt>
                <c:pt idx="1456">
                  <c:v>42065</c:v>
                </c:pt>
                <c:pt idx="1457">
                  <c:v>42065</c:v>
                </c:pt>
                <c:pt idx="1458">
                  <c:v>42065</c:v>
                </c:pt>
                <c:pt idx="1459">
                  <c:v>42065</c:v>
                </c:pt>
                <c:pt idx="1460">
                  <c:v>42065</c:v>
                </c:pt>
                <c:pt idx="1461">
                  <c:v>42065</c:v>
                </c:pt>
                <c:pt idx="1462">
                  <c:v>42065</c:v>
                </c:pt>
                <c:pt idx="1463">
                  <c:v>42065</c:v>
                </c:pt>
                <c:pt idx="1464">
                  <c:v>42066</c:v>
                </c:pt>
                <c:pt idx="1465">
                  <c:v>42066</c:v>
                </c:pt>
                <c:pt idx="1466">
                  <c:v>42066</c:v>
                </c:pt>
                <c:pt idx="1467">
                  <c:v>42066</c:v>
                </c:pt>
                <c:pt idx="1468">
                  <c:v>42066</c:v>
                </c:pt>
                <c:pt idx="1469">
                  <c:v>42066</c:v>
                </c:pt>
                <c:pt idx="1470">
                  <c:v>42066</c:v>
                </c:pt>
                <c:pt idx="1471">
                  <c:v>42066</c:v>
                </c:pt>
                <c:pt idx="1472">
                  <c:v>42066</c:v>
                </c:pt>
                <c:pt idx="1473">
                  <c:v>42066</c:v>
                </c:pt>
                <c:pt idx="1474">
                  <c:v>42066</c:v>
                </c:pt>
                <c:pt idx="1475">
                  <c:v>42066</c:v>
                </c:pt>
                <c:pt idx="1476">
                  <c:v>42066</c:v>
                </c:pt>
                <c:pt idx="1477">
                  <c:v>42066</c:v>
                </c:pt>
                <c:pt idx="1478">
                  <c:v>42066</c:v>
                </c:pt>
                <c:pt idx="1479">
                  <c:v>42066</c:v>
                </c:pt>
                <c:pt idx="1480">
                  <c:v>42066</c:v>
                </c:pt>
                <c:pt idx="1481">
                  <c:v>42066</c:v>
                </c:pt>
                <c:pt idx="1482">
                  <c:v>42066</c:v>
                </c:pt>
                <c:pt idx="1483">
                  <c:v>42066</c:v>
                </c:pt>
                <c:pt idx="1484">
                  <c:v>42066</c:v>
                </c:pt>
                <c:pt idx="1485">
                  <c:v>42066</c:v>
                </c:pt>
                <c:pt idx="1486">
                  <c:v>42066</c:v>
                </c:pt>
                <c:pt idx="1487">
                  <c:v>42066</c:v>
                </c:pt>
                <c:pt idx="1488">
                  <c:v>42067</c:v>
                </c:pt>
                <c:pt idx="1489">
                  <c:v>42067</c:v>
                </c:pt>
                <c:pt idx="1490">
                  <c:v>42067</c:v>
                </c:pt>
                <c:pt idx="1491">
                  <c:v>42067</c:v>
                </c:pt>
                <c:pt idx="1492">
                  <c:v>42067</c:v>
                </c:pt>
                <c:pt idx="1493">
                  <c:v>42067</c:v>
                </c:pt>
                <c:pt idx="1494">
                  <c:v>42067</c:v>
                </c:pt>
                <c:pt idx="1495">
                  <c:v>42067</c:v>
                </c:pt>
                <c:pt idx="1496">
                  <c:v>42067</c:v>
                </c:pt>
                <c:pt idx="1497">
                  <c:v>42067</c:v>
                </c:pt>
                <c:pt idx="1498">
                  <c:v>42067</c:v>
                </c:pt>
                <c:pt idx="1499">
                  <c:v>42067</c:v>
                </c:pt>
                <c:pt idx="1500">
                  <c:v>42067</c:v>
                </c:pt>
                <c:pt idx="1501">
                  <c:v>42067</c:v>
                </c:pt>
                <c:pt idx="1502">
                  <c:v>42067</c:v>
                </c:pt>
                <c:pt idx="1503">
                  <c:v>42067</c:v>
                </c:pt>
                <c:pt idx="1504">
                  <c:v>42067</c:v>
                </c:pt>
                <c:pt idx="1505">
                  <c:v>42067</c:v>
                </c:pt>
                <c:pt idx="1506">
                  <c:v>42067</c:v>
                </c:pt>
                <c:pt idx="1507">
                  <c:v>42067</c:v>
                </c:pt>
                <c:pt idx="1508">
                  <c:v>42067</c:v>
                </c:pt>
                <c:pt idx="1509">
                  <c:v>42067</c:v>
                </c:pt>
                <c:pt idx="1510">
                  <c:v>42067</c:v>
                </c:pt>
                <c:pt idx="1511">
                  <c:v>42067</c:v>
                </c:pt>
                <c:pt idx="1512">
                  <c:v>42068</c:v>
                </c:pt>
                <c:pt idx="1513">
                  <c:v>42068</c:v>
                </c:pt>
                <c:pt idx="1514">
                  <c:v>42068</c:v>
                </c:pt>
                <c:pt idx="1515">
                  <c:v>42068</c:v>
                </c:pt>
                <c:pt idx="1516">
                  <c:v>42068</c:v>
                </c:pt>
                <c:pt idx="1517">
                  <c:v>42068</c:v>
                </c:pt>
                <c:pt idx="1518">
                  <c:v>42068</c:v>
                </c:pt>
                <c:pt idx="1519">
                  <c:v>42068</c:v>
                </c:pt>
                <c:pt idx="1520">
                  <c:v>42068</c:v>
                </c:pt>
                <c:pt idx="1521">
                  <c:v>42068</c:v>
                </c:pt>
                <c:pt idx="1522">
                  <c:v>42068</c:v>
                </c:pt>
                <c:pt idx="1523">
                  <c:v>42068</c:v>
                </c:pt>
                <c:pt idx="1524">
                  <c:v>42068</c:v>
                </c:pt>
                <c:pt idx="1525">
                  <c:v>42068</c:v>
                </c:pt>
                <c:pt idx="1526">
                  <c:v>42068</c:v>
                </c:pt>
                <c:pt idx="1527">
                  <c:v>42068</c:v>
                </c:pt>
                <c:pt idx="1528">
                  <c:v>42068</c:v>
                </c:pt>
                <c:pt idx="1529">
                  <c:v>42068</c:v>
                </c:pt>
                <c:pt idx="1530">
                  <c:v>42068</c:v>
                </c:pt>
                <c:pt idx="1531">
                  <c:v>42068</c:v>
                </c:pt>
                <c:pt idx="1532">
                  <c:v>42068</c:v>
                </c:pt>
                <c:pt idx="1533">
                  <c:v>42068</c:v>
                </c:pt>
                <c:pt idx="1534">
                  <c:v>42068</c:v>
                </c:pt>
                <c:pt idx="1535">
                  <c:v>42068</c:v>
                </c:pt>
                <c:pt idx="1536">
                  <c:v>42069</c:v>
                </c:pt>
                <c:pt idx="1537">
                  <c:v>42069</c:v>
                </c:pt>
                <c:pt idx="1538">
                  <c:v>42069</c:v>
                </c:pt>
                <c:pt idx="1539">
                  <c:v>42069</c:v>
                </c:pt>
                <c:pt idx="1540">
                  <c:v>42069</c:v>
                </c:pt>
                <c:pt idx="1541">
                  <c:v>42069</c:v>
                </c:pt>
                <c:pt idx="1542">
                  <c:v>42069</c:v>
                </c:pt>
                <c:pt idx="1543">
                  <c:v>42069</c:v>
                </c:pt>
                <c:pt idx="1544">
                  <c:v>42069</c:v>
                </c:pt>
                <c:pt idx="1545">
                  <c:v>42069</c:v>
                </c:pt>
                <c:pt idx="1546">
                  <c:v>42069</c:v>
                </c:pt>
                <c:pt idx="1547">
                  <c:v>42069</c:v>
                </c:pt>
                <c:pt idx="1548">
                  <c:v>42069</c:v>
                </c:pt>
                <c:pt idx="1549">
                  <c:v>42069</c:v>
                </c:pt>
                <c:pt idx="1550">
                  <c:v>42069</c:v>
                </c:pt>
                <c:pt idx="1551">
                  <c:v>42069</c:v>
                </c:pt>
                <c:pt idx="1552">
                  <c:v>42069</c:v>
                </c:pt>
                <c:pt idx="1553">
                  <c:v>42069</c:v>
                </c:pt>
                <c:pt idx="1554">
                  <c:v>42069</c:v>
                </c:pt>
                <c:pt idx="1555">
                  <c:v>42069</c:v>
                </c:pt>
                <c:pt idx="1556">
                  <c:v>42069</c:v>
                </c:pt>
                <c:pt idx="1557">
                  <c:v>42069</c:v>
                </c:pt>
                <c:pt idx="1558">
                  <c:v>42069</c:v>
                </c:pt>
                <c:pt idx="1559">
                  <c:v>42069</c:v>
                </c:pt>
                <c:pt idx="1560">
                  <c:v>42070</c:v>
                </c:pt>
                <c:pt idx="1561">
                  <c:v>42070</c:v>
                </c:pt>
                <c:pt idx="1562">
                  <c:v>42070</c:v>
                </c:pt>
                <c:pt idx="1563">
                  <c:v>42070</c:v>
                </c:pt>
                <c:pt idx="1564">
                  <c:v>42070</c:v>
                </c:pt>
                <c:pt idx="1565">
                  <c:v>42070</c:v>
                </c:pt>
                <c:pt idx="1566">
                  <c:v>42070</c:v>
                </c:pt>
                <c:pt idx="1567">
                  <c:v>42070</c:v>
                </c:pt>
                <c:pt idx="1568">
                  <c:v>42070</c:v>
                </c:pt>
                <c:pt idx="1569">
                  <c:v>42070</c:v>
                </c:pt>
                <c:pt idx="1570">
                  <c:v>42070</c:v>
                </c:pt>
                <c:pt idx="1571">
                  <c:v>42070</c:v>
                </c:pt>
                <c:pt idx="1572">
                  <c:v>42070</c:v>
                </c:pt>
                <c:pt idx="1573">
                  <c:v>42070</c:v>
                </c:pt>
                <c:pt idx="1574">
                  <c:v>42070</c:v>
                </c:pt>
                <c:pt idx="1575">
                  <c:v>42070</c:v>
                </c:pt>
                <c:pt idx="1576">
                  <c:v>42070</c:v>
                </c:pt>
                <c:pt idx="1577">
                  <c:v>42070</c:v>
                </c:pt>
                <c:pt idx="1578">
                  <c:v>42070</c:v>
                </c:pt>
                <c:pt idx="1579">
                  <c:v>42070</c:v>
                </c:pt>
                <c:pt idx="1580">
                  <c:v>42070</c:v>
                </c:pt>
                <c:pt idx="1581">
                  <c:v>42070</c:v>
                </c:pt>
                <c:pt idx="1582">
                  <c:v>42070</c:v>
                </c:pt>
                <c:pt idx="1583">
                  <c:v>42070</c:v>
                </c:pt>
                <c:pt idx="1584">
                  <c:v>42071</c:v>
                </c:pt>
                <c:pt idx="1585">
                  <c:v>42071</c:v>
                </c:pt>
                <c:pt idx="1586">
                  <c:v>42071</c:v>
                </c:pt>
                <c:pt idx="1587">
                  <c:v>42071</c:v>
                </c:pt>
                <c:pt idx="1588">
                  <c:v>42071</c:v>
                </c:pt>
                <c:pt idx="1589">
                  <c:v>42071</c:v>
                </c:pt>
                <c:pt idx="1590">
                  <c:v>42071</c:v>
                </c:pt>
                <c:pt idx="1591">
                  <c:v>42071</c:v>
                </c:pt>
                <c:pt idx="1592">
                  <c:v>42071</c:v>
                </c:pt>
                <c:pt idx="1593">
                  <c:v>42071</c:v>
                </c:pt>
                <c:pt idx="1594">
                  <c:v>42071</c:v>
                </c:pt>
                <c:pt idx="1595">
                  <c:v>42071</c:v>
                </c:pt>
                <c:pt idx="1596">
                  <c:v>42071</c:v>
                </c:pt>
                <c:pt idx="1597">
                  <c:v>42071</c:v>
                </c:pt>
                <c:pt idx="1598">
                  <c:v>42071</c:v>
                </c:pt>
                <c:pt idx="1599">
                  <c:v>42071</c:v>
                </c:pt>
                <c:pt idx="1600">
                  <c:v>42071</c:v>
                </c:pt>
                <c:pt idx="1601">
                  <c:v>42071</c:v>
                </c:pt>
                <c:pt idx="1602">
                  <c:v>42071</c:v>
                </c:pt>
                <c:pt idx="1603">
                  <c:v>42071</c:v>
                </c:pt>
                <c:pt idx="1604">
                  <c:v>42071</c:v>
                </c:pt>
                <c:pt idx="1605">
                  <c:v>42071</c:v>
                </c:pt>
                <c:pt idx="1606">
                  <c:v>42071</c:v>
                </c:pt>
                <c:pt idx="1607">
                  <c:v>42071</c:v>
                </c:pt>
                <c:pt idx="1608">
                  <c:v>42072</c:v>
                </c:pt>
                <c:pt idx="1609">
                  <c:v>42072</c:v>
                </c:pt>
                <c:pt idx="1610">
                  <c:v>42072</c:v>
                </c:pt>
                <c:pt idx="1611">
                  <c:v>42072</c:v>
                </c:pt>
                <c:pt idx="1612">
                  <c:v>42072</c:v>
                </c:pt>
                <c:pt idx="1613">
                  <c:v>42072</c:v>
                </c:pt>
                <c:pt idx="1614">
                  <c:v>42072</c:v>
                </c:pt>
                <c:pt idx="1615">
                  <c:v>42072</c:v>
                </c:pt>
                <c:pt idx="1616">
                  <c:v>42072</c:v>
                </c:pt>
                <c:pt idx="1617">
                  <c:v>42072</c:v>
                </c:pt>
                <c:pt idx="1618">
                  <c:v>42072</c:v>
                </c:pt>
                <c:pt idx="1619">
                  <c:v>42072</c:v>
                </c:pt>
                <c:pt idx="1620">
                  <c:v>42072</c:v>
                </c:pt>
                <c:pt idx="1621">
                  <c:v>42072</c:v>
                </c:pt>
                <c:pt idx="1622">
                  <c:v>42072</c:v>
                </c:pt>
                <c:pt idx="1623">
                  <c:v>42072</c:v>
                </c:pt>
                <c:pt idx="1624">
                  <c:v>42072</c:v>
                </c:pt>
                <c:pt idx="1625">
                  <c:v>42072</c:v>
                </c:pt>
                <c:pt idx="1626">
                  <c:v>42072</c:v>
                </c:pt>
                <c:pt idx="1627">
                  <c:v>42072</c:v>
                </c:pt>
                <c:pt idx="1628">
                  <c:v>42072</c:v>
                </c:pt>
                <c:pt idx="1629">
                  <c:v>42072</c:v>
                </c:pt>
                <c:pt idx="1630">
                  <c:v>42072</c:v>
                </c:pt>
                <c:pt idx="1631">
                  <c:v>42072</c:v>
                </c:pt>
                <c:pt idx="1632">
                  <c:v>42073</c:v>
                </c:pt>
                <c:pt idx="1633">
                  <c:v>42073</c:v>
                </c:pt>
                <c:pt idx="1634">
                  <c:v>42073</c:v>
                </c:pt>
                <c:pt idx="1635">
                  <c:v>42073</c:v>
                </c:pt>
                <c:pt idx="1636">
                  <c:v>42073</c:v>
                </c:pt>
                <c:pt idx="1637">
                  <c:v>42073</c:v>
                </c:pt>
                <c:pt idx="1638">
                  <c:v>42073</c:v>
                </c:pt>
                <c:pt idx="1639">
                  <c:v>42073</c:v>
                </c:pt>
                <c:pt idx="1640">
                  <c:v>42073</c:v>
                </c:pt>
                <c:pt idx="1641">
                  <c:v>42073</c:v>
                </c:pt>
                <c:pt idx="1642">
                  <c:v>42073</c:v>
                </c:pt>
                <c:pt idx="1643">
                  <c:v>42073</c:v>
                </c:pt>
                <c:pt idx="1644">
                  <c:v>42073</c:v>
                </c:pt>
                <c:pt idx="1645">
                  <c:v>42073</c:v>
                </c:pt>
                <c:pt idx="1646">
                  <c:v>42073</c:v>
                </c:pt>
                <c:pt idx="1647">
                  <c:v>42073</c:v>
                </c:pt>
                <c:pt idx="1648">
                  <c:v>42073</c:v>
                </c:pt>
                <c:pt idx="1649">
                  <c:v>42073</c:v>
                </c:pt>
                <c:pt idx="1650">
                  <c:v>42073</c:v>
                </c:pt>
                <c:pt idx="1651">
                  <c:v>42073</c:v>
                </c:pt>
                <c:pt idx="1652">
                  <c:v>42073</c:v>
                </c:pt>
                <c:pt idx="1653">
                  <c:v>42073</c:v>
                </c:pt>
                <c:pt idx="1654">
                  <c:v>42073</c:v>
                </c:pt>
                <c:pt idx="1655">
                  <c:v>42073</c:v>
                </c:pt>
                <c:pt idx="1656">
                  <c:v>42074</c:v>
                </c:pt>
                <c:pt idx="1657">
                  <c:v>42074</c:v>
                </c:pt>
                <c:pt idx="1658">
                  <c:v>42074</c:v>
                </c:pt>
                <c:pt idx="1659">
                  <c:v>42074</c:v>
                </c:pt>
                <c:pt idx="1660">
                  <c:v>42074</c:v>
                </c:pt>
                <c:pt idx="1661">
                  <c:v>42074</c:v>
                </c:pt>
                <c:pt idx="1662">
                  <c:v>42074</c:v>
                </c:pt>
                <c:pt idx="1663">
                  <c:v>42074</c:v>
                </c:pt>
                <c:pt idx="1664">
                  <c:v>42074</c:v>
                </c:pt>
                <c:pt idx="1665">
                  <c:v>42074</c:v>
                </c:pt>
                <c:pt idx="1666">
                  <c:v>42074</c:v>
                </c:pt>
                <c:pt idx="1667">
                  <c:v>42074</c:v>
                </c:pt>
                <c:pt idx="1668">
                  <c:v>42074</c:v>
                </c:pt>
                <c:pt idx="1669">
                  <c:v>42074</c:v>
                </c:pt>
                <c:pt idx="1670">
                  <c:v>42074</c:v>
                </c:pt>
                <c:pt idx="1671">
                  <c:v>42074</c:v>
                </c:pt>
                <c:pt idx="1672">
                  <c:v>42074</c:v>
                </c:pt>
                <c:pt idx="1673">
                  <c:v>42074</c:v>
                </c:pt>
                <c:pt idx="1674">
                  <c:v>42074</c:v>
                </c:pt>
                <c:pt idx="1675">
                  <c:v>42074</c:v>
                </c:pt>
                <c:pt idx="1676">
                  <c:v>42074</c:v>
                </c:pt>
                <c:pt idx="1677">
                  <c:v>42074</c:v>
                </c:pt>
                <c:pt idx="1678">
                  <c:v>42074</c:v>
                </c:pt>
                <c:pt idx="1679">
                  <c:v>42074</c:v>
                </c:pt>
                <c:pt idx="1680">
                  <c:v>42075</c:v>
                </c:pt>
                <c:pt idx="1681">
                  <c:v>42075</c:v>
                </c:pt>
                <c:pt idx="1682">
                  <c:v>42075</c:v>
                </c:pt>
                <c:pt idx="1683">
                  <c:v>42075</c:v>
                </c:pt>
                <c:pt idx="1684">
                  <c:v>42075</c:v>
                </c:pt>
                <c:pt idx="1685">
                  <c:v>42075</c:v>
                </c:pt>
                <c:pt idx="1686">
                  <c:v>42075</c:v>
                </c:pt>
                <c:pt idx="1687">
                  <c:v>42075</c:v>
                </c:pt>
                <c:pt idx="1688">
                  <c:v>42075</c:v>
                </c:pt>
                <c:pt idx="1689">
                  <c:v>42075</c:v>
                </c:pt>
                <c:pt idx="1690">
                  <c:v>42075</c:v>
                </c:pt>
                <c:pt idx="1691">
                  <c:v>42075</c:v>
                </c:pt>
                <c:pt idx="1692">
                  <c:v>42075</c:v>
                </c:pt>
                <c:pt idx="1693">
                  <c:v>42075</c:v>
                </c:pt>
                <c:pt idx="1694">
                  <c:v>42075</c:v>
                </c:pt>
                <c:pt idx="1695">
                  <c:v>42075</c:v>
                </c:pt>
                <c:pt idx="1696">
                  <c:v>42075</c:v>
                </c:pt>
                <c:pt idx="1697">
                  <c:v>42075</c:v>
                </c:pt>
                <c:pt idx="1698">
                  <c:v>42075</c:v>
                </c:pt>
                <c:pt idx="1699">
                  <c:v>42075</c:v>
                </c:pt>
                <c:pt idx="1700">
                  <c:v>42075</c:v>
                </c:pt>
                <c:pt idx="1701">
                  <c:v>42075</c:v>
                </c:pt>
                <c:pt idx="1702">
                  <c:v>42075</c:v>
                </c:pt>
                <c:pt idx="1703">
                  <c:v>42075</c:v>
                </c:pt>
                <c:pt idx="1704">
                  <c:v>42076</c:v>
                </c:pt>
                <c:pt idx="1705">
                  <c:v>42076</c:v>
                </c:pt>
                <c:pt idx="1706">
                  <c:v>42076</c:v>
                </c:pt>
                <c:pt idx="1707">
                  <c:v>42076</c:v>
                </c:pt>
                <c:pt idx="1708">
                  <c:v>42076</c:v>
                </c:pt>
                <c:pt idx="1709">
                  <c:v>42076</c:v>
                </c:pt>
                <c:pt idx="1710">
                  <c:v>42076</c:v>
                </c:pt>
                <c:pt idx="1711">
                  <c:v>42076</c:v>
                </c:pt>
                <c:pt idx="1712">
                  <c:v>42076</c:v>
                </c:pt>
                <c:pt idx="1713">
                  <c:v>42076</c:v>
                </c:pt>
                <c:pt idx="1714">
                  <c:v>42076</c:v>
                </c:pt>
                <c:pt idx="1715">
                  <c:v>42076</c:v>
                </c:pt>
                <c:pt idx="1716">
                  <c:v>42076</c:v>
                </c:pt>
                <c:pt idx="1717">
                  <c:v>42076</c:v>
                </c:pt>
                <c:pt idx="1718">
                  <c:v>42076</c:v>
                </c:pt>
                <c:pt idx="1719">
                  <c:v>42076</c:v>
                </c:pt>
                <c:pt idx="1720">
                  <c:v>42076</c:v>
                </c:pt>
                <c:pt idx="1721">
                  <c:v>42076</c:v>
                </c:pt>
                <c:pt idx="1722">
                  <c:v>42076</c:v>
                </c:pt>
                <c:pt idx="1723">
                  <c:v>42076</c:v>
                </c:pt>
                <c:pt idx="1724">
                  <c:v>42076</c:v>
                </c:pt>
                <c:pt idx="1725">
                  <c:v>42076</c:v>
                </c:pt>
                <c:pt idx="1726">
                  <c:v>42076</c:v>
                </c:pt>
                <c:pt idx="1727">
                  <c:v>42076</c:v>
                </c:pt>
                <c:pt idx="1728">
                  <c:v>42077</c:v>
                </c:pt>
                <c:pt idx="1729">
                  <c:v>42077</c:v>
                </c:pt>
                <c:pt idx="1730">
                  <c:v>42077</c:v>
                </c:pt>
                <c:pt idx="1731">
                  <c:v>42077</c:v>
                </c:pt>
                <c:pt idx="1732">
                  <c:v>42077</c:v>
                </c:pt>
                <c:pt idx="1733">
                  <c:v>42077</c:v>
                </c:pt>
                <c:pt idx="1734">
                  <c:v>42077</c:v>
                </c:pt>
                <c:pt idx="1735">
                  <c:v>42077</c:v>
                </c:pt>
                <c:pt idx="1736">
                  <c:v>42077</c:v>
                </c:pt>
                <c:pt idx="1737">
                  <c:v>42077</c:v>
                </c:pt>
                <c:pt idx="1738">
                  <c:v>42077</c:v>
                </c:pt>
                <c:pt idx="1739">
                  <c:v>42077</c:v>
                </c:pt>
                <c:pt idx="1740">
                  <c:v>42077</c:v>
                </c:pt>
                <c:pt idx="1741">
                  <c:v>42077</c:v>
                </c:pt>
                <c:pt idx="1742">
                  <c:v>42077</c:v>
                </c:pt>
                <c:pt idx="1743">
                  <c:v>42077</c:v>
                </c:pt>
                <c:pt idx="1744">
                  <c:v>42077</c:v>
                </c:pt>
                <c:pt idx="1745">
                  <c:v>42077</c:v>
                </c:pt>
                <c:pt idx="1746">
                  <c:v>42077</c:v>
                </c:pt>
                <c:pt idx="1747">
                  <c:v>42077</c:v>
                </c:pt>
                <c:pt idx="1748">
                  <c:v>42077</c:v>
                </c:pt>
                <c:pt idx="1749">
                  <c:v>42077</c:v>
                </c:pt>
                <c:pt idx="1750">
                  <c:v>42077</c:v>
                </c:pt>
                <c:pt idx="1751">
                  <c:v>42077</c:v>
                </c:pt>
                <c:pt idx="1752">
                  <c:v>42078</c:v>
                </c:pt>
                <c:pt idx="1753">
                  <c:v>42078</c:v>
                </c:pt>
                <c:pt idx="1754">
                  <c:v>42078</c:v>
                </c:pt>
                <c:pt idx="1755">
                  <c:v>42078</c:v>
                </c:pt>
                <c:pt idx="1756">
                  <c:v>42078</c:v>
                </c:pt>
                <c:pt idx="1757">
                  <c:v>42078</c:v>
                </c:pt>
                <c:pt idx="1758">
                  <c:v>42078</c:v>
                </c:pt>
                <c:pt idx="1759">
                  <c:v>42078</c:v>
                </c:pt>
                <c:pt idx="1760">
                  <c:v>42078</c:v>
                </c:pt>
                <c:pt idx="1761">
                  <c:v>42078</c:v>
                </c:pt>
                <c:pt idx="1762">
                  <c:v>42078</c:v>
                </c:pt>
                <c:pt idx="1763">
                  <c:v>42078</c:v>
                </c:pt>
                <c:pt idx="1764">
                  <c:v>42078</c:v>
                </c:pt>
                <c:pt idx="1765">
                  <c:v>42078</c:v>
                </c:pt>
                <c:pt idx="1766">
                  <c:v>42078</c:v>
                </c:pt>
                <c:pt idx="1767">
                  <c:v>42078</c:v>
                </c:pt>
                <c:pt idx="1768">
                  <c:v>42078</c:v>
                </c:pt>
                <c:pt idx="1769">
                  <c:v>42078</c:v>
                </c:pt>
                <c:pt idx="1770">
                  <c:v>42078</c:v>
                </c:pt>
                <c:pt idx="1771">
                  <c:v>42078</c:v>
                </c:pt>
                <c:pt idx="1772">
                  <c:v>42078</c:v>
                </c:pt>
                <c:pt idx="1773">
                  <c:v>42078</c:v>
                </c:pt>
                <c:pt idx="1774">
                  <c:v>42078</c:v>
                </c:pt>
                <c:pt idx="1775">
                  <c:v>42078</c:v>
                </c:pt>
                <c:pt idx="1776">
                  <c:v>42079</c:v>
                </c:pt>
                <c:pt idx="1777">
                  <c:v>42079</c:v>
                </c:pt>
                <c:pt idx="1778">
                  <c:v>42079</c:v>
                </c:pt>
                <c:pt idx="1779">
                  <c:v>42079</c:v>
                </c:pt>
                <c:pt idx="1780">
                  <c:v>42079</c:v>
                </c:pt>
                <c:pt idx="1781">
                  <c:v>42079</c:v>
                </c:pt>
                <c:pt idx="1782">
                  <c:v>42079</c:v>
                </c:pt>
                <c:pt idx="1783">
                  <c:v>42079</c:v>
                </c:pt>
                <c:pt idx="1784">
                  <c:v>42079</c:v>
                </c:pt>
                <c:pt idx="1785">
                  <c:v>42079</c:v>
                </c:pt>
                <c:pt idx="1786">
                  <c:v>42079</c:v>
                </c:pt>
                <c:pt idx="1787">
                  <c:v>42079</c:v>
                </c:pt>
                <c:pt idx="1788">
                  <c:v>42079</c:v>
                </c:pt>
                <c:pt idx="1789">
                  <c:v>42079</c:v>
                </c:pt>
                <c:pt idx="1790">
                  <c:v>42079</c:v>
                </c:pt>
                <c:pt idx="1791">
                  <c:v>42079</c:v>
                </c:pt>
                <c:pt idx="1792">
                  <c:v>42079</c:v>
                </c:pt>
                <c:pt idx="1793">
                  <c:v>42079</c:v>
                </c:pt>
                <c:pt idx="1794">
                  <c:v>42079</c:v>
                </c:pt>
                <c:pt idx="1795">
                  <c:v>42079</c:v>
                </c:pt>
                <c:pt idx="1796">
                  <c:v>42079</c:v>
                </c:pt>
                <c:pt idx="1797">
                  <c:v>42079</c:v>
                </c:pt>
                <c:pt idx="1798">
                  <c:v>42079</c:v>
                </c:pt>
                <c:pt idx="1799">
                  <c:v>42079</c:v>
                </c:pt>
                <c:pt idx="1800">
                  <c:v>42080</c:v>
                </c:pt>
                <c:pt idx="1801">
                  <c:v>42080</c:v>
                </c:pt>
                <c:pt idx="1802">
                  <c:v>42080</c:v>
                </c:pt>
                <c:pt idx="1803">
                  <c:v>42080</c:v>
                </c:pt>
                <c:pt idx="1804">
                  <c:v>42080</c:v>
                </c:pt>
                <c:pt idx="1805">
                  <c:v>42080</c:v>
                </c:pt>
                <c:pt idx="1806">
                  <c:v>42080</c:v>
                </c:pt>
                <c:pt idx="1807">
                  <c:v>42080</c:v>
                </c:pt>
                <c:pt idx="1808">
                  <c:v>42080</c:v>
                </c:pt>
                <c:pt idx="1809">
                  <c:v>42080</c:v>
                </c:pt>
                <c:pt idx="1810">
                  <c:v>42080</c:v>
                </c:pt>
                <c:pt idx="1811">
                  <c:v>42080</c:v>
                </c:pt>
                <c:pt idx="1812">
                  <c:v>42080</c:v>
                </c:pt>
                <c:pt idx="1813">
                  <c:v>42080</c:v>
                </c:pt>
                <c:pt idx="1814">
                  <c:v>42080</c:v>
                </c:pt>
                <c:pt idx="1815">
                  <c:v>42080</c:v>
                </c:pt>
                <c:pt idx="1816">
                  <c:v>42080</c:v>
                </c:pt>
                <c:pt idx="1817">
                  <c:v>42080</c:v>
                </c:pt>
                <c:pt idx="1818">
                  <c:v>42080</c:v>
                </c:pt>
                <c:pt idx="1819">
                  <c:v>42080</c:v>
                </c:pt>
                <c:pt idx="1820">
                  <c:v>42080</c:v>
                </c:pt>
                <c:pt idx="1821">
                  <c:v>42080</c:v>
                </c:pt>
                <c:pt idx="1822">
                  <c:v>42080</c:v>
                </c:pt>
                <c:pt idx="1823">
                  <c:v>42080</c:v>
                </c:pt>
                <c:pt idx="1824">
                  <c:v>42081</c:v>
                </c:pt>
                <c:pt idx="1825">
                  <c:v>42081</c:v>
                </c:pt>
                <c:pt idx="1826">
                  <c:v>42081</c:v>
                </c:pt>
                <c:pt idx="1827">
                  <c:v>42081</c:v>
                </c:pt>
                <c:pt idx="1828">
                  <c:v>42081</c:v>
                </c:pt>
                <c:pt idx="1829">
                  <c:v>42081</c:v>
                </c:pt>
                <c:pt idx="1830">
                  <c:v>42081</c:v>
                </c:pt>
                <c:pt idx="1831">
                  <c:v>42081</c:v>
                </c:pt>
                <c:pt idx="1832">
                  <c:v>42081</c:v>
                </c:pt>
                <c:pt idx="1833">
                  <c:v>42081</c:v>
                </c:pt>
                <c:pt idx="1834">
                  <c:v>42081</c:v>
                </c:pt>
                <c:pt idx="1835">
                  <c:v>42081</c:v>
                </c:pt>
                <c:pt idx="1836">
                  <c:v>42081</c:v>
                </c:pt>
                <c:pt idx="1837">
                  <c:v>42081</c:v>
                </c:pt>
                <c:pt idx="1838">
                  <c:v>42081</c:v>
                </c:pt>
                <c:pt idx="1839">
                  <c:v>42081</c:v>
                </c:pt>
                <c:pt idx="1840">
                  <c:v>42081</c:v>
                </c:pt>
                <c:pt idx="1841">
                  <c:v>42081</c:v>
                </c:pt>
                <c:pt idx="1842">
                  <c:v>42081</c:v>
                </c:pt>
                <c:pt idx="1843">
                  <c:v>42081</c:v>
                </c:pt>
                <c:pt idx="1844">
                  <c:v>42081</c:v>
                </c:pt>
                <c:pt idx="1845">
                  <c:v>42081</c:v>
                </c:pt>
                <c:pt idx="1846">
                  <c:v>42081</c:v>
                </c:pt>
                <c:pt idx="1847">
                  <c:v>42081</c:v>
                </c:pt>
                <c:pt idx="1848">
                  <c:v>42082</c:v>
                </c:pt>
                <c:pt idx="1849">
                  <c:v>42082</c:v>
                </c:pt>
                <c:pt idx="1850">
                  <c:v>42082</c:v>
                </c:pt>
                <c:pt idx="1851">
                  <c:v>42082</c:v>
                </c:pt>
                <c:pt idx="1852">
                  <c:v>42082</c:v>
                </c:pt>
                <c:pt idx="1853">
                  <c:v>42082</c:v>
                </c:pt>
                <c:pt idx="1854">
                  <c:v>42082</c:v>
                </c:pt>
                <c:pt idx="1855">
                  <c:v>42082</c:v>
                </c:pt>
                <c:pt idx="1856">
                  <c:v>42082</c:v>
                </c:pt>
                <c:pt idx="1857">
                  <c:v>42082</c:v>
                </c:pt>
                <c:pt idx="1858">
                  <c:v>42082</c:v>
                </c:pt>
                <c:pt idx="1859">
                  <c:v>42082</c:v>
                </c:pt>
                <c:pt idx="1860">
                  <c:v>42082</c:v>
                </c:pt>
                <c:pt idx="1861">
                  <c:v>42082</c:v>
                </c:pt>
                <c:pt idx="1862">
                  <c:v>42082</c:v>
                </c:pt>
                <c:pt idx="1863">
                  <c:v>42082</c:v>
                </c:pt>
                <c:pt idx="1864">
                  <c:v>42082</c:v>
                </c:pt>
                <c:pt idx="1865">
                  <c:v>42082</c:v>
                </c:pt>
                <c:pt idx="1866">
                  <c:v>42082</c:v>
                </c:pt>
                <c:pt idx="1867">
                  <c:v>42082</c:v>
                </c:pt>
                <c:pt idx="1868">
                  <c:v>42082</c:v>
                </c:pt>
                <c:pt idx="1869">
                  <c:v>42082</c:v>
                </c:pt>
                <c:pt idx="1870">
                  <c:v>42082</c:v>
                </c:pt>
                <c:pt idx="1871">
                  <c:v>42082</c:v>
                </c:pt>
                <c:pt idx="1872">
                  <c:v>42083</c:v>
                </c:pt>
                <c:pt idx="1873">
                  <c:v>42083</c:v>
                </c:pt>
                <c:pt idx="1874">
                  <c:v>42083</c:v>
                </c:pt>
                <c:pt idx="1875">
                  <c:v>42083</c:v>
                </c:pt>
                <c:pt idx="1876">
                  <c:v>42083</c:v>
                </c:pt>
                <c:pt idx="1877">
                  <c:v>42083</c:v>
                </c:pt>
                <c:pt idx="1878">
                  <c:v>42083</c:v>
                </c:pt>
                <c:pt idx="1879">
                  <c:v>42083</c:v>
                </c:pt>
                <c:pt idx="1880">
                  <c:v>42083</c:v>
                </c:pt>
                <c:pt idx="1881">
                  <c:v>42083</c:v>
                </c:pt>
                <c:pt idx="1882">
                  <c:v>42083</c:v>
                </c:pt>
                <c:pt idx="1883">
                  <c:v>42083</c:v>
                </c:pt>
                <c:pt idx="1884">
                  <c:v>42083</c:v>
                </c:pt>
                <c:pt idx="1885">
                  <c:v>42083</c:v>
                </c:pt>
                <c:pt idx="1886">
                  <c:v>42083</c:v>
                </c:pt>
                <c:pt idx="1887">
                  <c:v>42083</c:v>
                </c:pt>
                <c:pt idx="1888">
                  <c:v>42083</c:v>
                </c:pt>
                <c:pt idx="1889">
                  <c:v>42083</c:v>
                </c:pt>
                <c:pt idx="1890">
                  <c:v>42083</c:v>
                </c:pt>
                <c:pt idx="1891">
                  <c:v>42083</c:v>
                </c:pt>
                <c:pt idx="1892">
                  <c:v>42083</c:v>
                </c:pt>
                <c:pt idx="1893">
                  <c:v>42083</c:v>
                </c:pt>
                <c:pt idx="1894">
                  <c:v>42083</c:v>
                </c:pt>
                <c:pt idx="1895">
                  <c:v>42083</c:v>
                </c:pt>
                <c:pt idx="1896">
                  <c:v>42084</c:v>
                </c:pt>
                <c:pt idx="1897">
                  <c:v>42084</c:v>
                </c:pt>
                <c:pt idx="1898">
                  <c:v>42084</c:v>
                </c:pt>
                <c:pt idx="1899">
                  <c:v>42084</c:v>
                </c:pt>
                <c:pt idx="1900">
                  <c:v>42084</c:v>
                </c:pt>
                <c:pt idx="1901">
                  <c:v>42084</c:v>
                </c:pt>
                <c:pt idx="1902">
                  <c:v>42084</c:v>
                </c:pt>
                <c:pt idx="1903">
                  <c:v>42084</c:v>
                </c:pt>
                <c:pt idx="1904">
                  <c:v>42084</c:v>
                </c:pt>
                <c:pt idx="1905">
                  <c:v>42084</c:v>
                </c:pt>
                <c:pt idx="1906">
                  <c:v>42084</c:v>
                </c:pt>
                <c:pt idx="1907">
                  <c:v>42084</c:v>
                </c:pt>
                <c:pt idx="1908">
                  <c:v>42084</c:v>
                </c:pt>
                <c:pt idx="1909">
                  <c:v>42084</c:v>
                </c:pt>
                <c:pt idx="1910">
                  <c:v>42084</c:v>
                </c:pt>
                <c:pt idx="1911">
                  <c:v>42084</c:v>
                </c:pt>
                <c:pt idx="1912">
                  <c:v>42084</c:v>
                </c:pt>
                <c:pt idx="1913">
                  <c:v>42084</c:v>
                </c:pt>
                <c:pt idx="1914">
                  <c:v>42084</c:v>
                </c:pt>
                <c:pt idx="1915">
                  <c:v>42084</c:v>
                </c:pt>
                <c:pt idx="1916">
                  <c:v>42084</c:v>
                </c:pt>
                <c:pt idx="1917">
                  <c:v>42084</c:v>
                </c:pt>
                <c:pt idx="1918">
                  <c:v>42084</c:v>
                </c:pt>
                <c:pt idx="1919">
                  <c:v>42084</c:v>
                </c:pt>
                <c:pt idx="1920">
                  <c:v>42085</c:v>
                </c:pt>
                <c:pt idx="1921">
                  <c:v>42085</c:v>
                </c:pt>
                <c:pt idx="1922">
                  <c:v>42085</c:v>
                </c:pt>
                <c:pt idx="1923">
                  <c:v>42085</c:v>
                </c:pt>
                <c:pt idx="1924">
                  <c:v>42085</c:v>
                </c:pt>
                <c:pt idx="1925">
                  <c:v>42085</c:v>
                </c:pt>
                <c:pt idx="1926">
                  <c:v>42085</c:v>
                </c:pt>
                <c:pt idx="1927">
                  <c:v>42085</c:v>
                </c:pt>
                <c:pt idx="1928">
                  <c:v>42085</c:v>
                </c:pt>
                <c:pt idx="1929">
                  <c:v>42085</c:v>
                </c:pt>
                <c:pt idx="1930">
                  <c:v>42085</c:v>
                </c:pt>
                <c:pt idx="1931">
                  <c:v>42085</c:v>
                </c:pt>
                <c:pt idx="1932">
                  <c:v>42085</c:v>
                </c:pt>
                <c:pt idx="1933">
                  <c:v>42085</c:v>
                </c:pt>
                <c:pt idx="1934">
                  <c:v>42085</c:v>
                </c:pt>
                <c:pt idx="1935">
                  <c:v>42085</c:v>
                </c:pt>
                <c:pt idx="1936">
                  <c:v>42085</c:v>
                </c:pt>
                <c:pt idx="1937">
                  <c:v>42085</c:v>
                </c:pt>
                <c:pt idx="1938">
                  <c:v>42085</c:v>
                </c:pt>
                <c:pt idx="1939">
                  <c:v>42085</c:v>
                </c:pt>
                <c:pt idx="1940">
                  <c:v>42085</c:v>
                </c:pt>
                <c:pt idx="1941">
                  <c:v>42085</c:v>
                </c:pt>
                <c:pt idx="1942">
                  <c:v>42085</c:v>
                </c:pt>
                <c:pt idx="1943">
                  <c:v>42085</c:v>
                </c:pt>
                <c:pt idx="1944">
                  <c:v>42086</c:v>
                </c:pt>
                <c:pt idx="1945">
                  <c:v>42086</c:v>
                </c:pt>
                <c:pt idx="1946">
                  <c:v>42086</c:v>
                </c:pt>
                <c:pt idx="1947">
                  <c:v>42086</c:v>
                </c:pt>
                <c:pt idx="1948">
                  <c:v>42086</c:v>
                </c:pt>
                <c:pt idx="1949">
                  <c:v>42086</c:v>
                </c:pt>
                <c:pt idx="1950">
                  <c:v>42086</c:v>
                </c:pt>
                <c:pt idx="1951">
                  <c:v>42086</c:v>
                </c:pt>
                <c:pt idx="1952">
                  <c:v>42086</c:v>
                </c:pt>
                <c:pt idx="1953">
                  <c:v>42086</c:v>
                </c:pt>
                <c:pt idx="1954">
                  <c:v>42086</c:v>
                </c:pt>
                <c:pt idx="1955">
                  <c:v>42086</c:v>
                </c:pt>
                <c:pt idx="1956">
                  <c:v>42086</c:v>
                </c:pt>
                <c:pt idx="1957">
                  <c:v>42086</c:v>
                </c:pt>
                <c:pt idx="1958">
                  <c:v>42086</c:v>
                </c:pt>
                <c:pt idx="1959">
                  <c:v>42086</c:v>
                </c:pt>
                <c:pt idx="1960">
                  <c:v>42086</c:v>
                </c:pt>
                <c:pt idx="1961">
                  <c:v>42086</c:v>
                </c:pt>
                <c:pt idx="1962">
                  <c:v>42086</c:v>
                </c:pt>
                <c:pt idx="1963">
                  <c:v>42086</c:v>
                </c:pt>
                <c:pt idx="1964">
                  <c:v>42086</c:v>
                </c:pt>
                <c:pt idx="1965">
                  <c:v>42086</c:v>
                </c:pt>
                <c:pt idx="1966">
                  <c:v>42086</c:v>
                </c:pt>
                <c:pt idx="1967">
                  <c:v>42086</c:v>
                </c:pt>
                <c:pt idx="1968">
                  <c:v>42087</c:v>
                </c:pt>
                <c:pt idx="1969">
                  <c:v>42087</c:v>
                </c:pt>
                <c:pt idx="1970">
                  <c:v>42087</c:v>
                </c:pt>
                <c:pt idx="1971">
                  <c:v>42087</c:v>
                </c:pt>
                <c:pt idx="1972">
                  <c:v>42087</c:v>
                </c:pt>
                <c:pt idx="1973">
                  <c:v>42087</c:v>
                </c:pt>
                <c:pt idx="1974">
                  <c:v>42087</c:v>
                </c:pt>
                <c:pt idx="1975">
                  <c:v>42087</c:v>
                </c:pt>
                <c:pt idx="1976">
                  <c:v>42087</c:v>
                </c:pt>
                <c:pt idx="1977">
                  <c:v>42087</c:v>
                </c:pt>
                <c:pt idx="1978">
                  <c:v>42087</c:v>
                </c:pt>
                <c:pt idx="1979">
                  <c:v>42087</c:v>
                </c:pt>
                <c:pt idx="1980">
                  <c:v>42087</c:v>
                </c:pt>
                <c:pt idx="1981">
                  <c:v>42087</c:v>
                </c:pt>
                <c:pt idx="1982">
                  <c:v>42087</c:v>
                </c:pt>
                <c:pt idx="1983">
                  <c:v>42087</c:v>
                </c:pt>
                <c:pt idx="1984">
                  <c:v>42087</c:v>
                </c:pt>
                <c:pt idx="1985">
                  <c:v>42087</c:v>
                </c:pt>
                <c:pt idx="1986">
                  <c:v>42087</c:v>
                </c:pt>
                <c:pt idx="1987">
                  <c:v>42087</c:v>
                </c:pt>
                <c:pt idx="1988">
                  <c:v>42087</c:v>
                </c:pt>
                <c:pt idx="1989">
                  <c:v>42087</c:v>
                </c:pt>
                <c:pt idx="1990">
                  <c:v>42087</c:v>
                </c:pt>
                <c:pt idx="1991">
                  <c:v>42087</c:v>
                </c:pt>
                <c:pt idx="1992">
                  <c:v>42088</c:v>
                </c:pt>
                <c:pt idx="1993">
                  <c:v>42088</c:v>
                </c:pt>
                <c:pt idx="1994">
                  <c:v>42088</c:v>
                </c:pt>
                <c:pt idx="1995">
                  <c:v>42088</c:v>
                </c:pt>
                <c:pt idx="1996">
                  <c:v>42088</c:v>
                </c:pt>
                <c:pt idx="1997">
                  <c:v>42088</c:v>
                </c:pt>
                <c:pt idx="1998">
                  <c:v>42088</c:v>
                </c:pt>
                <c:pt idx="1999">
                  <c:v>42088</c:v>
                </c:pt>
                <c:pt idx="2000">
                  <c:v>42088</c:v>
                </c:pt>
                <c:pt idx="2001">
                  <c:v>42088</c:v>
                </c:pt>
                <c:pt idx="2002">
                  <c:v>42088</c:v>
                </c:pt>
                <c:pt idx="2003">
                  <c:v>42088</c:v>
                </c:pt>
                <c:pt idx="2004">
                  <c:v>42088</c:v>
                </c:pt>
                <c:pt idx="2005">
                  <c:v>42088</c:v>
                </c:pt>
                <c:pt idx="2006">
                  <c:v>42088</c:v>
                </c:pt>
                <c:pt idx="2007">
                  <c:v>42088</c:v>
                </c:pt>
                <c:pt idx="2008">
                  <c:v>42088</c:v>
                </c:pt>
                <c:pt idx="2009">
                  <c:v>42088</c:v>
                </c:pt>
                <c:pt idx="2010">
                  <c:v>42088</c:v>
                </c:pt>
                <c:pt idx="2011">
                  <c:v>42088</c:v>
                </c:pt>
                <c:pt idx="2012">
                  <c:v>42088</c:v>
                </c:pt>
                <c:pt idx="2013">
                  <c:v>42088</c:v>
                </c:pt>
                <c:pt idx="2014">
                  <c:v>42088</c:v>
                </c:pt>
                <c:pt idx="2015">
                  <c:v>42088</c:v>
                </c:pt>
                <c:pt idx="2016">
                  <c:v>42089</c:v>
                </c:pt>
                <c:pt idx="2017">
                  <c:v>42089</c:v>
                </c:pt>
                <c:pt idx="2018">
                  <c:v>42089</c:v>
                </c:pt>
                <c:pt idx="2019">
                  <c:v>42089</c:v>
                </c:pt>
                <c:pt idx="2020">
                  <c:v>42089</c:v>
                </c:pt>
                <c:pt idx="2021">
                  <c:v>42089</c:v>
                </c:pt>
                <c:pt idx="2022">
                  <c:v>42089</c:v>
                </c:pt>
                <c:pt idx="2023">
                  <c:v>42089</c:v>
                </c:pt>
                <c:pt idx="2024">
                  <c:v>42089</c:v>
                </c:pt>
                <c:pt idx="2025">
                  <c:v>42089</c:v>
                </c:pt>
                <c:pt idx="2026">
                  <c:v>42089</c:v>
                </c:pt>
                <c:pt idx="2027">
                  <c:v>42089</c:v>
                </c:pt>
                <c:pt idx="2028">
                  <c:v>42089</c:v>
                </c:pt>
                <c:pt idx="2029">
                  <c:v>42089</c:v>
                </c:pt>
                <c:pt idx="2030">
                  <c:v>42089</c:v>
                </c:pt>
                <c:pt idx="2031">
                  <c:v>42089</c:v>
                </c:pt>
                <c:pt idx="2032">
                  <c:v>42089</c:v>
                </c:pt>
                <c:pt idx="2033">
                  <c:v>42089</c:v>
                </c:pt>
                <c:pt idx="2034">
                  <c:v>42089</c:v>
                </c:pt>
                <c:pt idx="2035">
                  <c:v>42089</c:v>
                </c:pt>
                <c:pt idx="2036">
                  <c:v>42089</c:v>
                </c:pt>
                <c:pt idx="2037">
                  <c:v>42089</c:v>
                </c:pt>
                <c:pt idx="2038">
                  <c:v>42089</c:v>
                </c:pt>
                <c:pt idx="2039">
                  <c:v>42089</c:v>
                </c:pt>
                <c:pt idx="2040">
                  <c:v>42090</c:v>
                </c:pt>
                <c:pt idx="2041">
                  <c:v>42090</c:v>
                </c:pt>
                <c:pt idx="2042">
                  <c:v>42090</c:v>
                </c:pt>
                <c:pt idx="2043">
                  <c:v>42090</c:v>
                </c:pt>
                <c:pt idx="2044">
                  <c:v>42090</c:v>
                </c:pt>
                <c:pt idx="2045">
                  <c:v>42090</c:v>
                </c:pt>
                <c:pt idx="2046">
                  <c:v>42090</c:v>
                </c:pt>
                <c:pt idx="2047">
                  <c:v>42090</c:v>
                </c:pt>
                <c:pt idx="2048">
                  <c:v>42090</c:v>
                </c:pt>
                <c:pt idx="2049">
                  <c:v>42090</c:v>
                </c:pt>
                <c:pt idx="2050">
                  <c:v>42090</c:v>
                </c:pt>
                <c:pt idx="2051">
                  <c:v>42090</c:v>
                </c:pt>
                <c:pt idx="2052">
                  <c:v>42090</c:v>
                </c:pt>
                <c:pt idx="2053">
                  <c:v>42090</c:v>
                </c:pt>
                <c:pt idx="2054">
                  <c:v>42090</c:v>
                </c:pt>
                <c:pt idx="2055">
                  <c:v>42090</c:v>
                </c:pt>
                <c:pt idx="2056">
                  <c:v>42090</c:v>
                </c:pt>
                <c:pt idx="2057">
                  <c:v>42090</c:v>
                </c:pt>
                <c:pt idx="2058">
                  <c:v>42090</c:v>
                </c:pt>
                <c:pt idx="2059">
                  <c:v>42090</c:v>
                </c:pt>
                <c:pt idx="2060">
                  <c:v>42090</c:v>
                </c:pt>
                <c:pt idx="2061">
                  <c:v>42090</c:v>
                </c:pt>
                <c:pt idx="2062">
                  <c:v>42090</c:v>
                </c:pt>
                <c:pt idx="2063">
                  <c:v>42090</c:v>
                </c:pt>
                <c:pt idx="2064">
                  <c:v>42091</c:v>
                </c:pt>
                <c:pt idx="2065">
                  <c:v>42091</c:v>
                </c:pt>
                <c:pt idx="2066">
                  <c:v>42091</c:v>
                </c:pt>
                <c:pt idx="2067">
                  <c:v>42091</c:v>
                </c:pt>
                <c:pt idx="2068">
                  <c:v>42091</c:v>
                </c:pt>
                <c:pt idx="2069">
                  <c:v>42091</c:v>
                </c:pt>
                <c:pt idx="2070">
                  <c:v>42091</c:v>
                </c:pt>
                <c:pt idx="2071">
                  <c:v>42091</c:v>
                </c:pt>
                <c:pt idx="2072">
                  <c:v>42091</c:v>
                </c:pt>
                <c:pt idx="2073">
                  <c:v>42091</c:v>
                </c:pt>
                <c:pt idx="2074">
                  <c:v>42091</c:v>
                </c:pt>
                <c:pt idx="2075">
                  <c:v>42091</c:v>
                </c:pt>
                <c:pt idx="2076">
                  <c:v>42091</c:v>
                </c:pt>
                <c:pt idx="2077">
                  <c:v>42091</c:v>
                </c:pt>
                <c:pt idx="2078">
                  <c:v>42091</c:v>
                </c:pt>
                <c:pt idx="2079">
                  <c:v>42091</c:v>
                </c:pt>
                <c:pt idx="2080">
                  <c:v>42091</c:v>
                </c:pt>
                <c:pt idx="2081">
                  <c:v>42091</c:v>
                </c:pt>
                <c:pt idx="2082">
                  <c:v>42091</c:v>
                </c:pt>
                <c:pt idx="2083">
                  <c:v>42091</c:v>
                </c:pt>
                <c:pt idx="2084">
                  <c:v>42091</c:v>
                </c:pt>
                <c:pt idx="2085">
                  <c:v>42091</c:v>
                </c:pt>
                <c:pt idx="2086">
                  <c:v>42091</c:v>
                </c:pt>
                <c:pt idx="2087">
                  <c:v>42091</c:v>
                </c:pt>
                <c:pt idx="2088">
                  <c:v>42092</c:v>
                </c:pt>
                <c:pt idx="2089">
                  <c:v>42092</c:v>
                </c:pt>
                <c:pt idx="2090">
                  <c:v>42092</c:v>
                </c:pt>
                <c:pt idx="2091">
                  <c:v>42092</c:v>
                </c:pt>
                <c:pt idx="2092">
                  <c:v>42092</c:v>
                </c:pt>
                <c:pt idx="2093">
                  <c:v>42092</c:v>
                </c:pt>
                <c:pt idx="2094">
                  <c:v>42092</c:v>
                </c:pt>
                <c:pt idx="2095">
                  <c:v>42092</c:v>
                </c:pt>
                <c:pt idx="2096">
                  <c:v>42092</c:v>
                </c:pt>
                <c:pt idx="2097">
                  <c:v>42092</c:v>
                </c:pt>
                <c:pt idx="2098">
                  <c:v>42092</c:v>
                </c:pt>
                <c:pt idx="2099">
                  <c:v>42092</c:v>
                </c:pt>
                <c:pt idx="2100">
                  <c:v>42092</c:v>
                </c:pt>
                <c:pt idx="2101">
                  <c:v>42092</c:v>
                </c:pt>
                <c:pt idx="2102">
                  <c:v>42092</c:v>
                </c:pt>
                <c:pt idx="2103">
                  <c:v>42092</c:v>
                </c:pt>
                <c:pt idx="2104">
                  <c:v>42092</c:v>
                </c:pt>
                <c:pt idx="2105">
                  <c:v>42092</c:v>
                </c:pt>
                <c:pt idx="2106">
                  <c:v>42092</c:v>
                </c:pt>
                <c:pt idx="2107">
                  <c:v>42092</c:v>
                </c:pt>
                <c:pt idx="2108">
                  <c:v>42092</c:v>
                </c:pt>
                <c:pt idx="2109">
                  <c:v>42092</c:v>
                </c:pt>
                <c:pt idx="2110">
                  <c:v>42092</c:v>
                </c:pt>
                <c:pt idx="2111">
                  <c:v>42092</c:v>
                </c:pt>
                <c:pt idx="2112">
                  <c:v>42093</c:v>
                </c:pt>
                <c:pt idx="2113">
                  <c:v>42093</c:v>
                </c:pt>
                <c:pt idx="2114">
                  <c:v>42093</c:v>
                </c:pt>
                <c:pt idx="2115">
                  <c:v>42093</c:v>
                </c:pt>
                <c:pt idx="2116">
                  <c:v>42093</c:v>
                </c:pt>
                <c:pt idx="2117">
                  <c:v>42093</c:v>
                </c:pt>
                <c:pt idx="2118">
                  <c:v>42093</c:v>
                </c:pt>
                <c:pt idx="2119">
                  <c:v>42093</c:v>
                </c:pt>
                <c:pt idx="2120">
                  <c:v>42093</c:v>
                </c:pt>
                <c:pt idx="2121">
                  <c:v>42093</c:v>
                </c:pt>
                <c:pt idx="2122">
                  <c:v>42093</c:v>
                </c:pt>
                <c:pt idx="2123">
                  <c:v>42093</c:v>
                </c:pt>
                <c:pt idx="2124">
                  <c:v>42093</c:v>
                </c:pt>
                <c:pt idx="2125">
                  <c:v>42093</c:v>
                </c:pt>
                <c:pt idx="2126">
                  <c:v>42093</c:v>
                </c:pt>
                <c:pt idx="2127">
                  <c:v>42093</c:v>
                </c:pt>
                <c:pt idx="2128">
                  <c:v>42093</c:v>
                </c:pt>
                <c:pt idx="2129">
                  <c:v>42093</c:v>
                </c:pt>
                <c:pt idx="2130">
                  <c:v>42093</c:v>
                </c:pt>
                <c:pt idx="2131">
                  <c:v>42093</c:v>
                </c:pt>
                <c:pt idx="2132">
                  <c:v>42093</c:v>
                </c:pt>
                <c:pt idx="2133">
                  <c:v>42093</c:v>
                </c:pt>
                <c:pt idx="2134">
                  <c:v>42093</c:v>
                </c:pt>
                <c:pt idx="2135">
                  <c:v>42093</c:v>
                </c:pt>
                <c:pt idx="2136">
                  <c:v>42094</c:v>
                </c:pt>
                <c:pt idx="2137">
                  <c:v>42094</c:v>
                </c:pt>
                <c:pt idx="2138">
                  <c:v>42094</c:v>
                </c:pt>
                <c:pt idx="2139">
                  <c:v>42094</c:v>
                </c:pt>
                <c:pt idx="2140">
                  <c:v>42094</c:v>
                </c:pt>
                <c:pt idx="2141">
                  <c:v>42094</c:v>
                </c:pt>
                <c:pt idx="2142">
                  <c:v>42094</c:v>
                </c:pt>
                <c:pt idx="2143">
                  <c:v>42094</c:v>
                </c:pt>
                <c:pt idx="2144">
                  <c:v>42094</c:v>
                </c:pt>
                <c:pt idx="2145">
                  <c:v>42094</c:v>
                </c:pt>
                <c:pt idx="2146">
                  <c:v>42094</c:v>
                </c:pt>
                <c:pt idx="2147">
                  <c:v>42094</c:v>
                </c:pt>
                <c:pt idx="2148">
                  <c:v>42094</c:v>
                </c:pt>
                <c:pt idx="2149">
                  <c:v>42094</c:v>
                </c:pt>
                <c:pt idx="2150">
                  <c:v>42094</c:v>
                </c:pt>
                <c:pt idx="2151">
                  <c:v>42094</c:v>
                </c:pt>
                <c:pt idx="2152">
                  <c:v>42094</c:v>
                </c:pt>
                <c:pt idx="2153">
                  <c:v>42094</c:v>
                </c:pt>
                <c:pt idx="2154">
                  <c:v>42094</c:v>
                </c:pt>
                <c:pt idx="2155">
                  <c:v>42094</c:v>
                </c:pt>
                <c:pt idx="2156">
                  <c:v>42094</c:v>
                </c:pt>
                <c:pt idx="2157">
                  <c:v>42094</c:v>
                </c:pt>
                <c:pt idx="2158">
                  <c:v>42094</c:v>
                </c:pt>
                <c:pt idx="2159">
                  <c:v>42094</c:v>
                </c:pt>
                <c:pt idx="2160">
                  <c:v>42095</c:v>
                </c:pt>
                <c:pt idx="2161">
                  <c:v>42095</c:v>
                </c:pt>
                <c:pt idx="2162">
                  <c:v>42095</c:v>
                </c:pt>
                <c:pt idx="2163">
                  <c:v>42095</c:v>
                </c:pt>
                <c:pt idx="2164">
                  <c:v>42095</c:v>
                </c:pt>
                <c:pt idx="2165">
                  <c:v>42095</c:v>
                </c:pt>
                <c:pt idx="2166">
                  <c:v>42095</c:v>
                </c:pt>
                <c:pt idx="2167">
                  <c:v>42095</c:v>
                </c:pt>
                <c:pt idx="2168">
                  <c:v>42095</c:v>
                </c:pt>
                <c:pt idx="2169">
                  <c:v>42095</c:v>
                </c:pt>
                <c:pt idx="2170">
                  <c:v>42095</c:v>
                </c:pt>
                <c:pt idx="2171">
                  <c:v>42095</c:v>
                </c:pt>
                <c:pt idx="2172">
                  <c:v>42095</c:v>
                </c:pt>
                <c:pt idx="2173">
                  <c:v>42095</c:v>
                </c:pt>
                <c:pt idx="2174">
                  <c:v>42095</c:v>
                </c:pt>
                <c:pt idx="2175">
                  <c:v>42095</c:v>
                </c:pt>
                <c:pt idx="2176">
                  <c:v>42095</c:v>
                </c:pt>
                <c:pt idx="2177">
                  <c:v>42095</c:v>
                </c:pt>
                <c:pt idx="2178">
                  <c:v>42095</c:v>
                </c:pt>
                <c:pt idx="2179">
                  <c:v>42095</c:v>
                </c:pt>
                <c:pt idx="2180">
                  <c:v>42095</c:v>
                </c:pt>
                <c:pt idx="2181">
                  <c:v>42095</c:v>
                </c:pt>
                <c:pt idx="2182">
                  <c:v>42095</c:v>
                </c:pt>
                <c:pt idx="2183">
                  <c:v>42095</c:v>
                </c:pt>
                <c:pt idx="2184">
                  <c:v>42096</c:v>
                </c:pt>
                <c:pt idx="2185">
                  <c:v>42096</c:v>
                </c:pt>
                <c:pt idx="2186">
                  <c:v>42096</c:v>
                </c:pt>
                <c:pt idx="2187">
                  <c:v>42096</c:v>
                </c:pt>
                <c:pt idx="2188">
                  <c:v>42096</c:v>
                </c:pt>
                <c:pt idx="2189">
                  <c:v>42096</c:v>
                </c:pt>
                <c:pt idx="2190">
                  <c:v>42096</c:v>
                </c:pt>
                <c:pt idx="2191">
                  <c:v>42096</c:v>
                </c:pt>
                <c:pt idx="2192">
                  <c:v>42096</c:v>
                </c:pt>
                <c:pt idx="2193">
                  <c:v>42096</c:v>
                </c:pt>
                <c:pt idx="2194">
                  <c:v>42096</c:v>
                </c:pt>
                <c:pt idx="2195">
                  <c:v>42096</c:v>
                </c:pt>
                <c:pt idx="2196">
                  <c:v>42096</c:v>
                </c:pt>
                <c:pt idx="2197">
                  <c:v>42096</c:v>
                </c:pt>
                <c:pt idx="2198">
                  <c:v>42096</c:v>
                </c:pt>
                <c:pt idx="2199">
                  <c:v>42096</c:v>
                </c:pt>
                <c:pt idx="2200">
                  <c:v>42096</c:v>
                </c:pt>
                <c:pt idx="2201">
                  <c:v>42096</c:v>
                </c:pt>
                <c:pt idx="2202">
                  <c:v>42096</c:v>
                </c:pt>
                <c:pt idx="2203">
                  <c:v>42096</c:v>
                </c:pt>
                <c:pt idx="2204">
                  <c:v>42096</c:v>
                </c:pt>
                <c:pt idx="2205">
                  <c:v>42096</c:v>
                </c:pt>
                <c:pt idx="2206">
                  <c:v>42096</c:v>
                </c:pt>
                <c:pt idx="2207">
                  <c:v>42096</c:v>
                </c:pt>
                <c:pt idx="2208">
                  <c:v>42097</c:v>
                </c:pt>
                <c:pt idx="2209">
                  <c:v>42097</c:v>
                </c:pt>
                <c:pt idx="2210">
                  <c:v>42097</c:v>
                </c:pt>
                <c:pt idx="2211">
                  <c:v>42097</c:v>
                </c:pt>
                <c:pt idx="2212">
                  <c:v>42097</c:v>
                </c:pt>
                <c:pt idx="2213">
                  <c:v>42097</c:v>
                </c:pt>
                <c:pt idx="2214">
                  <c:v>42097</c:v>
                </c:pt>
                <c:pt idx="2215">
                  <c:v>42097</c:v>
                </c:pt>
                <c:pt idx="2216">
                  <c:v>42097</c:v>
                </c:pt>
                <c:pt idx="2217">
                  <c:v>42097</c:v>
                </c:pt>
                <c:pt idx="2218">
                  <c:v>42097</c:v>
                </c:pt>
                <c:pt idx="2219">
                  <c:v>42097</c:v>
                </c:pt>
                <c:pt idx="2220">
                  <c:v>42097</c:v>
                </c:pt>
                <c:pt idx="2221">
                  <c:v>42097</c:v>
                </c:pt>
                <c:pt idx="2222">
                  <c:v>42097</c:v>
                </c:pt>
                <c:pt idx="2223">
                  <c:v>42097</c:v>
                </c:pt>
                <c:pt idx="2224">
                  <c:v>42097</c:v>
                </c:pt>
                <c:pt idx="2225">
                  <c:v>42097</c:v>
                </c:pt>
                <c:pt idx="2226">
                  <c:v>42097</c:v>
                </c:pt>
                <c:pt idx="2227">
                  <c:v>42097</c:v>
                </c:pt>
                <c:pt idx="2228">
                  <c:v>42097</c:v>
                </c:pt>
                <c:pt idx="2229">
                  <c:v>42097</c:v>
                </c:pt>
                <c:pt idx="2230">
                  <c:v>42097</c:v>
                </c:pt>
                <c:pt idx="2231">
                  <c:v>42097</c:v>
                </c:pt>
                <c:pt idx="2232">
                  <c:v>42098</c:v>
                </c:pt>
                <c:pt idx="2233">
                  <c:v>42098</c:v>
                </c:pt>
                <c:pt idx="2234">
                  <c:v>42098</c:v>
                </c:pt>
                <c:pt idx="2235">
                  <c:v>42098</c:v>
                </c:pt>
                <c:pt idx="2236">
                  <c:v>42098</c:v>
                </c:pt>
                <c:pt idx="2237">
                  <c:v>42098</c:v>
                </c:pt>
                <c:pt idx="2238">
                  <c:v>42098</c:v>
                </c:pt>
                <c:pt idx="2239">
                  <c:v>42098</c:v>
                </c:pt>
                <c:pt idx="2240">
                  <c:v>42098</c:v>
                </c:pt>
                <c:pt idx="2241">
                  <c:v>42098</c:v>
                </c:pt>
                <c:pt idx="2242">
                  <c:v>42098</c:v>
                </c:pt>
                <c:pt idx="2243">
                  <c:v>42098</c:v>
                </c:pt>
                <c:pt idx="2244">
                  <c:v>42098</c:v>
                </c:pt>
                <c:pt idx="2245">
                  <c:v>42098</c:v>
                </c:pt>
                <c:pt idx="2246">
                  <c:v>42098</c:v>
                </c:pt>
                <c:pt idx="2247">
                  <c:v>42098</c:v>
                </c:pt>
                <c:pt idx="2248">
                  <c:v>42098</c:v>
                </c:pt>
                <c:pt idx="2249">
                  <c:v>42098</c:v>
                </c:pt>
                <c:pt idx="2250">
                  <c:v>42098</c:v>
                </c:pt>
                <c:pt idx="2251">
                  <c:v>42098</c:v>
                </c:pt>
                <c:pt idx="2252">
                  <c:v>42098</c:v>
                </c:pt>
                <c:pt idx="2253">
                  <c:v>42098</c:v>
                </c:pt>
                <c:pt idx="2254">
                  <c:v>42098</c:v>
                </c:pt>
                <c:pt idx="2255">
                  <c:v>42098</c:v>
                </c:pt>
                <c:pt idx="2256">
                  <c:v>42099</c:v>
                </c:pt>
                <c:pt idx="2257">
                  <c:v>42099</c:v>
                </c:pt>
                <c:pt idx="2258">
                  <c:v>42099</c:v>
                </c:pt>
                <c:pt idx="2259">
                  <c:v>42099</c:v>
                </c:pt>
                <c:pt idx="2260">
                  <c:v>42099</c:v>
                </c:pt>
                <c:pt idx="2261">
                  <c:v>42099</c:v>
                </c:pt>
                <c:pt idx="2262">
                  <c:v>42099</c:v>
                </c:pt>
                <c:pt idx="2263">
                  <c:v>42099</c:v>
                </c:pt>
                <c:pt idx="2264">
                  <c:v>42099</c:v>
                </c:pt>
                <c:pt idx="2265">
                  <c:v>42099</c:v>
                </c:pt>
                <c:pt idx="2266">
                  <c:v>42099</c:v>
                </c:pt>
                <c:pt idx="2267">
                  <c:v>42099</c:v>
                </c:pt>
                <c:pt idx="2268">
                  <c:v>42099</c:v>
                </c:pt>
                <c:pt idx="2269">
                  <c:v>42099</c:v>
                </c:pt>
                <c:pt idx="2270">
                  <c:v>42099</c:v>
                </c:pt>
                <c:pt idx="2271">
                  <c:v>42099</c:v>
                </c:pt>
                <c:pt idx="2272">
                  <c:v>42099</c:v>
                </c:pt>
                <c:pt idx="2273">
                  <c:v>42099</c:v>
                </c:pt>
                <c:pt idx="2274">
                  <c:v>42099</c:v>
                </c:pt>
                <c:pt idx="2275">
                  <c:v>42099</c:v>
                </c:pt>
                <c:pt idx="2276">
                  <c:v>42099</c:v>
                </c:pt>
                <c:pt idx="2277">
                  <c:v>42099</c:v>
                </c:pt>
                <c:pt idx="2278">
                  <c:v>42099</c:v>
                </c:pt>
                <c:pt idx="2279">
                  <c:v>42099</c:v>
                </c:pt>
                <c:pt idx="2280">
                  <c:v>42100</c:v>
                </c:pt>
                <c:pt idx="2281">
                  <c:v>42100</c:v>
                </c:pt>
                <c:pt idx="2282">
                  <c:v>42100</c:v>
                </c:pt>
                <c:pt idx="2283">
                  <c:v>42100</c:v>
                </c:pt>
                <c:pt idx="2284">
                  <c:v>42100</c:v>
                </c:pt>
                <c:pt idx="2285">
                  <c:v>42100</c:v>
                </c:pt>
                <c:pt idx="2286">
                  <c:v>42100</c:v>
                </c:pt>
                <c:pt idx="2287">
                  <c:v>42100</c:v>
                </c:pt>
                <c:pt idx="2288">
                  <c:v>42100</c:v>
                </c:pt>
                <c:pt idx="2289">
                  <c:v>42100</c:v>
                </c:pt>
                <c:pt idx="2290">
                  <c:v>42100</c:v>
                </c:pt>
                <c:pt idx="2291">
                  <c:v>42100</c:v>
                </c:pt>
                <c:pt idx="2292">
                  <c:v>42100</c:v>
                </c:pt>
                <c:pt idx="2293">
                  <c:v>42100</c:v>
                </c:pt>
                <c:pt idx="2294">
                  <c:v>42100</c:v>
                </c:pt>
                <c:pt idx="2295">
                  <c:v>42100</c:v>
                </c:pt>
                <c:pt idx="2296">
                  <c:v>42100</c:v>
                </c:pt>
                <c:pt idx="2297">
                  <c:v>42100</c:v>
                </c:pt>
                <c:pt idx="2298">
                  <c:v>42100</c:v>
                </c:pt>
                <c:pt idx="2299">
                  <c:v>42100</c:v>
                </c:pt>
                <c:pt idx="2300">
                  <c:v>42100</c:v>
                </c:pt>
                <c:pt idx="2301">
                  <c:v>42100</c:v>
                </c:pt>
                <c:pt idx="2302">
                  <c:v>42100</c:v>
                </c:pt>
                <c:pt idx="2303">
                  <c:v>42100</c:v>
                </c:pt>
                <c:pt idx="2304">
                  <c:v>42101</c:v>
                </c:pt>
                <c:pt idx="2305">
                  <c:v>42101</c:v>
                </c:pt>
                <c:pt idx="2306">
                  <c:v>42101</c:v>
                </c:pt>
                <c:pt idx="2307">
                  <c:v>42101</c:v>
                </c:pt>
                <c:pt idx="2308">
                  <c:v>42101</c:v>
                </c:pt>
                <c:pt idx="2309">
                  <c:v>42101</c:v>
                </c:pt>
                <c:pt idx="2310">
                  <c:v>42101</c:v>
                </c:pt>
                <c:pt idx="2311">
                  <c:v>42101</c:v>
                </c:pt>
                <c:pt idx="2312">
                  <c:v>42101</c:v>
                </c:pt>
                <c:pt idx="2313">
                  <c:v>42101</c:v>
                </c:pt>
                <c:pt idx="2314">
                  <c:v>42101</c:v>
                </c:pt>
                <c:pt idx="2315">
                  <c:v>42101</c:v>
                </c:pt>
                <c:pt idx="2316">
                  <c:v>42101</c:v>
                </c:pt>
                <c:pt idx="2317">
                  <c:v>42101</c:v>
                </c:pt>
                <c:pt idx="2318">
                  <c:v>42101</c:v>
                </c:pt>
                <c:pt idx="2319">
                  <c:v>42101</c:v>
                </c:pt>
                <c:pt idx="2320">
                  <c:v>42101</c:v>
                </c:pt>
                <c:pt idx="2321">
                  <c:v>42101</c:v>
                </c:pt>
                <c:pt idx="2322">
                  <c:v>42101</c:v>
                </c:pt>
                <c:pt idx="2323">
                  <c:v>42101</c:v>
                </c:pt>
                <c:pt idx="2324">
                  <c:v>42101</c:v>
                </c:pt>
                <c:pt idx="2325">
                  <c:v>42101</c:v>
                </c:pt>
                <c:pt idx="2326">
                  <c:v>42101</c:v>
                </c:pt>
                <c:pt idx="2327">
                  <c:v>42101</c:v>
                </c:pt>
                <c:pt idx="2328">
                  <c:v>42102</c:v>
                </c:pt>
                <c:pt idx="2329">
                  <c:v>42102</c:v>
                </c:pt>
                <c:pt idx="2330">
                  <c:v>42102</c:v>
                </c:pt>
                <c:pt idx="2331">
                  <c:v>42102</c:v>
                </c:pt>
                <c:pt idx="2332">
                  <c:v>42102</c:v>
                </c:pt>
                <c:pt idx="2333">
                  <c:v>42102</c:v>
                </c:pt>
                <c:pt idx="2334">
                  <c:v>42102</c:v>
                </c:pt>
                <c:pt idx="2335">
                  <c:v>42102</c:v>
                </c:pt>
                <c:pt idx="2336">
                  <c:v>42102</c:v>
                </c:pt>
                <c:pt idx="2337">
                  <c:v>42102</c:v>
                </c:pt>
                <c:pt idx="2338">
                  <c:v>42102</c:v>
                </c:pt>
                <c:pt idx="2339">
                  <c:v>42102</c:v>
                </c:pt>
                <c:pt idx="2340">
                  <c:v>42102</c:v>
                </c:pt>
                <c:pt idx="2341">
                  <c:v>42102</c:v>
                </c:pt>
                <c:pt idx="2342">
                  <c:v>42102</c:v>
                </c:pt>
                <c:pt idx="2343">
                  <c:v>42102</c:v>
                </c:pt>
                <c:pt idx="2344">
                  <c:v>42102</c:v>
                </c:pt>
                <c:pt idx="2345">
                  <c:v>42102</c:v>
                </c:pt>
                <c:pt idx="2346">
                  <c:v>42102</c:v>
                </c:pt>
                <c:pt idx="2347">
                  <c:v>42102</c:v>
                </c:pt>
                <c:pt idx="2348">
                  <c:v>42102</c:v>
                </c:pt>
                <c:pt idx="2349">
                  <c:v>42102</c:v>
                </c:pt>
                <c:pt idx="2350">
                  <c:v>42102</c:v>
                </c:pt>
                <c:pt idx="2351">
                  <c:v>42102</c:v>
                </c:pt>
                <c:pt idx="2352">
                  <c:v>42103</c:v>
                </c:pt>
                <c:pt idx="2353">
                  <c:v>42103</c:v>
                </c:pt>
                <c:pt idx="2354">
                  <c:v>42103</c:v>
                </c:pt>
                <c:pt idx="2355">
                  <c:v>42103</c:v>
                </c:pt>
                <c:pt idx="2356">
                  <c:v>42103</c:v>
                </c:pt>
                <c:pt idx="2357">
                  <c:v>42103</c:v>
                </c:pt>
                <c:pt idx="2358">
                  <c:v>42103</c:v>
                </c:pt>
                <c:pt idx="2359">
                  <c:v>42103</c:v>
                </c:pt>
                <c:pt idx="2360">
                  <c:v>42103</c:v>
                </c:pt>
                <c:pt idx="2361">
                  <c:v>42103</c:v>
                </c:pt>
                <c:pt idx="2362">
                  <c:v>42103</c:v>
                </c:pt>
                <c:pt idx="2363">
                  <c:v>42103</c:v>
                </c:pt>
                <c:pt idx="2364">
                  <c:v>42103</c:v>
                </c:pt>
                <c:pt idx="2365">
                  <c:v>42103</c:v>
                </c:pt>
                <c:pt idx="2366">
                  <c:v>42103</c:v>
                </c:pt>
                <c:pt idx="2367">
                  <c:v>42103</c:v>
                </c:pt>
                <c:pt idx="2368">
                  <c:v>42103</c:v>
                </c:pt>
                <c:pt idx="2369">
                  <c:v>42103</c:v>
                </c:pt>
                <c:pt idx="2370">
                  <c:v>42103</c:v>
                </c:pt>
                <c:pt idx="2371">
                  <c:v>42103</c:v>
                </c:pt>
                <c:pt idx="2372">
                  <c:v>42103</c:v>
                </c:pt>
                <c:pt idx="2373">
                  <c:v>42103</c:v>
                </c:pt>
                <c:pt idx="2374">
                  <c:v>42103</c:v>
                </c:pt>
                <c:pt idx="2375">
                  <c:v>42103</c:v>
                </c:pt>
                <c:pt idx="2376">
                  <c:v>42104</c:v>
                </c:pt>
                <c:pt idx="2377">
                  <c:v>42104</c:v>
                </c:pt>
                <c:pt idx="2378">
                  <c:v>42104</c:v>
                </c:pt>
                <c:pt idx="2379">
                  <c:v>42104</c:v>
                </c:pt>
                <c:pt idx="2380">
                  <c:v>42104</c:v>
                </c:pt>
                <c:pt idx="2381">
                  <c:v>42104</c:v>
                </c:pt>
                <c:pt idx="2382">
                  <c:v>42104</c:v>
                </c:pt>
                <c:pt idx="2383">
                  <c:v>42104</c:v>
                </c:pt>
                <c:pt idx="2384">
                  <c:v>42104</c:v>
                </c:pt>
                <c:pt idx="2385">
                  <c:v>42104</c:v>
                </c:pt>
                <c:pt idx="2386">
                  <c:v>42104</c:v>
                </c:pt>
                <c:pt idx="2387">
                  <c:v>42104</c:v>
                </c:pt>
                <c:pt idx="2388">
                  <c:v>42104</c:v>
                </c:pt>
                <c:pt idx="2389">
                  <c:v>42104</c:v>
                </c:pt>
                <c:pt idx="2390">
                  <c:v>42104</c:v>
                </c:pt>
                <c:pt idx="2391">
                  <c:v>42104</c:v>
                </c:pt>
                <c:pt idx="2392">
                  <c:v>42104</c:v>
                </c:pt>
                <c:pt idx="2393">
                  <c:v>42104</c:v>
                </c:pt>
                <c:pt idx="2394">
                  <c:v>42104</c:v>
                </c:pt>
                <c:pt idx="2395">
                  <c:v>42104</c:v>
                </c:pt>
                <c:pt idx="2396">
                  <c:v>42104</c:v>
                </c:pt>
                <c:pt idx="2397">
                  <c:v>42104</c:v>
                </c:pt>
                <c:pt idx="2398">
                  <c:v>42104</c:v>
                </c:pt>
                <c:pt idx="2399">
                  <c:v>42104</c:v>
                </c:pt>
                <c:pt idx="2400">
                  <c:v>42105</c:v>
                </c:pt>
                <c:pt idx="2401">
                  <c:v>42105</c:v>
                </c:pt>
                <c:pt idx="2402">
                  <c:v>42105</c:v>
                </c:pt>
                <c:pt idx="2403">
                  <c:v>42105</c:v>
                </c:pt>
                <c:pt idx="2404">
                  <c:v>42105</c:v>
                </c:pt>
                <c:pt idx="2405">
                  <c:v>42105</c:v>
                </c:pt>
                <c:pt idx="2406">
                  <c:v>42105</c:v>
                </c:pt>
                <c:pt idx="2407">
                  <c:v>42105</c:v>
                </c:pt>
                <c:pt idx="2408">
                  <c:v>42105</c:v>
                </c:pt>
                <c:pt idx="2409">
                  <c:v>42105</c:v>
                </c:pt>
                <c:pt idx="2410">
                  <c:v>42105</c:v>
                </c:pt>
                <c:pt idx="2411">
                  <c:v>42105</c:v>
                </c:pt>
                <c:pt idx="2412">
                  <c:v>42105</c:v>
                </c:pt>
                <c:pt idx="2413">
                  <c:v>42105</c:v>
                </c:pt>
                <c:pt idx="2414">
                  <c:v>42105</c:v>
                </c:pt>
                <c:pt idx="2415">
                  <c:v>42105</c:v>
                </c:pt>
                <c:pt idx="2416">
                  <c:v>42105</c:v>
                </c:pt>
                <c:pt idx="2417">
                  <c:v>42105</c:v>
                </c:pt>
                <c:pt idx="2418">
                  <c:v>42105</c:v>
                </c:pt>
                <c:pt idx="2419">
                  <c:v>42105</c:v>
                </c:pt>
                <c:pt idx="2420">
                  <c:v>42105</c:v>
                </c:pt>
                <c:pt idx="2421">
                  <c:v>42105</c:v>
                </c:pt>
                <c:pt idx="2422">
                  <c:v>42105</c:v>
                </c:pt>
                <c:pt idx="2423">
                  <c:v>42105</c:v>
                </c:pt>
                <c:pt idx="2424">
                  <c:v>42106</c:v>
                </c:pt>
                <c:pt idx="2425">
                  <c:v>42106</c:v>
                </c:pt>
                <c:pt idx="2426">
                  <c:v>42106</c:v>
                </c:pt>
                <c:pt idx="2427">
                  <c:v>42106</c:v>
                </c:pt>
                <c:pt idx="2428">
                  <c:v>42106</c:v>
                </c:pt>
                <c:pt idx="2429">
                  <c:v>42106</c:v>
                </c:pt>
                <c:pt idx="2430">
                  <c:v>42106</c:v>
                </c:pt>
                <c:pt idx="2431">
                  <c:v>42106</c:v>
                </c:pt>
                <c:pt idx="2432">
                  <c:v>42106</c:v>
                </c:pt>
                <c:pt idx="2433">
                  <c:v>42106</c:v>
                </c:pt>
                <c:pt idx="2434">
                  <c:v>42106</c:v>
                </c:pt>
                <c:pt idx="2435">
                  <c:v>42106</c:v>
                </c:pt>
                <c:pt idx="2436">
                  <c:v>42106</c:v>
                </c:pt>
                <c:pt idx="2437">
                  <c:v>42106</c:v>
                </c:pt>
                <c:pt idx="2438">
                  <c:v>42106</c:v>
                </c:pt>
                <c:pt idx="2439">
                  <c:v>42106</c:v>
                </c:pt>
                <c:pt idx="2440">
                  <c:v>42106</c:v>
                </c:pt>
                <c:pt idx="2441">
                  <c:v>42106</c:v>
                </c:pt>
                <c:pt idx="2442">
                  <c:v>42106</c:v>
                </c:pt>
                <c:pt idx="2443">
                  <c:v>42106</c:v>
                </c:pt>
                <c:pt idx="2444">
                  <c:v>42106</c:v>
                </c:pt>
                <c:pt idx="2445">
                  <c:v>42106</c:v>
                </c:pt>
                <c:pt idx="2446">
                  <c:v>42106</c:v>
                </c:pt>
                <c:pt idx="2447">
                  <c:v>42106</c:v>
                </c:pt>
                <c:pt idx="2448">
                  <c:v>42107</c:v>
                </c:pt>
                <c:pt idx="2449">
                  <c:v>42107</c:v>
                </c:pt>
                <c:pt idx="2450">
                  <c:v>42107</c:v>
                </c:pt>
                <c:pt idx="2451">
                  <c:v>42107</c:v>
                </c:pt>
                <c:pt idx="2452">
                  <c:v>42107</c:v>
                </c:pt>
                <c:pt idx="2453">
                  <c:v>42107</c:v>
                </c:pt>
                <c:pt idx="2454">
                  <c:v>42107</c:v>
                </c:pt>
                <c:pt idx="2455">
                  <c:v>42107</c:v>
                </c:pt>
                <c:pt idx="2456">
                  <c:v>42107</c:v>
                </c:pt>
                <c:pt idx="2457">
                  <c:v>42107</c:v>
                </c:pt>
                <c:pt idx="2458">
                  <c:v>42107</c:v>
                </c:pt>
                <c:pt idx="2459">
                  <c:v>42107</c:v>
                </c:pt>
                <c:pt idx="2460">
                  <c:v>42107</c:v>
                </c:pt>
                <c:pt idx="2461">
                  <c:v>42107</c:v>
                </c:pt>
                <c:pt idx="2462">
                  <c:v>42107</c:v>
                </c:pt>
                <c:pt idx="2463">
                  <c:v>42107</c:v>
                </c:pt>
                <c:pt idx="2464">
                  <c:v>42107</c:v>
                </c:pt>
                <c:pt idx="2465">
                  <c:v>42107</c:v>
                </c:pt>
                <c:pt idx="2466">
                  <c:v>42107</c:v>
                </c:pt>
                <c:pt idx="2467">
                  <c:v>42107</c:v>
                </c:pt>
                <c:pt idx="2468">
                  <c:v>42107</c:v>
                </c:pt>
                <c:pt idx="2469">
                  <c:v>42107</c:v>
                </c:pt>
                <c:pt idx="2470">
                  <c:v>42107</c:v>
                </c:pt>
                <c:pt idx="2471">
                  <c:v>42107</c:v>
                </c:pt>
                <c:pt idx="2472">
                  <c:v>42108</c:v>
                </c:pt>
                <c:pt idx="2473">
                  <c:v>42108</c:v>
                </c:pt>
                <c:pt idx="2474">
                  <c:v>42108</c:v>
                </c:pt>
                <c:pt idx="2475">
                  <c:v>42108</c:v>
                </c:pt>
                <c:pt idx="2476">
                  <c:v>42108</c:v>
                </c:pt>
                <c:pt idx="2477">
                  <c:v>42108</c:v>
                </c:pt>
                <c:pt idx="2478">
                  <c:v>42108</c:v>
                </c:pt>
                <c:pt idx="2479">
                  <c:v>42108</c:v>
                </c:pt>
                <c:pt idx="2480">
                  <c:v>42108</c:v>
                </c:pt>
                <c:pt idx="2481">
                  <c:v>42108</c:v>
                </c:pt>
                <c:pt idx="2482">
                  <c:v>42108</c:v>
                </c:pt>
                <c:pt idx="2483">
                  <c:v>42108</c:v>
                </c:pt>
                <c:pt idx="2484">
                  <c:v>42108</c:v>
                </c:pt>
                <c:pt idx="2485">
                  <c:v>42108</c:v>
                </c:pt>
                <c:pt idx="2486">
                  <c:v>42108</c:v>
                </c:pt>
                <c:pt idx="2487">
                  <c:v>42108</c:v>
                </c:pt>
                <c:pt idx="2488">
                  <c:v>42108</c:v>
                </c:pt>
                <c:pt idx="2489">
                  <c:v>42108</c:v>
                </c:pt>
                <c:pt idx="2490">
                  <c:v>42108</c:v>
                </c:pt>
                <c:pt idx="2491">
                  <c:v>42108</c:v>
                </c:pt>
                <c:pt idx="2492">
                  <c:v>42108</c:v>
                </c:pt>
                <c:pt idx="2493">
                  <c:v>42108</c:v>
                </c:pt>
                <c:pt idx="2494">
                  <c:v>42108</c:v>
                </c:pt>
                <c:pt idx="2495">
                  <c:v>42108</c:v>
                </c:pt>
                <c:pt idx="2496">
                  <c:v>42109</c:v>
                </c:pt>
                <c:pt idx="2497">
                  <c:v>42109</c:v>
                </c:pt>
                <c:pt idx="2498">
                  <c:v>42109</c:v>
                </c:pt>
                <c:pt idx="2499">
                  <c:v>42109</c:v>
                </c:pt>
                <c:pt idx="2500">
                  <c:v>42109</c:v>
                </c:pt>
                <c:pt idx="2501">
                  <c:v>42109</c:v>
                </c:pt>
                <c:pt idx="2502">
                  <c:v>42109</c:v>
                </c:pt>
                <c:pt idx="2503">
                  <c:v>42109</c:v>
                </c:pt>
                <c:pt idx="2504">
                  <c:v>42109</c:v>
                </c:pt>
                <c:pt idx="2505">
                  <c:v>42109</c:v>
                </c:pt>
                <c:pt idx="2506">
                  <c:v>42109</c:v>
                </c:pt>
                <c:pt idx="2507">
                  <c:v>42109</c:v>
                </c:pt>
                <c:pt idx="2508">
                  <c:v>42109</c:v>
                </c:pt>
                <c:pt idx="2509">
                  <c:v>42109</c:v>
                </c:pt>
                <c:pt idx="2510">
                  <c:v>42109</c:v>
                </c:pt>
                <c:pt idx="2511">
                  <c:v>42109</c:v>
                </c:pt>
                <c:pt idx="2512">
                  <c:v>42109</c:v>
                </c:pt>
                <c:pt idx="2513">
                  <c:v>42109</c:v>
                </c:pt>
                <c:pt idx="2514">
                  <c:v>42109</c:v>
                </c:pt>
                <c:pt idx="2515">
                  <c:v>42109</c:v>
                </c:pt>
                <c:pt idx="2516">
                  <c:v>42109</c:v>
                </c:pt>
                <c:pt idx="2517">
                  <c:v>42109</c:v>
                </c:pt>
                <c:pt idx="2518">
                  <c:v>42109</c:v>
                </c:pt>
                <c:pt idx="2519">
                  <c:v>42109</c:v>
                </c:pt>
                <c:pt idx="2520">
                  <c:v>42110</c:v>
                </c:pt>
                <c:pt idx="2521">
                  <c:v>42110</c:v>
                </c:pt>
                <c:pt idx="2522">
                  <c:v>42110</c:v>
                </c:pt>
                <c:pt idx="2523">
                  <c:v>42110</c:v>
                </c:pt>
                <c:pt idx="2524">
                  <c:v>42110</c:v>
                </c:pt>
                <c:pt idx="2525">
                  <c:v>42110</c:v>
                </c:pt>
                <c:pt idx="2526">
                  <c:v>42110</c:v>
                </c:pt>
                <c:pt idx="2527">
                  <c:v>42110</c:v>
                </c:pt>
                <c:pt idx="2528">
                  <c:v>42110</c:v>
                </c:pt>
                <c:pt idx="2529">
                  <c:v>42110</c:v>
                </c:pt>
                <c:pt idx="2530">
                  <c:v>42110</c:v>
                </c:pt>
                <c:pt idx="2531">
                  <c:v>42110</c:v>
                </c:pt>
                <c:pt idx="2532">
                  <c:v>42110</c:v>
                </c:pt>
                <c:pt idx="2533">
                  <c:v>42110</c:v>
                </c:pt>
                <c:pt idx="2534">
                  <c:v>42110</c:v>
                </c:pt>
                <c:pt idx="2535">
                  <c:v>42110</c:v>
                </c:pt>
                <c:pt idx="2536">
                  <c:v>42110</c:v>
                </c:pt>
                <c:pt idx="2537">
                  <c:v>42110</c:v>
                </c:pt>
                <c:pt idx="2538">
                  <c:v>42110</c:v>
                </c:pt>
                <c:pt idx="2539">
                  <c:v>42110</c:v>
                </c:pt>
                <c:pt idx="2540">
                  <c:v>42110</c:v>
                </c:pt>
                <c:pt idx="2541">
                  <c:v>42110</c:v>
                </c:pt>
                <c:pt idx="2542">
                  <c:v>42110</c:v>
                </c:pt>
                <c:pt idx="2543">
                  <c:v>42110</c:v>
                </c:pt>
                <c:pt idx="2544">
                  <c:v>42111</c:v>
                </c:pt>
                <c:pt idx="2545">
                  <c:v>42111</c:v>
                </c:pt>
                <c:pt idx="2546">
                  <c:v>42111</c:v>
                </c:pt>
                <c:pt idx="2547">
                  <c:v>42111</c:v>
                </c:pt>
                <c:pt idx="2548">
                  <c:v>42111</c:v>
                </c:pt>
                <c:pt idx="2549">
                  <c:v>42111</c:v>
                </c:pt>
                <c:pt idx="2550">
                  <c:v>42111</c:v>
                </c:pt>
                <c:pt idx="2551">
                  <c:v>42111</c:v>
                </c:pt>
                <c:pt idx="2552">
                  <c:v>42111</c:v>
                </c:pt>
                <c:pt idx="2553">
                  <c:v>42111</c:v>
                </c:pt>
                <c:pt idx="2554">
                  <c:v>42111</c:v>
                </c:pt>
                <c:pt idx="2555">
                  <c:v>42111</c:v>
                </c:pt>
                <c:pt idx="2556">
                  <c:v>42111</c:v>
                </c:pt>
                <c:pt idx="2557">
                  <c:v>42111</c:v>
                </c:pt>
                <c:pt idx="2558">
                  <c:v>42111</c:v>
                </c:pt>
                <c:pt idx="2559">
                  <c:v>42111</c:v>
                </c:pt>
                <c:pt idx="2560">
                  <c:v>42111</c:v>
                </c:pt>
                <c:pt idx="2561">
                  <c:v>42111</c:v>
                </c:pt>
                <c:pt idx="2562">
                  <c:v>42111</c:v>
                </c:pt>
                <c:pt idx="2563">
                  <c:v>42111</c:v>
                </c:pt>
                <c:pt idx="2564">
                  <c:v>42111</c:v>
                </c:pt>
                <c:pt idx="2565">
                  <c:v>42111</c:v>
                </c:pt>
                <c:pt idx="2566">
                  <c:v>42111</c:v>
                </c:pt>
                <c:pt idx="2567">
                  <c:v>42111</c:v>
                </c:pt>
                <c:pt idx="2568">
                  <c:v>42112</c:v>
                </c:pt>
                <c:pt idx="2569">
                  <c:v>42112</c:v>
                </c:pt>
                <c:pt idx="2570">
                  <c:v>42112</c:v>
                </c:pt>
                <c:pt idx="2571">
                  <c:v>42112</c:v>
                </c:pt>
                <c:pt idx="2572">
                  <c:v>42112</c:v>
                </c:pt>
                <c:pt idx="2573">
                  <c:v>42112</c:v>
                </c:pt>
                <c:pt idx="2574">
                  <c:v>42112</c:v>
                </c:pt>
                <c:pt idx="2575">
                  <c:v>42112</c:v>
                </c:pt>
                <c:pt idx="2576">
                  <c:v>42112</c:v>
                </c:pt>
                <c:pt idx="2577">
                  <c:v>42112</c:v>
                </c:pt>
                <c:pt idx="2578">
                  <c:v>42112</c:v>
                </c:pt>
                <c:pt idx="2579">
                  <c:v>42112</c:v>
                </c:pt>
                <c:pt idx="2580">
                  <c:v>42112</c:v>
                </c:pt>
                <c:pt idx="2581">
                  <c:v>42112</c:v>
                </c:pt>
                <c:pt idx="2582">
                  <c:v>42112</c:v>
                </c:pt>
                <c:pt idx="2583">
                  <c:v>42112</c:v>
                </c:pt>
                <c:pt idx="2584">
                  <c:v>42112</c:v>
                </c:pt>
                <c:pt idx="2585">
                  <c:v>42112</c:v>
                </c:pt>
                <c:pt idx="2586">
                  <c:v>42112</c:v>
                </c:pt>
                <c:pt idx="2587">
                  <c:v>42112</c:v>
                </c:pt>
                <c:pt idx="2588">
                  <c:v>42112</c:v>
                </c:pt>
                <c:pt idx="2589">
                  <c:v>42112</c:v>
                </c:pt>
                <c:pt idx="2590">
                  <c:v>42112</c:v>
                </c:pt>
                <c:pt idx="2591">
                  <c:v>42112</c:v>
                </c:pt>
                <c:pt idx="2592">
                  <c:v>42113</c:v>
                </c:pt>
                <c:pt idx="2593">
                  <c:v>42113</c:v>
                </c:pt>
                <c:pt idx="2594">
                  <c:v>42113</c:v>
                </c:pt>
                <c:pt idx="2595">
                  <c:v>42113</c:v>
                </c:pt>
                <c:pt idx="2596">
                  <c:v>42113</c:v>
                </c:pt>
                <c:pt idx="2597">
                  <c:v>42113</c:v>
                </c:pt>
                <c:pt idx="2598">
                  <c:v>42113</c:v>
                </c:pt>
                <c:pt idx="2599">
                  <c:v>42113</c:v>
                </c:pt>
                <c:pt idx="2600">
                  <c:v>42113</c:v>
                </c:pt>
                <c:pt idx="2601">
                  <c:v>42113</c:v>
                </c:pt>
                <c:pt idx="2602">
                  <c:v>42113</c:v>
                </c:pt>
                <c:pt idx="2603">
                  <c:v>42113</c:v>
                </c:pt>
                <c:pt idx="2604">
                  <c:v>42113</c:v>
                </c:pt>
                <c:pt idx="2605">
                  <c:v>42113</c:v>
                </c:pt>
                <c:pt idx="2606">
                  <c:v>42113</c:v>
                </c:pt>
                <c:pt idx="2607">
                  <c:v>42113</c:v>
                </c:pt>
                <c:pt idx="2608">
                  <c:v>42113</c:v>
                </c:pt>
                <c:pt idx="2609">
                  <c:v>42113</c:v>
                </c:pt>
                <c:pt idx="2610">
                  <c:v>42113</c:v>
                </c:pt>
                <c:pt idx="2611">
                  <c:v>42113</c:v>
                </c:pt>
                <c:pt idx="2612">
                  <c:v>42113</c:v>
                </c:pt>
                <c:pt idx="2613">
                  <c:v>42113</c:v>
                </c:pt>
                <c:pt idx="2614">
                  <c:v>42113</c:v>
                </c:pt>
                <c:pt idx="2615">
                  <c:v>42113</c:v>
                </c:pt>
                <c:pt idx="2616">
                  <c:v>42114</c:v>
                </c:pt>
                <c:pt idx="2617">
                  <c:v>42114</c:v>
                </c:pt>
                <c:pt idx="2618">
                  <c:v>42114</c:v>
                </c:pt>
                <c:pt idx="2619">
                  <c:v>42114</c:v>
                </c:pt>
                <c:pt idx="2620">
                  <c:v>42114</c:v>
                </c:pt>
                <c:pt idx="2621">
                  <c:v>42114</c:v>
                </c:pt>
                <c:pt idx="2622">
                  <c:v>42114</c:v>
                </c:pt>
                <c:pt idx="2623">
                  <c:v>42114</c:v>
                </c:pt>
                <c:pt idx="2624">
                  <c:v>42114</c:v>
                </c:pt>
                <c:pt idx="2625">
                  <c:v>42114</c:v>
                </c:pt>
                <c:pt idx="2626">
                  <c:v>42114</c:v>
                </c:pt>
                <c:pt idx="2627">
                  <c:v>42114</c:v>
                </c:pt>
                <c:pt idx="2628">
                  <c:v>42114</c:v>
                </c:pt>
                <c:pt idx="2629">
                  <c:v>42114</c:v>
                </c:pt>
                <c:pt idx="2630">
                  <c:v>42114</c:v>
                </c:pt>
                <c:pt idx="2631">
                  <c:v>42114</c:v>
                </c:pt>
                <c:pt idx="2632">
                  <c:v>42114</c:v>
                </c:pt>
                <c:pt idx="2633">
                  <c:v>42114</c:v>
                </c:pt>
                <c:pt idx="2634">
                  <c:v>42114</c:v>
                </c:pt>
                <c:pt idx="2635">
                  <c:v>42114</c:v>
                </c:pt>
                <c:pt idx="2636">
                  <c:v>42114</c:v>
                </c:pt>
                <c:pt idx="2637">
                  <c:v>42114</c:v>
                </c:pt>
                <c:pt idx="2638">
                  <c:v>42114</c:v>
                </c:pt>
                <c:pt idx="2639">
                  <c:v>42114</c:v>
                </c:pt>
                <c:pt idx="2640">
                  <c:v>42115</c:v>
                </c:pt>
                <c:pt idx="2641">
                  <c:v>42115</c:v>
                </c:pt>
                <c:pt idx="2642">
                  <c:v>42115</c:v>
                </c:pt>
                <c:pt idx="2643">
                  <c:v>42115</c:v>
                </c:pt>
                <c:pt idx="2644">
                  <c:v>42115</c:v>
                </c:pt>
                <c:pt idx="2645">
                  <c:v>42115</c:v>
                </c:pt>
                <c:pt idx="2646">
                  <c:v>42115</c:v>
                </c:pt>
                <c:pt idx="2647">
                  <c:v>42115</c:v>
                </c:pt>
                <c:pt idx="2648">
                  <c:v>42115</c:v>
                </c:pt>
                <c:pt idx="2649">
                  <c:v>42115</c:v>
                </c:pt>
                <c:pt idx="2650">
                  <c:v>42115</c:v>
                </c:pt>
                <c:pt idx="2651">
                  <c:v>42115</c:v>
                </c:pt>
                <c:pt idx="2652">
                  <c:v>42115</c:v>
                </c:pt>
                <c:pt idx="2653">
                  <c:v>42115</c:v>
                </c:pt>
                <c:pt idx="2654">
                  <c:v>42115</c:v>
                </c:pt>
                <c:pt idx="2655">
                  <c:v>42115</c:v>
                </c:pt>
                <c:pt idx="2656">
                  <c:v>42115</c:v>
                </c:pt>
                <c:pt idx="2657">
                  <c:v>42115</c:v>
                </c:pt>
                <c:pt idx="2658">
                  <c:v>42115</c:v>
                </c:pt>
                <c:pt idx="2659">
                  <c:v>42115</c:v>
                </c:pt>
                <c:pt idx="2660">
                  <c:v>42115</c:v>
                </c:pt>
                <c:pt idx="2661">
                  <c:v>42115</c:v>
                </c:pt>
                <c:pt idx="2662">
                  <c:v>42115</c:v>
                </c:pt>
                <c:pt idx="2663">
                  <c:v>42115</c:v>
                </c:pt>
                <c:pt idx="2664">
                  <c:v>42116</c:v>
                </c:pt>
                <c:pt idx="2665">
                  <c:v>42116</c:v>
                </c:pt>
                <c:pt idx="2666">
                  <c:v>42116</c:v>
                </c:pt>
                <c:pt idx="2667">
                  <c:v>42116</c:v>
                </c:pt>
                <c:pt idx="2668">
                  <c:v>42116</c:v>
                </c:pt>
                <c:pt idx="2669">
                  <c:v>42116</c:v>
                </c:pt>
                <c:pt idx="2670">
                  <c:v>42116</c:v>
                </c:pt>
                <c:pt idx="2671">
                  <c:v>42116</c:v>
                </c:pt>
                <c:pt idx="2672">
                  <c:v>42116</c:v>
                </c:pt>
                <c:pt idx="2673">
                  <c:v>42116</c:v>
                </c:pt>
                <c:pt idx="2674">
                  <c:v>42116</c:v>
                </c:pt>
                <c:pt idx="2675">
                  <c:v>42116</c:v>
                </c:pt>
                <c:pt idx="2676">
                  <c:v>42116</c:v>
                </c:pt>
                <c:pt idx="2677">
                  <c:v>42116</c:v>
                </c:pt>
                <c:pt idx="2678">
                  <c:v>42116</c:v>
                </c:pt>
                <c:pt idx="2679">
                  <c:v>42116</c:v>
                </c:pt>
                <c:pt idx="2680">
                  <c:v>42116</c:v>
                </c:pt>
                <c:pt idx="2681">
                  <c:v>42116</c:v>
                </c:pt>
                <c:pt idx="2682">
                  <c:v>42116</c:v>
                </c:pt>
                <c:pt idx="2683">
                  <c:v>42116</c:v>
                </c:pt>
                <c:pt idx="2684">
                  <c:v>42116</c:v>
                </c:pt>
                <c:pt idx="2685">
                  <c:v>42116</c:v>
                </c:pt>
                <c:pt idx="2686">
                  <c:v>42116</c:v>
                </c:pt>
                <c:pt idx="2687">
                  <c:v>42116</c:v>
                </c:pt>
                <c:pt idx="2688">
                  <c:v>42117</c:v>
                </c:pt>
                <c:pt idx="2689">
                  <c:v>42117</c:v>
                </c:pt>
                <c:pt idx="2690">
                  <c:v>42117</c:v>
                </c:pt>
                <c:pt idx="2691">
                  <c:v>42117</c:v>
                </c:pt>
                <c:pt idx="2692">
                  <c:v>42117</c:v>
                </c:pt>
                <c:pt idx="2693">
                  <c:v>42117</c:v>
                </c:pt>
                <c:pt idx="2694">
                  <c:v>42117</c:v>
                </c:pt>
                <c:pt idx="2695">
                  <c:v>42117</c:v>
                </c:pt>
                <c:pt idx="2696">
                  <c:v>42117</c:v>
                </c:pt>
                <c:pt idx="2697">
                  <c:v>42117</c:v>
                </c:pt>
                <c:pt idx="2698">
                  <c:v>42117</c:v>
                </c:pt>
                <c:pt idx="2699">
                  <c:v>42117</c:v>
                </c:pt>
                <c:pt idx="2700">
                  <c:v>42117</c:v>
                </c:pt>
                <c:pt idx="2701">
                  <c:v>42117</c:v>
                </c:pt>
                <c:pt idx="2702">
                  <c:v>42117</c:v>
                </c:pt>
                <c:pt idx="2703">
                  <c:v>42117</c:v>
                </c:pt>
                <c:pt idx="2704">
                  <c:v>42117</c:v>
                </c:pt>
                <c:pt idx="2705">
                  <c:v>42117</c:v>
                </c:pt>
                <c:pt idx="2706">
                  <c:v>42117</c:v>
                </c:pt>
                <c:pt idx="2707">
                  <c:v>42117</c:v>
                </c:pt>
                <c:pt idx="2708">
                  <c:v>42117</c:v>
                </c:pt>
                <c:pt idx="2709">
                  <c:v>42117</c:v>
                </c:pt>
                <c:pt idx="2710">
                  <c:v>42117</c:v>
                </c:pt>
                <c:pt idx="2711">
                  <c:v>42117</c:v>
                </c:pt>
                <c:pt idx="2712">
                  <c:v>42118</c:v>
                </c:pt>
                <c:pt idx="2713">
                  <c:v>42118</c:v>
                </c:pt>
                <c:pt idx="2714">
                  <c:v>42118</c:v>
                </c:pt>
                <c:pt idx="2715">
                  <c:v>42118</c:v>
                </c:pt>
                <c:pt idx="2716">
                  <c:v>42118</c:v>
                </c:pt>
                <c:pt idx="2717">
                  <c:v>42118</c:v>
                </c:pt>
                <c:pt idx="2718">
                  <c:v>42118</c:v>
                </c:pt>
                <c:pt idx="2719">
                  <c:v>42118</c:v>
                </c:pt>
                <c:pt idx="2720">
                  <c:v>42118</c:v>
                </c:pt>
                <c:pt idx="2721">
                  <c:v>42118</c:v>
                </c:pt>
                <c:pt idx="2722">
                  <c:v>42118</c:v>
                </c:pt>
                <c:pt idx="2723">
                  <c:v>42118</c:v>
                </c:pt>
                <c:pt idx="2724">
                  <c:v>42118</c:v>
                </c:pt>
                <c:pt idx="2725">
                  <c:v>42118</c:v>
                </c:pt>
                <c:pt idx="2726">
                  <c:v>42118</c:v>
                </c:pt>
                <c:pt idx="2727">
                  <c:v>42118</c:v>
                </c:pt>
                <c:pt idx="2728">
                  <c:v>42118</c:v>
                </c:pt>
                <c:pt idx="2729">
                  <c:v>42118</c:v>
                </c:pt>
                <c:pt idx="2730">
                  <c:v>42118</c:v>
                </c:pt>
                <c:pt idx="2731">
                  <c:v>42118</c:v>
                </c:pt>
                <c:pt idx="2732">
                  <c:v>42118</c:v>
                </c:pt>
                <c:pt idx="2733">
                  <c:v>42118</c:v>
                </c:pt>
                <c:pt idx="2734">
                  <c:v>42118</c:v>
                </c:pt>
                <c:pt idx="2735">
                  <c:v>42118</c:v>
                </c:pt>
                <c:pt idx="2736">
                  <c:v>42119</c:v>
                </c:pt>
                <c:pt idx="2737">
                  <c:v>42119</c:v>
                </c:pt>
                <c:pt idx="2738">
                  <c:v>42119</c:v>
                </c:pt>
                <c:pt idx="2739">
                  <c:v>42119</c:v>
                </c:pt>
                <c:pt idx="2740">
                  <c:v>42119</c:v>
                </c:pt>
                <c:pt idx="2741">
                  <c:v>42119</c:v>
                </c:pt>
                <c:pt idx="2742">
                  <c:v>42119</c:v>
                </c:pt>
                <c:pt idx="2743">
                  <c:v>42119</c:v>
                </c:pt>
                <c:pt idx="2744">
                  <c:v>42119</c:v>
                </c:pt>
                <c:pt idx="2745">
                  <c:v>42119</c:v>
                </c:pt>
                <c:pt idx="2746">
                  <c:v>42119</c:v>
                </c:pt>
                <c:pt idx="2747">
                  <c:v>42119</c:v>
                </c:pt>
                <c:pt idx="2748">
                  <c:v>42119</c:v>
                </c:pt>
                <c:pt idx="2749">
                  <c:v>42119</c:v>
                </c:pt>
                <c:pt idx="2750">
                  <c:v>42119</c:v>
                </c:pt>
                <c:pt idx="2751">
                  <c:v>42119</c:v>
                </c:pt>
                <c:pt idx="2752">
                  <c:v>42119</c:v>
                </c:pt>
                <c:pt idx="2753">
                  <c:v>42119</c:v>
                </c:pt>
                <c:pt idx="2754">
                  <c:v>42119</c:v>
                </c:pt>
                <c:pt idx="2755">
                  <c:v>42119</c:v>
                </c:pt>
                <c:pt idx="2756">
                  <c:v>42119</c:v>
                </c:pt>
                <c:pt idx="2757">
                  <c:v>42119</c:v>
                </c:pt>
                <c:pt idx="2758">
                  <c:v>42119</c:v>
                </c:pt>
                <c:pt idx="2759">
                  <c:v>42119</c:v>
                </c:pt>
                <c:pt idx="2760">
                  <c:v>42120</c:v>
                </c:pt>
                <c:pt idx="2761">
                  <c:v>42120</c:v>
                </c:pt>
                <c:pt idx="2762">
                  <c:v>42120</c:v>
                </c:pt>
                <c:pt idx="2763">
                  <c:v>42120</c:v>
                </c:pt>
                <c:pt idx="2764">
                  <c:v>42120</c:v>
                </c:pt>
                <c:pt idx="2765">
                  <c:v>42120</c:v>
                </c:pt>
                <c:pt idx="2766">
                  <c:v>42120</c:v>
                </c:pt>
                <c:pt idx="2767">
                  <c:v>42120</c:v>
                </c:pt>
                <c:pt idx="2768">
                  <c:v>42120</c:v>
                </c:pt>
                <c:pt idx="2769">
                  <c:v>42120</c:v>
                </c:pt>
                <c:pt idx="2770">
                  <c:v>42120</c:v>
                </c:pt>
                <c:pt idx="2771">
                  <c:v>42120</c:v>
                </c:pt>
                <c:pt idx="2772">
                  <c:v>42120</c:v>
                </c:pt>
                <c:pt idx="2773">
                  <c:v>42120</c:v>
                </c:pt>
                <c:pt idx="2774">
                  <c:v>42120</c:v>
                </c:pt>
                <c:pt idx="2775">
                  <c:v>42120</c:v>
                </c:pt>
                <c:pt idx="2776">
                  <c:v>42120</c:v>
                </c:pt>
                <c:pt idx="2777">
                  <c:v>42120</c:v>
                </c:pt>
                <c:pt idx="2778">
                  <c:v>42120</c:v>
                </c:pt>
                <c:pt idx="2779">
                  <c:v>42120</c:v>
                </c:pt>
                <c:pt idx="2780">
                  <c:v>42120</c:v>
                </c:pt>
                <c:pt idx="2781">
                  <c:v>42120</c:v>
                </c:pt>
                <c:pt idx="2782">
                  <c:v>42120</c:v>
                </c:pt>
                <c:pt idx="2783">
                  <c:v>42120</c:v>
                </c:pt>
                <c:pt idx="2784">
                  <c:v>42121</c:v>
                </c:pt>
                <c:pt idx="2785">
                  <c:v>42121</c:v>
                </c:pt>
                <c:pt idx="2786">
                  <c:v>42121</c:v>
                </c:pt>
                <c:pt idx="2787">
                  <c:v>42121</c:v>
                </c:pt>
                <c:pt idx="2788">
                  <c:v>42121</c:v>
                </c:pt>
                <c:pt idx="2789">
                  <c:v>42121</c:v>
                </c:pt>
                <c:pt idx="2790">
                  <c:v>42121</c:v>
                </c:pt>
                <c:pt idx="2791">
                  <c:v>42121</c:v>
                </c:pt>
                <c:pt idx="2792">
                  <c:v>42121</c:v>
                </c:pt>
                <c:pt idx="2793">
                  <c:v>42121</c:v>
                </c:pt>
                <c:pt idx="2794">
                  <c:v>42121</c:v>
                </c:pt>
                <c:pt idx="2795">
                  <c:v>42121</c:v>
                </c:pt>
                <c:pt idx="2796">
                  <c:v>42121</c:v>
                </c:pt>
                <c:pt idx="2797">
                  <c:v>42121</c:v>
                </c:pt>
                <c:pt idx="2798">
                  <c:v>42121</c:v>
                </c:pt>
                <c:pt idx="2799">
                  <c:v>42121</c:v>
                </c:pt>
                <c:pt idx="2800">
                  <c:v>42121</c:v>
                </c:pt>
                <c:pt idx="2801">
                  <c:v>42121</c:v>
                </c:pt>
                <c:pt idx="2802">
                  <c:v>42121</c:v>
                </c:pt>
                <c:pt idx="2803">
                  <c:v>42121</c:v>
                </c:pt>
                <c:pt idx="2804">
                  <c:v>42121</c:v>
                </c:pt>
                <c:pt idx="2805">
                  <c:v>42121</c:v>
                </c:pt>
                <c:pt idx="2806">
                  <c:v>42121</c:v>
                </c:pt>
                <c:pt idx="2807">
                  <c:v>42121</c:v>
                </c:pt>
                <c:pt idx="2808">
                  <c:v>42122</c:v>
                </c:pt>
                <c:pt idx="2809">
                  <c:v>42122</c:v>
                </c:pt>
                <c:pt idx="2810">
                  <c:v>42122</c:v>
                </c:pt>
                <c:pt idx="2811">
                  <c:v>42122</c:v>
                </c:pt>
                <c:pt idx="2812">
                  <c:v>42122</c:v>
                </c:pt>
                <c:pt idx="2813">
                  <c:v>42122</c:v>
                </c:pt>
                <c:pt idx="2814">
                  <c:v>42122</c:v>
                </c:pt>
                <c:pt idx="2815">
                  <c:v>42122</c:v>
                </c:pt>
                <c:pt idx="2816">
                  <c:v>42122</c:v>
                </c:pt>
                <c:pt idx="2817">
                  <c:v>42122</c:v>
                </c:pt>
                <c:pt idx="2818">
                  <c:v>42122</c:v>
                </c:pt>
                <c:pt idx="2819">
                  <c:v>42122</c:v>
                </c:pt>
                <c:pt idx="2820">
                  <c:v>42122</c:v>
                </c:pt>
                <c:pt idx="2821">
                  <c:v>42122</c:v>
                </c:pt>
                <c:pt idx="2822">
                  <c:v>42122</c:v>
                </c:pt>
                <c:pt idx="2823">
                  <c:v>42122</c:v>
                </c:pt>
                <c:pt idx="2824">
                  <c:v>42122</c:v>
                </c:pt>
                <c:pt idx="2825">
                  <c:v>42122</c:v>
                </c:pt>
                <c:pt idx="2826">
                  <c:v>42122</c:v>
                </c:pt>
                <c:pt idx="2827">
                  <c:v>42122</c:v>
                </c:pt>
                <c:pt idx="2828">
                  <c:v>42122</c:v>
                </c:pt>
                <c:pt idx="2829">
                  <c:v>42122</c:v>
                </c:pt>
                <c:pt idx="2830">
                  <c:v>42122</c:v>
                </c:pt>
                <c:pt idx="2831">
                  <c:v>42122</c:v>
                </c:pt>
                <c:pt idx="2832">
                  <c:v>42123</c:v>
                </c:pt>
                <c:pt idx="2833">
                  <c:v>42123</c:v>
                </c:pt>
                <c:pt idx="2834">
                  <c:v>42123</c:v>
                </c:pt>
                <c:pt idx="2835">
                  <c:v>42123</c:v>
                </c:pt>
                <c:pt idx="2836">
                  <c:v>42123</c:v>
                </c:pt>
                <c:pt idx="2837">
                  <c:v>42123</c:v>
                </c:pt>
                <c:pt idx="2838">
                  <c:v>42123</c:v>
                </c:pt>
                <c:pt idx="2839">
                  <c:v>42123</c:v>
                </c:pt>
                <c:pt idx="2840">
                  <c:v>42123</c:v>
                </c:pt>
                <c:pt idx="2841">
                  <c:v>42123</c:v>
                </c:pt>
                <c:pt idx="2842">
                  <c:v>42123</c:v>
                </c:pt>
                <c:pt idx="2843">
                  <c:v>42123</c:v>
                </c:pt>
                <c:pt idx="2844">
                  <c:v>42123</c:v>
                </c:pt>
                <c:pt idx="2845">
                  <c:v>42123</c:v>
                </c:pt>
                <c:pt idx="2846">
                  <c:v>42123</c:v>
                </c:pt>
                <c:pt idx="2847">
                  <c:v>42123</c:v>
                </c:pt>
                <c:pt idx="2848">
                  <c:v>42123</c:v>
                </c:pt>
                <c:pt idx="2849">
                  <c:v>42123</c:v>
                </c:pt>
                <c:pt idx="2850">
                  <c:v>42123</c:v>
                </c:pt>
                <c:pt idx="2851">
                  <c:v>42123</c:v>
                </c:pt>
                <c:pt idx="2852">
                  <c:v>42123</c:v>
                </c:pt>
                <c:pt idx="2853">
                  <c:v>42123</c:v>
                </c:pt>
                <c:pt idx="2854">
                  <c:v>42123</c:v>
                </c:pt>
                <c:pt idx="2855">
                  <c:v>42123</c:v>
                </c:pt>
                <c:pt idx="2856">
                  <c:v>42124</c:v>
                </c:pt>
                <c:pt idx="2857">
                  <c:v>42124</c:v>
                </c:pt>
                <c:pt idx="2858">
                  <c:v>42124</c:v>
                </c:pt>
                <c:pt idx="2859">
                  <c:v>42124</c:v>
                </c:pt>
                <c:pt idx="2860">
                  <c:v>42124</c:v>
                </c:pt>
                <c:pt idx="2861">
                  <c:v>42124</c:v>
                </c:pt>
                <c:pt idx="2862">
                  <c:v>42124</c:v>
                </c:pt>
                <c:pt idx="2863">
                  <c:v>42124</c:v>
                </c:pt>
                <c:pt idx="2864">
                  <c:v>42124</c:v>
                </c:pt>
                <c:pt idx="2865">
                  <c:v>42124</c:v>
                </c:pt>
                <c:pt idx="2866">
                  <c:v>42124</c:v>
                </c:pt>
                <c:pt idx="2867">
                  <c:v>42124</c:v>
                </c:pt>
                <c:pt idx="2868">
                  <c:v>42124</c:v>
                </c:pt>
                <c:pt idx="2869">
                  <c:v>42124</c:v>
                </c:pt>
                <c:pt idx="2870">
                  <c:v>42124</c:v>
                </c:pt>
                <c:pt idx="2871">
                  <c:v>42124</c:v>
                </c:pt>
                <c:pt idx="2872">
                  <c:v>42124</c:v>
                </c:pt>
                <c:pt idx="2873">
                  <c:v>42124</c:v>
                </c:pt>
                <c:pt idx="2874">
                  <c:v>42124</c:v>
                </c:pt>
                <c:pt idx="2875">
                  <c:v>42124</c:v>
                </c:pt>
                <c:pt idx="2876">
                  <c:v>42124</c:v>
                </c:pt>
                <c:pt idx="2877">
                  <c:v>42124</c:v>
                </c:pt>
                <c:pt idx="2878">
                  <c:v>42124</c:v>
                </c:pt>
                <c:pt idx="2879">
                  <c:v>42124</c:v>
                </c:pt>
                <c:pt idx="2880">
                  <c:v>42125</c:v>
                </c:pt>
                <c:pt idx="2881">
                  <c:v>42125</c:v>
                </c:pt>
                <c:pt idx="2882">
                  <c:v>42125</c:v>
                </c:pt>
                <c:pt idx="2883">
                  <c:v>42125</c:v>
                </c:pt>
                <c:pt idx="2884">
                  <c:v>42125</c:v>
                </c:pt>
                <c:pt idx="2885">
                  <c:v>42125</c:v>
                </c:pt>
                <c:pt idx="2886">
                  <c:v>42125</c:v>
                </c:pt>
                <c:pt idx="2887">
                  <c:v>42125</c:v>
                </c:pt>
                <c:pt idx="2888">
                  <c:v>42125</c:v>
                </c:pt>
                <c:pt idx="2889">
                  <c:v>42125</c:v>
                </c:pt>
                <c:pt idx="2890">
                  <c:v>42125</c:v>
                </c:pt>
                <c:pt idx="2891">
                  <c:v>42125</c:v>
                </c:pt>
                <c:pt idx="2892">
                  <c:v>42125</c:v>
                </c:pt>
                <c:pt idx="2893">
                  <c:v>42125</c:v>
                </c:pt>
                <c:pt idx="2894">
                  <c:v>42125</c:v>
                </c:pt>
                <c:pt idx="2895">
                  <c:v>42125</c:v>
                </c:pt>
                <c:pt idx="2896">
                  <c:v>42125</c:v>
                </c:pt>
                <c:pt idx="2897">
                  <c:v>42125</c:v>
                </c:pt>
                <c:pt idx="2898">
                  <c:v>42125</c:v>
                </c:pt>
                <c:pt idx="2899">
                  <c:v>42125</c:v>
                </c:pt>
                <c:pt idx="2900">
                  <c:v>42125</c:v>
                </c:pt>
                <c:pt idx="2901">
                  <c:v>42125</c:v>
                </c:pt>
                <c:pt idx="2902">
                  <c:v>42125</c:v>
                </c:pt>
                <c:pt idx="2903">
                  <c:v>42125</c:v>
                </c:pt>
                <c:pt idx="2904">
                  <c:v>42126</c:v>
                </c:pt>
                <c:pt idx="2905">
                  <c:v>42126</c:v>
                </c:pt>
                <c:pt idx="2906">
                  <c:v>42126</c:v>
                </c:pt>
                <c:pt idx="2907">
                  <c:v>42126</c:v>
                </c:pt>
                <c:pt idx="2908">
                  <c:v>42126</c:v>
                </c:pt>
                <c:pt idx="2909">
                  <c:v>42126</c:v>
                </c:pt>
                <c:pt idx="2910">
                  <c:v>42126</c:v>
                </c:pt>
                <c:pt idx="2911">
                  <c:v>42126</c:v>
                </c:pt>
                <c:pt idx="2912">
                  <c:v>42126</c:v>
                </c:pt>
                <c:pt idx="2913">
                  <c:v>42126</c:v>
                </c:pt>
                <c:pt idx="2914">
                  <c:v>42126</c:v>
                </c:pt>
                <c:pt idx="2915">
                  <c:v>42126</c:v>
                </c:pt>
                <c:pt idx="2916">
                  <c:v>42126</c:v>
                </c:pt>
                <c:pt idx="2917">
                  <c:v>42126</c:v>
                </c:pt>
                <c:pt idx="2918">
                  <c:v>42126</c:v>
                </c:pt>
                <c:pt idx="2919">
                  <c:v>42126</c:v>
                </c:pt>
                <c:pt idx="2920">
                  <c:v>42126</c:v>
                </c:pt>
                <c:pt idx="2921">
                  <c:v>42126</c:v>
                </c:pt>
                <c:pt idx="2922">
                  <c:v>42126</c:v>
                </c:pt>
                <c:pt idx="2923">
                  <c:v>42126</c:v>
                </c:pt>
                <c:pt idx="2924">
                  <c:v>42126</c:v>
                </c:pt>
                <c:pt idx="2925">
                  <c:v>42126</c:v>
                </c:pt>
                <c:pt idx="2926">
                  <c:v>42126</c:v>
                </c:pt>
                <c:pt idx="2927">
                  <c:v>42126</c:v>
                </c:pt>
                <c:pt idx="2928">
                  <c:v>42127</c:v>
                </c:pt>
                <c:pt idx="2929">
                  <c:v>42127</c:v>
                </c:pt>
                <c:pt idx="2930">
                  <c:v>42127</c:v>
                </c:pt>
                <c:pt idx="2931">
                  <c:v>42127</c:v>
                </c:pt>
                <c:pt idx="2932">
                  <c:v>42127</c:v>
                </c:pt>
                <c:pt idx="2933">
                  <c:v>42127</c:v>
                </c:pt>
                <c:pt idx="2934">
                  <c:v>42127</c:v>
                </c:pt>
                <c:pt idx="2935">
                  <c:v>42127</c:v>
                </c:pt>
                <c:pt idx="2936">
                  <c:v>42127</c:v>
                </c:pt>
                <c:pt idx="2937">
                  <c:v>42127</c:v>
                </c:pt>
                <c:pt idx="2938">
                  <c:v>42127</c:v>
                </c:pt>
                <c:pt idx="2939">
                  <c:v>42127</c:v>
                </c:pt>
                <c:pt idx="2940">
                  <c:v>42127</c:v>
                </c:pt>
                <c:pt idx="2941">
                  <c:v>42127</c:v>
                </c:pt>
                <c:pt idx="2942">
                  <c:v>42127</c:v>
                </c:pt>
                <c:pt idx="2943">
                  <c:v>42127</c:v>
                </c:pt>
                <c:pt idx="2944">
                  <c:v>42127</c:v>
                </c:pt>
                <c:pt idx="2945">
                  <c:v>42127</c:v>
                </c:pt>
                <c:pt idx="2946">
                  <c:v>42127</c:v>
                </c:pt>
                <c:pt idx="2947">
                  <c:v>42127</c:v>
                </c:pt>
                <c:pt idx="2948">
                  <c:v>42127</c:v>
                </c:pt>
                <c:pt idx="2949">
                  <c:v>42127</c:v>
                </c:pt>
                <c:pt idx="2950">
                  <c:v>42127</c:v>
                </c:pt>
                <c:pt idx="2951">
                  <c:v>42127</c:v>
                </c:pt>
                <c:pt idx="2952">
                  <c:v>42128</c:v>
                </c:pt>
                <c:pt idx="2953">
                  <c:v>42128</c:v>
                </c:pt>
                <c:pt idx="2954">
                  <c:v>42128</c:v>
                </c:pt>
                <c:pt idx="2955">
                  <c:v>42128</c:v>
                </c:pt>
                <c:pt idx="2956">
                  <c:v>42128</c:v>
                </c:pt>
                <c:pt idx="2957">
                  <c:v>42128</c:v>
                </c:pt>
                <c:pt idx="2958">
                  <c:v>42128</c:v>
                </c:pt>
                <c:pt idx="2959">
                  <c:v>42128</c:v>
                </c:pt>
                <c:pt idx="2960">
                  <c:v>42128</c:v>
                </c:pt>
                <c:pt idx="2961">
                  <c:v>42128</c:v>
                </c:pt>
                <c:pt idx="2962">
                  <c:v>42128</c:v>
                </c:pt>
                <c:pt idx="2963">
                  <c:v>42128</c:v>
                </c:pt>
                <c:pt idx="2964">
                  <c:v>42128</c:v>
                </c:pt>
                <c:pt idx="2965">
                  <c:v>42128</c:v>
                </c:pt>
                <c:pt idx="2966">
                  <c:v>42128</c:v>
                </c:pt>
                <c:pt idx="2967">
                  <c:v>42128</c:v>
                </c:pt>
                <c:pt idx="2968">
                  <c:v>42128</c:v>
                </c:pt>
                <c:pt idx="2969">
                  <c:v>42128</c:v>
                </c:pt>
                <c:pt idx="2970">
                  <c:v>42128</c:v>
                </c:pt>
                <c:pt idx="2971">
                  <c:v>42128</c:v>
                </c:pt>
                <c:pt idx="2972">
                  <c:v>42128</c:v>
                </c:pt>
                <c:pt idx="2973">
                  <c:v>42128</c:v>
                </c:pt>
                <c:pt idx="2974">
                  <c:v>42128</c:v>
                </c:pt>
                <c:pt idx="2975">
                  <c:v>42128</c:v>
                </c:pt>
                <c:pt idx="2976">
                  <c:v>42129</c:v>
                </c:pt>
                <c:pt idx="2977">
                  <c:v>42129</c:v>
                </c:pt>
                <c:pt idx="2978">
                  <c:v>42129</c:v>
                </c:pt>
                <c:pt idx="2979">
                  <c:v>42129</c:v>
                </c:pt>
                <c:pt idx="2980">
                  <c:v>42129</c:v>
                </c:pt>
                <c:pt idx="2981">
                  <c:v>42129</c:v>
                </c:pt>
                <c:pt idx="2982">
                  <c:v>42129</c:v>
                </c:pt>
                <c:pt idx="2983">
                  <c:v>42129</c:v>
                </c:pt>
                <c:pt idx="2984">
                  <c:v>42129</c:v>
                </c:pt>
                <c:pt idx="2985">
                  <c:v>42129</c:v>
                </c:pt>
                <c:pt idx="2986">
                  <c:v>42129</c:v>
                </c:pt>
                <c:pt idx="2987">
                  <c:v>42129</c:v>
                </c:pt>
                <c:pt idx="2988">
                  <c:v>42129</c:v>
                </c:pt>
                <c:pt idx="2989">
                  <c:v>42129</c:v>
                </c:pt>
                <c:pt idx="2990">
                  <c:v>42129</c:v>
                </c:pt>
                <c:pt idx="2991">
                  <c:v>42129</c:v>
                </c:pt>
                <c:pt idx="2992">
                  <c:v>42129</c:v>
                </c:pt>
                <c:pt idx="2993">
                  <c:v>42129</c:v>
                </c:pt>
                <c:pt idx="2994">
                  <c:v>42129</c:v>
                </c:pt>
                <c:pt idx="2995">
                  <c:v>42129</c:v>
                </c:pt>
                <c:pt idx="2996">
                  <c:v>42129</c:v>
                </c:pt>
                <c:pt idx="2997">
                  <c:v>42129</c:v>
                </c:pt>
                <c:pt idx="2998">
                  <c:v>42129</c:v>
                </c:pt>
                <c:pt idx="2999">
                  <c:v>42129</c:v>
                </c:pt>
                <c:pt idx="3000">
                  <c:v>42130</c:v>
                </c:pt>
                <c:pt idx="3001">
                  <c:v>42130</c:v>
                </c:pt>
                <c:pt idx="3002">
                  <c:v>42130</c:v>
                </c:pt>
                <c:pt idx="3003">
                  <c:v>42130</c:v>
                </c:pt>
                <c:pt idx="3004">
                  <c:v>42130</c:v>
                </c:pt>
                <c:pt idx="3005">
                  <c:v>42130</c:v>
                </c:pt>
                <c:pt idx="3006">
                  <c:v>42130</c:v>
                </c:pt>
                <c:pt idx="3007">
                  <c:v>42130</c:v>
                </c:pt>
                <c:pt idx="3008">
                  <c:v>42130</c:v>
                </c:pt>
                <c:pt idx="3009">
                  <c:v>42130</c:v>
                </c:pt>
                <c:pt idx="3010">
                  <c:v>42130</c:v>
                </c:pt>
                <c:pt idx="3011">
                  <c:v>42130</c:v>
                </c:pt>
                <c:pt idx="3012">
                  <c:v>42130</c:v>
                </c:pt>
                <c:pt idx="3013">
                  <c:v>42130</c:v>
                </c:pt>
                <c:pt idx="3014">
                  <c:v>42130</c:v>
                </c:pt>
                <c:pt idx="3015">
                  <c:v>42130</c:v>
                </c:pt>
                <c:pt idx="3016">
                  <c:v>42130</c:v>
                </c:pt>
                <c:pt idx="3017">
                  <c:v>42130</c:v>
                </c:pt>
                <c:pt idx="3018">
                  <c:v>42130</c:v>
                </c:pt>
                <c:pt idx="3019">
                  <c:v>42130</c:v>
                </c:pt>
                <c:pt idx="3020">
                  <c:v>42130</c:v>
                </c:pt>
                <c:pt idx="3021">
                  <c:v>42130</c:v>
                </c:pt>
                <c:pt idx="3022">
                  <c:v>42130</c:v>
                </c:pt>
                <c:pt idx="3023">
                  <c:v>42130</c:v>
                </c:pt>
                <c:pt idx="3024">
                  <c:v>42131</c:v>
                </c:pt>
                <c:pt idx="3025">
                  <c:v>42131</c:v>
                </c:pt>
                <c:pt idx="3026">
                  <c:v>42131</c:v>
                </c:pt>
                <c:pt idx="3027">
                  <c:v>42131</c:v>
                </c:pt>
                <c:pt idx="3028">
                  <c:v>42131</c:v>
                </c:pt>
                <c:pt idx="3029">
                  <c:v>42131</c:v>
                </c:pt>
                <c:pt idx="3030">
                  <c:v>42131</c:v>
                </c:pt>
                <c:pt idx="3031">
                  <c:v>42131</c:v>
                </c:pt>
                <c:pt idx="3032">
                  <c:v>42131</c:v>
                </c:pt>
                <c:pt idx="3033">
                  <c:v>42131</c:v>
                </c:pt>
                <c:pt idx="3034">
                  <c:v>42131</c:v>
                </c:pt>
                <c:pt idx="3035">
                  <c:v>42131</c:v>
                </c:pt>
                <c:pt idx="3036">
                  <c:v>42131</c:v>
                </c:pt>
                <c:pt idx="3037">
                  <c:v>42131</c:v>
                </c:pt>
                <c:pt idx="3038">
                  <c:v>42131</c:v>
                </c:pt>
                <c:pt idx="3039">
                  <c:v>42131</c:v>
                </c:pt>
                <c:pt idx="3040">
                  <c:v>42131</c:v>
                </c:pt>
                <c:pt idx="3041">
                  <c:v>42131</c:v>
                </c:pt>
                <c:pt idx="3042">
                  <c:v>42131</c:v>
                </c:pt>
                <c:pt idx="3043">
                  <c:v>42131</c:v>
                </c:pt>
                <c:pt idx="3044">
                  <c:v>42131</c:v>
                </c:pt>
                <c:pt idx="3045">
                  <c:v>42131</c:v>
                </c:pt>
                <c:pt idx="3046">
                  <c:v>42131</c:v>
                </c:pt>
                <c:pt idx="3047">
                  <c:v>42131</c:v>
                </c:pt>
                <c:pt idx="3048">
                  <c:v>42132</c:v>
                </c:pt>
                <c:pt idx="3049">
                  <c:v>42132</c:v>
                </c:pt>
                <c:pt idx="3050">
                  <c:v>42132</c:v>
                </c:pt>
                <c:pt idx="3051">
                  <c:v>42132</c:v>
                </c:pt>
                <c:pt idx="3052">
                  <c:v>42132</c:v>
                </c:pt>
                <c:pt idx="3053">
                  <c:v>42132</c:v>
                </c:pt>
                <c:pt idx="3054">
                  <c:v>42132</c:v>
                </c:pt>
                <c:pt idx="3055">
                  <c:v>42132</c:v>
                </c:pt>
                <c:pt idx="3056">
                  <c:v>42132</c:v>
                </c:pt>
                <c:pt idx="3057">
                  <c:v>42132</c:v>
                </c:pt>
                <c:pt idx="3058">
                  <c:v>42132</c:v>
                </c:pt>
                <c:pt idx="3059">
                  <c:v>42132</c:v>
                </c:pt>
                <c:pt idx="3060">
                  <c:v>42132</c:v>
                </c:pt>
                <c:pt idx="3061">
                  <c:v>42132</c:v>
                </c:pt>
                <c:pt idx="3062">
                  <c:v>42132</c:v>
                </c:pt>
                <c:pt idx="3063">
                  <c:v>42132</c:v>
                </c:pt>
                <c:pt idx="3064">
                  <c:v>42132</c:v>
                </c:pt>
                <c:pt idx="3065">
                  <c:v>42132</c:v>
                </c:pt>
                <c:pt idx="3066">
                  <c:v>42132</c:v>
                </c:pt>
                <c:pt idx="3067">
                  <c:v>42132</c:v>
                </c:pt>
                <c:pt idx="3068">
                  <c:v>42132</c:v>
                </c:pt>
                <c:pt idx="3069">
                  <c:v>42132</c:v>
                </c:pt>
                <c:pt idx="3070">
                  <c:v>42132</c:v>
                </c:pt>
                <c:pt idx="3071">
                  <c:v>42132</c:v>
                </c:pt>
                <c:pt idx="3072">
                  <c:v>42133</c:v>
                </c:pt>
                <c:pt idx="3073">
                  <c:v>42133</c:v>
                </c:pt>
                <c:pt idx="3074">
                  <c:v>42133</c:v>
                </c:pt>
                <c:pt idx="3075">
                  <c:v>42133</c:v>
                </c:pt>
                <c:pt idx="3076">
                  <c:v>42133</c:v>
                </c:pt>
                <c:pt idx="3077">
                  <c:v>42133</c:v>
                </c:pt>
                <c:pt idx="3078">
                  <c:v>42133</c:v>
                </c:pt>
                <c:pt idx="3079">
                  <c:v>42133</c:v>
                </c:pt>
                <c:pt idx="3080">
                  <c:v>42133</c:v>
                </c:pt>
                <c:pt idx="3081">
                  <c:v>42133</c:v>
                </c:pt>
                <c:pt idx="3082">
                  <c:v>42133</c:v>
                </c:pt>
                <c:pt idx="3083">
                  <c:v>42133</c:v>
                </c:pt>
                <c:pt idx="3084">
                  <c:v>42133</c:v>
                </c:pt>
                <c:pt idx="3085">
                  <c:v>42133</c:v>
                </c:pt>
                <c:pt idx="3086">
                  <c:v>42133</c:v>
                </c:pt>
                <c:pt idx="3087">
                  <c:v>42133</c:v>
                </c:pt>
                <c:pt idx="3088">
                  <c:v>42133</c:v>
                </c:pt>
                <c:pt idx="3089">
                  <c:v>42133</c:v>
                </c:pt>
                <c:pt idx="3090">
                  <c:v>42133</c:v>
                </c:pt>
                <c:pt idx="3091">
                  <c:v>42133</c:v>
                </c:pt>
                <c:pt idx="3092">
                  <c:v>42133</c:v>
                </c:pt>
                <c:pt idx="3093">
                  <c:v>42133</c:v>
                </c:pt>
                <c:pt idx="3094">
                  <c:v>42133</c:v>
                </c:pt>
                <c:pt idx="3095">
                  <c:v>42133</c:v>
                </c:pt>
                <c:pt idx="3096">
                  <c:v>42134</c:v>
                </c:pt>
                <c:pt idx="3097">
                  <c:v>42134</c:v>
                </c:pt>
                <c:pt idx="3098">
                  <c:v>42134</c:v>
                </c:pt>
                <c:pt idx="3099">
                  <c:v>42134</c:v>
                </c:pt>
                <c:pt idx="3100">
                  <c:v>42134</c:v>
                </c:pt>
                <c:pt idx="3101">
                  <c:v>42134</c:v>
                </c:pt>
                <c:pt idx="3102">
                  <c:v>42134</c:v>
                </c:pt>
                <c:pt idx="3103">
                  <c:v>42134</c:v>
                </c:pt>
                <c:pt idx="3104">
                  <c:v>42134</c:v>
                </c:pt>
                <c:pt idx="3105">
                  <c:v>42134</c:v>
                </c:pt>
                <c:pt idx="3106">
                  <c:v>42134</c:v>
                </c:pt>
                <c:pt idx="3107">
                  <c:v>42134</c:v>
                </c:pt>
                <c:pt idx="3108">
                  <c:v>42134</c:v>
                </c:pt>
                <c:pt idx="3109">
                  <c:v>42134</c:v>
                </c:pt>
                <c:pt idx="3110">
                  <c:v>42134</c:v>
                </c:pt>
                <c:pt idx="3111">
                  <c:v>42134</c:v>
                </c:pt>
                <c:pt idx="3112">
                  <c:v>42134</c:v>
                </c:pt>
                <c:pt idx="3113">
                  <c:v>42134</c:v>
                </c:pt>
                <c:pt idx="3114">
                  <c:v>42134</c:v>
                </c:pt>
                <c:pt idx="3115">
                  <c:v>42134</c:v>
                </c:pt>
                <c:pt idx="3116">
                  <c:v>42134</c:v>
                </c:pt>
                <c:pt idx="3117">
                  <c:v>42134</c:v>
                </c:pt>
                <c:pt idx="3118">
                  <c:v>42134</c:v>
                </c:pt>
                <c:pt idx="3119">
                  <c:v>42134</c:v>
                </c:pt>
                <c:pt idx="3120">
                  <c:v>42135</c:v>
                </c:pt>
                <c:pt idx="3121">
                  <c:v>42135</c:v>
                </c:pt>
                <c:pt idx="3122">
                  <c:v>42135</c:v>
                </c:pt>
                <c:pt idx="3123">
                  <c:v>42135</c:v>
                </c:pt>
                <c:pt idx="3124">
                  <c:v>42135</c:v>
                </c:pt>
                <c:pt idx="3125">
                  <c:v>42135</c:v>
                </c:pt>
                <c:pt idx="3126">
                  <c:v>42135</c:v>
                </c:pt>
                <c:pt idx="3127">
                  <c:v>42135</c:v>
                </c:pt>
                <c:pt idx="3128">
                  <c:v>42135</c:v>
                </c:pt>
                <c:pt idx="3129">
                  <c:v>42135</c:v>
                </c:pt>
                <c:pt idx="3130">
                  <c:v>42135</c:v>
                </c:pt>
                <c:pt idx="3131">
                  <c:v>42135</c:v>
                </c:pt>
                <c:pt idx="3132">
                  <c:v>42135</c:v>
                </c:pt>
                <c:pt idx="3133">
                  <c:v>42135</c:v>
                </c:pt>
                <c:pt idx="3134">
                  <c:v>42135</c:v>
                </c:pt>
                <c:pt idx="3135">
                  <c:v>42135</c:v>
                </c:pt>
                <c:pt idx="3136">
                  <c:v>42135</c:v>
                </c:pt>
                <c:pt idx="3137">
                  <c:v>42135</c:v>
                </c:pt>
                <c:pt idx="3138">
                  <c:v>42135</c:v>
                </c:pt>
                <c:pt idx="3139">
                  <c:v>42135</c:v>
                </c:pt>
                <c:pt idx="3140">
                  <c:v>42135</c:v>
                </c:pt>
                <c:pt idx="3141">
                  <c:v>42135</c:v>
                </c:pt>
                <c:pt idx="3142">
                  <c:v>42135</c:v>
                </c:pt>
                <c:pt idx="3143">
                  <c:v>42135</c:v>
                </c:pt>
                <c:pt idx="3144">
                  <c:v>42136</c:v>
                </c:pt>
                <c:pt idx="3145">
                  <c:v>42136</c:v>
                </c:pt>
                <c:pt idx="3146">
                  <c:v>42136</c:v>
                </c:pt>
                <c:pt idx="3147">
                  <c:v>42136</c:v>
                </c:pt>
                <c:pt idx="3148">
                  <c:v>42136</c:v>
                </c:pt>
                <c:pt idx="3149">
                  <c:v>42136</c:v>
                </c:pt>
                <c:pt idx="3150">
                  <c:v>42136</c:v>
                </c:pt>
                <c:pt idx="3151">
                  <c:v>42136</c:v>
                </c:pt>
                <c:pt idx="3152">
                  <c:v>42136</c:v>
                </c:pt>
                <c:pt idx="3153">
                  <c:v>42136</c:v>
                </c:pt>
                <c:pt idx="3154">
                  <c:v>42136</c:v>
                </c:pt>
                <c:pt idx="3155">
                  <c:v>42136</c:v>
                </c:pt>
                <c:pt idx="3156">
                  <c:v>42136</c:v>
                </c:pt>
                <c:pt idx="3157">
                  <c:v>42136</c:v>
                </c:pt>
                <c:pt idx="3158">
                  <c:v>42136</c:v>
                </c:pt>
                <c:pt idx="3159">
                  <c:v>42136</c:v>
                </c:pt>
                <c:pt idx="3160">
                  <c:v>42136</c:v>
                </c:pt>
                <c:pt idx="3161">
                  <c:v>42136</c:v>
                </c:pt>
                <c:pt idx="3162">
                  <c:v>42136</c:v>
                </c:pt>
                <c:pt idx="3163">
                  <c:v>42136</c:v>
                </c:pt>
                <c:pt idx="3164">
                  <c:v>42136</c:v>
                </c:pt>
                <c:pt idx="3165">
                  <c:v>42136</c:v>
                </c:pt>
                <c:pt idx="3166">
                  <c:v>42136</c:v>
                </c:pt>
                <c:pt idx="3167">
                  <c:v>42136</c:v>
                </c:pt>
                <c:pt idx="3168">
                  <c:v>42137</c:v>
                </c:pt>
                <c:pt idx="3169">
                  <c:v>42137</c:v>
                </c:pt>
                <c:pt idx="3170">
                  <c:v>42137</c:v>
                </c:pt>
                <c:pt idx="3171">
                  <c:v>42137</c:v>
                </c:pt>
                <c:pt idx="3172">
                  <c:v>42137</c:v>
                </c:pt>
                <c:pt idx="3173">
                  <c:v>42137</c:v>
                </c:pt>
                <c:pt idx="3174">
                  <c:v>42137</c:v>
                </c:pt>
                <c:pt idx="3175">
                  <c:v>42137</c:v>
                </c:pt>
                <c:pt idx="3176">
                  <c:v>42137</c:v>
                </c:pt>
                <c:pt idx="3177">
                  <c:v>42137</c:v>
                </c:pt>
                <c:pt idx="3178">
                  <c:v>42137</c:v>
                </c:pt>
                <c:pt idx="3179">
                  <c:v>42137</c:v>
                </c:pt>
                <c:pt idx="3180">
                  <c:v>42137</c:v>
                </c:pt>
                <c:pt idx="3181">
                  <c:v>42137</c:v>
                </c:pt>
                <c:pt idx="3182">
                  <c:v>42137</c:v>
                </c:pt>
                <c:pt idx="3183">
                  <c:v>42137</c:v>
                </c:pt>
                <c:pt idx="3184">
                  <c:v>42137</c:v>
                </c:pt>
                <c:pt idx="3185">
                  <c:v>42137</c:v>
                </c:pt>
                <c:pt idx="3186">
                  <c:v>42137</c:v>
                </c:pt>
                <c:pt idx="3187">
                  <c:v>42137</c:v>
                </c:pt>
                <c:pt idx="3188">
                  <c:v>42137</c:v>
                </c:pt>
                <c:pt idx="3189">
                  <c:v>42137</c:v>
                </c:pt>
                <c:pt idx="3190">
                  <c:v>42137</c:v>
                </c:pt>
                <c:pt idx="3191">
                  <c:v>42137</c:v>
                </c:pt>
                <c:pt idx="3192">
                  <c:v>42138</c:v>
                </c:pt>
                <c:pt idx="3193">
                  <c:v>42138</c:v>
                </c:pt>
                <c:pt idx="3194">
                  <c:v>42138</c:v>
                </c:pt>
                <c:pt idx="3195">
                  <c:v>42138</c:v>
                </c:pt>
                <c:pt idx="3196">
                  <c:v>42138</c:v>
                </c:pt>
                <c:pt idx="3197">
                  <c:v>42138</c:v>
                </c:pt>
                <c:pt idx="3198">
                  <c:v>42138</c:v>
                </c:pt>
                <c:pt idx="3199">
                  <c:v>42138</c:v>
                </c:pt>
                <c:pt idx="3200">
                  <c:v>42138</c:v>
                </c:pt>
                <c:pt idx="3201">
                  <c:v>42138</c:v>
                </c:pt>
                <c:pt idx="3202">
                  <c:v>42138</c:v>
                </c:pt>
                <c:pt idx="3203">
                  <c:v>42138</c:v>
                </c:pt>
                <c:pt idx="3204">
                  <c:v>42138</c:v>
                </c:pt>
                <c:pt idx="3205">
                  <c:v>42138</c:v>
                </c:pt>
                <c:pt idx="3206">
                  <c:v>42138</c:v>
                </c:pt>
                <c:pt idx="3207">
                  <c:v>42138</c:v>
                </c:pt>
                <c:pt idx="3208">
                  <c:v>42138</c:v>
                </c:pt>
                <c:pt idx="3209">
                  <c:v>42138</c:v>
                </c:pt>
                <c:pt idx="3210">
                  <c:v>42138</c:v>
                </c:pt>
                <c:pt idx="3211">
                  <c:v>42138</c:v>
                </c:pt>
                <c:pt idx="3212">
                  <c:v>42138</c:v>
                </c:pt>
                <c:pt idx="3213">
                  <c:v>42138</c:v>
                </c:pt>
                <c:pt idx="3214">
                  <c:v>42138</c:v>
                </c:pt>
                <c:pt idx="3215">
                  <c:v>42138</c:v>
                </c:pt>
                <c:pt idx="3216">
                  <c:v>42139</c:v>
                </c:pt>
                <c:pt idx="3217">
                  <c:v>42139</c:v>
                </c:pt>
                <c:pt idx="3218">
                  <c:v>42139</c:v>
                </c:pt>
                <c:pt idx="3219">
                  <c:v>42139</c:v>
                </c:pt>
                <c:pt idx="3220">
                  <c:v>42139</c:v>
                </c:pt>
                <c:pt idx="3221">
                  <c:v>42139</c:v>
                </c:pt>
                <c:pt idx="3222">
                  <c:v>42139</c:v>
                </c:pt>
                <c:pt idx="3223">
                  <c:v>42139</c:v>
                </c:pt>
                <c:pt idx="3224">
                  <c:v>42139</c:v>
                </c:pt>
                <c:pt idx="3225">
                  <c:v>42139</c:v>
                </c:pt>
                <c:pt idx="3226">
                  <c:v>42139</c:v>
                </c:pt>
                <c:pt idx="3227">
                  <c:v>42139</c:v>
                </c:pt>
                <c:pt idx="3228">
                  <c:v>42139</c:v>
                </c:pt>
                <c:pt idx="3229">
                  <c:v>42139</c:v>
                </c:pt>
                <c:pt idx="3230">
                  <c:v>42139</c:v>
                </c:pt>
                <c:pt idx="3231">
                  <c:v>42139</c:v>
                </c:pt>
                <c:pt idx="3232">
                  <c:v>42139</c:v>
                </c:pt>
                <c:pt idx="3233">
                  <c:v>42139</c:v>
                </c:pt>
                <c:pt idx="3234">
                  <c:v>42139</c:v>
                </c:pt>
                <c:pt idx="3235">
                  <c:v>42139</c:v>
                </c:pt>
                <c:pt idx="3236">
                  <c:v>42139</c:v>
                </c:pt>
                <c:pt idx="3237">
                  <c:v>42139</c:v>
                </c:pt>
                <c:pt idx="3238">
                  <c:v>42139</c:v>
                </c:pt>
                <c:pt idx="3239">
                  <c:v>42139</c:v>
                </c:pt>
                <c:pt idx="3240">
                  <c:v>42140</c:v>
                </c:pt>
                <c:pt idx="3241">
                  <c:v>42140</c:v>
                </c:pt>
                <c:pt idx="3242">
                  <c:v>42140</c:v>
                </c:pt>
                <c:pt idx="3243">
                  <c:v>42140</c:v>
                </c:pt>
                <c:pt idx="3244">
                  <c:v>42140</c:v>
                </c:pt>
                <c:pt idx="3245">
                  <c:v>42140</c:v>
                </c:pt>
                <c:pt idx="3246">
                  <c:v>42140</c:v>
                </c:pt>
                <c:pt idx="3247">
                  <c:v>42140</c:v>
                </c:pt>
                <c:pt idx="3248">
                  <c:v>42140</c:v>
                </c:pt>
                <c:pt idx="3249">
                  <c:v>42140</c:v>
                </c:pt>
                <c:pt idx="3250">
                  <c:v>42140</c:v>
                </c:pt>
                <c:pt idx="3251">
                  <c:v>42140</c:v>
                </c:pt>
                <c:pt idx="3252">
                  <c:v>42140</c:v>
                </c:pt>
                <c:pt idx="3253">
                  <c:v>42140</c:v>
                </c:pt>
                <c:pt idx="3254">
                  <c:v>42140</c:v>
                </c:pt>
                <c:pt idx="3255">
                  <c:v>42140</c:v>
                </c:pt>
                <c:pt idx="3256">
                  <c:v>42140</c:v>
                </c:pt>
                <c:pt idx="3257">
                  <c:v>42140</c:v>
                </c:pt>
                <c:pt idx="3258">
                  <c:v>42140</c:v>
                </c:pt>
                <c:pt idx="3259">
                  <c:v>42140</c:v>
                </c:pt>
                <c:pt idx="3260">
                  <c:v>42140</c:v>
                </c:pt>
                <c:pt idx="3261">
                  <c:v>42140</c:v>
                </c:pt>
                <c:pt idx="3262">
                  <c:v>42140</c:v>
                </c:pt>
                <c:pt idx="3263">
                  <c:v>42140</c:v>
                </c:pt>
                <c:pt idx="3264">
                  <c:v>42141</c:v>
                </c:pt>
                <c:pt idx="3265">
                  <c:v>42141</c:v>
                </c:pt>
                <c:pt idx="3266">
                  <c:v>42141</c:v>
                </c:pt>
                <c:pt idx="3267">
                  <c:v>42141</c:v>
                </c:pt>
                <c:pt idx="3268">
                  <c:v>42141</c:v>
                </c:pt>
                <c:pt idx="3269">
                  <c:v>42141</c:v>
                </c:pt>
                <c:pt idx="3270">
                  <c:v>42141</c:v>
                </c:pt>
                <c:pt idx="3271">
                  <c:v>42141</c:v>
                </c:pt>
                <c:pt idx="3272">
                  <c:v>42141</c:v>
                </c:pt>
                <c:pt idx="3273">
                  <c:v>42141</c:v>
                </c:pt>
                <c:pt idx="3274">
                  <c:v>42141</c:v>
                </c:pt>
                <c:pt idx="3275">
                  <c:v>42141</c:v>
                </c:pt>
                <c:pt idx="3276">
                  <c:v>42141</c:v>
                </c:pt>
                <c:pt idx="3277">
                  <c:v>42141</c:v>
                </c:pt>
                <c:pt idx="3278">
                  <c:v>42141</c:v>
                </c:pt>
                <c:pt idx="3279">
                  <c:v>42141</c:v>
                </c:pt>
                <c:pt idx="3280">
                  <c:v>42141</c:v>
                </c:pt>
                <c:pt idx="3281">
                  <c:v>42141</c:v>
                </c:pt>
                <c:pt idx="3282">
                  <c:v>42141</c:v>
                </c:pt>
                <c:pt idx="3283">
                  <c:v>42141</c:v>
                </c:pt>
                <c:pt idx="3284">
                  <c:v>42141</c:v>
                </c:pt>
                <c:pt idx="3285">
                  <c:v>42141</c:v>
                </c:pt>
                <c:pt idx="3286">
                  <c:v>42141</c:v>
                </c:pt>
                <c:pt idx="3287">
                  <c:v>42141</c:v>
                </c:pt>
                <c:pt idx="3288">
                  <c:v>42142</c:v>
                </c:pt>
                <c:pt idx="3289">
                  <c:v>42142</c:v>
                </c:pt>
                <c:pt idx="3290">
                  <c:v>42142</c:v>
                </c:pt>
                <c:pt idx="3291">
                  <c:v>42142</c:v>
                </c:pt>
                <c:pt idx="3292">
                  <c:v>42142</c:v>
                </c:pt>
                <c:pt idx="3293">
                  <c:v>42142</c:v>
                </c:pt>
                <c:pt idx="3294">
                  <c:v>42142</c:v>
                </c:pt>
                <c:pt idx="3295">
                  <c:v>42142</c:v>
                </c:pt>
                <c:pt idx="3296">
                  <c:v>42142</c:v>
                </c:pt>
                <c:pt idx="3297">
                  <c:v>42142</c:v>
                </c:pt>
                <c:pt idx="3298">
                  <c:v>42142</c:v>
                </c:pt>
                <c:pt idx="3299">
                  <c:v>42142</c:v>
                </c:pt>
                <c:pt idx="3300">
                  <c:v>42142</c:v>
                </c:pt>
                <c:pt idx="3301">
                  <c:v>42142</c:v>
                </c:pt>
                <c:pt idx="3302">
                  <c:v>42142</c:v>
                </c:pt>
                <c:pt idx="3303">
                  <c:v>42142</c:v>
                </c:pt>
                <c:pt idx="3304">
                  <c:v>42142</c:v>
                </c:pt>
                <c:pt idx="3305">
                  <c:v>42142</c:v>
                </c:pt>
                <c:pt idx="3306">
                  <c:v>42142</c:v>
                </c:pt>
                <c:pt idx="3307">
                  <c:v>42142</c:v>
                </c:pt>
                <c:pt idx="3308">
                  <c:v>42142</c:v>
                </c:pt>
                <c:pt idx="3309">
                  <c:v>42142</c:v>
                </c:pt>
                <c:pt idx="3310">
                  <c:v>42142</c:v>
                </c:pt>
                <c:pt idx="3311">
                  <c:v>42142</c:v>
                </c:pt>
                <c:pt idx="3312">
                  <c:v>42143</c:v>
                </c:pt>
                <c:pt idx="3313">
                  <c:v>42143</c:v>
                </c:pt>
                <c:pt idx="3314">
                  <c:v>42143</c:v>
                </c:pt>
                <c:pt idx="3315">
                  <c:v>42143</c:v>
                </c:pt>
                <c:pt idx="3316">
                  <c:v>42143</c:v>
                </c:pt>
                <c:pt idx="3317">
                  <c:v>42143</c:v>
                </c:pt>
                <c:pt idx="3318">
                  <c:v>42143</c:v>
                </c:pt>
                <c:pt idx="3319">
                  <c:v>42143</c:v>
                </c:pt>
                <c:pt idx="3320">
                  <c:v>42143</c:v>
                </c:pt>
                <c:pt idx="3321">
                  <c:v>42143</c:v>
                </c:pt>
                <c:pt idx="3322">
                  <c:v>42143</c:v>
                </c:pt>
                <c:pt idx="3323">
                  <c:v>42143</c:v>
                </c:pt>
                <c:pt idx="3324">
                  <c:v>42143</c:v>
                </c:pt>
                <c:pt idx="3325">
                  <c:v>42143</c:v>
                </c:pt>
                <c:pt idx="3326">
                  <c:v>42143</c:v>
                </c:pt>
                <c:pt idx="3327">
                  <c:v>42143</c:v>
                </c:pt>
                <c:pt idx="3328">
                  <c:v>42143</c:v>
                </c:pt>
                <c:pt idx="3329">
                  <c:v>42143</c:v>
                </c:pt>
                <c:pt idx="3330">
                  <c:v>42143</c:v>
                </c:pt>
                <c:pt idx="3331">
                  <c:v>42143</c:v>
                </c:pt>
                <c:pt idx="3332">
                  <c:v>42143</c:v>
                </c:pt>
                <c:pt idx="3333">
                  <c:v>42143</c:v>
                </c:pt>
                <c:pt idx="3334">
                  <c:v>42143</c:v>
                </c:pt>
                <c:pt idx="3335">
                  <c:v>42143</c:v>
                </c:pt>
                <c:pt idx="3336">
                  <c:v>42144</c:v>
                </c:pt>
                <c:pt idx="3337">
                  <c:v>42144</c:v>
                </c:pt>
                <c:pt idx="3338">
                  <c:v>42144</c:v>
                </c:pt>
                <c:pt idx="3339">
                  <c:v>42144</c:v>
                </c:pt>
                <c:pt idx="3340">
                  <c:v>42144</c:v>
                </c:pt>
                <c:pt idx="3341">
                  <c:v>42144</c:v>
                </c:pt>
                <c:pt idx="3342">
                  <c:v>42144</c:v>
                </c:pt>
                <c:pt idx="3343">
                  <c:v>42144</c:v>
                </c:pt>
                <c:pt idx="3344">
                  <c:v>42144</c:v>
                </c:pt>
                <c:pt idx="3345">
                  <c:v>42144</c:v>
                </c:pt>
                <c:pt idx="3346">
                  <c:v>42144</c:v>
                </c:pt>
                <c:pt idx="3347">
                  <c:v>42144</c:v>
                </c:pt>
                <c:pt idx="3348">
                  <c:v>42144</c:v>
                </c:pt>
                <c:pt idx="3349">
                  <c:v>42144</c:v>
                </c:pt>
                <c:pt idx="3350">
                  <c:v>42144</c:v>
                </c:pt>
                <c:pt idx="3351">
                  <c:v>42144</c:v>
                </c:pt>
                <c:pt idx="3352">
                  <c:v>42144</c:v>
                </c:pt>
                <c:pt idx="3353">
                  <c:v>42144</c:v>
                </c:pt>
                <c:pt idx="3354">
                  <c:v>42144</c:v>
                </c:pt>
                <c:pt idx="3355">
                  <c:v>42144</c:v>
                </c:pt>
                <c:pt idx="3356">
                  <c:v>42144</c:v>
                </c:pt>
                <c:pt idx="3357">
                  <c:v>42144</c:v>
                </c:pt>
                <c:pt idx="3358">
                  <c:v>42144</c:v>
                </c:pt>
                <c:pt idx="3359">
                  <c:v>42144</c:v>
                </c:pt>
                <c:pt idx="3360">
                  <c:v>42145</c:v>
                </c:pt>
                <c:pt idx="3361">
                  <c:v>42145</c:v>
                </c:pt>
                <c:pt idx="3362">
                  <c:v>42145</c:v>
                </c:pt>
                <c:pt idx="3363">
                  <c:v>42145</c:v>
                </c:pt>
                <c:pt idx="3364">
                  <c:v>42145</c:v>
                </c:pt>
                <c:pt idx="3365">
                  <c:v>42145</c:v>
                </c:pt>
                <c:pt idx="3366">
                  <c:v>42145</c:v>
                </c:pt>
                <c:pt idx="3367">
                  <c:v>42145</c:v>
                </c:pt>
                <c:pt idx="3368">
                  <c:v>42145</c:v>
                </c:pt>
                <c:pt idx="3369">
                  <c:v>42145</c:v>
                </c:pt>
                <c:pt idx="3370">
                  <c:v>42145</c:v>
                </c:pt>
                <c:pt idx="3371">
                  <c:v>42145</c:v>
                </c:pt>
                <c:pt idx="3372">
                  <c:v>42145</c:v>
                </c:pt>
                <c:pt idx="3373">
                  <c:v>42145</c:v>
                </c:pt>
                <c:pt idx="3374">
                  <c:v>42145</c:v>
                </c:pt>
                <c:pt idx="3375">
                  <c:v>42145</c:v>
                </c:pt>
                <c:pt idx="3376">
                  <c:v>42145</c:v>
                </c:pt>
                <c:pt idx="3377">
                  <c:v>42145</c:v>
                </c:pt>
                <c:pt idx="3378">
                  <c:v>42145</c:v>
                </c:pt>
                <c:pt idx="3379">
                  <c:v>42145</c:v>
                </c:pt>
                <c:pt idx="3380">
                  <c:v>42145</c:v>
                </c:pt>
                <c:pt idx="3381">
                  <c:v>42145</c:v>
                </c:pt>
                <c:pt idx="3382">
                  <c:v>42145</c:v>
                </c:pt>
                <c:pt idx="3383">
                  <c:v>42145</c:v>
                </c:pt>
                <c:pt idx="3384">
                  <c:v>42146</c:v>
                </c:pt>
                <c:pt idx="3385">
                  <c:v>42146</c:v>
                </c:pt>
                <c:pt idx="3386">
                  <c:v>42146</c:v>
                </c:pt>
                <c:pt idx="3387">
                  <c:v>42146</c:v>
                </c:pt>
                <c:pt idx="3388">
                  <c:v>42146</c:v>
                </c:pt>
                <c:pt idx="3389">
                  <c:v>42146</c:v>
                </c:pt>
                <c:pt idx="3390">
                  <c:v>42146</c:v>
                </c:pt>
                <c:pt idx="3391">
                  <c:v>42146</c:v>
                </c:pt>
                <c:pt idx="3392">
                  <c:v>42146</c:v>
                </c:pt>
                <c:pt idx="3393">
                  <c:v>42146</c:v>
                </c:pt>
                <c:pt idx="3394">
                  <c:v>42146</c:v>
                </c:pt>
                <c:pt idx="3395">
                  <c:v>42146</c:v>
                </c:pt>
                <c:pt idx="3396">
                  <c:v>42146</c:v>
                </c:pt>
                <c:pt idx="3397">
                  <c:v>42146</c:v>
                </c:pt>
                <c:pt idx="3398">
                  <c:v>42146</c:v>
                </c:pt>
                <c:pt idx="3399">
                  <c:v>42146</c:v>
                </c:pt>
                <c:pt idx="3400">
                  <c:v>42146</c:v>
                </c:pt>
                <c:pt idx="3401">
                  <c:v>42146</c:v>
                </c:pt>
                <c:pt idx="3402">
                  <c:v>42146</c:v>
                </c:pt>
                <c:pt idx="3403">
                  <c:v>42146</c:v>
                </c:pt>
                <c:pt idx="3404">
                  <c:v>42146</c:v>
                </c:pt>
                <c:pt idx="3405">
                  <c:v>42146</c:v>
                </c:pt>
                <c:pt idx="3406">
                  <c:v>42146</c:v>
                </c:pt>
                <c:pt idx="3407">
                  <c:v>42146</c:v>
                </c:pt>
                <c:pt idx="3408">
                  <c:v>42147</c:v>
                </c:pt>
                <c:pt idx="3409">
                  <c:v>42147</c:v>
                </c:pt>
                <c:pt idx="3410">
                  <c:v>42147</c:v>
                </c:pt>
                <c:pt idx="3411">
                  <c:v>42147</c:v>
                </c:pt>
                <c:pt idx="3412">
                  <c:v>42147</c:v>
                </c:pt>
                <c:pt idx="3413">
                  <c:v>42147</c:v>
                </c:pt>
                <c:pt idx="3414">
                  <c:v>42147</c:v>
                </c:pt>
                <c:pt idx="3415">
                  <c:v>42147</c:v>
                </c:pt>
                <c:pt idx="3416">
                  <c:v>42147</c:v>
                </c:pt>
                <c:pt idx="3417">
                  <c:v>42147</c:v>
                </c:pt>
                <c:pt idx="3418">
                  <c:v>42147</c:v>
                </c:pt>
                <c:pt idx="3419">
                  <c:v>42147</c:v>
                </c:pt>
                <c:pt idx="3420">
                  <c:v>42147</c:v>
                </c:pt>
                <c:pt idx="3421">
                  <c:v>42147</c:v>
                </c:pt>
                <c:pt idx="3422">
                  <c:v>42147</c:v>
                </c:pt>
                <c:pt idx="3423">
                  <c:v>42147</c:v>
                </c:pt>
                <c:pt idx="3424">
                  <c:v>42147</c:v>
                </c:pt>
                <c:pt idx="3425">
                  <c:v>42147</c:v>
                </c:pt>
                <c:pt idx="3426">
                  <c:v>42147</c:v>
                </c:pt>
                <c:pt idx="3427">
                  <c:v>42147</c:v>
                </c:pt>
                <c:pt idx="3428">
                  <c:v>42147</c:v>
                </c:pt>
                <c:pt idx="3429">
                  <c:v>42147</c:v>
                </c:pt>
                <c:pt idx="3430">
                  <c:v>42147</c:v>
                </c:pt>
                <c:pt idx="3431">
                  <c:v>42147</c:v>
                </c:pt>
                <c:pt idx="3432">
                  <c:v>42148</c:v>
                </c:pt>
                <c:pt idx="3433">
                  <c:v>42148</c:v>
                </c:pt>
                <c:pt idx="3434">
                  <c:v>42148</c:v>
                </c:pt>
                <c:pt idx="3435">
                  <c:v>42148</c:v>
                </c:pt>
                <c:pt idx="3436">
                  <c:v>42148</c:v>
                </c:pt>
                <c:pt idx="3437">
                  <c:v>42148</c:v>
                </c:pt>
                <c:pt idx="3438">
                  <c:v>42148</c:v>
                </c:pt>
                <c:pt idx="3439">
                  <c:v>42148</c:v>
                </c:pt>
                <c:pt idx="3440">
                  <c:v>42148</c:v>
                </c:pt>
                <c:pt idx="3441">
                  <c:v>42148</c:v>
                </c:pt>
                <c:pt idx="3442">
                  <c:v>42148</c:v>
                </c:pt>
                <c:pt idx="3443">
                  <c:v>42148</c:v>
                </c:pt>
                <c:pt idx="3444">
                  <c:v>42148</c:v>
                </c:pt>
                <c:pt idx="3445">
                  <c:v>42148</c:v>
                </c:pt>
                <c:pt idx="3446">
                  <c:v>42148</c:v>
                </c:pt>
                <c:pt idx="3447">
                  <c:v>42148</c:v>
                </c:pt>
                <c:pt idx="3448">
                  <c:v>42148</c:v>
                </c:pt>
                <c:pt idx="3449">
                  <c:v>42148</c:v>
                </c:pt>
                <c:pt idx="3450">
                  <c:v>42148</c:v>
                </c:pt>
                <c:pt idx="3451">
                  <c:v>42148</c:v>
                </c:pt>
                <c:pt idx="3452">
                  <c:v>42148</c:v>
                </c:pt>
                <c:pt idx="3453">
                  <c:v>42148</c:v>
                </c:pt>
                <c:pt idx="3454">
                  <c:v>42148</c:v>
                </c:pt>
                <c:pt idx="3455">
                  <c:v>42148</c:v>
                </c:pt>
                <c:pt idx="3456">
                  <c:v>42149</c:v>
                </c:pt>
                <c:pt idx="3457">
                  <c:v>42149</c:v>
                </c:pt>
                <c:pt idx="3458">
                  <c:v>42149</c:v>
                </c:pt>
                <c:pt idx="3459">
                  <c:v>42149</c:v>
                </c:pt>
                <c:pt idx="3460">
                  <c:v>42149</c:v>
                </c:pt>
                <c:pt idx="3461">
                  <c:v>42149</c:v>
                </c:pt>
                <c:pt idx="3462">
                  <c:v>42149</c:v>
                </c:pt>
                <c:pt idx="3463">
                  <c:v>42149</c:v>
                </c:pt>
                <c:pt idx="3464">
                  <c:v>42149</c:v>
                </c:pt>
                <c:pt idx="3465">
                  <c:v>42149</c:v>
                </c:pt>
                <c:pt idx="3466">
                  <c:v>42149</c:v>
                </c:pt>
                <c:pt idx="3467">
                  <c:v>42149</c:v>
                </c:pt>
                <c:pt idx="3468">
                  <c:v>42149</c:v>
                </c:pt>
                <c:pt idx="3469">
                  <c:v>42149</c:v>
                </c:pt>
                <c:pt idx="3470">
                  <c:v>42149</c:v>
                </c:pt>
                <c:pt idx="3471">
                  <c:v>42149</c:v>
                </c:pt>
                <c:pt idx="3472">
                  <c:v>42149</c:v>
                </c:pt>
                <c:pt idx="3473">
                  <c:v>42149</c:v>
                </c:pt>
                <c:pt idx="3474">
                  <c:v>42149</c:v>
                </c:pt>
                <c:pt idx="3475">
                  <c:v>42149</c:v>
                </c:pt>
                <c:pt idx="3476">
                  <c:v>42149</c:v>
                </c:pt>
                <c:pt idx="3477">
                  <c:v>42149</c:v>
                </c:pt>
                <c:pt idx="3478">
                  <c:v>42149</c:v>
                </c:pt>
                <c:pt idx="3479">
                  <c:v>42149</c:v>
                </c:pt>
                <c:pt idx="3480">
                  <c:v>42150</c:v>
                </c:pt>
                <c:pt idx="3481">
                  <c:v>42150</c:v>
                </c:pt>
                <c:pt idx="3482">
                  <c:v>42150</c:v>
                </c:pt>
                <c:pt idx="3483">
                  <c:v>42150</c:v>
                </c:pt>
                <c:pt idx="3484">
                  <c:v>42150</c:v>
                </c:pt>
                <c:pt idx="3485">
                  <c:v>42150</c:v>
                </c:pt>
                <c:pt idx="3486">
                  <c:v>42150</c:v>
                </c:pt>
                <c:pt idx="3487">
                  <c:v>42150</c:v>
                </c:pt>
                <c:pt idx="3488">
                  <c:v>42150</c:v>
                </c:pt>
                <c:pt idx="3489">
                  <c:v>42150</c:v>
                </c:pt>
                <c:pt idx="3490">
                  <c:v>42150</c:v>
                </c:pt>
                <c:pt idx="3491">
                  <c:v>42150</c:v>
                </c:pt>
                <c:pt idx="3492">
                  <c:v>42150</c:v>
                </c:pt>
                <c:pt idx="3493">
                  <c:v>42150</c:v>
                </c:pt>
                <c:pt idx="3494">
                  <c:v>42150</c:v>
                </c:pt>
                <c:pt idx="3495">
                  <c:v>42150</c:v>
                </c:pt>
                <c:pt idx="3496">
                  <c:v>42150</c:v>
                </c:pt>
                <c:pt idx="3497">
                  <c:v>42150</c:v>
                </c:pt>
                <c:pt idx="3498">
                  <c:v>42150</c:v>
                </c:pt>
                <c:pt idx="3499">
                  <c:v>42150</c:v>
                </c:pt>
                <c:pt idx="3500">
                  <c:v>42150</c:v>
                </c:pt>
                <c:pt idx="3501">
                  <c:v>42150</c:v>
                </c:pt>
                <c:pt idx="3502">
                  <c:v>42150</c:v>
                </c:pt>
                <c:pt idx="3503">
                  <c:v>42150</c:v>
                </c:pt>
                <c:pt idx="3504">
                  <c:v>42151</c:v>
                </c:pt>
                <c:pt idx="3505">
                  <c:v>42151</c:v>
                </c:pt>
                <c:pt idx="3506">
                  <c:v>42151</c:v>
                </c:pt>
                <c:pt idx="3507">
                  <c:v>42151</c:v>
                </c:pt>
                <c:pt idx="3508">
                  <c:v>42151</c:v>
                </c:pt>
                <c:pt idx="3509">
                  <c:v>42151</c:v>
                </c:pt>
                <c:pt idx="3510">
                  <c:v>42151</c:v>
                </c:pt>
                <c:pt idx="3511">
                  <c:v>42151</c:v>
                </c:pt>
                <c:pt idx="3512">
                  <c:v>42151</c:v>
                </c:pt>
                <c:pt idx="3513">
                  <c:v>42151</c:v>
                </c:pt>
                <c:pt idx="3514">
                  <c:v>42151</c:v>
                </c:pt>
                <c:pt idx="3515">
                  <c:v>42151</c:v>
                </c:pt>
                <c:pt idx="3516">
                  <c:v>42151</c:v>
                </c:pt>
                <c:pt idx="3517">
                  <c:v>42151</c:v>
                </c:pt>
                <c:pt idx="3518">
                  <c:v>42151</c:v>
                </c:pt>
                <c:pt idx="3519">
                  <c:v>42151</c:v>
                </c:pt>
                <c:pt idx="3520">
                  <c:v>42151</c:v>
                </c:pt>
                <c:pt idx="3521">
                  <c:v>42151</c:v>
                </c:pt>
                <c:pt idx="3522">
                  <c:v>42151</c:v>
                </c:pt>
                <c:pt idx="3523">
                  <c:v>42151</c:v>
                </c:pt>
                <c:pt idx="3524">
                  <c:v>42151</c:v>
                </c:pt>
                <c:pt idx="3525">
                  <c:v>42151</c:v>
                </c:pt>
                <c:pt idx="3526">
                  <c:v>42151</c:v>
                </c:pt>
                <c:pt idx="3527">
                  <c:v>42151</c:v>
                </c:pt>
                <c:pt idx="3528">
                  <c:v>42152</c:v>
                </c:pt>
                <c:pt idx="3529">
                  <c:v>42152</c:v>
                </c:pt>
                <c:pt idx="3530">
                  <c:v>42152</c:v>
                </c:pt>
                <c:pt idx="3531">
                  <c:v>42152</c:v>
                </c:pt>
                <c:pt idx="3532">
                  <c:v>42152</c:v>
                </c:pt>
                <c:pt idx="3533">
                  <c:v>42152</c:v>
                </c:pt>
                <c:pt idx="3534">
                  <c:v>42152</c:v>
                </c:pt>
                <c:pt idx="3535">
                  <c:v>42152</c:v>
                </c:pt>
                <c:pt idx="3536">
                  <c:v>42152</c:v>
                </c:pt>
                <c:pt idx="3537">
                  <c:v>42152</c:v>
                </c:pt>
                <c:pt idx="3538">
                  <c:v>42152</c:v>
                </c:pt>
                <c:pt idx="3539">
                  <c:v>42152</c:v>
                </c:pt>
                <c:pt idx="3540">
                  <c:v>42152</c:v>
                </c:pt>
                <c:pt idx="3541">
                  <c:v>42152</c:v>
                </c:pt>
                <c:pt idx="3542">
                  <c:v>42152</c:v>
                </c:pt>
                <c:pt idx="3543">
                  <c:v>42152</c:v>
                </c:pt>
                <c:pt idx="3544">
                  <c:v>42152</c:v>
                </c:pt>
                <c:pt idx="3545">
                  <c:v>42152</c:v>
                </c:pt>
                <c:pt idx="3546">
                  <c:v>42152</c:v>
                </c:pt>
                <c:pt idx="3547">
                  <c:v>42152</c:v>
                </c:pt>
                <c:pt idx="3548">
                  <c:v>42152</c:v>
                </c:pt>
                <c:pt idx="3549">
                  <c:v>42152</c:v>
                </c:pt>
                <c:pt idx="3550">
                  <c:v>42152</c:v>
                </c:pt>
                <c:pt idx="3551">
                  <c:v>42152</c:v>
                </c:pt>
                <c:pt idx="3552">
                  <c:v>42153</c:v>
                </c:pt>
                <c:pt idx="3553">
                  <c:v>42153</c:v>
                </c:pt>
                <c:pt idx="3554">
                  <c:v>42153</c:v>
                </c:pt>
                <c:pt idx="3555">
                  <c:v>42153</c:v>
                </c:pt>
                <c:pt idx="3556">
                  <c:v>42153</c:v>
                </c:pt>
                <c:pt idx="3557">
                  <c:v>42153</c:v>
                </c:pt>
                <c:pt idx="3558">
                  <c:v>42153</c:v>
                </c:pt>
                <c:pt idx="3559">
                  <c:v>42153</c:v>
                </c:pt>
                <c:pt idx="3560">
                  <c:v>42153</c:v>
                </c:pt>
                <c:pt idx="3561">
                  <c:v>42153</c:v>
                </c:pt>
                <c:pt idx="3562">
                  <c:v>42153</c:v>
                </c:pt>
                <c:pt idx="3563">
                  <c:v>42153</c:v>
                </c:pt>
                <c:pt idx="3564">
                  <c:v>42153</c:v>
                </c:pt>
                <c:pt idx="3565">
                  <c:v>42153</c:v>
                </c:pt>
                <c:pt idx="3566">
                  <c:v>42153</c:v>
                </c:pt>
                <c:pt idx="3567">
                  <c:v>42153</c:v>
                </c:pt>
                <c:pt idx="3568">
                  <c:v>42153</c:v>
                </c:pt>
                <c:pt idx="3569">
                  <c:v>42153</c:v>
                </c:pt>
                <c:pt idx="3570">
                  <c:v>42153</c:v>
                </c:pt>
                <c:pt idx="3571">
                  <c:v>42153</c:v>
                </c:pt>
                <c:pt idx="3572">
                  <c:v>42153</c:v>
                </c:pt>
                <c:pt idx="3573">
                  <c:v>42153</c:v>
                </c:pt>
                <c:pt idx="3574">
                  <c:v>42153</c:v>
                </c:pt>
                <c:pt idx="3575">
                  <c:v>42153</c:v>
                </c:pt>
                <c:pt idx="3576">
                  <c:v>42154</c:v>
                </c:pt>
                <c:pt idx="3577">
                  <c:v>42154</c:v>
                </c:pt>
                <c:pt idx="3578">
                  <c:v>42154</c:v>
                </c:pt>
                <c:pt idx="3579">
                  <c:v>42154</c:v>
                </c:pt>
                <c:pt idx="3580">
                  <c:v>42154</c:v>
                </c:pt>
                <c:pt idx="3581">
                  <c:v>42154</c:v>
                </c:pt>
                <c:pt idx="3582">
                  <c:v>42154</c:v>
                </c:pt>
                <c:pt idx="3583">
                  <c:v>42154</c:v>
                </c:pt>
                <c:pt idx="3584">
                  <c:v>42154</c:v>
                </c:pt>
                <c:pt idx="3585">
                  <c:v>42154</c:v>
                </c:pt>
                <c:pt idx="3586">
                  <c:v>42154</c:v>
                </c:pt>
                <c:pt idx="3587">
                  <c:v>42154</c:v>
                </c:pt>
                <c:pt idx="3588">
                  <c:v>42154</c:v>
                </c:pt>
                <c:pt idx="3589">
                  <c:v>42154</c:v>
                </c:pt>
                <c:pt idx="3590">
                  <c:v>42154</c:v>
                </c:pt>
                <c:pt idx="3591">
                  <c:v>42154</c:v>
                </c:pt>
                <c:pt idx="3592">
                  <c:v>42154</c:v>
                </c:pt>
                <c:pt idx="3593">
                  <c:v>42154</c:v>
                </c:pt>
                <c:pt idx="3594">
                  <c:v>42154</c:v>
                </c:pt>
                <c:pt idx="3595">
                  <c:v>42154</c:v>
                </c:pt>
                <c:pt idx="3596">
                  <c:v>42154</c:v>
                </c:pt>
                <c:pt idx="3597">
                  <c:v>42154</c:v>
                </c:pt>
                <c:pt idx="3598">
                  <c:v>42154</c:v>
                </c:pt>
                <c:pt idx="3599">
                  <c:v>42154</c:v>
                </c:pt>
                <c:pt idx="3600">
                  <c:v>42155</c:v>
                </c:pt>
                <c:pt idx="3601">
                  <c:v>42155</c:v>
                </c:pt>
                <c:pt idx="3602">
                  <c:v>42155</c:v>
                </c:pt>
                <c:pt idx="3603">
                  <c:v>42155</c:v>
                </c:pt>
                <c:pt idx="3604">
                  <c:v>42155</c:v>
                </c:pt>
                <c:pt idx="3605">
                  <c:v>42155</c:v>
                </c:pt>
                <c:pt idx="3606">
                  <c:v>42155</c:v>
                </c:pt>
                <c:pt idx="3607">
                  <c:v>42155</c:v>
                </c:pt>
                <c:pt idx="3608">
                  <c:v>42155</c:v>
                </c:pt>
                <c:pt idx="3609">
                  <c:v>42155</c:v>
                </c:pt>
                <c:pt idx="3610">
                  <c:v>42155</c:v>
                </c:pt>
                <c:pt idx="3611">
                  <c:v>42155</c:v>
                </c:pt>
                <c:pt idx="3612">
                  <c:v>42155</c:v>
                </c:pt>
                <c:pt idx="3613">
                  <c:v>42155</c:v>
                </c:pt>
                <c:pt idx="3614">
                  <c:v>42155</c:v>
                </c:pt>
                <c:pt idx="3615">
                  <c:v>42155</c:v>
                </c:pt>
                <c:pt idx="3616">
                  <c:v>42155</c:v>
                </c:pt>
                <c:pt idx="3617">
                  <c:v>42155</c:v>
                </c:pt>
                <c:pt idx="3618">
                  <c:v>42155</c:v>
                </c:pt>
                <c:pt idx="3619">
                  <c:v>42155</c:v>
                </c:pt>
                <c:pt idx="3620">
                  <c:v>42155</c:v>
                </c:pt>
                <c:pt idx="3621">
                  <c:v>42155</c:v>
                </c:pt>
                <c:pt idx="3622">
                  <c:v>42155</c:v>
                </c:pt>
                <c:pt idx="3623">
                  <c:v>42155</c:v>
                </c:pt>
                <c:pt idx="3624">
                  <c:v>42156</c:v>
                </c:pt>
                <c:pt idx="3625">
                  <c:v>42156</c:v>
                </c:pt>
                <c:pt idx="3626">
                  <c:v>42156</c:v>
                </c:pt>
                <c:pt idx="3627">
                  <c:v>42156</c:v>
                </c:pt>
                <c:pt idx="3628">
                  <c:v>42156</c:v>
                </c:pt>
                <c:pt idx="3629">
                  <c:v>42156</c:v>
                </c:pt>
                <c:pt idx="3630">
                  <c:v>42156</c:v>
                </c:pt>
                <c:pt idx="3631">
                  <c:v>42156</c:v>
                </c:pt>
                <c:pt idx="3632">
                  <c:v>42156</c:v>
                </c:pt>
                <c:pt idx="3633">
                  <c:v>42156</c:v>
                </c:pt>
                <c:pt idx="3634">
                  <c:v>42156</c:v>
                </c:pt>
                <c:pt idx="3635">
                  <c:v>42156</c:v>
                </c:pt>
                <c:pt idx="3636">
                  <c:v>42156</c:v>
                </c:pt>
                <c:pt idx="3637">
                  <c:v>42156</c:v>
                </c:pt>
                <c:pt idx="3638">
                  <c:v>42156</c:v>
                </c:pt>
                <c:pt idx="3639">
                  <c:v>42156</c:v>
                </c:pt>
                <c:pt idx="3640">
                  <c:v>42156</c:v>
                </c:pt>
                <c:pt idx="3641">
                  <c:v>42156</c:v>
                </c:pt>
                <c:pt idx="3642">
                  <c:v>42156</c:v>
                </c:pt>
                <c:pt idx="3643">
                  <c:v>42156</c:v>
                </c:pt>
                <c:pt idx="3644">
                  <c:v>42156</c:v>
                </c:pt>
                <c:pt idx="3645">
                  <c:v>42156</c:v>
                </c:pt>
                <c:pt idx="3646">
                  <c:v>42156</c:v>
                </c:pt>
                <c:pt idx="3647">
                  <c:v>42156</c:v>
                </c:pt>
                <c:pt idx="3648">
                  <c:v>42157</c:v>
                </c:pt>
                <c:pt idx="3649">
                  <c:v>42157</c:v>
                </c:pt>
                <c:pt idx="3650">
                  <c:v>42157</c:v>
                </c:pt>
                <c:pt idx="3651">
                  <c:v>42157</c:v>
                </c:pt>
                <c:pt idx="3652">
                  <c:v>42157</c:v>
                </c:pt>
                <c:pt idx="3653">
                  <c:v>42157</c:v>
                </c:pt>
                <c:pt idx="3654">
                  <c:v>42157</c:v>
                </c:pt>
                <c:pt idx="3655">
                  <c:v>42157</c:v>
                </c:pt>
                <c:pt idx="3656">
                  <c:v>42157</c:v>
                </c:pt>
                <c:pt idx="3657">
                  <c:v>42157</c:v>
                </c:pt>
                <c:pt idx="3658">
                  <c:v>42157</c:v>
                </c:pt>
                <c:pt idx="3659">
                  <c:v>42157</c:v>
                </c:pt>
                <c:pt idx="3660">
                  <c:v>42157</c:v>
                </c:pt>
                <c:pt idx="3661">
                  <c:v>42157</c:v>
                </c:pt>
                <c:pt idx="3662">
                  <c:v>42157</c:v>
                </c:pt>
                <c:pt idx="3663">
                  <c:v>42157</c:v>
                </c:pt>
                <c:pt idx="3664">
                  <c:v>42157</c:v>
                </c:pt>
                <c:pt idx="3665">
                  <c:v>42157</c:v>
                </c:pt>
                <c:pt idx="3666">
                  <c:v>42157</c:v>
                </c:pt>
                <c:pt idx="3667">
                  <c:v>42157</c:v>
                </c:pt>
                <c:pt idx="3668">
                  <c:v>42157</c:v>
                </c:pt>
                <c:pt idx="3669">
                  <c:v>42157</c:v>
                </c:pt>
                <c:pt idx="3670">
                  <c:v>42157</c:v>
                </c:pt>
                <c:pt idx="3671">
                  <c:v>42157</c:v>
                </c:pt>
                <c:pt idx="3672">
                  <c:v>42158</c:v>
                </c:pt>
                <c:pt idx="3673">
                  <c:v>42158</c:v>
                </c:pt>
                <c:pt idx="3674">
                  <c:v>42158</c:v>
                </c:pt>
                <c:pt idx="3675">
                  <c:v>42158</c:v>
                </c:pt>
                <c:pt idx="3676">
                  <c:v>42158</c:v>
                </c:pt>
                <c:pt idx="3677">
                  <c:v>42158</c:v>
                </c:pt>
                <c:pt idx="3678">
                  <c:v>42158</c:v>
                </c:pt>
                <c:pt idx="3679">
                  <c:v>42158</c:v>
                </c:pt>
                <c:pt idx="3680">
                  <c:v>42158</c:v>
                </c:pt>
                <c:pt idx="3681">
                  <c:v>42158</c:v>
                </c:pt>
                <c:pt idx="3682">
                  <c:v>42158</c:v>
                </c:pt>
                <c:pt idx="3683">
                  <c:v>42158</c:v>
                </c:pt>
                <c:pt idx="3684">
                  <c:v>42158</c:v>
                </c:pt>
                <c:pt idx="3685">
                  <c:v>42158</c:v>
                </c:pt>
                <c:pt idx="3686">
                  <c:v>42158</c:v>
                </c:pt>
                <c:pt idx="3687">
                  <c:v>42158</c:v>
                </c:pt>
                <c:pt idx="3688">
                  <c:v>42158</c:v>
                </c:pt>
                <c:pt idx="3689">
                  <c:v>42158</c:v>
                </c:pt>
                <c:pt idx="3690">
                  <c:v>42158</c:v>
                </c:pt>
                <c:pt idx="3691">
                  <c:v>42158</c:v>
                </c:pt>
                <c:pt idx="3692">
                  <c:v>42158</c:v>
                </c:pt>
                <c:pt idx="3693">
                  <c:v>42158</c:v>
                </c:pt>
                <c:pt idx="3694">
                  <c:v>42158</c:v>
                </c:pt>
                <c:pt idx="3695">
                  <c:v>42158</c:v>
                </c:pt>
                <c:pt idx="3696">
                  <c:v>42159</c:v>
                </c:pt>
                <c:pt idx="3697">
                  <c:v>42159</c:v>
                </c:pt>
                <c:pt idx="3698">
                  <c:v>42159</c:v>
                </c:pt>
                <c:pt idx="3699">
                  <c:v>42159</c:v>
                </c:pt>
                <c:pt idx="3700">
                  <c:v>42159</c:v>
                </c:pt>
                <c:pt idx="3701">
                  <c:v>42159</c:v>
                </c:pt>
                <c:pt idx="3702">
                  <c:v>42159</c:v>
                </c:pt>
                <c:pt idx="3703">
                  <c:v>42159</c:v>
                </c:pt>
                <c:pt idx="3704">
                  <c:v>42159</c:v>
                </c:pt>
                <c:pt idx="3705">
                  <c:v>42159</c:v>
                </c:pt>
                <c:pt idx="3706">
                  <c:v>42159</c:v>
                </c:pt>
                <c:pt idx="3707">
                  <c:v>42159</c:v>
                </c:pt>
                <c:pt idx="3708">
                  <c:v>42159</c:v>
                </c:pt>
                <c:pt idx="3709">
                  <c:v>42159</c:v>
                </c:pt>
                <c:pt idx="3710">
                  <c:v>42159</c:v>
                </c:pt>
                <c:pt idx="3711">
                  <c:v>42159</c:v>
                </c:pt>
                <c:pt idx="3712">
                  <c:v>42159</c:v>
                </c:pt>
                <c:pt idx="3713">
                  <c:v>42159</c:v>
                </c:pt>
                <c:pt idx="3714">
                  <c:v>42159</c:v>
                </c:pt>
                <c:pt idx="3715">
                  <c:v>42159</c:v>
                </c:pt>
                <c:pt idx="3716">
                  <c:v>42159</c:v>
                </c:pt>
                <c:pt idx="3717">
                  <c:v>42159</c:v>
                </c:pt>
                <c:pt idx="3718">
                  <c:v>42159</c:v>
                </c:pt>
                <c:pt idx="3719">
                  <c:v>42159</c:v>
                </c:pt>
                <c:pt idx="3720">
                  <c:v>42160</c:v>
                </c:pt>
                <c:pt idx="3721">
                  <c:v>42160</c:v>
                </c:pt>
                <c:pt idx="3722">
                  <c:v>42160</c:v>
                </c:pt>
                <c:pt idx="3723">
                  <c:v>42160</c:v>
                </c:pt>
                <c:pt idx="3724">
                  <c:v>42160</c:v>
                </c:pt>
                <c:pt idx="3725">
                  <c:v>42160</c:v>
                </c:pt>
                <c:pt idx="3726">
                  <c:v>42160</c:v>
                </c:pt>
                <c:pt idx="3727">
                  <c:v>42160</c:v>
                </c:pt>
                <c:pt idx="3728">
                  <c:v>42160</c:v>
                </c:pt>
                <c:pt idx="3729">
                  <c:v>42160</c:v>
                </c:pt>
                <c:pt idx="3730">
                  <c:v>42160</c:v>
                </c:pt>
                <c:pt idx="3731">
                  <c:v>42160</c:v>
                </c:pt>
                <c:pt idx="3732">
                  <c:v>42160</c:v>
                </c:pt>
                <c:pt idx="3733">
                  <c:v>42160</c:v>
                </c:pt>
                <c:pt idx="3734">
                  <c:v>42160</c:v>
                </c:pt>
                <c:pt idx="3735">
                  <c:v>42160</c:v>
                </c:pt>
                <c:pt idx="3736">
                  <c:v>42160</c:v>
                </c:pt>
                <c:pt idx="3737">
                  <c:v>42160</c:v>
                </c:pt>
                <c:pt idx="3738">
                  <c:v>42160</c:v>
                </c:pt>
                <c:pt idx="3739">
                  <c:v>42160</c:v>
                </c:pt>
                <c:pt idx="3740">
                  <c:v>42160</c:v>
                </c:pt>
                <c:pt idx="3741">
                  <c:v>42160</c:v>
                </c:pt>
                <c:pt idx="3742">
                  <c:v>42160</c:v>
                </c:pt>
                <c:pt idx="3743">
                  <c:v>42160</c:v>
                </c:pt>
                <c:pt idx="3744">
                  <c:v>42161</c:v>
                </c:pt>
                <c:pt idx="3745">
                  <c:v>42161</c:v>
                </c:pt>
                <c:pt idx="3746">
                  <c:v>42161</c:v>
                </c:pt>
                <c:pt idx="3747">
                  <c:v>42161</c:v>
                </c:pt>
                <c:pt idx="3748">
                  <c:v>42161</c:v>
                </c:pt>
                <c:pt idx="3749">
                  <c:v>42161</c:v>
                </c:pt>
                <c:pt idx="3750">
                  <c:v>42161</c:v>
                </c:pt>
                <c:pt idx="3751">
                  <c:v>42161</c:v>
                </c:pt>
                <c:pt idx="3752">
                  <c:v>42161</c:v>
                </c:pt>
                <c:pt idx="3753">
                  <c:v>42161</c:v>
                </c:pt>
                <c:pt idx="3754">
                  <c:v>42161</c:v>
                </c:pt>
                <c:pt idx="3755">
                  <c:v>42161</c:v>
                </c:pt>
                <c:pt idx="3756">
                  <c:v>42161</c:v>
                </c:pt>
                <c:pt idx="3757">
                  <c:v>42161</c:v>
                </c:pt>
                <c:pt idx="3758">
                  <c:v>42161</c:v>
                </c:pt>
                <c:pt idx="3759">
                  <c:v>42161</c:v>
                </c:pt>
                <c:pt idx="3760">
                  <c:v>42161</c:v>
                </c:pt>
                <c:pt idx="3761">
                  <c:v>42161</c:v>
                </c:pt>
                <c:pt idx="3762">
                  <c:v>42161</c:v>
                </c:pt>
                <c:pt idx="3763">
                  <c:v>42161</c:v>
                </c:pt>
                <c:pt idx="3764">
                  <c:v>42161</c:v>
                </c:pt>
                <c:pt idx="3765">
                  <c:v>42161</c:v>
                </c:pt>
                <c:pt idx="3766">
                  <c:v>42161</c:v>
                </c:pt>
                <c:pt idx="3767">
                  <c:v>42161</c:v>
                </c:pt>
                <c:pt idx="3768">
                  <c:v>42162</c:v>
                </c:pt>
                <c:pt idx="3769">
                  <c:v>42162</c:v>
                </c:pt>
                <c:pt idx="3770">
                  <c:v>42162</c:v>
                </c:pt>
                <c:pt idx="3771">
                  <c:v>42162</c:v>
                </c:pt>
                <c:pt idx="3772">
                  <c:v>42162</c:v>
                </c:pt>
                <c:pt idx="3773">
                  <c:v>42162</c:v>
                </c:pt>
                <c:pt idx="3774">
                  <c:v>42162</c:v>
                </c:pt>
                <c:pt idx="3775">
                  <c:v>42162</c:v>
                </c:pt>
                <c:pt idx="3776">
                  <c:v>42162</c:v>
                </c:pt>
                <c:pt idx="3777">
                  <c:v>42162</c:v>
                </c:pt>
                <c:pt idx="3778">
                  <c:v>42162</c:v>
                </c:pt>
                <c:pt idx="3779">
                  <c:v>42162</c:v>
                </c:pt>
                <c:pt idx="3780">
                  <c:v>42162</c:v>
                </c:pt>
                <c:pt idx="3781">
                  <c:v>42162</c:v>
                </c:pt>
                <c:pt idx="3782">
                  <c:v>42162</c:v>
                </c:pt>
                <c:pt idx="3783">
                  <c:v>42162</c:v>
                </c:pt>
                <c:pt idx="3784">
                  <c:v>42162</c:v>
                </c:pt>
                <c:pt idx="3785">
                  <c:v>42162</c:v>
                </c:pt>
                <c:pt idx="3786">
                  <c:v>42162</c:v>
                </c:pt>
                <c:pt idx="3787">
                  <c:v>42162</c:v>
                </c:pt>
                <c:pt idx="3788">
                  <c:v>42162</c:v>
                </c:pt>
                <c:pt idx="3789">
                  <c:v>42162</c:v>
                </c:pt>
                <c:pt idx="3790">
                  <c:v>42162</c:v>
                </c:pt>
                <c:pt idx="3791">
                  <c:v>42162</c:v>
                </c:pt>
                <c:pt idx="3792">
                  <c:v>42163</c:v>
                </c:pt>
                <c:pt idx="3793">
                  <c:v>42163</c:v>
                </c:pt>
                <c:pt idx="3794">
                  <c:v>42163</c:v>
                </c:pt>
                <c:pt idx="3795">
                  <c:v>42163</c:v>
                </c:pt>
                <c:pt idx="3796">
                  <c:v>42163</c:v>
                </c:pt>
                <c:pt idx="3797">
                  <c:v>42163</c:v>
                </c:pt>
                <c:pt idx="3798">
                  <c:v>42163</c:v>
                </c:pt>
                <c:pt idx="3799">
                  <c:v>42163</c:v>
                </c:pt>
                <c:pt idx="3800">
                  <c:v>42163</c:v>
                </c:pt>
                <c:pt idx="3801">
                  <c:v>42163</c:v>
                </c:pt>
                <c:pt idx="3802">
                  <c:v>42163</c:v>
                </c:pt>
                <c:pt idx="3803">
                  <c:v>42163</c:v>
                </c:pt>
                <c:pt idx="3804">
                  <c:v>42163</c:v>
                </c:pt>
                <c:pt idx="3805">
                  <c:v>42163</c:v>
                </c:pt>
                <c:pt idx="3806">
                  <c:v>42163</c:v>
                </c:pt>
                <c:pt idx="3807">
                  <c:v>42163</c:v>
                </c:pt>
                <c:pt idx="3808">
                  <c:v>42163</c:v>
                </c:pt>
                <c:pt idx="3809">
                  <c:v>42163</c:v>
                </c:pt>
                <c:pt idx="3810">
                  <c:v>42163</c:v>
                </c:pt>
                <c:pt idx="3811">
                  <c:v>42163</c:v>
                </c:pt>
                <c:pt idx="3812">
                  <c:v>42163</c:v>
                </c:pt>
                <c:pt idx="3813">
                  <c:v>42163</c:v>
                </c:pt>
                <c:pt idx="3814">
                  <c:v>42163</c:v>
                </c:pt>
                <c:pt idx="3815">
                  <c:v>42163</c:v>
                </c:pt>
                <c:pt idx="3816">
                  <c:v>42164</c:v>
                </c:pt>
                <c:pt idx="3817">
                  <c:v>42164</c:v>
                </c:pt>
                <c:pt idx="3818">
                  <c:v>42164</c:v>
                </c:pt>
                <c:pt idx="3819">
                  <c:v>42164</c:v>
                </c:pt>
                <c:pt idx="3820">
                  <c:v>42164</c:v>
                </c:pt>
                <c:pt idx="3821">
                  <c:v>42164</c:v>
                </c:pt>
                <c:pt idx="3822">
                  <c:v>42164</c:v>
                </c:pt>
                <c:pt idx="3823">
                  <c:v>42164</c:v>
                </c:pt>
                <c:pt idx="3824">
                  <c:v>42164</c:v>
                </c:pt>
                <c:pt idx="3825">
                  <c:v>42164</c:v>
                </c:pt>
                <c:pt idx="3826">
                  <c:v>42164</c:v>
                </c:pt>
                <c:pt idx="3827">
                  <c:v>42164</c:v>
                </c:pt>
                <c:pt idx="3828">
                  <c:v>42164</c:v>
                </c:pt>
                <c:pt idx="3829">
                  <c:v>42164</c:v>
                </c:pt>
                <c:pt idx="3830">
                  <c:v>42164</c:v>
                </c:pt>
                <c:pt idx="3831">
                  <c:v>42164</c:v>
                </c:pt>
                <c:pt idx="3832">
                  <c:v>42164</c:v>
                </c:pt>
                <c:pt idx="3833">
                  <c:v>42164</c:v>
                </c:pt>
                <c:pt idx="3834">
                  <c:v>42164</c:v>
                </c:pt>
                <c:pt idx="3835">
                  <c:v>42164</c:v>
                </c:pt>
                <c:pt idx="3836">
                  <c:v>42164</c:v>
                </c:pt>
                <c:pt idx="3837">
                  <c:v>42164</c:v>
                </c:pt>
                <c:pt idx="3838">
                  <c:v>42164</c:v>
                </c:pt>
                <c:pt idx="3839">
                  <c:v>42164</c:v>
                </c:pt>
                <c:pt idx="3840">
                  <c:v>42165</c:v>
                </c:pt>
                <c:pt idx="3841">
                  <c:v>42165</c:v>
                </c:pt>
                <c:pt idx="3842">
                  <c:v>42165</c:v>
                </c:pt>
                <c:pt idx="3843">
                  <c:v>42165</c:v>
                </c:pt>
                <c:pt idx="3844">
                  <c:v>42165</c:v>
                </c:pt>
                <c:pt idx="3845">
                  <c:v>42165</c:v>
                </c:pt>
                <c:pt idx="3846">
                  <c:v>42165</c:v>
                </c:pt>
                <c:pt idx="3847">
                  <c:v>42165</c:v>
                </c:pt>
                <c:pt idx="3848">
                  <c:v>42165</c:v>
                </c:pt>
                <c:pt idx="3849">
                  <c:v>42165</c:v>
                </c:pt>
                <c:pt idx="3850">
                  <c:v>42165</c:v>
                </c:pt>
                <c:pt idx="3851">
                  <c:v>42165</c:v>
                </c:pt>
                <c:pt idx="3852">
                  <c:v>42165</c:v>
                </c:pt>
                <c:pt idx="3853">
                  <c:v>42165</c:v>
                </c:pt>
                <c:pt idx="3854">
                  <c:v>42165</c:v>
                </c:pt>
                <c:pt idx="3855">
                  <c:v>42165</c:v>
                </c:pt>
                <c:pt idx="3856">
                  <c:v>42165</c:v>
                </c:pt>
                <c:pt idx="3857">
                  <c:v>42165</c:v>
                </c:pt>
                <c:pt idx="3858">
                  <c:v>42165</c:v>
                </c:pt>
                <c:pt idx="3859">
                  <c:v>42165</c:v>
                </c:pt>
                <c:pt idx="3860">
                  <c:v>42165</c:v>
                </c:pt>
                <c:pt idx="3861">
                  <c:v>42165</c:v>
                </c:pt>
                <c:pt idx="3862">
                  <c:v>42165</c:v>
                </c:pt>
                <c:pt idx="3863">
                  <c:v>42165</c:v>
                </c:pt>
                <c:pt idx="3864">
                  <c:v>42166</c:v>
                </c:pt>
                <c:pt idx="3865">
                  <c:v>42166</c:v>
                </c:pt>
                <c:pt idx="3866">
                  <c:v>42166</c:v>
                </c:pt>
                <c:pt idx="3867">
                  <c:v>42166</c:v>
                </c:pt>
                <c:pt idx="3868">
                  <c:v>42166</c:v>
                </c:pt>
                <c:pt idx="3869">
                  <c:v>42166</c:v>
                </c:pt>
                <c:pt idx="3870">
                  <c:v>42166</c:v>
                </c:pt>
                <c:pt idx="3871">
                  <c:v>42166</c:v>
                </c:pt>
                <c:pt idx="3872">
                  <c:v>42166</c:v>
                </c:pt>
                <c:pt idx="3873">
                  <c:v>42166</c:v>
                </c:pt>
                <c:pt idx="3874">
                  <c:v>42166</c:v>
                </c:pt>
                <c:pt idx="3875">
                  <c:v>42166</c:v>
                </c:pt>
                <c:pt idx="3876">
                  <c:v>42166</c:v>
                </c:pt>
                <c:pt idx="3877">
                  <c:v>42166</c:v>
                </c:pt>
                <c:pt idx="3878">
                  <c:v>42166</c:v>
                </c:pt>
                <c:pt idx="3879">
                  <c:v>42166</c:v>
                </c:pt>
                <c:pt idx="3880">
                  <c:v>42166</c:v>
                </c:pt>
                <c:pt idx="3881">
                  <c:v>42166</c:v>
                </c:pt>
                <c:pt idx="3882">
                  <c:v>42166</c:v>
                </c:pt>
                <c:pt idx="3883">
                  <c:v>42166</c:v>
                </c:pt>
                <c:pt idx="3884">
                  <c:v>42166</c:v>
                </c:pt>
                <c:pt idx="3885">
                  <c:v>42166</c:v>
                </c:pt>
                <c:pt idx="3886">
                  <c:v>42166</c:v>
                </c:pt>
                <c:pt idx="3887">
                  <c:v>42166</c:v>
                </c:pt>
                <c:pt idx="3888">
                  <c:v>42167</c:v>
                </c:pt>
                <c:pt idx="3889">
                  <c:v>42167</c:v>
                </c:pt>
                <c:pt idx="3890">
                  <c:v>42167</c:v>
                </c:pt>
                <c:pt idx="3891">
                  <c:v>42167</c:v>
                </c:pt>
                <c:pt idx="3892">
                  <c:v>42167</c:v>
                </c:pt>
                <c:pt idx="3893">
                  <c:v>42167</c:v>
                </c:pt>
                <c:pt idx="3894">
                  <c:v>42167</c:v>
                </c:pt>
                <c:pt idx="3895">
                  <c:v>42167</c:v>
                </c:pt>
                <c:pt idx="3896">
                  <c:v>42167</c:v>
                </c:pt>
                <c:pt idx="3897">
                  <c:v>42167</c:v>
                </c:pt>
                <c:pt idx="3898">
                  <c:v>42167</c:v>
                </c:pt>
                <c:pt idx="3899">
                  <c:v>42167</c:v>
                </c:pt>
                <c:pt idx="3900">
                  <c:v>42167</c:v>
                </c:pt>
                <c:pt idx="3901">
                  <c:v>42167</c:v>
                </c:pt>
                <c:pt idx="3902">
                  <c:v>42167</c:v>
                </c:pt>
                <c:pt idx="3903">
                  <c:v>42167</c:v>
                </c:pt>
                <c:pt idx="3904">
                  <c:v>42167</c:v>
                </c:pt>
                <c:pt idx="3905">
                  <c:v>42167</c:v>
                </c:pt>
                <c:pt idx="3906">
                  <c:v>42167</c:v>
                </c:pt>
                <c:pt idx="3907">
                  <c:v>42167</c:v>
                </c:pt>
                <c:pt idx="3908">
                  <c:v>42167</c:v>
                </c:pt>
                <c:pt idx="3909">
                  <c:v>42167</c:v>
                </c:pt>
                <c:pt idx="3910">
                  <c:v>42167</c:v>
                </c:pt>
                <c:pt idx="3911">
                  <c:v>42167</c:v>
                </c:pt>
                <c:pt idx="3912">
                  <c:v>42168</c:v>
                </c:pt>
                <c:pt idx="3913">
                  <c:v>42168</c:v>
                </c:pt>
                <c:pt idx="3914">
                  <c:v>42168</c:v>
                </c:pt>
                <c:pt idx="3915">
                  <c:v>42168</c:v>
                </c:pt>
                <c:pt idx="3916">
                  <c:v>42168</c:v>
                </c:pt>
                <c:pt idx="3917">
                  <c:v>42168</c:v>
                </c:pt>
                <c:pt idx="3918">
                  <c:v>42168</c:v>
                </c:pt>
                <c:pt idx="3919">
                  <c:v>42168</c:v>
                </c:pt>
                <c:pt idx="3920">
                  <c:v>42168</c:v>
                </c:pt>
                <c:pt idx="3921">
                  <c:v>42168</c:v>
                </c:pt>
                <c:pt idx="3922">
                  <c:v>42168</c:v>
                </c:pt>
                <c:pt idx="3923">
                  <c:v>42168</c:v>
                </c:pt>
                <c:pt idx="3924">
                  <c:v>42168</c:v>
                </c:pt>
                <c:pt idx="3925">
                  <c:v>42168</c:v>
                </c:pt>
                <c:pt idx="3926">
                  <c:v>42168</c:v>
                </c:pt>
                <c:pt idx="3927">
                  <c:v>42168</c:v>
                </c:pt>
                <c:pt idx="3928">
                  <c:v>42168</c:v>
                </c:pt>
                <c:pt idx="3929">
                  <c:v>42168</c:v>
                </c:pt>
                <c:pt idx="3930">
                  <c:v>42168</c:v>
                </c:pt>
                <c:pt idx="3931">
                  <c:v>42168</c:v>
                </c:pt>
                <c:pt idx="3932">
                  <c:v>42168</c:v>
                </c:pt>
                <c:pt idx="3933">
                  <c:v>42168</c:v>
                </c:pt>
                <c:pt idx="3934">
                  <c:v>42168</c:v>
                </c:pt>
                <c:pt idx="3935">
                  <c:v>42168</c:v>
                </c:pt>
                <c:pt idx="3936">
                  <c:v>42169</c:v>
                </c:pt>
                <c:pt idx="3937">
                  <c:v>42169</c:v>
                </c:pt>
                <c:pt idx="3938">
                  <c:v>42169</c:v>
                </c:pt>
                <c:pt idx="3939">
                  <c:v>42169</c:v>
                </c:pt>
                <c:pt idx="3940">
                  <c:v>42169</c:v>
                </c:pt>
                <c:pt idx="3941">
                  <c:v>42169</c:v>
                </c:pt>
                <c:pt idx="3942">
                  <c:v>42169</c:v>
                </c:pt>
                <c:pt idx="3943">
                  <c:v>42169</c:v>
                </c:pt>
                <c:pt idx="3944">
                  <c:v>42169</c:v>
                </c:pt>
                <c:pt idx="3945">
                  <c:v>42169</c:v>
                </c:pt>
                <c:pt idx="3946">
                  <c:v>42169</c:v>
                </c:pt>
                <c:pt idx="3947">
                  <c:v>42169</c:v>
                </c:pt>
                <c:pt idx="3948">
                  <c:v>42169</c:v>
                </c:pt>
                <c:pt idx="3949">
                  <c:v>42169</c:v>
                </c:pt>
                <c:pt idx="3950">
                  <c:v>42169</c:v>
                </c:pt>
                <c:pt idx="3951">
                  <c:v>42169</c:v>
                </c:pt>
                <c:pt idx="3952">
                  <c:v>42169</c:v>
                </c:pt>
                <c:pt idx="3953">
                  <c:v>42169</c:v>
                </c:pt>
                <c:pt idx="3954">
                  <c:v>42169</c:v>
                </c:pt>
                <c:pt idx="3955">
                  <c:v>42169</c:v>
                </c:pt>
                <c:pt idx="3956">
                  <c:v>42169</c:v>
                </c:pt>
                <c:pt idx="3957">
                  <c:v>42169</c:v>
                </c:pt>
                <c:pt idx="3958">
                  <c:v>42169</c:v>
                </c:pt>
                <c:pt idx="3959">
                  <c:v>42169</c:v>
                </c:pt>
                <c:pt idx="3960">
                  <c:v>42170</c:v>
                </c:pt>
                <c:pt idx="3961">
                  <c:v>42170</c:v>
                </c:pt>
                <c:pt idx="3962">
                  <c:v>42170</c:v>
                </c:pt>
                <c:pt idx="3963">
                  <c:v>42170</c:v>
                </c:pt>
                <c:pt idx="3964">
                  <c:v>42170</c:v>
                </c:pt>
                <c:pt idx="3965">
                  <c:v>42170</c:v>
                </c:pt>
                <c:pt idx="3966">
                  <c:v>42170</c:v>
                </c:pt>
                <c:pt idx="3967">
                  <c:v>42170</c:v>
                </c:pt>
                <c:pt idx="3968">
                  <c:v>42170</c:v>
                </c:pt>
                <c:pt idx="3969">
                  <c:v>42170</c:v>
                </c:pt>
                <c:pt idx="3970">
                  <c:v>42170</c:v>
                </c:pt>
                <c:pt idx="3971">
                  <c:v>42170</c:v>
                </c:pt>
                <c:pt idx="3972">
                  <c:v>42170</c:v>
                </c:pt>
                <c:pt idx="3973">
                  <c:v>42170</c:v>
                </c:pt>
                <c:pt idx="3974">
                  <c:v>42170</c:v>
                </c:pt>
                <c:pt idx="3975">
                  <c:v>42170</c:v>
                </c:pt>
                <c:pt idx="3976">
                  <c:v>42170</c:v>
                </c:pt>
                <c:pt idx="3977">
                  <c:v>42170</c:v>
                </c:pt>
                <c:pt idx="3978">
                  <c:v>42170</c:v>
                </c:pt>
                <c:pt idx="3979">
                  <c:v>42170</c:v>
                </c:pt>
                <c:pt idx="3980">
                  <c:v>42170</c:v>
                </c:pt>
                <c:pt idx="3981">
                  <c:v>42170</c:v>
                </c:pt>
                <c:pt idx="3982">
                  <c:v>42170</c:v>
                </c:pt>
                <c:pt idx="3983">
                  <c:v>42170</c:v>
                </c:pt>
                <c:pt idx="3984">
                  <c:v>42171</c:v>
                </c:pt>
                <c:pt idx="3985">
                  <c:v>42171</c:v>
                </c:pt>
                <c:pt idx="3986">
                  <c:v>42171</c:v>
                </c:pt>
                <c:pt idx="3987">
                  <c:v>42171</c:v>
                </c:pt>
                <c:pt idx="3988">
                  <c:v>42171</c:v>
                </c:pt>
                <c:pt idx="3989">
                  <c:v>42171</c:v>
                </c:pt>
                <c:pt idx="3990">
                  <c:v>42171</c:v>
                </c:pt>
                <c:pt idx="3991">
                  <c:v>42171</c:v>
                </c:pt>
                <c:pt idx="3992">
                  <c:v>42171</c:v>
                </c:pt>
                <c:pt idx="3993">
                  <c:v>42171</c:v>
                </c:pt>
                <c:pt idx="3994">
                  <c:v>42171</c:v>
                </c:pt>
                <c:pt idx="3995">
                  <c:v>42171</c:v>
                </c:pt>
                <c:pt idx="3996">
                  <c:v>42171</c:v>
                </c:pt>
                <c:pt idx="3997">
                  <c:v>42171</c:v>
                </c:pt>
                <c:pt idx="3998">
                  <c:v>42171</c:v>
                </c:pt>
                <c:pt idx="3999">
                  <c:v>42171</c:v>
                </c:pt>
                <c:pt idx="4000">
                  <c:v>42171</c:v>
                </c:pt>
                <c:pt idx="4001">
                  <c:v>42171</c:v>
                </c:pt>
                <c:pt idx="4002">
                  <c:v>42171</c:v>
                </c:pt>
                <c:pt idx="4003">
                  <c:v>42171</c:v>
                </c:pt>
                <c:pt idx="4004">
                  <c:v>42171</c:v>
                </c:pt>
                <c:pt idx="4005">
                  <c:v>42171</c:v>
                </c:pt>
                <c:pt idx="4006">
                  <c:v>42171</c:v>
                </c:pt>
                <c:pt idx="4007">
                  <c:v>42171</c:v>
                </c:pt>
                <c:pt idx="4008">
                  <c:v>42172</c:v>
                </c:pt>
                <c:pt idx="4009">
                  <c:v>42172</c:v>
                </c:pt>
                <c:pt idx="4010">
                  <c:v>42172</c:v>
                </c:pt>
                <c:pt idx="4011">
                  <c:v>42172</c:v>
                </c:pt>
                <c:pt idx="4012">
                  <c:v>42172</c:v>
                </c:pt>
                <c:pt idx="4013">
                  <c:v>42172</c:v>
                </c:pt>
                <c:pt idx="4014">
                  <c:v>42172</c:v>
                </c:pt>
                <c:pt idx="4015">
                  <c:v>42172</c:v>
                </c:pt>
                <c:pt idx="4016">
                  <c:v>42172</c:v>
                </c:pt>
                <c:pt idx="4017">
                  <c:v>42172</c:v>
                </c:pt>
                <c:pt idx="4018">
                  <c:v>42172</c:v>
                </c:pt>
                <c:pt idx="4019">
                  <c:v>42172</c:v>
                </c:pt>
                <c:pt idx="4020">
                  <c:v>42172</c:v>
                </c:pt>
                <c:pt idx="4021">
                  <c:v>42172</c:v>
                </c:pt>
                <c:pt idx="4022">
                  <c:v>42172</c:v>
                </c:pt>
                <c:pt idx="4023">
                  <c:v>42172</c:v>
                </c:pt>
                <c:pt idx="4024">
                  <c:v>42172</c:v>
                </c:pt>
                <c:pt idx="4025">
                  <c:v>42172</c:v>
                </c:pt>
                <c:pt idx="4026">
                  <c:v>42172</c:v>
                </c:pt>
                <c:pt idx="4027">
                  <c:v>42172</c:v>
                </c:pt>
                <c:pt idx="4028">
                  <c:v>42172</c:v>
                </c:pt>
                <c:pt idx="4029">
                  <c:v>42172</c:v>
                </c:pt>
                <c:pt idx="4030">
                  <c:v>42172</c:v>
                </c:pt>
                <c:pt idx="4031">
                  <c:v>42172</c:v>
                </c:pt>
                <c:pt idx="4032">
                  <c:v>42173</c:v>
                </c:pt>
                <c:pt idx="4033">
                  <c:v>42173</c:v>
                </c:pt>
                <c:pt idx="4034">
                  <c:v>42173</c:v>
                </c:pt>
                <c:pt idx="4035">
                  <c:v>42173</c:v>
                </c:pt>
                <c:pt idx="4036">
                  <c:v>42173</c:v>
                </c:pt>
                <c:pt idx="4037">
                  <c:v>42173</c:v>
                </c:pt>
                <c:pt idx="4038">
                  <c:v>42173</c:v>
                </c:pt>
                <c:pt idx="4039">
                  <c:v>42173</c:v>
                </c:pt>
                <c:pt idx="4040">
                  <c:v>42173</c:v>
                </c:pt>
                <c:pt idx="4041">
                  <c:v>42173</c:v>
                </c:pt>
                <c:pt idx="4042">
                  <c:v>42173</c:v>
                </c:pt>
                <c:pt idx="4043">
                  <c:v>42173</c:v>
                </c:pt>
                <c:pt idx="4044">
                  <c:v>42173</c:v>
                </c:pt>
                <c:pt idx="4045">
                  <c:v>42173</c:v>
                </c:pt>
                <c:pt idx="4046">
                  <c:v>42173</c:v>
                </c:pt>
                <c:pt idx="4047">
                  <c:v>42173</c:v>
                </c:pt>
                <c:pt idx="4048">
                  <c:v>42173</c:v>
                </c:pt>
                <c:pt idx="4049">
                  <c:v>42173</c:v>
                </c:pt>
                <c:pt idx="4050">
                  <c:v>42173</c:v>
                </c:pt>
                <c:pt idx="4051">
                  <c:v>42173</c:v>
                </c:pt>
                <c:pt idx="4052">
                  <c:v>42173</c:v>
                </c:pt>
                <c:pt idx="4053">
                  <c:v>42173</c:v>
                </c:pt>
                <c:pt idx="4054">
                  <c:v>42173</c:v>
                </c:pt>
                <c:pt idx="4055">
                  <c:v>42173</c:v>
                </c:pt>
                <c:pt idx="4056">
                  <c:v>42174</c:v>
                </c:pt>
                <c:pt idx="4057">
                  <c:v>42174</c:v>
                </c:pt>
                <c:pt idx="4058">
                  <c:v>42174</c:v>
                </c:pt>
                <c:pt idx="4059">
                  <c:v>42174</c:v>
                </c:pt>
                <c:pt idx="4060">
                  <c:v>42174</c:v>
                </c:pt>
                <c:pt idx="4061">
                  <c:v>42174</c:v>
                </c:pt>
                <c:pt idx="4062">
                  <c:v>42174</c:v>
                </c:pt>
                <c:pt idx="4063">
                  <c:v>42174</c:v>
                </c:pt>
                <c:pt idx="4064">
                  <c:v>42174</c:v>
                </c:pt>
                <c:pt idx="4065">
                  <c:v>42174</c:v>
                </c:pt>
                <c:pt idx="4066">
                  <c:v>42174</c:v>
                </c:pt>
                <c:pt idx="4067">
                  <c:v>42174</c:v>
                </c:pt>
                <c:pt idx="4068">
                  <c:v>42174</c:v>
                </c:pt>
                <c:pt idx="4069">
                  <c:v>42174</c:v>
                </c:pt>
                <c:pt idx="4070">
                  <c:v>42174</c:v>
                </c:pt>
                <c:pt idx="4071">
                  <c:v>42174</c:v>
                </c:pt>
                <c:pt idx="4072">
                  <c:v>42174</c:v>
                </c:pt>
                <c:pt idx="4073">
                  <c:v>42174</c:v>
                </c:pt>
                <c:pt idx="4074">
                  <c:v>42174</c:v>
                </c:pt>
                <c:pt idx="4075">
                  <c:v>42174</c:v>
                </c:pt>
                <c:pt idx="4076">
                  <c:v>42174</c:v>
                </c:pt>
                <c:pt idx="4077">
                  <c:v>42174</c:v>
                </c:pt>
                <c:pt idx="4078">
                  <c:v>42174</c:v>
                </c:pt>
                <c:pt idx="4079">
                  <c:v>42174</c:v>
                </c:pt>
                <c:pt idx="4080">
                  <c:v>42175</c:v>
                </c:pt>
                <c:pt idx="4081">
                  <c:v>42175</c:v>
                </c:pt>
                <c:pt idx="4082">
                  <c:v>42175</c:v>
                </c:pt>
                <c:pt idx="4083">
                  <c:v>42175</c:v>
                </c:pt>
                <c:pt idx="4084">
                  <c:v>42175</c:v>
                </c:pt>
                <c:pt idx="4085">
                  <c:v>42175</c:v>
                </c:pt>
                <c:pt idx="4086">
                  <c:v>42175</c:v>
                </c:pt>
                <c:pt idx="4087">
                  <c:v>42175</c:v>
                </c:pt>
                <c:pt idx="4088">
                  <c:v>42175</c:v>
                </c:pt>
                <c:pt idx="4089">
                  <c:v>42175</c:v>
                </c:pt>
                <c:pt idx="4090">
                  <c:v>42175</c:v>
                </c:pt>
                <c:pt idx="4091">
                  <c:v>42175</c:v>
                </c:pt>
                <c:pt idx="4092">
                  <c:v>42175</c:v>
                </c:pt>
                <c:pt idx="4093">
                  <c:v>42175</c:v>
                </c:pt>
                <c:pt idx="4094">
                  <c:v>42175</c:v>
                </c:pt>
                <c:pt idx="4095">
                  <c:v>42175</c:v>
                </c:pt>
                <c:pt idx="4096">
                  <c:v>42175</c:v>
                </c:pt>
                <c:pt idx="4097">
                  <c:v>42175</c:v>
                </c:pt>
                <c:pt idx="4098">
                  <c:v>42175</c:v>
                </c:pt>
                <c:pt idx="4099">
                  <c:v>42175</c:v>
                </c:pt>
                <c:pt idx="4100">
                  <c:v>42175</c:v>
                </c:pt>
                <c:pt idx="4101">
                  <c:v>42175</c:v>
                </c:pt>
                <c:pt idx="4102">
                  <c:v>42175</c:v>
                </c:pt>
                <c:pt idx="4103">
                  <c:v>42175</c:v>
                </c:pt>
                <c:pt idx="4104">
                  <c:v>42176</c:v>
                </c:pt>
                <c:pt idx="4105">
                  <c:v>42176</c:v>
                </c:pt>
                <c:pt idx="4106">
                  <c:v>42176</c:v>
                </c:pt>
                <c:pt idx="4107">
                  <c:v>42176</c:v>
                </c:pt>
                <c:pt idx="4108">
                  <c:v>42176</c:v>
                </c:pt>
                <c:pt idx="4109">
                  <c:v>42176</c:v>
                </c:pt>
                <c:pt idx="4110">
                  <c:v>42176</c:v>
                </c:pt>
                <c:pt idx="4111">
                  <c:v>42176</c:v>
                </c:pt>
                <c:pt idx="4112">
                  <c:v>42176</c:v>
                </c:pt>
                <c:pt idx="4113">
                  <c:v>42176</c:v>
                </c:pt>
                <c:pt idx="4114">
                  <c:v>42176</c:v>
                </c:pt>
                <c:pt idx="4115">
                  <c:v>42176</c:v>
                </c:pt>
                <c:pt idx="4116">
                  <c:v>42176</c:v>
                </c:pt>
                <c:pt idx="4117">
                  <c:v>42176</c:v>
                </c:pt>
                <c:pt idx="4118">
                  <c:v>42176</c:v>
                </c:pt>
                <c:pt idx="4119">
                  <c:v>42176</c:v>
                </c:pt>
                <c:pt idx="4120">
                  <c:v>42176</c:v>
                </c:pt>
                <c:pt idx="4121">
                  <c:v>42176</c:v>
                </c:pt>
                <c:pt idx="4122">
                  <c:v>42176</c:v>
                </c:pt>
                <c:pt idx="4123">
                  <c:v>42176</c:v>
                </c:pt>
                <c:pt idx="4124">
                  <c:v>42176</c:v>
                </c:pt>
                <c:pt idx="4125">
                  <c:v>42176</c:v>
                </c:pt>
                <c:pt idx="4126">
                  <c:v>42176</c:v>
                </c:pt>
                <c:pt idx="4127">
                  <c:v>42176</c:v>
                </c:pt>
                <c:pt idx="4128">
                  <c:v>42177</c:v>
                </c:pt>
                <c:pt idx="4129">
                  <c:v>42177</c:v>
                </c:pt>
                <c:pt idx="4130">
                  <c:v>42177</c:v>
                </c:pt>
                <c:pt idx="4131">
                  <c:v>42177</c:v>
                </c:pt>
                <c:pt idx="4132">
                  <c:v>42177</c:v>
                </c:pt>
                <c:pt idx="4133">
                  <c:v>42177</c:v>
                </c:pt>
                <c:pt idx="4134">
                  <c:v>42177</c:v>
                </c:pt>
                <c:pt idx="4135">
                  <c:v>42177</c:v>
                </c:pt>
                <c:pt idx="4136">
                  <c:v>42177</c:v>
                </c:pt>
                <c:pt idx="4137">
                  <c:v>42177</c:v>
                </c:pt>
                <c:pt idx="4138">
                  <c:v>42177</c:v>
                </c:pt>
                <c:pt idx="4139">
                  <c:v>42177</c:v>
                </c:pt>
                <c:pt idx="4140">
                  <c:v>42177</c:v>
                </c:pt>
                <c:pt idx="4141">
                  <c:v>42177</c:v>
                </c:pt>
                <c:pt idx="4142">
                  <c:v>42177</c:v>
                </c:pt>
                <c:pt idx="4143">
                  <c:v>42177</c:v>
                </c:pt>
                <c:pt idx="4144">
                  <c:v>42177</c:v>
                </c:pt>
                <c:pt idx="4145">
                  <c:v>42177</c:v>
                </c:pt>
                <c:pt idx="4146">
                  <c:v>42177</c:v>
                </c:pt>
                <c:pt idx="4147">
                  <c:v>42177</c:v>
                </c:pt>
                <c:pt idx="4148">
                  <c:v>42177</c:v>
                </c:pt>
                <c:pt idx="4149">
                  <c:v>42177</c:v>
                </c:pt>
                <c:pt idx="4150">
                  <c:v>42177</c:v>
                </c:pt>
                <c:pt idx="4151">
                  <c:v>42177</c:v>
                </c:pt>
                <c:pt idx="4152">
                  <c:v>42178</c:v>
                </c:pt>
                <c:pt idx="4153">
                  <c:v>42178</c:v>
                </c:pt>
                <c:pt idx="4154">
                  <c:v>42178</c:v>
                </c:pt>
                <c:pt idx="4155">
                  <c:v>42178</c:v>
                </c:pt>
                <c:pt idx="4156">
                  <c:v>42178</c:v>
                </c:pt>
                <c:pt idx="4157">
                  <c:v>42178</c:v>
                </c:pt>
                <c:pt idx="4158">
                  <c:v>42178</c:v>
                </c:pt>
                <c:pt idx="4159">
                  <c:v>42178</c:v>
                </c:pt>
                <c:pt idx="4160">
                  <c:v>42178</c:v>
                </c:pt>
                <c:pt idx="4161">
                  <c:v>42178</c:v>
                </c:pt>
                <c:pt idx="4162">
                  <c:v>42178</c:v>
                </c:pt>
                <c:pt idx="4163">
                  <c:v>42178</c:v>
                </c:pt>
                <c:pt idx="4164">
                  <c:v>42178</c:v>
                </c:pt>
                <c:pt idx="4165">
                  <c:v>42178</c:v>
                </c:pt>
                <c:pt idx="4166">
                  <c:v>42178</c:v>
                </c:pt>
                <c:pt idx="4167">
                  <c:v>42178</c:v>
                </c:pt>
                <c:pt idx="4168">
                  <c:v>42178</c:v>
                </c:pt>
                <c:pt idx="4169">
                  <c:v>42178</c:v>
                </c:pt>
                <c:pt idx="4170">
                  <c:v>42178</c:v>
                </c:pt>
                <c:pt idx="4171">
                  <c:v>42178</c:v>
                </c:pt>
                <c:pt idx="4172">
                  <c:v>42178</c:v>
                </c:pt>
                <c:pt idx="4173">
                  <c:v>42178</c:v>
                </c:pt>
                <c:pt idx="4174">
                  <c:v>42178</c:v>
                </c:pt>
                <c:pt idx="4175">
                  <c:v>42178</c:v>
                </c:pt>
                <c:pt idx="4176">
                  <c:v>42179</c:v>
                </c:pt>
                <c:pt idx="4177">
                  <c:v>42179</c:v>
                </c:pt>
                <c:pt idx="4178">
                  <c:v>42179</c:v>
                </c:pt>
                <c:pt idx="4179">
                  <c:v>42179</c:v>
                </c:pt>
                <c:pt idx="4180">
                  <c:v>42179</c:v>
                </c:pt>
                <c:pt idx="4181">
                  <c:v>42179</c:v>
                </c:pt>
                <c:pt idx="4182">
                  <c:v>42179</c:v>
                </c:pt>
                <c:pt idx="4183">
                  <c:v>42179</c:v>
                </c:pt>
                <c:pt idx="4184">
                  <c:v>42179</c:v>
                </c:pt>
                <c:pt idx="4185">
                  <c:v>42179</c:v>
                </c:pt>
                <c:pt idx="4186">
                  <c:v>42179</c:v>
                </c:pt>
                <c:pt idx="4187">
                  <c:v>42179</c:v>
                </c:pt>
                <c:pt idx="4188">
                  <c:v>42179</c:v>
                </c:pt>
                <c:pt idx="4189">
                  <c:v>42179</c:v>
                </c:pt>
                <c:pt idx="4190">
                  <c:v>42179</c:v>
                </c:pt>
                <c:pt idx="4191">
                  <c:v>42179</c:v>
                </c:pt>
                <c:pt idx="4192">
                  <c:v>42179</c:v>
                </c:pt>
                <c:pt idx="4193">
                  <c:v>42179</c:v>
                </c:pt>
                <c:pt idx="4194">
                  <c:v>42179</c:v>
                </c:pt>
                <c:pt idx="4195">
                  <c:v>42179</c:v>
                </c:pt>
                <c:pt idx="4196">
                  <c:v>42179</c:v>
                </c:pt>
                <c:pt idx="4197">
                  <c:v>42179</c:v>
                </c:pt>
                <c:pt idx="4198">
                  <c:v>42179</c:v>
                </c:pt>
                <c:pt idx="4199">
                  <c:v>42179</c:v>
                </c:pt>
                <c:pt idx="4200">
                  <c:v>42180</c:v>
                </c:pt>
                <c:pt idx="4201">
                  <c:v>42180</c:v>
                </c:pt>
                <c:pt idx="4202">
                  <c:v>42180</c:v>
                </c:pt>
                <c:pt idx="4203">
                  <c:v>42180</c:v>
                </c:pt>
                <c:pt idx="4204">
                  <c:v>42180</c:v>
                </c:pt>
                <c:pt idx="4205">
                  <c:v>42180</c:v>
                </c:pt>
                <c:pt idx="4206">
                  <c:v>42180</c:v>
                </c:pt>
                <c:pt idx="4207">
                  <c:v>42180</c:v>
                </c:pt>
                <c:pt idx="4208">
                  <c:v>42180</c:v>
                </c:pt>
                <c:pt idx="4209">
                  <c:v>42180</c:v>
                </c:pt>
                <c:pt idx="4210">
                  <c:v>42180</c:v>
                </c:pt>
                <c:pt idx="4211">
                  <c:v>42180</c:v>
                </c:pt>
                <c:pt idx="4212">
                  <c:v>42180</c:v>
                </c:pt>
                <c:pt idx="4213">
                  <c:v>42180</c:v>
                </c:pt>
                <c:pt idx="4214">
                  <c:v>42180</c:v>
                </c:pt>
                <c:pt idx="4215">
                  <c:v>42180</c:v>
                </c:pt>
                <c:pt idx="4216">
                  <c:v>42180</c:v>
                </c:pt>
                <c:pt idx="4217">
                  <c:v>42180</c:v>
                </c:pt>
                <c:pt idx="4218">
                  <c:v>42180</c:v>
                </c:pt>
                <c:pt idx="4219">
                  <c:v>42180</c:v>
                </c:pt>
                <c:pt idx="4220">
                  <c:v>42180</c:v>
                </c:pt>
                <c:pt idx="4221">
                  <c:v>42180</c:v>
                </c:pt>
                <c:pt idx="4222">
                  <c:v>42180</c:v>
                </c:pt>
                <c:pt idx="4223">
                  <c:v>42180</c:v>
                </c:pt>
                <c:pt idx="4224">
                  <c:v>42181</c:v>
                </c:pt>
                <c:pt idx="4225">
                  <c:v>42181</c:v>
                </c:pt>
                <c:pt idx="4226">
                  <c:v>42181</c:v>
                </c:pt>
                <c:pt idx="4227">
                  <c:v>42181</c:v>
                </c:pt>
                <c:pt idx="4228">
                  <c:v>42181</c:v>
                </c:pt>
                <c:pt idx="4229">
                  <c:v>42181</c:v>
                </c:pt>
                <c:pt idx="4230">
                  <c:v>42181</c:v>
                </c:pt>
                <c:pt idx="4231">
                  <c:v>42181</c:v>
                </c:pt>
                <c:pt idx="4232">
                  <c:v>42181</c:v>
                </c:pt>
                <c:pt idx="4233">
                  <c:v>42181</c:v>
                </c:pt>
                <c:pt idx="4234">
                  <c:v>42181</c:v>
                </c:pt>
                <c:pt idx="4235">
                  <c:v>42181</c:v>
                </c:pt>
                <c:pt idx="4236">
                  <c:v>42181</c:v>
                </c:pt>
                <c:pt idx="4237">
                  <c:v>42181</c:v>
                </c:pt>
                <c:pt idx="4238">
                  <c:v>42181</c:v>
                </c:pt>
                <c:pt idx="4239">
                  <c:v>42181</c:v>
                </c:pt>
                <c:pt idx="4240">
                  <c:v>42181</c:v>
                </c:pt>
                <c:pt idx="4241">
                  <c:v>42181</c:v>
                </c:pt>
                <c:pt idx="4242">
                  <c:v>42181</c:v>
                </c:pt>
                <c:pt idx="4243">
                  <c:v>42181</c:v>
                </c:pt>
                <c:pt idx="4244">
                  <c:v>42181</c:v>
                </c:pt>
                <c:pt idx="4245">
                  <c:v>42181</c:v>
                </c:pt>
                <c:pt idx="4246">
                  <c:v>42181</c:v>
                </c:pt>
                <c:pt idx="4247">
                  <c:v>42181</c:v>
                </c:pt>
                <c:pt idx="4248">
                  <c:v>42182</c:v>
                </c:pt>
                <c:pt idx="4249">
                  <c:v>42182</c:v>
                </c:pt>
                <c:pt idx="4250">
                  <c:v>42182</c:v>
                </c:pt>
                <c:pt idx="4251">
                  <c:v>42182</c:v>
                </c:pt>
                <c:pt idx="4252">
                  <c:v>42182</c:v>
                </c:pt>
                <c:pt idx="4253">
                  <c:v>42182</c:v>
                </c:pt>
                <c:pt idx="4254">
                  <c:v>42182</c:v>
                </c:pt>
                <c:pt idx="4255">
                  <c:v>42182</c:v>
                </c:pt>
                <c:pt idx="4256">
                  <c:v>42182</c:v>
                </c:pt>
                <c:pt idx="4257">
                  <c:v>42182</c:v>
                </c:pt>
                <c:pt idx="4258">
                  <c:v>42182</c:v>
                </c:pt>
                <c:pt idx="4259">
                  <c:v>42182</c:v>
                </c:pt>
                <c:pt idx="4260">
                  <c:v>42182</c:v>
                </c:pt>
                <c:pt idx="4261">
                  <c:v>42182</c:v>
                </c:pt>
                <c:pt idx="4262">
                  <c:v>42182</c:v>
                </c:pt>
                <c:pt idx="4263">
                  <c:v>42182</c:v>
                </c:pt>
                <c:pt idx="4264">
                  <c:v>42182</c:v>
                </c:pt>
                <c:pt idx="4265">
                  <c:v>42182</c:v>
                </c:pt>
                <c:pt idx="4266">
                  <c:v>42182</c:v>
                </c:pt>
                <c:pt idx="4267">
                  <c:v>42182</c:v>
                </c:pt>
                <c:pt idx="4268">
                  <c:v>42182</c:v>
                </c:pt>
                <c:pt idx="4269">
                  <c:v>42182</c:v>
                </c:pt>
                <c:pt idx="4270">
                  <c:v>42182</c:v>
                </c:pt>
                <c:pt idx="4271">
                  <c:v>42182</c:v>
                </c:pt>
                <c:pt idx="4272">
                  <c:v>42183</c:v>
                </c:pt>
                <c:pt idx="4273">
                  <c:v>42183</c:v>
                </c:pt>
                <c:pt idx="4274">
                  <c:v>42183</c:v>
                </c:pt>
                <c:pt idx="4275">
                  <c:v>42183</c:v>
                </c:pt>
                <c:pt idx="4276">
                  <c:v>42183</c:v>
                </c:pt>
                <c:pt idx="4277">
                  <c:v>42183</c:v>
                </c:pt>
                <c:pt idx="4278">
                  <c:v>42183</c:v>
                </c:pt>
                <c:pt idx="4279">
                  <c:v>42183</c:v>
                </c:pt>
                <c:pt idx="4280">
                  <c:v>42183</c:v>
                </c:pt>
                <c:pt idx="4281">
                  <c:v>42183</c:v>
                </c:pt>
                <c:pt idx="4282">
                  <c:v>42183</c:v>
                </c:pt>
                <c:pt idx="4283">
                  <c:v>42183</c:v>
                </c:pt>
                <c:pt idx="4284">
                  <c:v>42183</c:v>
                </c:pt>
                <c:pt idx="4285">
                  <c:v>42183</c:v>
                </c:pt>
                <c:pt idx="4286">
                  <c:v>42183</c:v>
                </c:pt>
                <c:pt idx="4287">
                  <c:v>42183</c:v>
                </c:pt>
                <c:pt idx="4288">
                  <c:v>42183</c:v>
                </c:pt>
                <c:pt idx="4289">
                  <c:v>42183</c:v>
                </c:pt>
                <c:pt idx="4290">
                  <c:v>42183</c:v>
                </c:pt>
                <c:pt idx="4291">
                  <c:v>42183</c:v>
                </c:pt>
                <c:pt idx="4292">
                  <c:v>42183</c:v>
                </c:pt>
                <c:pt idx="4293">
                  <c:v>42183</c:v>
                </c:pt>
                <c:pt idx="4294">
                  <c:v>42183</c:v>
                </c:pt>
                <c:pt idx="4295">
                  <c:v>42183</c:v>
                </c:pt>
                <c:pt idx="4296">
                  <c:v>42184</c:v>
                </c:pt>
                <c:pt idx="4297">
                  <c:v>42184</c:v>
                </c:pt>
                <c:pt idx="4298">
                  <c:v>42184</c:v>
                </c:pt>
                <c:pt idx="4299">
                  <c:v>42184</c:v>
                </c:pt>
                <c:pt idx="4300">
                  <c:v>42184</c:v>
                </c:pt>
                <c:pt idx="4301">
                  <c:v>42184</c:v>
                </c:pt>
                <c:pt idx="4302">
                  <c:v>42184</c:v>
                </c:pt>
                <c:pt idx="4303">
                  <c:v>42184</c:v>
                </c:pt>
                <c:pt idx="4304">
                  <c:v>42184</c:v>
                </c:pt>
                <c:pt idx="4305">
                  <c:v>42184</c:v>
                </c:pt>
                <c:pt idx="4306">
                  <c:v>42184</c:v>
                </c:pt>
                <c:pt idx="4307">
                  <c:v>42184</c:v>
                </c:pt>
                <c:pt idx="4308">
                  <c:v>42184</c:v>
                </c:pt>
                <c:pt idx="4309">
                  <c:v>42184</c:v>
                </c:pt>
                <c:pt idx="4310">
                  <c:v>42184</c:v>
                </c:pt>
                <c:pt idx="4311">
                  <c:v>42184</c:v>
                </c:pt>
                <c:pt idx="4312">
                  <c:v>42184</c:v>
                </c:pt>
                <c:pt idx="4313">
                  <c:v>42184</c:v>
                </c:pt>
                <c:pt idx="4314">
                  <c:v>42184</c:v>
                </c:pt>
                <c:pt idx="4315">
                  <c:v>42184</c:v>
                </c:pt>
                <c:pt idx="4316">
                  <c:v>42184</c:v>
                </c:pt>
                <c:pt idx="4317">
                  <c:v>42184</c:v>
                </c:pt>
                <c:pt idx="4318">
                  <c:v>42184</c:v>
                </c:pt>
                <c:pt idx="4319">
                  <c:v>42184</c:v>
                </c:pt>
                <c:pt idx="4320">
                  <c:v>42185</c:v>
                </c:pt>
                <c:pt idx="4321">
                  <c:v>42185</c:v>
                </c:pt>
                <c:pt idx="4322">
                  <c:v>42185</c:v>
                </c:pt>
                <c:pt idx="4323">
                  <c:v>42185</c:v>
                </c:pt>
                <c:pt idx="4324">
                  <c:v>42185</c:v>
                </c:pt>
                <c:pt idx="4325">
                  <c:v>42185</c:v>
                </c:pt>
                <c:pt idx="4326">
                  <c:v>42185</c:v>
                </c:pt>
                <c:pt idx="4327">
                  <c:v>42185</c:v>
                </c:pt>
                <c:pt idx="4328">
                  <c:v>42185</c:v>
                </c:pt>
                <c:pt idx="4329">
                  <c:v>42185</c:v>
                </c:pt>
                <c:pt idx="4330">
                  <c:v>42185</c:v>
                </c:pt>
                <c:pt idx="4331">
                  <c:v>42185</c:v>
                </c:pt>
                <c:pt idx="4332">
                  <c:v>42185</c:v>
                </c:pt>
                <c:pt idx="4333">
                  <c:v>42185</c:v>
                </c:pt>
                <c:pt idx="4334">
                  <c:v>42185</c:v>
                </c:pt>
                <c:pt idx="4335">
                  <c:v>42185</c:v>
                </c:pt>
                <c:pt idx="4336">
                  <c:v>42185</c:v>
                </c:pt>
                <c:pt idx="4337">
                  <c:v>42185</c:v>
                </c:pt>
                <c:pt idx="4338">
                  <c:v>42185</c:v>
                </c:pt>
                <c:pt idx="4339">
                  <c:v>42185</c:v>
                </c:pt>
                <c:pt idx="4340">
                  <c:v>42185</c:v>
                </c:pt>
                <c:pt idx="4341">
                  <c:v>42185</c:v>
                </c:pt>
                <c:pt idx="4342">
                  <c:v>42185</c:v>
                </c:pt>
                <c:pt idx="4343">
                  <c:v>42185</c:v>
                </c:pt>
                <c:pt idx="4344">
                  <c:v>42186</c:v>
                </c:pt>
                <c:pt idx="4345">
                  <c:v>42186</c:v>
                </c:pt>
                <c:pt idx="4346">
                  <c:v>42186</c:v>
                </c:pt>
                <c:pt idx="4347">
                  <c:v>42186</c:v>
                </c:pt>
                <c:pt idx="4348">
                  <c:v>42186</c:v>
                </c:pt>
                <c:pt idx="4349">
                  <c:v>42186</c:v>
                </c:pt>
                <c:pt idx="4350">
                  <c:v>42186</c:v>
                </c:pt>
                <c:pt idx="4351">
                  <c:v>42186</c:v>
                </c:pt>
                <c:pt idx="4352">
                  <c:v>42186</c:v>
                </c:pt>
                <c:pt idx="4353">
                  <c:v>42186</c:v>
                </c:pt>
                <c:pt idx="4354">
                  <c:v>42186</c:v>
                </c:pt>
                <c:pt idx="4355">
                  <c:v>42186</c:v>
                </c:pt>
                <c:pt idx="4356">
                  <c:v>42186</c:v>
                </c:pt>
                <c:pt idx="4357">
                  <c:v>42186</c:v>
                </c:pt>
                <c:pt idx="4358">
                  <c:v>42186</c:v>
                </c:pt>
                <c:pt idx="4359">
                  <c:v>42186</c:v>
                </c:pt>
                <c:pt idx="4360">
                  <c:v>42186</c:v>
                </c:pt>
                <c:pt idx="4361">
                  <c:v>42186</c:v>
                </c:pt>
                <c:pt idx="4362">
                  <c:v>42186</c:v>
                </c:pt>
                <c:pt idx="4363">
                  <c:v>42186</c:v>
                </c:pt>
                <c:pt idx="4364">
                  <c:v>42186</c:v>
                </c:pt>
                <c:pt idx="4365">
                  <c:v>42186</c:v>
                </c:pt>
                <c:pt idx="4366">
                  <c:v>42186</c:v>
                </c:pt>
                <c:pt idx="4367">
                  <c:v>42186</c:v>
                </c:pt>
                <c:pt idx="4368">
                  <c:v>42187</c:v>
                </c:pt>
                <c:pt idx="4369">
                  <c:v>42187</c:v>
                </c:pt>
                <c:pt idx="4370">
                  <c:v>42187</c:v>
                </c:pt>
                <c:pt idx="4371">
                  <c:v>42187</c:v>
                </c:pt>
                <c:pt idx="4372">
                  <c:v>42187</c:v>
                </c:pt>
                <c:pt idx="4373">
                  <c:v>42187</c:v>
                </c:pt>
                <c:pt idx="4374">
                  <c:v>42187</c:v>
                </c:pt>
                <c:pt idx="4375">
                  <c:v>42187</c:v>
                </c:pt>
                <c:pt idx="4376">
                  <c:v>42187</c:v>
                </c:pt>
                <c:pt idx="4377">
                  <c:v>42187</c:v>
                </c:pt>
                <c:pt idx="4378">
                  <c:v>42187</c:v>
                </c:pt>
                <c:pt idx="4379">
                  <c:v>42187</c:v>
                </c:pt>
                <c:pt idx="4380">
                  <c:v>42187</c:v>
                </c:pt>
                <c:pt idx="4381">
                  <c:v>42187</c:v>
                </c:pt>
                <c:pt idx="4382">
                  <c:v>42187</c:v>
                </c:pt>
                <c:pt idx="4383">
                  <c:v>42187</c:v>
                </c:pt>
                <c:pt idx="4384">
                  <c:v>42187</c:v>
                </c:pt>
                <c:pt idx="4385">
                  <c:v>42187</c:v>
                </c:pt>
                <c:pt idx="4386">
                  <c:v>42187</c:v>
                </c:pt>
                <c:pt idx="4387">
                  <c:v>42187</c:v>
                </c:pt>
                <c:pt idx="4388">
                  <c:v>42187</c:v>
                </c:pt>
                <c:pt idx="4389">
                  <c:v>42187</c:v>
                </c:pt>
                <c:pt idx="4390">
                  <c:v>42187</c:v>
                </c:pt>
                <c:pt idx="4391">
                  <c:v>42187</c:v>
                </c:pt>
                <c:pt idx="4392">
                  <c:v>42188</c:v>
                </c:pt>
                <c:pt idx="4393">
                  <c:v>42188</c:v>
                </c:pt>
                <c:pt idx="4394">
                  <c:v>42188</c:v>
                </c:pt>
                <c:pt idx="4395">
                  <c:v>42188</c:v>
                </c:pt>
                <c:pt idx="4396">
                  <c:v>42188</c:v>
                </c:pt>
                <c:pt idx="4397">
                  <c:v>42188</c:v>
                </c:pt>
                <c:pt idx="4398">
                  <c:v>42188</c:v>
                </c:pt>
                <c:pt idx="4399">
                  <c:v>42188</c:v>
                </c:pt>
                <c:pt idx="4400">
                  <c:v>42188</c:v>
                </c:pt>
                <c:pt idx="4401">
                  <c:v>42188</c:v>
                </c:pt>
                <c:pt idx="4402">
                  <c:v>42188</c:v>
                </c:pt>
                <c:pt idx="4403">
                  <c:v>42188</c:v>
                </c:pt>
                <c:pt idx="4404">
                  <c:v>42188</c:v>
                </c:pt>
                <c:pt idx="4405">
                  <c:v>42188</c:v>
                </c:pt>
                <c:pt idx="4406">
                  <c:v>42188</c:v>
                </c:pt>
                <c:pt idx="4407">
                  <c:v>42188</c:v>
                </c:pt>
                <c:pt idx="4408">
                  <c:v>42188</c:v>
                </c:pt>
                <c:pt idx="4409">
                  <c:v>42188</c:v>
                </c:pt>
                <c:pt idx="4410">
                  <c:v>42188</c:v>
                </c:pt>
                <c:pt idx="4411">
                  <c:v>42188</c:v>
                </c:pt>
                <c:pt idx="4412">
                  <c:v>42188</c:v>
                </c:pt>
                <c:pt idx="4413">
                  <c:v>42188</c:v>
                </c:pt>
                <c:pt idx="4414">
                  <c:v>42188</c:v>
                </c:pt>
                <c:pt idx="4415">
                  <c:v>42188</c:v>
                </c:pt>
                <c:pt idx="4416">
                  <c:v>42189</c:v>
                </c:pt>
                <c:pt idx="4417">
                  <c:v>42189</c:v>
                </c:pt>
                <c:pt idx="4418">
                  <c:v>42189</c:v>
                </c:pt>
                <c:pt idx="4419">
                  <c:v>42189</c:v>
                </c:pt>
                <c:pt idx="4420">
                  <c:v>42189</c:v>
                </c:pt>
                <c:pt idx="4421">
                  <c:v>42189</c:v>
                </c:pt>
                <c:pt idx="4422">
                  <c:v>42189</c:v>
                </c:pt>
                <c:pt idx="4423">
                  <c:v>42189</c:v>
                </c:pt>
                <c:pt idx="4424">
                  <c:v>42189</c:v>
                </c:pt>
                <c:pt idx="4425">
                  <c:v>42189</c:v>
                </c:pt>
                <c:pt idx="4426">
                  <c:v>42189</c:v>
                </c:pt>
                <c:pt idx="4427">
                  <c:v>42189</c:v>
                </c:pt>
                <c:pt idx="4428">
                  <c:v>42189</c:v>
                </c:pt>
                <c:pt idx="4429">
                  <c:v>42189</c:v>
                </c:pt>
                <c:pt idx="4430">
                  <c:v>42189</c:v>
                </c:pt>
                <c:pt idx="4431">
                  <c:v>42189</c:v>
                </c:pt>
                <c:pt idx="4432">
                  <c:v>42189</c:v>
                </c:pt>
                <c:pt idx="4433">
                  <c:v>42189</c:v>
                </c:pt>
                <c:pt idx="4434">
                  <c:v>42189</c:v>
                </c:pt>
                <c:pt idx="4435">
                  <c:v>42189</c:v>
                </c:pt>
                <c:pt idx="4436">
                  <c:v>42189</c:v>
                </c:pt>
                <c:pt idx="4437">
                  <c:v>42189</c:v>
                </c:pt>
                <c:pt idx="4438">
                  <c:v>42189</c:v>
                </c:pt>
                <c:pt idx="4439">
                  <c:v>42189</c:v>
                </c:pt>
                <c:pt idx="4440">
                  <c:v>42190</c:v>
                </c:pt>
                <c:pt idx="4441">
                  <c:v>42190</c:v>
                </c:pt>
                <c:pt idx="4442">
                  <c:v>42190</c:v>
                </c:pt>
                <c:pt idx="4443">
                  <c:v>42190</c:v>
                </c:pt>
                <c:pt idx="4444">
                  <c:v>42190</c:v>
                </c:pt>
                <c:pt idx="4445">
                  <c:v>42190</c:v>
                </c:pt>
                <c:pt idx="4446">
                  <c:v>42190</c:v>
                </c:pt>
                <c:pt idx="4447">
                  <c:v>42190</c:v>
                </c:pt>
                <c:pt idx="4448">
                  <c:v>42190</c:v>
                </c:pt>
                <c:pt idx="4449">
                  <c:v>42190</c:v>
                </c:pt>
                <c:pt idx="4450">
                  <c:v>42190</c:v>
                </c:pt>
                <c:pt idx="4451">
                  <c:v>42190</c:v>
                </c:pt>
                <c:pt idx="4452">
                  <c:v>42190</c:v>
                </c:pt>
                <c:pt idx="4453">
                  <c:v>42190</c:v>
                </c:pt>
                <c:pt idx="4454">
                  <c:v>42190</c:v>
                </c:pt>
                <c:pt idx="4455">
                  <c:v>42190</c:v>
                </c:pt>
                <c:pt idx="4456">
                  <c:v>42190</c:v>
                </c:pt>
                <c:pt idx="4457">
                  <c:v>42190</c:v>
                </c:pt>
                <c:pt idx="4458">
                  <c:v>42190</c:v>
                </c:pt>
                <c:pt idx="4459">
                  <c:v>42190</c:v>
                </c:pt>
                <c:pt idx="4460">
                  <c:v>42190</c:v>
                </c:pt>
                <c:pt idx="4461">
                  <c:v>42190</c:v>
                </c:pt>
                <c:pt idx="4462">
                  <c:v>42190</c:v>
                </c:pt>
                <c:pt idx="4463">
                  <c:v>42190</c:v>
                </c:pt>
                <c:pt idx="4464">
                  <c:v>42191</c:v>
                </c:pt>
                <c:pt idx="4465">
                  <c:v>42191</c:v>
                </c:pt>
                <c:pt idx="4466">
                  <c:v>42191</c:v>
                </c:pt>
                <c:pt idx="4467">
                  <c:v>42191</c:v>
                </c:pt>
                <c:pt idx="4468">
                  <c:v>42191</c:v>
                </c:pt>
                <c:pt idx="4469">
                  <c:v>42191</c:v>
                </c:pt>
                <c:pt idx="4470">
                  <c:v>42191</c:v>
                </c:pt>
                <c:pt idx="4471">
                  <c:v>42191</c:v>
                </c:pt>
                <c:pt idx="4472">
                  <c:v>42191</c:v>
                </c:pt>
                <c:pt idx="4473">
                  <c:v>42191</c:v>
                </c:pt>
                <c:pt idx="4474">
                  <c:v>42191</c:v>
                </c:pt>
                <c:pt idx="4475">
                  <c:v>42191</c:v>
                </c:pt>
                <c:pt idx="4476">
                  <c:v>42191</c:v>
                </c:pt>
                <c:pt idx="4477">
                  <c:v>42191</c:v>
                </c:pt>
                <c:pt idx="4478">
                  <c:v>42191</c:v>
                </c:pt>
                <c:pt idx="4479">
                  <c:v>42191</c:v>
                </c:pt>
                <c:pt idx="4480">
                  <c:v>42191</c:v>
                </c:pt>
                <c:pt idx="4481">
                  <c:v>42191</c:v>
                </c:pt>
                <c:pt idx="4482">
                  <c:v>42191</c:v>
                </c:pt>
                <c:pt idx="4483">
                  <c:v>42191</c:v>
                </c:pt>
                <c:pt idx="4484">
                  <c:v>42191</c:v>
                </c:pt>
                <c:pt idx="4485">
                  <c:v>42191</c:v>
                </c:pt>
                <c:pt idx="4486">
                  <c:v>42191</c:v>
                </c:pt>
                <c:pt idx="4487">
                  <c:v>42191</c:v>
                </c:pt>
                <c:pt idx="4488">
                  <c:v>42192</c:v>
                </c:pt>
                <c:pt idx="4489">
                  <c:v>42192</c:v>
                </c:pt>
                <c:pt idx="4490">
                  <c:v>42192</c:v>
                </c:pt>
                <c:pt idx="4491">
                  <c:v>42192</c:v>
                </c:pt>
                <c:pt idx="4492">
                  <c:v>42192</c:v>
                </c:pt>
                <c:pt idx="4493">
                  <c:v>42192</c:v>
                </c:pt>
                <c:pt idx="4494">
                  <c:v>42192</c:v>
                </c:pt>
                <c:pt idx="4495">
                  <c:v>42192</c:v>
                </c:pt>
                <c:pt idx="4496">
                  <c:v>42192</c:v>
                </c:pt>
                <c:pt idx="4497">
                  <c:v>42192</c:v>
                </c:pt>
                <c:pt idx="4498">
                  <c:v>42192</c:v>
                </c:pt>
                <c:pt idx="4499">
                  <c:v>42192</c:v>
                </c:pt>
                <c:pt idx="4500">
                  <c:v>42192</c:v>
                </c:pt>
                <c:pt idx="4501">
                  <c:v>42192</c:v>
                </c:pt>
                <c:pt idx="4502">
                  <c:v>42192</c:v>
                </c:pt>
                <c:pt idx="4503">
                  <c:v>42192</c:v>
                </c:pt>
                <c:pt idx="4504">
                  <c:v>42192</c:v>
                </c:pt>
                <c:pt idx="4505">
                  <c:v>42192</c:v>
                </c:pt>
                <c:pt idx="4506">
                  <c:v>42192</c:v>
                </c:pt>
                <c:pt idx="4507">
                  <c:v>42192</c:v>
                </c:pt>
                <c:pt idx="4508">
                  <c:v>42192</c:v>
                </c:pt>
                <c:pt idx="4509">
                  <c:v>42192</c:v>
                </c:pt>
                <c:pt idx="4510">
                  <c:v>42192</c:v>
                </c:pt>
                <c:pt idx="4511">
                  <c:v>42192</c:v>
                </c:pt>
                <c:pt idx="4512">
                  <c:v>42193</c:v>
                </c:pt>
                <c:pt idx="4513">
                  <c:v>42193</c:v>
                </c:pt>
                <c:pt idx="4514">
                  <c:v>42193</c:v>
                </c:pt>
                <c:pt idx="4515">
                  <c:v>42193</c:v>
                </c:pt>
                <c:pt idx="4516">
                  <c:v>42193</c:v>
                </c:pt>
                <c:pt idx="4517">
                  <c:v>42193</c:v>
                </c:pt>
                <c:pt idx="4518">
                  <c:v>42193</c:v>
                </c:pt>
                <c:pt idx="4519">
                  <c:v>42193</c:v>
                </c:pt>
                <c:pt idx="4520">
                  <c:v>42193</c:v>
                </c:pt>
                <c:pt idx="4521">
                  <c:v>42193</c:v>
                </c:pt>
                <c:pt idx="4522">
                  <c:v>42193</c:v>
                </c:pt>
                <c:pt idx="4523">
                  <c:v>42193</c:v>
                </c:pt>
                <c:pt idx="4524">
                  <c:v>42193</c:v>
                </c:pt>
                <c:pt idx="4525">
                  <c:v>42193</c:v>
                </c:pt>
                <c:pt idx="4526">
                  <c:v>42193</c:v>
                </c:pt>
                <c:pt idx="4527">
                  <c:v>42193</c:v>
                </c:pt>
                <c:pt idx="4528">
                  <c:v>42193</c:v>
                </c:pt>
                <c:pt idx="4529">
                  <c:v>42193</c:v>
                </c:pt>
                <c:pt idx="4530">
                  <c:v>42193</c:v>
                </c:pt>
                <c:pt idx="4531">
                  <c:v>42193</c:v>
                </c:pt>
                <c:pt idx="4532">
                  <c:v>42193</c:v>
                </c:pt>
                <c:pt idx="4533">
                  <c:v>42193</c:v>
                </c:pt>
                <c:pt idx="4534">
                  <c:v>42193</c:v>
                </c:pt>
                <c:pt idx="4535">
                  <c:v>42193</c:v>
                </c:pt>
                <c:pt idx="4536">
                  <c:v>42194</c:v>
                </c:pt>
                <c:pt idx="4537">
                  <c:v>42194</c:v>
                </c:pt>
                <c:pt idx="4538">
                  <c:v>42194</c:v>
                </c:pt>
                <c:pt idx="4539">
                  <c:v>42194</c:v>
                </c:pt>
                <c:pt idx="4540">
                  <c:v>42194</c:v>
                </c:pt>
                <c:pt idx="4541">
                  <c:v>42194</c:v>
                </c:pt>
                <c:pt idx="4542">
                  <c:v>42194</c:v>
                </c:pt>
                <c:pt idx="4543">
                  <c:v>42194</c:v>
                </c:pt>
                <c:pt idx="4544">
                  <c:v>42194</c:v>
                </c:pt>
                <c:pt idx="4545">
                  <c:v>42194</c:v>
                </c:pt>
                <c:pt idx="4546">
                  <c:v>42194</c:v>
                </c:pt>
                <c:pt idx="4547">
                  <c:v>42194</c:v>
                </c:pt>
                <c:pt idx="4548">
                  <c:v>42194</c:v>
                </c:pt>
                <c:pt idx="4549">
                  <c:v>42194</c:v>
                </c:pt>
                <c:pt idx="4550">
                  <c:v>42194</c:v>
                </c:pt>
                <c:pt idx="4551">
                  <c:v>42194</c:v>
                </c:pt>
                <c:pt idx="4552">
                  <c:v>42194</c:v>
                </c:pt>
                <c:pt idx="4553">
                  <c:v>42194</c:v>
                </c:pt>
                <c:pt idx="4554">
                  <c:v>42194</c:v>
                </c:pt>
                <c:pt idx="4555">
                  <c:v>42194</c:v>
                </c:pt>
                <c:pt idx="4556">
                  <c:v>42194</c:v>
                </c:pt>
                <c:pt idx="4557">
                  <c:v>42194</c:v>
                </c:pt>
                <c:pt idx="4558">
                  <c:v>42194</c:v>
                </c:pt>
                <c:pt idx="4559">
                  <c:v>42194</c:v>
                </c:pt>
                <c:pt idx="4560">
                  <c:v>42195</c:v>
                </c:pt>
                <c:pt idx="4561">
                  <c:v>42195</c:v>
                </c:pt>
                <c:pt idx="4562">
                  <c:v>42195</c:v>
                </c:pt>
                <c:pt idx="4563">
                  <c:v>42195</c:v>
                </c:pt>
                <c:pt idx="4564">
                  <c:v>42195</c:v>
                </c:pt>
                <c:pt idx="4565">
                  <c:v>42195</c:v>
                </c:pt>
                <c:pt idx="4566">
                  <c:v>42195</c:v>
                </c:pt>
                <c:pt idx="4567">
                  <c:v>42195</c:v>
                </c:pt>
                <c:pt idx="4568">
                  <c:v>42195</c:v>
                </c:pt>
                <c:pt idx="4569">
                  <c:v>42195</c:v>
                </c:pt>
                <c:pt idx="4570">
                  <c:v>42195</c:v>
                </c:pt>
                <c:pt idx="4571">
                  <c:v>42195</c:v>
                </c:pt>
                <c:pt idx="4572">
                  <c:v>42195</c:v>
                </c:pt>
                <c:pt idx="4573">
                  <c:v>42195</c:v>
                </c:pt>
                <c:pt idx="4574">
                  <c:v>42195</c:v>
                </c:pt>
                <c:pt idx="4575">
                  <c:v>42195</c:v>
                </c:pt>
                <c:pt idx="4576">
                  <c:v>42195</c:v>
                </c:pt>
                <c:pt idx="4577">
                  <c:v>42195</c:v>
                </c:pt>
                <c:pt idx="4578">
                  <c:v>42195</c:v>
                </c:pt>
                <c:pt idx="4579">
                  <c:v>42195</c:v>
                </c:pt>
                <c:pt idx="4580">
                  <c:v>42195</c:v>
                </c:pt>
                <c:pt idx="4581">
                  <c:v>42195</c:v>
                </c:pt>
                <c:pt idx="4582">
                  <c:v>42195</c:v>
                </c:pt>
                <c:pt idx="4583">
                  <c:v>42195</c:v>
                </c:pt>
                <c:pt idx="4584">
                  <c:v>42196</c:v>
                </c:pt>
                <c:pt idx="4585">
                  <c:v>42196</c:v>
                </c:pt>
                <c:pt idx="4586">
                  <c:v>42196</c:v>
                </c:pt>
                <c:pt idx="4587">
                  <c:v>42196</c:v>
                </c:pt>
                <c:pt idx="4588">
                  <c:v>42196</c:v>
                </c:pt>
                <c:pt idx="4589">
                  <c:v>42196</c:v>
                </c:pt>
                <c:pt idx="4590">
                  <c:v>42196</c:v>
                </c:pt>
                <c:pt idx="4591">
                  <c:v>42196</c:v>
                </c:pt>
                <c:pt idx="4592">
                  <c:v>42196</c:v>
                </c:pt>
                <c:pt idx="4593">
                  <c:v>42196</c:v>
                </c:pt>
                <c:pt idx="4594">
                  <c:v>42196</c:v>
                </c:pt>
                <c:pt idx="4595">
                  <c:v>42196</c:v>
                </c:pt>
                <c:pt idx="4596">
                  <c:v>42196</c:v>
                </c:pt>
                <c:pt idx="4597">
                  <c:v>42196</c:v>
                </c:pt>
                <c:pt idx="4598">
                  <c:v>42196</c:v>
                </c:pt>
                <c:pt idx="4599">
                  <c:v>42196</c:v>
                </c:pt>
                <c:pt idx="4600">
                  <c:v>42196</c:v>
                </c:pt>
                <c:pt idx="4601">
                  <c:v>42196</c:v>
                </c:pt>
                <c:pt idx="4602">
                  <c:v>42196</c:v>
                </c:pt>
                <c:pt idx="4603">
                  <c:v>42196</c:v>
                </c:pt>
                <c:pt idx="4604">
                  <c:v>42196</c:v>
                </c:pt>
                <c:pt idx="4605">
                  <c:v>42196</c:v>
                </c:pt>
                <c:pt idx="4606">
                  <c:v>42196</c:v>
                </c:pt>
                <c:pt idx="4607">
                  <c:v>42196</c:v>
                </c:pt>
                <c:pt idx="4608">
                  <c:v>42197</c:v>
                </c:pt>
                <c:pt idx="4609">
                  <c:v>42197</c:v>
                </c:pt>
                <c:pt idx="4610">
                  <c:v>42197</c:v>
                </c:pt>
                <c:pt idx="4611">
                  <c:v>42197</c:v>
                </c:pt>
                <c:pt idx="4612">
                  <c:v>42197</c:v>
                </c:pt>
                <c:pt idx="4613">
                  <c:v>42197</c:v>
                </c:pt>
                <c:pt idx="4614">
                  <c:v>42197</c:v>
                </c:pt>
                <c:pt idx="4615">
                  <c:v>42197</c:v>
                </c:pt>
                <c:pt idx="4616">
                  <c:v>42197</c:v>
                </c:pt>
                <c:pt idx="4617">
                  <c:v>42197</c:v>
                </c:pt>
                <c:pt idx="4618">
                  <c:v>42197</c:v>
                </c:pt>
                <c:pt idx="4619">
                  <c:v>42197</c:v>
                </c:pt>
                <c:pt idx="4620">
                  <c:v>42197</c:v>
                </c:pt>
                <c:pt idx="4621">
                  <c:v>42197</c:v>
                </c:pt>
                <c:pt idx="4622">
                  <c:v>42197</c:v>
                </c:pt>
                <c:pt idx="4623">
                  <c:v>42197</c:v>
                </c:pt>
                <c:pt idx="4624">
                  <c:v>42197</c:v>
                </c:pt>
                <c:pt idx="4625">
                  <c:v>42197</c:v>
                </c:pt>
                <c:pt idx="4626">
                  <c:v>42197</c:v>
                </c:pt>
                <c:pt idx="4627">
                  <c:v>42197</c:v>
                </c:pt>
                <c:pt idx="4628">
                  <c:v>42197</c:v>
                </c:pt>
                <c:pt idx="4629">
                  <c:v>42197</c:v>
                </c:pt>
                <c:pt idx="4630">
                  <c:v>42197</c:v>
                </c:pt>
                <c:pt idx="4631">
                  <c:v>42197</c:v>
                </c:pt>
                <c:pt idx="4632">
                  <c:v>42198</c:v>
                </c:pt>
                <c:pt idx="4633">
                  <c:v>42198</c:v>
                </c:pt>
                <c:pt idx="4634">
                  <c:v>42198</c:v>
                </c:pt>
                <c:pt idx="4635">
                  <c:v>42198</c:v>
                </c:pt>
                <c:pt idx="4636">
                  <c:v>42198</c:v>
                </c:pt>
                <c:pt idx="4637">
                  <c:v>42198</c:v>
                </c:pt>
                <c:pt idx="4638">
                  <c:v>42198</c:v>
                </c:pt>
                <c:pt idx="4639">
                  <c:v>42198</c:v>
                </c:pt>
                <c:pt idx="4640">
                  <c:v>42198</c:v>
                </c:pt>
                <c:pt idx="4641">
                  <c:v>42198</c:v>
                </c:pt>
                <c:pt idx="4642">
                  <c:v>42198</c:v>
                </c:pt>
                <c:pt idx="4643">
                  <c:v>42198</c:v>
                </c:pt>
                <c:pt idx="4644">
                  <c:v>42198</c:v>
                </c:pt>
                <c:pt idx="4645">
                  <c:v>42198</c:v>
                </c:pt>
                <c:pt idx="4646">
                  <c:v>42198</c:v>
                </c:pt>
                <c:pt idx="4647">
                  <c:v>42198</c:v>
                </c:pt>
                <c:pt idx="4648">
                  <c:v>42198</c:v>
                </c:pt>
                <c:pt idx="4649">
                  <c:v>42198</c:v>
                </c:pt>
                <c:pt idx="4650">
                  <c:v>42198</c:v>
                </c:pt>
                <c:pt idx="4651">
                  <c:v>42198</c:v>
                </c:pt>
                <c:pt idx="4652">
                  <c:v>42198</c:v>
                </c:pt>
                <c:pt idx="4653">
                  <c:v>42198</c:v>
                </c:pt>
                <c:pt idx="4654">
                  <c:v>42198</c:v>
                </c:pt>
                <c:pt idx="4655">
                  <c:v>42198</c:v>
                </c:pt>
                <c:pt idx="4656">
                  <c:v>42199</c:v>
                </c:pt>
                <c:pt idx="4657">
                  <c:v>42199</c:v>
                </c:pt>
                <c:pt idx="4658">
                  <c:v>42199</c:v>
                </c:pt>
                <c:pt idx="4659">
                  <c:v>42199</c:v>
                </c:pt>
                <c:pt idx="4660">
                  <c:v>42199</c:v>
                </c:pt>
                <c:pt idx="4661">
                  <c:v>42199</c:v>
                </c:pt>
                <c:pt idx="4662">
                  <c:v>42199</c:v>
                </c:pt>
                <c:pt idx="4663">
                  <c:v>42199</c:v>
                </c:pt>
                <c:pt idx="4664">
                  <c:v>42199</c:v>
                </c:pt>
                <c:pt idx="4665">
                  <c:v>42199</c:v>
                </c:pt>
                <c:pt idx="4666">
                  <c:v>42199</c:v>
                </c:pt>
                <c:pt idx="4667">
                  <c:v>42199</c:v>
                </c:pt>
                <c:pt idx="4668">
                  <c:v>42199</c:v>
                </c:pt>
                <c:pt idx="4669">
                  <c:v>42199</c:v>
                </c:pt>
                <c:pt idx="4670">
                  <c:v>42199</c:v>
                </c:pt>
                <c:pt idx="4671">
                  <c:v>42199</c:v>
                </c:pt>
                <c:pt idx="4672">
                  <c:v>42199</c:v>
                </c:pt>
                <c:pt idx="4673">
                  <c:v>42199</c:v>
                </c:pt>
                <c:pt idx="4674">
                  <c:v>42199</c:v>
                </c:pt>
                <c:pt idx="4675">
                  <c:v>42199</c:v>
                </c:pt>
                <c:pt idx="4676">
                  <c:v>42199</c:v>
                </c:pt>
                <c:pt idx="4677">
                  <c:v>42199</c:v>
                </c:pt>
                <c:pt idx="4678">
                  <c:v>42199</c:v>
                </c:pt>
                <c:pt idx="4679">
                  <c:v>42199</c:v>
                </c:pt>
                <c:pt idx="4680">
                  <c:v>42200</c:v>
                </c:pt>
                <c:pt idx="4681">
                  <c:v>42200</c:v>
                </c:pt>
                <c:pt idx="4682">
                  <c:v>42200</c:v>
                </c:pt>
                <c:pt idx="4683">
                  <c:v>42200</c:v>
                </c:pt>
                <c:pt idx="4684">
                  <c:v>42200</c:v>
                </c:pt>
                <c:pt idx="4685">
                  <c:v>42200</c:v>
                </c:pt>
                <c:pt idx="4686">
                  <c:v>42200</c:v>
                </c:pt>
                <c:pt idx="4687">
                  <c:v>42200</c:v>
                </c:pt>
                <c:pt idx="4688">
                  <c:v>42200</c:v>
                </c:pt>
                <c:pt idx="4689">
                  <c:v>42200</c:v>
                </c:pt>
                <c:pt idx="4690">
                  <c:v>42200</c:v>
                </c:pt>
                <c:pt idx="4691">
                  <c:v>42200</c:v>
                </c:pt>
                <c:pt idx="4692">
                  <c:v>42200</c:v>
                </c:pt>
                <c:pt idx="4693">
                  <c:v>42200</c:v>
                </c:pt>
                <c:pt idx="4694">
                  <c:v>42200</c:v>
                </c:pt>
                <c:pt idx="4695">
                  <c:v>42200</c:v>
                </c:pt>
                <c:pt idx="4696">
                  <c:v>42200</c:v>
                </c:pt>
                <c:pt idx="4697">
                  <c:v>42200</c:v>
                </c:pt>
                <c:pt idx="4698">
                  <c:v>42200</c:v>
                </c:pt>
                <c:pt idx="4699">
                  <c:v>42200</c:v>
                </c:pt>
                <c:pt idx="4700">
                  <c:v>42200</c:v>
                </c:pt>
                <c:pt idx="4701">
                  <c:v>42200</c:v>
                </c:pt>
                <c:pt idx="4702">
                  <c:v>42200</c:v>
                </c:pt>
                <c:pt idx="4703">
                  <c:v>42200</c:v>
                </c:pt>
                <c:pt idx="4704">
                  <c:v>42201</c:v>
                </c:pt>
                <c:pt idx="4705">
                  <c:v>42201</c:v>
                </c:pt>
                <c:pt idx="4706">
                  <c:v>42201</c:v>
                </c:pt>
                <c:pt idx="4707">
                  <c:v>42201</c:v>
                </c:pt>
                <c:pt idx="4708">
                  <c:v>42201</c:v>
                </c:pt>
                <c:pt idx="4709">
                  <c:v>42201</c:v>
                </c:pt>
                <c:pt idx="4710">
                  <c:v>42201</c:v>
                </c:pt>
                <c:pt idx="4711">
                  <c:v>42201</c:v>
                </c:pt>
                <c:pt idx="4712">
                  <c:v>42201</c:v>
                </c:pt>
                <c:pt idx="4713">
                  <c:v>42201</c:v>
                </c:pt>
                <c:pt idx="4714">
                  <c:v>42201</c:v>
                </c:pt>
                <c:pt idx="4715">
                  <c:v>42201</c:v>
                </c:pt>
                <c:pt idx="4716">
                  <c:v>42201</c:v>
                </c:pt>
                <c:pt idx="4717">
                  <c:v>42201</c:v>
                </c:pt>
                <c:pt idx="4718">
                  <c:v>42201</c:v>
                </c:pt>
                <c:pt idx="4719">
                  <c:v>42201</c:v>
                </c:pt>
                <c:pt idx="4720">
                  <c:v>42201</c:v>
                </c:pt>
                <c:pt idx="4721">
                  <c:v>42201</c:v>
                </c:pt>
                <c:pt idx="4722">
                  <c:v>42201</c:v>
                </c:pt>
                <c:pt idx="4723">
                  <c:v>42201</c:v>
                </c:pt>
                <c:pt idx="4724">
                  <c:v>42201</c:v>
                </c:pt>
                <c:pt idx="4725">
                  <c:v>42201</c:v>
                </c:pt>
                <c:pt idx="4726">
                  <c:v>42201</c:v>
                </c:pt>
                <c:pt idx="4727">
                  <c:v>42201</c:v>
                </c:pt>
                <c:pt idx="4728">
                  <c:v>42202</c:v>
                </c:pt>
                <c:pt idx="4729">
                  <c:v>42202</c:v>
                </c:pt>
                <c:pt idx="4730">
                  <c:v>42202</c:v>
                </c:pt>
                <c:pt idx="4731">
                  <c:v>42202</c:v>
                </c:pt>
                <c:pt idx="4732">
                  <c:v>42202</c:v>
                </c:pt>
                <c:pt idx="4733">
                  <c:v>42202</c:v>
                </c:pt>
                <c:pt idx="4734">
                  <c:v>42202</c:v>
                </c:pt>
                <c:pt idx="4735">
                  <c:v>42202</c:v>
                </c:pt>
                <c:pt idx="4736">
                  <c:v>42202</c:v>
                </c:pt>
                <c:pt idx="4737">
                  <c:v>42202</c:v>
                </c:pt>
                <c:pt idx="4738">
                  <c:v>42202</c:v>
                </c:pt>
                <c:pt idx="4739">
                  <c:v>42202</c:v>
                </c:pt>
                <c:pt idx="4740">
                  <c:v>42202</c:v>
                </c:pt>
                <c:pt idx="4741">
                  <c:v>42202</c:v>
                </c:pt>
                <c:pt idx="4742">
                  <c:v>42202</c:v>
                </c:pt>
                <c:pt idx="4743">
                  <c:v>42202</c:v>
                </c:pt>
                <c:pt idx="4744">
                  <c:v>42202</c:v>
                </c:pt>
                <c:pt idx="4745">
                  <c:v>42202</c:v>
                </c:pt>
                <c:pt idx="4746">
                  <c:v>42202</c:v>
                </c:pt>
                <c:pt idx="4747">
                  <c:v>42202</c:v>
                </c:pt>
                <c:pt idx="4748">
                  <c:v>42202</c:v>
                </c:pt>
                <c:pt idx="4749">
                  <c:v>42202</c:v>
                </c:pt>
                <c:pt idx="4750">
                  <c:v>42202</c:v>
                </c:pt>
                <c:pt idx="4751">
                  <c:v>42202</c:v>
                </c:pt>
                <c:pt idx="4752">
                  <c:v>42203</c:v>
                </c:pt>
                <c:pt idx="4753">
                  <c:v>42203</c:v>
                </c:pt>
                <c:pt idx="4754">
                  <c:v>42203</c:v>
                </c:pt>
                <c:pt idx="4755">
                  <c:v>42203</c:v>
                </c:pt>
                <c:pt idx="4756">
                  <c:v>42203</c:v>
                </c:pt>
                <c:pt idx="4757">
                  <c:v>42203</c:v>
                </c:pt>
                <c:pt idx="4758">
                  <c:v>42203</c:v>
                </c:pt>
                <c:pt idx="4759">
                  <c:v>42203</c:v>
                </c:pt>
                <c:pt idx="4760">
                  <c:v>42203</c:v>
                </c:pt>
                <c:pt idx="4761">
                  <c:v>42203</c:v>
                </c:pt>
                <c:pt idx="4762">
                  <c:v>42203</c:v>
                </c:pt>
                <c:pt idx="4763">
                  <c:v>42203</c:v>
                </c:pt>
                <c:pt idx="4764">
                  <c:v>42203</c:v>
                </c:pt>
                <c:pt idx="4765">
                  <c:v>42203</c:v>
                </c:pt>
                <c:pt idx="4766">
                  <c:v>42203</c:v>
                </c:pt>
                <c:pt idx="4767">
                  <c:v>42203</c:v>
                </c:pt>
                <c:pt idx="4768">
                  <c:v>42203</c:v>
                </c:pt>
                <c:pt idx="4769">
                  <c:v>42203</c:v>
                </c:pt>
                <c:pt idx="4770">
                  <c:v>42203</c:v>
                </c:pt>
                <c:pt idx="4771">
                  <c:v>42203</c:v>
                </c:pt>
                <c:pt idx="4772">
                  <c:v>42203</c:v>
                </c:pt>
                <c:pt idx="4773">
                  <c:v>42203</c:v>
                </c:pt>
                <c:pt idx="4774">
                  <c:v>42203</c:v>
                </c:pt>
                <c:pt idx="4775">
                  <c:v>42203</c:v>
                </c:pt>
                <c:pt idx="4776">
                  <c:v>42204</c:v>
                </c:pt>
                <c:pt idx="4777">
                  <c:v>42204</c:v>
                </c:pt>
                <c:pt idx="4778">
                  <c:v>42204</c:v>
                </c:pt>
                <c:pt idx="4779">
                  <c:v>42204</c:v>
                </c:pt>
                <c:pt idx="4780">
                  <c:v>42204</c:v>
                </c:pt>
                <c:pt idx="4781">
                  <c:v>42204</c:v>
                </c:pt>
                <c:pt idx="4782">
                  <c:v>42204</c:v>
                </c:pt>
                <c:pt idx="4783">
                  <c:v>42204</c:v>
                </c:pt>
                <c:pt idx="4784">
                  <c:v>42204</c:v>
                </c:pt>
                <c:pt idx="4785">
                  <c:v>42204</c:v>
                </c:pt>
                <c:pt idx="4786">
                  <c:v>42204</c:v>
                </c:pt>
                <c:pt idx="4787">
                  <c:v>42204</c:v>
                </c:pt>
                <c:pt idx="4788">
                  <c:v>42204</c:v>
                </c:pt>
                <c:pt idx="4789">
                  <c:v>42204</c:v>
                </c:pt>
                <c:pt idx="4790">
                  <c:v>42204</c:v>
                </c:pt>
                <c:pt idx="4791">
                  <c:v>42204</c:v>
                </c:pt>
                <c:pt idx="4792">
                  <c:v>42204</c:v>
                </c:pt>
                <c:pt idx="4793">
                  <c:v>42204</c:v>
                </c:pt>
                <c:pt idx="4794">
                  <c:v>42204</c:v>
                </c:pt>
                <c:pt idx="4795">
                  <c:v>42204</c:v>
                </c:pt>
                <c:pt idx="4796">
                  <c:v>42204</c:v>
                </c:pt>
                <c:pt idx="4797">
                  <c:v>42204</c:v>
                </c:pt>
                <c:pt idx="4798">
                  <c:v>42204</c:v>
                </c:pt>
                <c:pt idx="4799">
                  <c:v>42204</c:v>
                </c:pt>
                <c:pt idx="4800">
                  <c:v>42205</c:v>
                </c:pt>
                <c:pt idx="4801">
                  <c:v>42205</c:v>
                </c:pt>
                <c:pt idx="4802">
                  <c:v>42205</c:v>
                </c:pt>
                <c:pt idx="4803">
                  <c:v>42205</c:v>
                </c:pt>
                <c:pt idx="4804">
                  <c:v>42205</c:v>
                </c:pt>
                <c:pt idx="4805">
                  <c:v>42205</c:v>
                </c:pt>
                <c:pt idx="4806">
                  <c:v>42205</c:v>
                </c:pt>
                <c:pt idx="4807">
                  <c:v>42205</c:v>
                </c:pt>
                <c:pt idx="4808">
                  <c:v>42205</c:v>
                </c:pt>
                <c:pt idx="4809">
                  <c:v>42205</c:v>
                </c:pt>
                <c:pt idx="4810">
                  <c:v>42205</c:v>
                </c:pt>
                <c:pt idx="4811">
                  <c:v>42205</c:v>
                </c:pt>
                <c:pt idx="4812">
                  <c:v>42205</c:v>
                </c:pt>
                <c:pt idx="4813">
                  <c:v>42205</c:v>
                </c:pt>
                <c:pt idx="4814">
                  <c:v>42205</c:v>
                </c:pt>
                <c:pt idx="4815">
                  <c:v>42205</c:v>
                </c:pt>
                <c:pt idx="4816">
                  <c:v>42205</c:v>
                </c:pt>
                <c:pt idx="4817">
                  <c:v>42205</c:v>
                </c:pt>
                <c:pt idx="4818">
                  <c:v>42205</c:v>
                </c:pt>
                <c:pt idx="4819">
                  <c:v>42205</c:v>
                </c:pt>
                <c:pt idx="4820">
                  <c:v>42205</c:v>
                </c:pt>
                <c:pt idx="4821">
                  <c:v>42205</c:v>
                </c:pt>
                <c:pt idx="4822">
                  <c:v>42205</c:v>
                </c:pt>
                <c:pt idx="4823">
                  <c:v>42205</c:v>
                </c:pt>
                <c:pt idx="4824">
                  <c:v>42206</c:v>
                </c:pt>
                <c:pt idx="4825">
                  <c:v>42206</c:v>
                </c:pt>
                <c:pt idx="4826">
                  <c:v>42206</c:v>
                </c:pt>
                <c:pt idx="4827">
                  <c:v>42206</c:v>
                </c:pt>
                <c:pt idx="4828">
                  <c:v>42206</c:v>
                </c:pt>
                <c:pt idx="4829">
                  <c:v>42206</c:v>
                </c:pt>
                <c:pt idx="4830">
                  <c:v>42206</c:v>
                </c:pt>
                <c:pt idx="4831">
                  <c:v>42206</c:v>
                </c:pt>
                <c:pt idx="4832">
                  <c:v>42206</c:v>
                </c:pt>
                <c:pt idx="4833">
                  <c:v>42206</c:v>
                </c:pt>
                <c:pt idx="4834">
                  <c:v>42206</c:v>
                </c:pt>
                <c:pt idx="4835">
                  <c:v>42206</c:v>
                </c:pt>
                <c:pt idx="4836">
                  <c:v>42206</c:v>
                </c:pt>
                <c:pt idx="4837">
                  <c:v>42206</c:v>
                </c:pt>
                <c:pt idx="4838">
                  <c:v>42206</c:v>
                </c:pt>
                <c:pt idx="4839">
                  <c:v>42206</c:v>
                </c:pt>
                <c:pt idx="4840">
                  <c:v>42206</c:v>
                </c:pt>
                <c:pt idx="4841">
                  <c:v>42206</c:v>
                </c:pt>
                <c:pt idx="4842">
                  <c:v>42206</c:v>
                </c:pt>
                <c:pt idx="4843">
                  <c:v>42206</c:v>
                </c:pt>
                <c:pt idx="4844">
                  <c:v>42206</c:v>
                </c:pt>
                <c:pt idx="4845">
                  <c:v>42206</c:v>
                </c:pt>
                <c:pt idx="4846">
                  <c:v>42206</c:v>
                </c:pt>
                <c:pt idx="4847">
                  <c:v>42206</c:v>
                </c:pt>
                <c:pt idx="4848">
                  <c:v>42207</c:v>
                </c:pt>
                <c:pt idx="4849">
                  <c:v>42207</c:v>
                </c:pt>
                <c:pt idx="4850">
                  <c:v>42207</c:v>
                </c:pt>
                <c:pt idx="4851">
                  <c:v>42207</c:v>
                </c:pt>
                <c:pt idx="4852">
                  <c:v>42207</c:v>
                </c:pt>
                <c:pt idx="4853">
                  <c:v>42207</c:v>
                </c:pt>
                <c:pt idx="4854">
                  <c:v>42207</c:v>
                </c:pt>
                <c:pt idx="4855">
                  <c:v>42207</c:v>
                </c:pt>
                <c:pt idx="4856">
                  <c:v>42207</c:v>
                </c:pt>
                <c:pt idx="4857">
                  <c:v>42207</c:v>
                </c:pt>
                <c:pt idx="4858">
                  <c:v>42207</c:v>
                </c:pt>
                <c:pt idx="4859">
                  <c:v>42207</c:v>
                </c:pt>
                <c:pt idx="4860">
                  <c:v>42207</c:v>
                </c:pt>
                <c:pt idx="4861">
                  <c:v>42207</c:v>
                </c:pt>
                <c:pt idx="4862">
                  <c:v>42207</c:v>
                </c:pt>
                <c:pt idx="4863">
                  <c:v>42207</c:v>
                </c:pt>
                <c:pt idx="4864">
                  <c:v>42207</c:v>
                </c:pt>
                <c:pt idx="4865">
                  <c:v>42207</c:v>
                </c:pt>
                <c:pt idx="4866">
                  <c:v>42207</c:v>
                </c:pt>
                <c:pt idx="4867">
                  <c:v>42207</c:v>
                </c:pt>
                <c:pt idx="4868">
                  <c:v>42207</c:v>
                </c:pt>
                <c:pt idx="4869">
                  <c:v>42207</c:v>
                </c:pt>
                <c:pt idx="4870">
                  <c:v>42207</c:v>
                </c:pt>
                <c:pt idx="4871">
                  <c:v>42207</c:v>
                </c:pt>
                <c:pt idx="4872">
                  <c:v>42208</c:v>
                </c:pt>
                <c:pt idx="4873">
                  <c:v>42208</c:v>
                </c:pt>
                <c:pt idx="4874">
                  <c:v>42208</c:v>
                </c:pt>
                <c:pt idx="4875">
                  <c:v>42208</c:v>
                </c:pt>
                <c:pt idx="4876">
                  <c:v>42208</c:v>
                </c:pt>
                <c:pt idx="4877">
                  <c:v>42208</c:v>
                </c:pt>
                <c:pt idx="4878">
                  <c:v>42208</c:v>
                </c:pt>
                <c:pt idx="4879">
                  <c:v>42208</c:v>
                </c:pt>
                <c:pt idx="4880">
                  <c:v>42208</c:v>
                </c:pt>
                <c:pt idx="4881">
                  <c:v>42208</c:v>
                </c:pt>
                <c:pt idx="4882">
                  <c:v>42208</c:v>
                </c:pt>
                <c:pt idx="4883">
                  <c:v>42208</c:v>
                </c:pt>
                <c:pt idx="4884">
                  <c:v>42208</c:v>
                </c:pt>
                <c:pt idx="4885">
                  <c:v>42208</c:v>
                </c:pt>
                <c:pt idx="4886">
                  <c:v>42208</c:v>
                </c:pt>
                <c:pt idx="4887">
                  <c:v>42208</c:v>
                </c:pt>
                <c:pt idx="4888">
                  <c:v>42208</c:v>
                </c:pt>
                <c:pt idx="4889">
                  <c:v>42208</c:v>
                </c:pt>
                <c:pt idx="4890">
                  <c:v>42208</c:v>
                </c:pt>
                <c:pt idx="4891">
                  <c:v>42208</c:v>
                </c:pt>
                <c:pt idx="4892">
                  <c:v>42208</c:v>
                </c:pt>
                <c:pt idx="4893">
                  <c:v>42208</c:v>
                </c:pt>
                <c:pt idx="4894">
                  <c:v>42208</c:v>
                </c:pt>
                <c:pt idx="4895">
                  <c:v>42208</c:v>
                </c:pt>
                <c:pt idx="4896">
                  <c:v>42209</c:v>
                </c:pt>
                <c:pt idx="4897">
                  <c:v>42209</c:v>
                </c:pt>
                <c:pt idx="4898">
                  <c:v>42209</c:v>
                </c:pt>
                <c:pt idx="4899">
                  <c:v>42209</c:v>
                </c:pt>
                <c:pt idx="4900">
                  <c:v>42209</c:v>
                </c:pt>
                <c:pt idx="4901">
                  <c:v>42209</c:v>
                </c:pt>
                <c:pt idx="4902">
                  <c:v>42209</c:v>
                </c:pt>
                <c:pt idx="4903">
                  <c:v>42209</c:v>
                </c:pt>
                <c:pt idx="4904">
                  <c:v>42209</c:v>
                </c:pt>
                <c:pt idx="4905">
                  <c:v>42209</c:v>
                </c:pt>
                <c:pt idx="4906">
                  <c:v>42209</c:v>
                </c:pt>
                <c:pt idx="4907">
                  <c:v>42209</c:v>
                </c:pt>
                <c:pt idx="4908">
                  <c:v>42209</c:v>
                </c:pt>
                <c:pt idx="4909">
                  <c:v>42209</c:v>
                </c:pt>
                <c:pt idx="4910">
                  <c:v>42209</c:v>
                </c:pt>
                <c:pt idx="4911">
                  <c:v>42209</c:v>
                </c:pt>
                <c:pt idx="4912">
                  <c:v>42209</c:v>
                </c:pt>
                <c:pt idx="4913">
                  <c:v>42209</c:v>
                </c:pt>
                <c:pt idx="4914">
                  <c:v>42209</c:v>
                </c:pt>
                <c:pt idx="4915">
                  <c:v>42209</c:v>
                </c:pt>
                <c:pt idx="4916">
                  <c:v>42209</c:v>
                </c:pt>
                <c:pt idx="4917">
                  <c:v>42209</c:v>
                </c:pt>
                <c:pt idx="4918">
                  <c:v>42209</c:v>
                </c:pt>
                <c:pt idx="4919">
                  <c:v>42209</c:v>
                </c:pt>
                <c:pt idx="4920">
                  <c:v>42210</c:v>
                </c:pt>
                <c:pt idx="4921">
                  <c:v>42210</c:v>
                </c:pt>
                <c:pt idx="4922">
                  <c:v>42210</c:v>
                </c:pt>
                <c:pt idx="4923">
                  <c:v>42210</c:v>
                </c:pt>
                <c:pt idx="4924">
                  <c:v>42210</c:v>
                </c:pt>
                <c:pt idx="4925">
                  <c:v>42210</c:v>
                </c:pt>
                <c:pt idx="4926">
                  <c:v>42210</c:v>
                </c:pt>
                <c:pt idx="4927">
                  <c:v>42210</c:v>
                </c:pt>
                <c:pt idx="4928">
                  <c:v>42210</c:v>
                </c:pt>
                <c:pt idx="4929">
                  <c:v>42210</c:v>
                </c:pt>
                <c:pt idx="4930">
                  <c:v>42210</c:v>
                </c:pt>
                <c:pt idx="4931">
                  <c:v>42210</c:v>
                </c:pt>
                <c:pt idx="4932">
                  <c:v>42210</c:v>
                </c:pt>
                <c:pt idx="4933">
                  <c:v>42210</c:v>
                </c:pt>
                <c:pt idx="4934">
                  <c:v>42210</c:v>
                </c:pt>
                <c:pt idx="4935">
                  <c:v>42210</c:v>
                </c:pt>
                <c:pt idx="4936">
                  <c:v>42210</c:v>
                </c:pt>
                <c:pt idx="4937">
                  <c:v>42210</c:v>
                </c:pt>
                <c:pt idx="4938">
                  <c:v>42210</c:v>
                </c:pt>
                <c:pt idx="4939">
                  <c:v>42210</c:v>
                </c:pt>
                <c:pt idx="4940">
                  <c:v>42210</c:v>
                </c:pt>
                <c:pt idx="4941">
                  <c:v>42210</c:v>
                </c:pt>
                <c:pt idx="4942">
                  <c:v>42210</c:v>
                </c:pt>
                <c:pt idx="4943">
                  <c:v>42210</c:v>
                </c:pt>
                <c:pt idx="4944">
                  <c:v>42211</c:v>
                </c:pt>
                <c:pt idx="4945">
                  <c:v>42211</c:v>
                </c:pt>
                <c:pt idx="4946">
                  <c:v>42211</c:v>
                </c:pt>
                <c:pt idx="4947">
                  <c:v>42211</c:v>
                </c:pt>
                <c:pt idx="4948">
                  <c:v>42211</c:v>
                </c:pt>
                <c:pt idx="4949">
                  <c:v>42211</c:v>
                </c:pt>
                <c:pt idx="4950">
                  <c:v>42211</c:v>
                </c:pt>
                <c:pt idx="4951">
                  <c:v>42211</c:v>
                </c:pt>
                <c:pt idx="4952">
                  <c:v>42211</c:v>
                </c:pt>
                <c:pt idx="4953">
                  <c:v>42211</c:v>
                </c:pt>
                <c:pt idx="4954">
                  <c:v>42211</c:v>
                </c:pt>
                <c:pt idx="4955">
                  <c:v>42211</c:v>
                </c:pt>
                <c:pt idx="4956">
                  <c:v>42211</c:v>
                </c:pt>
                <c:pt idx="4957">
                  <c:v>42211</c:v>
                </c:pt>
                <c:pt idx="4958">
                  <c:v>42211</c:v>
                </c:pt>
                <c:pt idx="4959">
                  <c:v>42211</c:v>
                </c:pt>
                <c:pt idx="4960">
                  <c:v>42211</c:v>
                </c:pt>
                <c:pt idx="4961">
                  <c:v>42211</c:v>
                </c:pt>
                <c:pt idx="4962">
                  <c:v>42211</c:v>
                </c:pt>
                <c:pt idx="4963">
                  <c:v>42211</c:v>
                </c:pt>
                <c:pt idx="4964">
                  <c:v>42211</c:v>
                </c:pt>
                <c:pt idx="4965">
                  <c:v>42211</c:v>
                </c:pt>
                <c:pt idx="4966">
                  <c:v>42211</c:v>
                </c:pt>
                <c:pt idx="4967">
                  <c:v>42211</c:v>
                </c:pt>
                <c:pt idx="4968">
                  <c:v>42212</c:v>
                </c:pt>
                <c:pt idx="4969">
                  <c:v>42212</c:v>
                </c:pt>
                <c:pt idx="4970">
                  <c:v>42212</c:v>
                </c:pt>
                <c:pt idx="4971">
                  <c:v>42212</c:v>
                </c:pt>
                <c:pt idx="4972">
                  <c:v>42212</c:v>
                </c:pt>
                <c:pt idx="4973">
                  <c:v>42212</c:v>
                </c:pt>
                <c:pt idx="4974">
                  <c:v>42212</c:v>
                </c:pt>
                <c:pt idx="4975">
                  <c:v>42212</c:v>
                </c:pt>
                <c:pt idx="4976">
                  <c:v>42212</c:v>
                </c:pt>
                <c:pt idx="4977">
                  <c:v>42212</c:v>
                </c:pt>
                <c:pt idx="4978">
                  <c:v>42212</c:v>
                </c:pt>
                <c:pt idx="4979">
                  <c:v>42212</c:v>
                </c:pt>
                <c:pt idx="4980">
                  <c:v>42212</c:v>
                </c:pt>
                <c:pt idx="4981">
                  <c:v>42212</c:v>
                </c:pt>
                <c:pt idx="4982">
                  <c:v>42212</c:v>
                </c:pt>
                <c:pt idx="4983">
                  <c:v>42212</c:v>
                </c:pt>
                <c:pt idx="4984">
                  <c:v>42212</c:v>
                </c:pt>
                <c:pt idx="4985">
                  <c:v>42212</c:v>
                </c:pt>
                <c:pt idx="4986">
                  <c:v>42212</c:v>
                </c:pt>
                <c:pt idx="4987">
                  <c:v>42212</c:v>
                </c:pt>
                <c:pt idx="4988">
                  <c:v>42212</c:v>
                </c:pt>
                <c:pt idx="4989">
                  <c:v>42212</c:v>
                </c:pt>
                <c:pt idx="4990">
                  <c:v>42212</c:v>
                </c:pt>
                <c:pt idx="4991">
                  <c:v>42212</c:v>
                </c:pt>
                <c:pt idx="4992">
                  <c:v>42213</c:v>
                </c:pt>
                <c:pt idx="4993">
                  <c:v>42213</c:v>
                </c:pt>
                <c:pt idx="4994">
                  <c:v>42213</c:v>
                </c:pt>
                <c:pt idx="4995">
                  <c:v>42213</c:v>
                </c:pt>
                <c:pt idx="4996">
                  <c:v>42213</c:v>
                </c:pt>
                <c:pt idx="4997">
                  <c:v>42213</c:v>
                </c:pt>
                <c:pt idx="4998">
                  <c:v>42213</c:v>
                </c:pt>
                <c:pt idx="4999">
                  <c:v>42213</c:v>
                </c:pt>
                <c:pt idx="5000">
                  <c:v>42213</c:v>
                </c:pt>
                <c:pt idx="5001">
                  <c:v>42213</c:v>
                </c:pt>
                <c:pt idx="5002">
                  <c:v>42213</c:v>
                </c:pt>
                <c:pt idx="5003">
                  <c:v>42213</c:v>
                </c:pt>
                <c:pt idx="5004">
                  <c:v>42213</c:v>
                </c:pt>
                <c:pt idx="5005">
                  <c:v>42213</c:v>
                </c:pt>
                <c:pt idx="5006">
                  <c:v>42213</c:v>
                </c:pt>
                <c:pt idx="5007">
                  <c:v>42213</c:v>
                </c:pt>
                <c:pt idx="5008">
                  <c:v>42213</c:v>
                </c:pt>
                <c:pt idx="5009">
                  <c:v>42213</c:v>
                </c:pt>
                <c:pt idx="5010">
                  <c:v>42213</c:v>
                </c:pt>
                <c:pt idx="5011">
                  <c:v>42213</c:v>
                </c:pt>
                <c:pt idx="5012">
                  <c:v>42213</c:v>
                </c:pt>
                <c:pt idx="5013">
                  <c:v>42213</c:v>
                </c:pt>
                <c:pt idx="5014">
                  <c:v>42213</c:v>
                </c:pt>
                <c:pt idx="5015">
                  <c:v>42213</c:v>
                </c:pt>
                <c:pt idx="5016">
                  <c:v>42214</c:v>
                </c:pt>
                <c:pt idx="5017">
                  <c:v>42214</c:v>
                </c:pt>
                <c:pt idx="5018">
                  <c:v>42214</c:v>
                </c:pt>
                <c:pt idx="5019">
                  <c:v>42214</c:v>
                </c:pt>
                <c:pt idx="5020">
                  <c:v>42214</c:v>
                </c:pt>
                <c:pt idx="5021">
                  <c:v>42214</c:v>
                </c:pt>
                <c:pt idx="5022">
                  <c:v>42214</c:v>
                </c:pt>
                <c:pt idx="5023">
                  <c:v>42214</c:v>
                </c:pt>
                <c:pt idx="5024">
                  <c:v>42214</c:v>
                </c:pt>
                <c:pt idx="5025">
                  <c:v>42214</c:v>
                </c:pt>
                <c:pt idx="5026">
                  <c:v>42214</c:v>
                </c:pt>
                <c:pt idx="5027">
                  <c:v>42214</c:v>
                </c:pt>
                <c:pt idx="5028">
                  <c:v>42214</c:v>
                </c:pt>
                <c:pt idx="5029">
                  <c:v>42214</c:v>
                </c:pt>
                <c:pt idx="5030">
                  <c:v>42214</c:v>
                </c:pt>
                <c:pt idx="5031">
                  <c:v>42214</c:v>
                </c:pt>
                <c:pt idx="5032">
                  <c:v>42214</c:v>
                </c:pt>
                <c:pt idx="5033">
                  <c:v>42214</c:v>
                </c:pt>
                <c:pt idx="5034">
                  <c:v>42214</c:v>
                </c:pt>
                <c:pt idx="5035">
                  <c:v>42214</c:v>
                </c:pt>
                <c:pt idx="5036">
                  <c:v>42214</c:v>
                </c:pt>
                <c:pt idx="5037">
                  <c:v>42214</c:v>
                </c:pt>
                <c:pt idx="5038">
                  <c:v>42214</c:v>
                </c:pt>
                <c:pt idx="5039">
                  <c:v>42214</c:v>
                </c:pt>
                <c:pt idx="5040">
                  <c:v>42215</c:v>
                </c:pt>
                <c:pt idx="5041">
                  <c:v>42215</c:v>
                </c:pt>
                <c:pt idx="5042">
                  <c:v>42215</c:v>
                </c:pt>
                <c:pt idx="5043">
                  <c:v>42215</c:v>
                </c:pt>
                <c:pt idx="5044">
                  <c:v>42215</c:v>
                </c:pt>
                <c:pt idx="5045">
                  <c:v>42215</c:v>
                </c:pt>
                <c:pt idx="5046">
                  <c:v>42215</c:v>
                </c:pt>
                <c:pt idx="5047">
                  <c:v>42215</c:v>
                </c:pt>
                <c:pt idx="5048">
                  <c:v>42215</c:v>
                </c:pt>
                <c:pt idx="5049">
                  <c:v>42215</c:v>
                </c:pt>
                <c:pt idx="5050">
                  <c:v>42215</c:v>
                </c:pt>
                <c:pt idx="5051">
                  <c:v>42215</c:v>
                </c:pt>
                <c:pt idx="5052">
                  <c:v>42215</c:v>
                </c:pt>
                <c:pt idx="5053">
                  <c:v>42215</c:v>
                </c:pt>
                <c:pt idx="5054">
                  <c:v>42215</c:v>
                </c:pt>
                <c:pt idx="5055">
                  <c:v>42215</c:v>
                </c:pt>
                <c:pt idx="5056">
                  <c:v>42215</c:v>
                </c:pt>
                <c:pt idx="5057">
                  <c:v>42215</c:v>
                </c:pt>
                <c:pt idx="5058">
                  <c:v>42215</c:v>
                </c:pt>
                <c:pt idx="5059">
                  <c:v>42215</c:v>
                </c:pt>
                <c:pt idx="5060">
                  <c:v>42215</c:v>
                </c:pt>
                <c:pt idx="5061">
                  <c:v>42215</c:v>
                </c:pt>
                <c:pt idx="5062">
                  <c:v>42215</c:v>
                </c:pt>
                <c:pt idx="5063">
                  <c:v>42215</c:v>
                </c:pt>
                <c:pt idx="5064">
                  <c:v>42216</c:v>
                </c:pt>
                <c:pt idx="5065">
                  <c:v>42216</c:v>
                </c:pt>
                <c:pt idx="5066">
                  <c:v>42216</c:v>
                </c:pt>
                <c:pt idx="5067">
                  <c:v>42216</c:v>
                </c:pt>
                <c:pt idx="5068">
                  <c:v>42216</c:v>
                </c:pt>
                <c:pt idx="5069">
                  <c:v>42216</c:v>
                </c:pt>
                <c:pt idx="5070">
                  <c:v>42216</c:v>
                </c:pt>
                <c:pt idx="5071">
                  <c:v>42216</c:v>
                </c:pt>
                <c:pt idx="5072">
                  <c:v>42216</c:v>
                </c:pt>
                <c:pt idx="5073">
                  <c:v>42216</c:v>
                </c:pt>
                <c:pt idx="5074">
                  <c:v>42216</c:v>
                </c:pt>
                <c:pt idx="5075">
                  <c:v>42216</c:v>
                </c:pt>
                <c:pt idx="5076">
                  <c:v>42216</c:v>
                </c:pt>
                <c:pt idx="5077">
                  <c:v>42216</c:v>
                </c:pt>
                <c:pt idx="5078">
                  <c:v>42216</c:v>
                </c:pt>
                <c:pt idx="5079">
                  <c:v>42216</c:v>
                </c:pt>
                <c:pt idx="5080">
                  <c:v>42216</c:v>
                </c:pt>
                <c:pt idx="5081">
                  <c:v>42216</c:v>
                </c:pt>
                <c:pt idx="5082">
                  <c:v>42216</c:v>
                </c:pt>
                <c:pt idx="5083">
                  <c:v>42216</c:v>
                </c:pt>
                <c:pt idx="5084">
                  <c:v>42216</c:v>
                </c:pt>
                <c:pt idx="5085">
                  <c:v>42216</c:v>
                </c:pt>
                <c:pt idx="5086">
                  <c:v>42216</c:v>
                </c:pt>
                <c:pt idx="5087">
                  <c:v>42216</c:v>
                </c:pt>
                <c:pt idx="5088">
                  <c:v>42217</c:v>
                </c:pt>
                <c:pt idx="5089">
                  <c:v>42217</c:v>
                </c:pt>
                <c:pt idx="5090">
                  <c:v>42217</c:v>
                </c:pt>
                <c:pt idx="5091">
                  <c:v>42217</c:v>
                </c:pt>
                <c:pt idx="5092">
                  <c:v>42217</c:v>
                </c:pt>
                <c:pt idx="5093">
                  <c:v>42217</c:v>
                </c:pt>
                <c:pt idx="5094">
                  <c:v>42217</c:v>
                </c:pt>
                <c:pt idx="5095">
                  <c:v>42217</c:v>
                </c:pt>
                <c:pt idx="5096">
                  <c:v>42217</c:v>
                </c:pt>
                <c:pt idx="5097">
                  <c:v>42217</c:v>
                </c:pt>
                <c:pt idx="5098">
                  <c:v>42217</c:v>
                </c:pt>
                <c:pt idx="5099">
                  <c:v>42217</c:v>
                </c:pt>
                <c:pt idx="5100">
                  <c:v>42217</c:v>
                </c:pt>
                <c:pt idx="5101">
                  <c:v>42217</c:v>
                </c:pt>
                <c:pt idx="5102">
                  <c:v>42217</c:v>
                </c:pt>
                <c:pt idx="5103">
                  <c:v>42217</c:v>
                </c:pt>
                <c:pt idx="5104">
                  <c:v>42217</c:v>
                </c:pt>
                <c:pt idx="5105">
                  <c:v>42217</c:v>
                </c:pt>
                <c:pt idx="5106">
                  <c:v>42217</c:v>
                </c:pt>
                <c:pt idx="5107">
                  <c:v>42217</c:v>
                </c:pt>
                <c:pt idx="5108">
                  <c:v>42217</c:v>
                </c:pt>
                <c:pt idx="5109">
                  <c:v>42217</c:v>
                </c:pt>
                <c:pt idx="5110">
                  <c:v>42217</c:v>
                </c:pt>
                <c:pt idx="5111">
                  <c:v>42217</c:v>
                </c:pt>
                <c:pt idx="5112">
                  <c:v>42218</c:v>
                </c:pt>
                <c:pt idx="5113">
                  <c:v>42218</c:v>
                </c:pt>
                <c:pt idx="5114">
                  <c:v>42218</c:v>
                </c:pt>
                <c:pt idx="5115">
                  <c:v>42218</c:v>
                </c:pt>
                <c:pt idx="5116">
                  <c:v>42218</c:v>
                </c:pt>
                <c:pt idx="5117">
                  <c:v>42218</c:v>
                </c:pt>
                <c:pt idx="5118">
                  <c:v>42218</c:v>
                </c:pt>
                <c:pt idx="5119">
                  <c:v>42218</c:v>
                </c:pt>
                <c:pt idx="5120">
                  <c:v>42218</c:v>
                </c:pt>
                <c:pt idx="5121">
                  <c:v>42218</c:v>
                </c:pt>
                <c:pt idx="5122">
                  <c:v>42218</c:v>
                </c:pt>
                <c:pt idx="5123">
                  <c:v>42218</c:v>
                </c:pt>
                <c:pt idx="5124">
                  <c:v>42218</c:v>
                </c:pt>
                <c:pt idx="5125">
                  <c:v>42218</c:v>
                </c:pt>
                <c:pt idx="5126">
                  <c:v>42218</c:v>
                </c:pt>
                <c:pt idx="5127">
                  <c:v>42218</c:v>
                </c:pt>
                <c:pt idx="5128">
                  <c:v>42218</c:v>
                </c:pt>
                <c:pt idx="5129">
                  <c:v>42218</c:v>
                </c:pt>
                <c:pt idx="5130">
                  <c:v>42218</c:v>
                </c:pt>
                <c:pt idx="5131">
                  <c:v>42218</c:v>
                </c:pt>
                <c:pt idx="5132">
                  <c:v>42218</c:v>
                </c:pt>
                <c:pt idx="5133">
                  <c:v>42218</c:v>
                </c:pt>
                <c:pt idx="5134">
                  <c:v>42218</c:v>
                </c:pt>
                <c:pt idx="5135">
                  <c:v>42218</c:v>
                </c:pt>
                <c:pt idx="5136">
                  <c:v>42219</c:v>
                </c:pt>
                <c:pt idx="5137">
                  <c:v>42219</c:v>
                </c:pt>
                <c:pt idx="5138">
                  <c:v>42219</c:v>
                </c:pt>
                <c:pt idx="5139">
                  <c:v>42219</c:v>
                </c:pt>
                <c:pt idx="5140">
                  <c:v>42219</c:v>
                </c:pt>
                <c:pt idx="5141">
                  <c:v>42219</c:v>
                </c:pt>
                <c:pt idx="5142">
                  <c:v>42219</c:v>
                </c:pt>
                <c:pt idx="5143">
                  <c:v>42219</c:v>
                </c:pt>
                <c:pt idx="5144">
                  <c:v>42219</c:v>
                </c:pt>
                <c:pt idx="5145">
                  <c:v>42219</c:v>
                </c:pt>
                <c:pt idx="5146">
                  <c:v>42219</c:v>
                </c:pt>
                <c:pt idx="5147">
                  <c:v>42219</c:v>
                </c:pt>
                <c:pt idx="5148">
                  <c:v>42219</c:v>
                </c:pt>
                <c:pt idx="5149">
                  <c:v>42219</c:v>
                </c:pt>
                <c:pt idx="5150">
                  <c:v>42219</c:v>
                </c:pt>
                <c:pt idx="5151">
                  <c:v>42219</c:v>
                </c:pt>
                <c:pt idx="5152">
                  <c:v>42219</c:v>
                </c:pt>
                <c:pt idx="5153">
                  <c:v>42219</c:v>
                </c:pt>
                <c:pt idx="5154">
                  <c:v>42219</c:v>
                </c:pt>
                <c:pt idx="5155">
                  <c:v>42219</c:v>
                </c:pt>
                <c:pt idx="5156">
                  <c:v>42219</c:v>
                </c:pt>
                <c:pt idx="5157">
                  <c:v>42219</c:v>
                </c:pt>
                <c:pt idx="5158">
                  <c:v>42219</c:v>
                </c:pt>
                <c:pt idx="5159">
                  <c:v>42219</c:v>
                </c:pt>
                <c:pt idx="5160">
                  <c:v>42220</c:v>
                </c:pt>
                <c:pt idx="5161">
                  <c:v>42220</c:v>
                </c:pt>
                <c:pt idx="5162">
                  <c:v>42220</c:v>
                </c:pt>
                <c:pt idx="5163">
                  <c:v>42220</c:v>
                </c:pt>
                <c:pt idx="5164">
                  <c:v>42220</c:v>
                </c:pt>
                <c:pt idx="5165">
                  <c:v>42220</c:v>
                </c:pt>
                <c:pt idx="5166">
                  <c:v>42220</c:v>
                </c:pt>
                <c:pt idx="5167">
                  <c:v>42220</c:v>
                </c:pt>
                <c:pt idx="5168">
                  <c:v>42220</c:v>
                </c:pt>
                <c:pt idx="5169">
                  <c:v>42220</c:v>
                </c:pt>
                <c:pt idx="5170">
                  <c:v>42220</c:v>
                </c:pt>
                <c:pt idx="5171">
                  <c:v>42220</c:v>
                </c:pt>
                <c:pt idx="5172">
                  <c:v>42220</c:v>
                </c:pt>
                <c:pt idx="5173">
                  <c:v>42220</c:v>
                </c:pt>
                <c:pt idx="5174">
                  <c:v>42220</c:v>
                </c:pt>
                <c:pt idx="5175">
                  <c:v>42220</c:v>
                </c:pt>
                <c:pt idx="5176">
                  <c:v>42220</c:v>
                </c:pt>
                <c:pt idx="5177">
                  <c:v>42220</c:v>
                </c:pt>
                <c:pt idx="5178">
                  <c:v>42220</c:v>
                </c:pt>
                <c:pt idx="5179">
                  <c:v>42220</c:v>
                </c:pt>
                <c:pt idx="5180">
                  <c:v>42220</c:v>
                </c:pt>
                <c:pt idx="5181">
                  <c:v>42220</c:v>
                </c:pt>
                <c:pt idx="5182">
                  <c:v>42220</c:v>
                </c:pt>
                <c:pt idx="5183">
                  <c:v>42220</c:v>
                </c:pt>
                <c:pt idx="5184">
                  <c:v>42221</c:v>
                </c:pt>
                <c:pt idx="5185">
                  <c:v>42221</c:v>
                </c:pt>
                <c:pt idx="5186">
                  <c:v>42221</c:v>
                </c:pt>
                <c:pt idx="5187">
                  <c:v>42221</c:v>
                </c:pt>
                <c:pt idx="5188">
                  <c:v>42221</c:v>
                </c:pt>
                <c:pt idx="5189">
                  <c:v>42221</c:v>
                </c:pt>
                <c:pt idx="5190">
                  <c:v>42221</c:v>
                </c:pt>
                <c:pt idx="5191">
                  <c:v>42221</c:v>
                </c:pt>
                <c:pt idx="5192">
                  <c:v>42221</c:v>
                </c:pt>
                <c:pt idx="5193">
                  <c:v>42221</c:v>
                </c:pt>
                <c:pt idx="5194">
                  <c:v>42221</c:v>
                </c:pt>
                <c:pt idx="5195">
                  <c:v>42221</c:v>
                </c:pt>
                <c:pt idx="5196">
                  <c:v>42221</c:v>
                </c:pt>
                <c:pt idx="5197">
                  <c:v>42221</c:v>
                </c:pt>
                <c:pt idx="5198">
                  <c:v>42221</c:v>
                </c:pt>
                <c:pt idx="5199">
                  <c:v>42221</c:v>
                </c:pt>
                <c:pt idx="5200">
                  <c:v>42221</c:v>
                </c:pt>
                <c:pt idx="5201">
                  <c:v>42221</c:v>
                </c:pt>
                <c:pt idx="5202">
                  <c:v>42221</c:v>
                </c:pt>
                <c:pt idx="5203">
                  <c:v>42221</c:v>
                </c:pt>
                <c:pt idx="5204">
                  <c:v>42221</c:v>
                </c:pt>
                <c:pt idx="5205">
                  <c:v>42221</c:v>
                </c:pt>
                <c:pt idx="5206">
                  <c:v>42221</c:v>
                </c:pt>
                <c:pt idx="5207">
                  <c:v>42221</c:v>
                </c:pt>
                <c:pt idx="5208">
                  <c:v>42222</c:v>
                </c:pt>
                <c:pt idx="5209">
                  <c:v>42222</c:v>
                </c:pt>
                <c:pt idx="5210">
                  <c:v>42222</c:v>
                </c:pt>
                <c:pt idx="5211">
                  <c:v>42222</c:v>
                </c:pt>
                <c:pt idx="5212">
                  <c:v>42222</c:v>
                </c:pt>
                <c:pt idx="5213">
                  <c:v>42222</c:v>
                </c:pt>
                <c:pt idx="5214">
                  <c:v>42222</c:v>
                </c:pt>
                <c:pt idx="5215">
                  <c:v>42222</c:v>
                </c:pt>
                <c:pt idx="5216">
                  <c:v>42222</c:v>
                </c:pt>
                <c:pt idx="5217">
                  <c:v>42222</c:v>
                </c:pt>
                <c:pt idx="5218">
                  <c:v>42222</c:v>
                </c:pt>
                <c:pt idx="5219">
                  <c:v>42222</c:v>
                </c:pt>
                <c:pt idx="5220">
                  <c:v>42222</c:v>
                </c:pt>
                <c:pt idx="5221">
                  <c:v>42222</c:v>
                </c:pt>
                <c:pt idx="5222">
                  <c:v>42222</c:v>
                </c:pt>
                <c:pt idx="5223">
                  <c:v>42222</c:v>
                </c:pt>
                <c:pt idx="5224">
                  <c:v>42222</c:v>
                </c:pt>
                <c:pt idx="5225">
                  <c:v>42222</c:v>
                </c:pt>
                <c:pt idx="5226">
                  <c:v>42222</c:v>
                </c:pt>
                <c:pt idx="5227">
                  <c:v>42222</c:v>
                </c:pt>
                <c:pt idx="5228">
                  <c:v>42222</c:v>
                </c:pt>
                <c:pt idx="5229">
                  <c:v>42222</c:v>
                </c:pt>
                <c:pt idx="5230">
                  <c:v>42222</c:v>
                </c:pt>
                <c:pt idx="5231">
                  <c:v>42222</c:v>
                </c:pt>
                <c:pt idx="5232">
                  <c:v>42223</c:v>
                </c:pt>
                <c:pt idx="5233">
                  <c:v>42223</c:v>
                </c:pt>
                <c:pt idx="5234">
                  <c:v>42223</c:v>
                </c:pt>
                <c:pt idx="5235">
                  <c:v>42223</c:v>
                </c:pt>
                <c:pt idx="5236">
                  <c:v>42223</c:v>
                </c:pt>
                <c:pt idx="5237">
                  <c:v>42223</c:v>
                </c:pt>
                <c:pt idx="5238">
                  <c:v>42223</c:v>
                </c:pt>
                <c:pt idx="5239">
                  <c:v>42223</c:v>
                </c:pt>
                <c:pt idx="5240">
                  <c:v>42223</c:v>
                </c:pt>
                <c:pt idx="5241">
                  <c:v>42223</c:v>
                </c:pt>
                <c:pt idx="5242">
                  <c:v>42223</c:v>
                </c:pt>
                <c:pt idx="5243">
                  <c:v>42223</c:v>
                </c:pt>
                <c:pt idx="5244">
                  <c:v>42223</c:v>
                </c:pt>
                <c:pt idx="5245">
                  <c:v>42223</c:v>
                </c:pt>
                <c:pt idx="5246">
                  <c:v>42223</c:v>
                </c:pt>
                <c:pt idx="5247">
                  <c:v>42223</c:v>
                </c:pt>
                <c:pt idx="5248">
                  <c:v>42223</c:v>
                </c:pt>
                <c:pt idx="5249">
                  <c:v>42223</c:v>
                </c:pt>
                <c:pt idx="5250">
                  <c:v>42223</c:v>
                </c:pt>
                <c:pt idx="5251">
                  <c:v>42223</c:v>
                </c:pt>
                <c:pt idx="5252">
                  <c:v>42223</c:v>
                </c:pt>
                <c:pt idx="5253">
                  <c:v>42223</c:v>
                </c:pt>
                <c:pt idx="5254">
                  <c:v>42223</c:v>
                </c:pt>
                <c:pt idx="5255">
                  <c:v>42223</c:v>
                </c:pt>
                <c:pt idx="5256">
                  <c:v>42224</c:v>
                </c:pt>
                <c:pt idx="5257">
                  <c:v>42224</c:v>
                </c:pt>
                <c:pt idx="5258">
                  <c:v>42224</c:v>
                </c:pt>
                <c:pt idx="5259">
                  <c:v>42224</c:v>
                </c:pt>
                <c:pt idx="5260">
                  <c:v>42224</c:v>
                </c:pt>
                <c:pt idx="5261">
                  <c:v>42224</c:v>
                </c:pt>
                <c:pt idx="5262">
                  <c:v>42224</c:v>
                </c:pt>
                <c:pt idx="5263">
                  <c:v>42224</c:v>
                </c:pt>
                <c:pt idx="5264">
                  <c:v>42224</c:v>
                </c:pt>
                <c:pt idx="5265">
                  <c:v>42224</c:v>
                </c:pt>
                <c:pt idx="5266">
                  <c:v>42224</c:v>
                </c:pt>
                <c:pt idx="5267">
                  <c:v>42224</c:v>
                </c:pt>
                <c:pt idx="5268">
                  <c:v>42224</c:v>
                </c:pt>
                <c:pt idx="5269">
                  <c:v>42224</c:v>
                </c:pt>
                <c:pt idx="5270">
                  <c:v>42224</c:v>
                </c:pt>
                <c:pt idx="5271">
                  <c:v>42224</c:v>
                </c:pt>
                <c:pt idx="5272">
                  <c:v>42224</c:v>
                </c:pt>
                <c:pt idx="5273">
                  <c:v>42224</c:v>
                </c:pt>
                <c:pt idx="5274">
                  <c:v>42224</c:v>
                </c:pt>
                <c:pt idx="5275">
                  <c:v>42224</c:v>
                </c:pt>
                <c:pt idx="5276">
                  <c:v>42224</c:v>
                </c:pt>
                <c:pt idx="5277">
                  <c:v>42224</c:v>
                </c:pt>
                <c:pt idx="5278">
                  <c:v>42224</c:v>
                </c:pt>
                <c:pt idx="5279">
                  <c:v>42224</c:v>
                </c:pt>
                <c:pt idx="5280">
                  <c:v>42225</c:v>
                </c:pt>
                <c:pt idx="5281">
                  <c:v>42225</c:v>
                </c:pt>
                <c:pt idx="5282">
                  <c:v>42225</c:v>
                </c:pt>
                <c:pt idx="5283">
                  <c:v>42225</c:v>
                </c:pt>
                <c:pt idx="5284">
                  <c:v>42225</c:v>
                </c:pt>
                <c:pt idx="5285">
                  <c:v>42225</c:v>
                </c:pt>
                <c:pt idx="5286">
                  <c:v>42225</c:v>
                </c:pt>
                <c:pt idx="5287">
                  <c:v>42225</c:v>
                </c:pt>
                <c:pt idx="5288">
                  <c:v>42225</c:v>
                </c:pt>
                <c:pt idx="5289">
                  <c:v>42225</c:v>
                </c:pt>
                <c:pt idx="5290">
                  <c:v>42225</c:v>
                </c:pt>
                <c:pt idx="5291">
                  <c:v>42225</c:v>
                </c:pt>
                <c:pt idx="5292">
                  <c:v>42225</c:v>
                </c:pt>
                <c:pt idx="5293">
                  <c:v>42225</c:v>
                </c:pt>
                <c:pt idx="5294">
                  <c:v>42225</c:v>
                </c:pt>
                <c:pt idx="5295">
                  <c:v>42225</c:v>
                </c:pt>
                <c:pt idx="5296">
                  <c:v>42225</c:v>
                </c:pt>
                <c:pt idx="5297">
                  <c:v>42225</c:v>
                </c:pt>
                <c:pt idx="5298">
                  <c:v>42225</c:v>
                </c:pt>
                <c:pt idx="5299">
                  <c:v>42225</c:v>
                </c:pt>
                <c:pt idx="5300">
                  <c:v>42225</c:v>
                </c:pt>
                <c:pt idx="5301">
                  <c:v>42225</c:v>
                </c:pt>
                <c:pt idx="5302">
                  <c:v>42225</c:v>
                </c:pt>
                <c:pt idx="5303">
                  <c:v>42225</c:v>
                </c:pt>
                <c:pt idx="5304">
                  <c:v>42226</c:v>
                </c:pt>
                <c:pt idx="5305">
                  <c:v>42226</c:v>
                </c:pt>
                <c:pt idx="5306">
                  <c:v>42226</c:v>
                </c:pt>
                <c:pt idx="5307">
                  <c:v>42226</c:v>
                </c:pt>
                <c:pt idx="5308">
                  <c:v>42226</c:v>
                </c:pt>
                <c:pt idx="5309">
                  <c:v>42226</c:v>
                </c:pt>
                <c:pt idx="5310">
                  <c:v>42226</c:v>
                </c:pt>
                <c:pt idx="5311">
                  <c:v>42226</c:v>
                </c:pt>
                <c:pt idx="5312">
                  <c:v>42226</c:v>
                </c:pt>
                <c:pt idx="5313">
                  <c:v>42226</c:v>
                </c:pt>
                <c:pt idx="5314">
                  <c:v>42226</c:v>
                </c:pt>
                <c:pt idx="5315">
                  <c:v>42226</c:v>
                </c:pt>
                <c:pt idx="5316">
                  <c:v>42226</c:v>
                </c:pt>
                <c:pt idx="5317">
                  <c:v>42226</c:v>
                </c:pt>
                <c:pt idx="5318">
                  <c:v>42226</c:v>
                </c:pt>
                <c:pt idx="5319">
                  <c:v>42226</c:v>
                </c:pt>
                <c:pt idx="5320">
                  <c:v>42226</c:v>
                </c:pt>
                <c:pt idx="5321">
                  <c:v>42226</c:v>
                </c:pt>
                <c:pt idx="5322">
                  <c:v>42226</c:v>
                </c:pt>
                <c:pt idx="5323">
                  <c:v>42226</c:v>
                </c:pt>
                <c:pt idx="5324">
                  <c:v>42226</c:v>
                </c:pt>
                <c:pt idx="5325">
                  <c:v>42226</c:v>
                </c:pt>
                <c:pt idx="5326">
                  <c:v>42226</c:v>
                </c:pt>
                <c:pt idx="5327">
                  <c:v>42226</c:v>
                </c:pt>
                <c:pt idx="5328">
                  <c:v>42227</c:v>
                </c:pt>
                <c:pt idx="5329">
                  <c:v>42227</c:v>
                </c:pt>
                <c:pt idx="5330">
                  <c:v>42227</c:v>
                </c:pt>
                <c:pt idx="5331">
                  <c:v>42227</c:v>
                </c:pt>
                <c:pt idx="5332">
                  <c:v>42227</c:v>
                </c:pt>
                <c:pt idx="5333">
                  <c:v>42227</c:v>
                </c:pt>
                <c:pt idx="5334">
                  <c:v>42227</c:v>
                </c:pt>
                <c:pt idx="5335">
                  <c:v>42227</c:v>
                </c:pt>
                <c:pt idx="5336">
                  <c:v>42227</c:v>
                </c:pt>
                <c:pt idx="5337">
                  <c:v>42227</c:v>
                </c:pt>
                <c:pt idx="5338">
                  <c:v>42227</c:v>
                </c:pt>
                <c:pt idx="5339">
                  <c:v>42227</c:v>
                </c:pt>
                <c:pt idx="5340">
                  <c:v>42227</c:v>
                </c:pt>
                <c:pt idx="5341">
                  <c:v>42227</c:v>
                </c:pt>
                <c:pt idx="5342">
                  <c:v>42227</c:v>
                </c:pt>
                <c:pt idx="5343">
                  <c:v>42227</c:v>
                </c:pt>
                <c:pt idx="5344">
                  <c:v>42227</c:v>
                </c:pt>
                <c:pt idx="5345">
                  <c:v>42227</c:v>
                </c:pt>
                <c:pt idx="5346">
                  <c:v>42227</c:v>
                </c:pt>
                <c:pt idx="5347">
                  <c:v>42227</c:v>
                </c:pt>
                <c:pt idx="5348">
                  <c:v>42227</c:v>
                </c:pt>
                <c:pt idx="5349">
                  <c:v>42227</c:v>
                </c:pt>
                <c:pt idx="5350">
                  <c:v>42227</c:v>
                </c:pt>
                <c:pt idx="5351">
                  <c:v>42227</c:v>
                </c:pt>
                <c:pt idx="5352">
                  <c:v>42228</c:v>
                </c:pt>
                <c:pt idx="5353">
                  <c:v>42228</c:v>
                </c:pt>
                <c:pt idx="5354">
                  <c:v>42228</c:v>
                </c:pt>
                <c:pt idx="5355">
                  <c:v>42228</c:v>
                </c:pt>
                <c:pt idx="5356">
                  <c:v>42228</c:v>
                </c:pt>
                <c:pt idx="5357">
                  <c:v>42228</c:v>
                </c:pt>
                <c:pt idx="5358">
                  <c:v>42228</c:v>
                </c:pt>
                <c:pt idx="5359">
                  <c:v>42228</c:v>
                </c:pt>
                <c:pt idx="5360">
                  <c:v>42228</c:v>
                </c:pt>
                <c:pt idx="5361">
                  <c:v>42228</c:v>
                </c:pt>
                <c:pt idx="5362">
                  <c:v>42228</c:v>
                </c:pt>
                <c:pt idx="5363">
                  <c:v>42228</c:v>
                </c:pt>
                <c:pt idx="5364">
                  <c:v>42228</c:v>
                </c:pt>
                <c:pt idx="5365">
                  <c:v>42228</c:v>
                </c:pt>
                <c:pt idx="5366">
                  <c:v>42228</c:v>
                </c:pt>
                <c:pt idx="5367">
                  <c:v>42228</c:v>
                </c:pt>
                <c:pt idx="5368">
                  <c:v>42228</c:v>
                </c:pt>
                <c:pt idx="5369">
                  <c:v>42228</c:v>
                </c:pt>
                <c:pt idx="5370">
                  <c:v>42228</c:v>
                </c:pt>
                <c:pt idx="5371">
                  <c:v>42228</c:v>
                </c:pt>
                <c:pt idx="5372">
                  <c:v>42228</c:v>
                </c:pt>
                <c:pt idx="5373">
                  <c:v>42228</c:v>
                </c:pt>
                <c:pt idx="5374">
                  <c:v>42228</c:v>
                </c:pt>
                <c:pt idx="5375">
                  <c:v>42228</c:v>
                </c:pt>
                <c:pt idx="5376">
                  <c:v>42229</c:v>
                </c:pt>
                <c:pt idx="5377">
                  <c:v>42229</c:v>
                </c:pt>
                <c:pt idx="5378">
                  <c:v>42229</c:v>
                </c:pt>
                <c:pt idx="5379">
                  <c:v>42229</c:v>
                </c:pt>
                <c:pt idx="5380">
                  <c:v>42229</c:v>
                </c:pt>
                <c:pt idx="5381">
                  <c:v>42229</c:v>
                </c:pt>
                <c:pt idx="5382">
                  <c:v>42229</c:v>
                </c:pt>
                <c:pt idx="5383">
                  <c:v>42229</c:v>
                </c:pt>
                <c:pt idx="5384">
                  <c:v>42229</c:v>
                </c:pt>
                <c:pt idx="5385">
                  <c:v>42229</c:v>
                </c:pt>
                <c:pt idx="5386">
                  <c:v>42229</c:v>
                </c:pt>
                <c:pt idx="5387">
                  <c:v>42229</c:v>
                </c:pt>
                <c:pt idx="5388">
                  <c:v>42229</c:v>
                </c:pt>
                <c:pt idx="5389">
                  <c:v>42229</c:v>
                </c:pt>
                <c:pt idx="5390">
                  <c:v>42229</c:v>
                </c:pt>
                <c:pt idx="5391">
                  <c:v>42229</c:v>
                </c:pt>
                <c:pt idx="5392">
                  <c:v>42229</c:v>
                </c:pt>
                <c:pt idx="5393">
                  <c:v>42229</c:v>
                </c:pt>
                <c:pt idx="5394">
                  <c:v>42229</c:v>
                </c:pt>
                <c:pt idx="5395">
                  <c:v>42229</c:v>
                </c:pt>
                <c:pt idx="5396">
                  <c:v>42229</c:v>
                </c:pt>
                <c:pt idx="5397">
                  <c:v>42229</c:v>
                </c:pt>
                <c:pt idx="5398">
                  <c:v>42229</c:v>
                </c:pt>
                <c:pt idx="5399">
                  <c:v>42229</c:v>
                </c:pt>
                <c:pt idx="5400">
                  <c:v>42230</c:v>
                </c:pt>
                <c:pt idx="5401">
                  <c:v>42230</c:v>
                </c:pt>
                <c:pt idx="5402">
                  <c:v>42230</c:v>
                </c:pt>
                <c:pt idx="5403">
                  <c:v>42230</c:v>
                </c:pt>
                <c:pt idx="5404">
                  <c:v>42230</c:v>
                </c:pt>
                <c:pt idx="5405">
                  <c:v>42230</c:v>
                </c:pt>
                <c:pt idx="5406">
                  <c:v>42230</c:v>
                </c:pt>
                <c:pt idx="5407">
                  <c:v>42230</c:v>
                </c:pt>
                <c:pt idx="5408">
                  <c:v>42230</c:v>
                </c:pt>
                <c:pt idx="5409">
                  <c:v>42230</c:v>
                </c:pt>
                <c:pt idx="5410">
                  <c:v>42230</c:v>
                </c:pt>
                <c:pt idx="5411">
                  <c:v>42230</c:v>
                </c:pt>
                <c:pt idx="5412">
                  <c:v>42230</c:v>
                </c:pt>
                <c:pt idx="5413">
                  <c:v>42230</c:v>
                </c:pt>
                <c:pt idx="5414">
                  <c:v>42230</c:v>
                </c:pt>
                <c:pt idx="5415">
                  <c:v>42230</c:v>
                </c:pt>
                <c:pt idx="5416">
                  <c:v>42230</c:v>
                </c:pt>
                <c:pt idx="5417">
                  <c:v>42230</c:v>
                </c:pt>
                <c:pt idx="5418">
                  <c:v>42230</c:v>
                </c:pt>
                <c:pt idx="5419">
                  <c:v>42230</c:v>
                </c:pt>
                <c:pt idx="5420">
                  <c:v>42230</c:v>
                </c:pt>
                <c:pt idx="5421">
                  <c:v>42230</c:v>
                </c:pt>
                <c:pt idx="5422">
                  <c:v>42230</c:v>
                </c:pt>
                <c:pt idx="5423">
                  <c:v>42230</c:v>
                </c:pt>
                <c:pt idx="5424">
                  <c:v>42231</c:v>
                </c:pt>
                <c:pt idx="5425">
                  <c:v>42231</c:v>
                </c:pt>
                <c:pt idx="5426">
                  <c:v>42231</c:v>
                </c:pt>
                <c:pt idx="5427">
                  <c:v>42231</c:v>
                </c:pt>
                <c:pt idx="5428">
                  <c:v>42231</c:v>
                </c:pt>
                <c:pt idx="5429">
                  <c:v>42231</c:v>
                </c:pt>
                <c:pt idx="5430">
                  <c:v>42231</c:v>
                </c:pt>
                <c:pt idx="5431">
                  <c:v>42231</c:v>
                </c:pt>
                <c:pt idx="5432">
                  <c:v>42231</c:v>
                </c:pt>
                <c:pt idx="5433">
                  <c:v>42231</c:v>
                </c:pt>
                <c:pt idx="5434">
                  <c:v>42231</c:v>
                </c:pt>
                <c:pt idx="5435">
                  <c:v>42231</c:v>
                </c:pt>
                <c:pt idx="5436">
                  <c:v>42231</c:v>
                </c:pt>
                <c:pt idx="5437">
                  <c:v>42231</c:v>
                </c:pt>
                <c:pt idx="5438">
                  <c:v>42231</c:v>
                </c:pt>
                <c:pt idx="5439">
                  <c:v>42231</c:v>
                </c:pt>
                <c:pt idx="5440">
                  <c:v>42231</c:v>
                </c:pt>
                <c:pt idx="5441">
                  <c:v>42231</c:v>
                </c:pt>
                <c:pt idx="5442">
                  <c:v>42231</c:v>
                </c:pt>
                <c:pt idx="5443">
                  <c:v>42231</c:v>
                </c:pt>
                <c:pt idx="5444">
                  <c:v>42231</c:v>
                </c:pt>
                <c:pt idx="5445">
                  <c:v>42231</c:v>
                </c:pt>
                <c:pt idx="5446">
                  <c:v>42231</c:v>
                </c:pt>
                <c:pt idx="5447">
                  <c:v>42231</c:v>
                </c:pt>
                <c:pt idx="5448">
                  <c:v>42232</c:v>
                </c:pt>
                <c:pt idx="5449">
                  <c:v>42232</c:v>
                </c:pt>
                <c:pt idx="5450">
                  <c:v>42232</c:v>
                </c:pt>
                <c:pt idx="5451">
                  <c:v>42232</c:v>
                </c:pt>
                <c:pt idx="5452">
                  <c:v>42232</c:v>
                </c:pt>
                <c:pt idx="5453">
                  <c:v>42232</c:v>
                </c:pt>
                <c:pt idx="5454">
                  <c:v>42232</c:v>
                </c:pt>
                <c:pt idx="5455">
                  <c:v>42232</c:v>
                </c:pt>
                <c:pt idx="5456">
                  <c:v>42232</c:v>
                </c:pt>
                <c:pt idx="5457">
                  <c:v>42232</c:v>
                </c:pt>
                <c:pt idx="5458">
                  <c:v>42232</c:v>
                </c:pt>
                <c:pt idx="5459">
                  <c:v>42232</c:v>
                </c:pt>
                <c:pt idx="5460">
                  <c:v>42232</c:v>
                </c:pt>
                <c:pt idx="5461">
                  <c:v>42232</c:v>
                </c:pt>
                <c:pt idx="5462">
                  <c:v>42232</c:v>
                </c:pt>
                <c:pt idx="5463">
                  <c:v>42232</c:v>
                </c:pt>
                <c:pt idx="5464">
                  <c:v>42232</c:v>
                </c:pt>
                <c:pt idx="5465">
                  <c:v>42232</c:v>
                </c:pt>
                <c:pt idx="5466">
                  <c:v>42232</c:v>
                </c:pt>
                <c:pt idx="5467">
                  <c:v>42232</c:v>
                </c:pt>
                <c:pt idx="5468">
                  <c:v>42232</c:v>
                </c:pt>
                <c:pt idx="5469">
                  <c:v>42232</c:v>
                </c:pt>
                <c:pt idx="5470">
                  <c:v>42232</c:v>
                </c:pt>
                <c:pt idx="5471">
                  <c:v>42232</c:v>
                </c:pt>
                <c:pt idx="5472">
                  <c:v>42233</c:v>
                </c:pt>
                <c:pt idx="5473">
                  <c:v>42233</c:v>
                </c:pt>
                <c:pt idx="5474">
                  <c:v>42233</c:v>
                </c:pt>
                <c:pt idx="5475">
                  <c:v>42233</c:v>
                </c:pt>
                <c:pt idx="5476">
                  <c:v>42233</c:v>
                </c:pt>
                <c:pt idx="5477">
                  <c:v>42233</c:v>
                </c:pt>
                <c:pt idx="5478">
                  <c:v>42233</c:v>
                </c:pt>
                <c:pt idx="5479">
                  <c:v>42233</c:v>
                </c:pt>
                <c:pt idx="5480">
                  <c:v>42233</c:v>
                </c:pt>
                <c:pt idx="5481">
                  <c:v>42233</c:v>
                </c:pt>
                <c:pt idx="5482">
                  <c:v>42233</c:v>
                </c:pt>
                <c:pt idx="5483">
                  <c:v>42233</c:v>
                </c:pt>
                <c:pt idx="5484">
                  <c:v>42233</c:v>
                </c:pt>
                <c:pt idx="5485">
                  <c:v>42233</c:v>
                </c:pt>
                <c:pt idx="5486">
                  <c:v>42233</c:v>
                </c:pt>
                <c:pt idx="5487">
                  <c:v>42233</c:v>
                </c:pt>
                <c:pt idx="5488">
                  <c:v>42233</c:v>
                </c:pt>
                <c:pt idx="5489">
                  <c:v>42233</c:v>
                </c:pt>
                <c:pt idx="5490">
                  <c:v>42233</c:v>
                </c:pt>
                <c:pt idx="5491">
                  <c:v>42233</c:v>
                </c:pt>
                <c:pt idx="5492">
                  <c:v>42233</c:v>
                </c:pt>
                <c:pt idx="5493">
                  <c:v>42233</c:v>
                </c:pt>
                <c:pt idx="5494">
                  <c:v>42233</c:v>
                </c:pt>
                <c:pt idx="5495">
                  <c:v>42233</c:v>
                </c:pt>
                <c:pt idx="5496">
                  <c:v>42234</c:v>
                </c:pt>
                <c:pt idx="5497">
                  <c:v>42234</c:v>
                </c:pt>
                <c:pt idx="5498">
                  <c:v>42234</c:v>
                </c:pt>
                <c:pt idx="5499">
                  <c:v>42234</c:v>
                </c:pt>
                <c:pt idx="5500">
                  <c:v>42234</c:v>
                </c:pt>
                <c:pt idx="5501">
                  <c:v>42234</c:v>
                </c:pt>
                <c:pt idx="5502">
                  <c:v>42234</c:v>
                </c:pt>
                <c:pt idx="5503">
                  <c:v>42234</c:v>
                </c:pt>
                <c:pt idx="5504">
                  <c:v>42234</c:v>
                </c:pt>
                <c:pt idx="5505">
                  <c:v>42234</c:v>
                </c:pt>
                <c:pt idx="5506">
                  <c:v>42234</c:v>
                </c:pt>
                <c:pt idx="5507">
                  <c:v>42234</c:v>
                </c:pt>
                <c:pt idx="5508">
                  <c:v>42234</c:v>
                </c:pt>
                <c:pt idx="5509">
                  <c:v>42234</c:v>
                </c:pt>
                <c:pt idx="5510">
                  <c:v>42234</c:v>
                </c:pt>
                <c:pt idx="5511">
                  <c:v>42234</c:v>
                </c:pt>
                <c:pt idx="5512">
                  <c:v>42234</c:v>
                </c:pt>
                <c:pt idx="5513">
                  <c:v>42234</c:v>
                </c:pt>
                <c:pt idx="5514">
                  <c:v>42234</c:v>
                </c:pt>
                <c:pt idx="5515">
                  <c:v>42234</c:v>
                </c:pt>
                <c:pt idx="5516">
                  <c:v>42234</c:v>
                </c:pt>
                <c:pt idx="5517">
                  <c:v>42234</c:v>
                </c:pt>
                <c:pt idx="5518">
                  <c:v>42234</c:v>
                </c:pt>
                <c:pt idx="5519">
                  <c:v>42234</c:v>
                </c:pt>
                <c:pt idx="5520">
                  <c:v>42235</c:v>
                </c:pt>
                <c:pt idx="5521">
                  <c:v>42235</c:v>
                </c:pt>
                <c:pt idx="5522">
                  <c:v>42235</c:v>
                </c:pt>
                <c:pt idx="5523">
                  <c:v>42235</c:v>
                </c:pt>
                <c:pt idx="5524">
                  <c:v>42235</c:v>
                </c:pt>
                <c:pt idx="5525">
                  <c:v>42235</c:v>
                </c:pt>
                <c:pt idx="5526">
                  <c:v>42235</c:v>
                </c:pt>
                <c:pt idx="5527">
                  <c:v>42235</c:v>
                </c:pt>
                <c:pt idx="5528">
                  <c:v>42235</c:v>
                </c:pt>
                <c:pt idx="5529">
                  <c:v>42235</c:v>
                </c:pt>
                <c:pt idx="5530">
                  <c:v>42235</c:v>
                </c:pt>
                <c:pt idx="5531">
                  <c:v>42235</c:v>
                </c:pt>
                <c:pt idx="5532">
                  <c:v>42235</c:v>
                </c:pt>
                <c:pt idx="5533">
                  <c:v>42235</c:v>
                </c:pt>
                <c:pt idx="5534">
                  <c:v>42235</c:v>
                </c:pt>
                <c:pt idx="5535">
                  <c:v>42235</c:v>
                </c:pt>
                <c:pt idx="5536">
                  <c:v>42235</c:v>
                </c:pt>
                <c:pt idx="5537">
                  <c:v>42235</c:v>
                </c:pt>
                <c:pt idx="5538">
                  <c:v>42235</c:v>
                </c:pt>
                <c:pt idx="5539">
                  <c:v>42235</c:v>
                </c:pt>
                <c:pt idx="5540">
                  <c:v>42235</c:v>
                </c:pt>
                <c:pt idx="5541">
                  <c:v>42235</c:v>
                </c:pt>
                <c:pt idx="5542">
                  <c:v>42235</c:v>
                </c:pt>
                <c:pt idx="5543">
                  <c:v>42235</c:v>
                </c:pt>
                <c:pt idx="5544">
                  <c:v>42236</c:v>
                </c:pt>
                <c:pt idx="5545">
                  <c:v>42236</c:v>
                </c:pt>
                <c:pt idx="5546">
                  <c:v>42236</c:v>
                </c:pt>
                <c:pt idx="5547">
                  <c:v>42236</c:v>
                </c:pt>
                <c:pt idx="5548">
                  <c:v>42236</c:v>
                </c:pt>
                <c:pt idx="5549">
                  <c:v>42236</c:v>
                </c:pt>
                <c:pt idx="5550">
                  <c:v>42236</c:v>
                </c:pt>
                <c:pt idx="5551">
                  <c:v>42236</c:v>
                </c:pt>
                <c:pt idx="5552">
                  <c:v>42236</c:v>
                </c:pt>
                <c:pt idx="5553">
                  <c:v>42236</c:v>
                </c:pt>
                <c:pt idx="5554">
                  <c:v>42236</c:v>
                </c:pt>
                <c:pt idx="5555">
                  <c:v>42236</c:v>
                </c:pt>
                <c:pt idx="5556">
                  <c:v>42236</c:v>
                </c:pt>
                <c:pt idx="5557">
                  <c:v>42236</c:v>
                </c:pt>
                <c:pt idx="5558">
                  <c:v>42236</c:v>
                </c:pt>
                <c:pt idx="5559">
                  <c:v>42236</c:v>
                </c:pt>
                <c:pt idx="5560">
                  <c:v>42236</c:v>
                </c:pt>
                <c:pt idx="5561">
                  <c:v>42236</c:v>
                </c:pt>
                <c:pt idx="5562">
                  <c:v>42236</c:v>
                </c:pt>
                <c:pt idx="5563">
                  <c:v>42236</c:v>
                </c:pt>
                <c:pt idx="5564">
                  <c:v>42236</c:v>
                </c:pt>
                <c:pt idx="5565">
                  <c:v>42236</c:v>
                </c:pt>
                <c:pt idx="5566">
                  <c:v>42236</c:v>
                </c:pt>
                <c:pt idx="5567">
                  <c:v>42236</c:v>
                </c:pt>
                <c:pt idx="5568">
                  <c:v>42237</c:v>
                </c:pt>
                <c:pt idx="5569">
                  <c:v>42237</c:v>
                </c:pt>
                <c:pt idx="5570">
                  <c:v>42237</c:v>
                </c:pt>
                <c:pt idx="5571">
                  <c:v>42237</c:v>
                </c:pt>
                <c:pt idx="5572">
                  <c:v>42237</c:v>
                </c:pt>
                <c:pt idx="5573">
                  <c:v>42237</c:v>
                </c:pt>
                <c:pt idx="5574">
                  <c:v>42237</c:v>
                </c:pt>
                <c:pt idx="5575">
                  <c:v>42237</c:v>
                </c:pt>
                <c:pt idx="5576">
                  <c:v>42237</c:v>
                </c:pt>
                <c:pt idx="5577">
                  <c:v>42237</c:v>
                </c:pt>
                <c:pt idx="5578">
                  <c:v>42237</c:v>
                </c:pt>
                <c:pt idx="5579">
                  <c:v>42237</c:v>
                </c:pt>
                <c:pt idx="5580">
                  <c:v>42237</c:v>
                </c:pt>
                <c:pt idx="5581">
                  <c:v>42237</c:v>
                </c:pt>
                <c:pt idx="5582">
                  <c:v>42237</c:v>
                </c:pt>
                <c:pt idx="5583">
                  <c:v>42237</c:v>
                </c:pt>
                <c:pt idx="5584">
                  <c:v>42237</c:v>
                </c:pt>
                <c:pt idx="5585">
                  <c:v>42237</c:v>
                </c:pt>
                <c:pt idx="5586">
                  <c:v>42237</c:v>
                </c:pt>
                <c:pt idx="5587">
                  <c:v>42237</c:v>
                </c:pt>
                <c:pt idx="5588">
                  <c:v>42237</c:v>
                </c:pt>
                <c:pt idx="5589">
                  <c:v>42237</c:v>
                </c:pt>
                <c:pt idx="5590">
                  <c:v>42237</c:v>
                </c:pt>
                <c:pt idx="5591">
                  <c:v>42237</c:v>
                </c:pt>
                <c:pt idx="5592">
                  <c:v>42238</c:v>
                </c:pt>
                <c:pt idx="5593">
                  <c:v>42238</c:v>
                </c:pt>
                <c:pt idx="5594">
                  <c:v>42238</c:v>
                </c:pt>
                <c:pt idx="5595">
                  <c:v>42238</c:v>
                </c:pt>
                <c:pt idx="5596">
                  <c:v>42238</c:v>
                </c:pt>
                <c:pt idx="5597">
                  <c:v>42238</c:v>
                </c:pt>
                <c:pt idx="5598">
                  <c:v>42238</c:v>
                </c:pt>
                <c:pt idx="5599">
                  <c:v>42238</c:v>
                </c:pt>
                <c:pt idx="5600">
                  <c:v>42238</c:v>
                </c:pt>
                <c:pt idx="5601">
                  <c:v>42238</c:v>
                </c:pt>
                <c:pt idx="5602">
                  <c:v>42238</c:v>
                </c:pt>
                <c:pt idx="5603">
                  <c:v>42238</c:v>
                </c:pt>
                <c:pt idx="5604">
                  <c:v>42238</c:v>
                </c:pt>
                <c:pt idx="5605">
                  <c:v>42238</c:v>
                </c:pt>
                <c:pt idx="5606">
                  <c:v>42238</c:v>
                </c:pt>
                <c:pt idx="5607">
                  <c:v>42238</c:v>
                </c:pt>
                <c:pt idx="5608">
                  <c:v>42238</c:v>
                </c:pt>
                <c:pt idx="5609">
                  <c:v>42238</c:v>
                </c:pt>
                <c:pt idx="5610">
                  <c:v>42238</c:v>
                </c:pt>
                <c:pt idx="5611">
                  <c:v>42238</c:v>
                </c:pt>
                <c:pt idx="5612">
                  <c:v>42238</c:v>
                </c:pt>
                <c:pt idx="5613">
                  <c:v>42238</c:v>
                </c:pt>
                <c:pt idx="5614">
                  <c:v>42238</c:v>
                </c:pt>
                <c:pt idx="5615">
                  <c:v>42238</c:v>
                </c:pt>
                <c:pt idx="5616">
                  <c:v>42239</c:v>
                </c:pt>
                <c:pt idx="5617">
                  <c:v>42239</c:v>
                </c:pt>
                <c:pt idx="5618">
                  <c:v>42239</c:v>
                </c:pt>
                <c:pt idx="5619">
                  <c:v>42239</c:v>
                </c:pt>
                <c:pt idx="5620">
                  <c:v>42239</c:v>
                </c:pt>
                <c:pt idx="5621">
                  <c:v>42239</c:v>
                </c:pt>
                <c:pt idx="5622">
                  <c:v>42239</c:v>
                </c:pt>
                <c:pt idx="5623">
                  <c:v>42239</c:v>
                </c:pt>
                <c:pt idx="5624">
                  <c:v>42239</c:v>
                </c:pt>
                <c:pt idx="5625">
                  <c:v>42239</c:v>
                </c:pt>
                <c:pt idx="5626">
                  <c:v>42239</c:v>
                </c:pt>
                <c:pt idx="5627">
                  <c:v>42239</c:v>
                </c:pt>
                <c:pt idx="5628">
                  <c:v>42239</c:v>
                </c:pt>
                <c:pt idx="5629">
                  <c:v>42239</c:v>
                </c:pt>
                <c:pt idx="5630">
                  <c:v>42239</c:v>
                </c:pt>
                <c:pt idx="5631">
                  <c:v>42239</c:v>
                </c:pt>
                <c:pt idx="5632">
                  <c:v>42239</c:v>
                </c:pt>
                <c:pt idx="5633">
                  <c:v>42239</c:v>
                </c:pt>
                <c:pt idx="5634">
                  <c:v>42239</c:v>
                </c:pt>
                <c:pt idx="5635">
                  <c:v>42239</c:v>
                </c:pt>
                <c:pt idx="5636">
                  <c:v>42239</c:v>
                </c:pt>
                <c:pt idx="5637">
                  <c:v>42239</c:v>
                </c:pt>
                <c:pt idx="5638">
                  <c:v>42239</c:v>
                </c:pt>
                <c:pt idx="5639">
                  <c:v>42239</c:v>
                </c:pt>
                <c:pt idx="5640">
                  <c:v>42240</c:v>
                </c:pt>
                <c:pt idx="5641">
                  <c:v>42240</c:v>
                </c:pt>
                <c:pt idx="5642">
                  <c:v>42240</c:v>
                </c:pt>
                <c:pt idx="5643">
                  <c:v>42240</c:v>
                </c:pt>
                <c:pt idx="5644">
                  <c:v>42240</c:v>
                </c:pt>
                <c:pt idx="5645">
                  <c:v>42240</c:v>
                </c:pt>
                <c:pt idx="5646">
                  <c:v>42240</c:v>
                </c:pt>
                <c:pt idx="5647">
                  <c:v>42240</c:v>
                </c:pt>
                <c:pt idx="5648">
                  <c:v>42240</c:v>
                </c:pt>
                <c:pt idx="5649">
                  <c:v>42240</c:v>
                </c:pt>
                <c:pt idx="5650">
                  <c:v>42240</c:v>
                </c:pt>
                <c:pt idx="5651">
                  <c:v>42240</c:v>
                </c:pt>
                <c:pt idx="5652">
                  <c:v>42240</c:v>
                </c:pt>
                <c:pt idx="5653">
                  <c:v>42240</c:v>
                </c:pt>
                <c:pt idx="5654">
                  <c:v>42240</c:v>
                </c:pt>
                <c:pt idx="5655">
                  <c:v>42240</c:v>
                </c:pt>
                <c:pt idx="5656">
                  <c:v>42240</c:v>
                </c:pt>
                <c:pt idx="5657">
                  <c:v>42240</c:v>
                </c:pt>
                <c:pt idx="5658">
                  <c:v>42240</c:v>
                </c:pt>
                <c:pt idx="5659">
                  <c:v>42240</c:v>
                </c:pt>
                <c:pt idx="5660">
                  <c:v>42240</c:v>
                </c:pt>
                <c:pt idx="5661">
                  <c:v>42240</c:v>
                </c:pt>
                <c:pt idx="5662">
                  <c:v>42240</c:v>
                </c:pt>
                <c:pt idx="5663">
                  <c:v>42240</c:v>
                </c:pt>
                <c:pt idx="5664">
                  <c:v>42241</c:v>
                </c:pt>
                <c:pt idx="5665">
                  <c:v>42241</c:v>
                </c:pt>
                <c:pt idx="5666">
                  <c:v>42241</c:v>
                </c:pt>
                <c:pt idx="5667">
                  <c:v>42241</c:v>
                </c:pt>
                <c:pt idx="5668">
                  <c:v>42241</c:v>
                </c:pt>
                <c:pt idx="5669">
                  <c:v>42241</c:v>
                </c:pt>
                <c:pt idx="5670">
                  <c:v>42241</c:v>
                </c:pt>
                <c:pt idx="5671">
                  <c:v>42241</c:v>
                </c:pt>
                <c:pt idx="5672">
                  <c:v>42241</c:v>
                </c:pt>
                <c:pt idx="5673">
                  <c:v>42241</c:v>
                </c:pt>
                <c:pt idx="5674">
                  <c:v>42241</c:v>
                </c:pt>
                <c:pt idx="5675">
                  <c:v>42241</c:v>
                </c:pt>
                <c:pt idx="5676">
                  <c:v>42241</c:v>
                </c:pt>
                <c:pt idx="5677">
                  <c:v>42241</c:v>
                </c:pt>
                <c:pt idx="5678">
                  <c:v>42241</c:v>
                </c:pt>
                <c:pt idx="5679">
                  <c:v>42241</c:v>
                </c:pt>
                <c:pt idx="5680">
                  <c:v>42241</c:v>
                </c:pt>
                <c:pt idx="5681">
                  <c:v>42241</c:v>
                </c:pt>
                <c:pt idx="5682">
                  <c:v>42241</c:v>
                </c:pt>
                <c:pt idx="5683">
                  <c:v>42241</c:v>
                </c:pt>
                <c:pt idx="5684">
                  <c:v>42241</c:v>
                </c:pt>
                <c:pt idx="5685">
                  <c:v>42241</c:v>
                </c:pt>
                <c:pt idx="5686">
                  <c:v>42241</c:v>
                </c:pt>
                <c:pt idx="5687">
                  <c:v>42241</c:v>
                </c:pt>
                <c:pt idx="5688">
                  <c:v>42242</c:v>
                </c:pt>
                <c:pt idx="5689">
                  <c:v>42242</c:v>
                </c:pt>
                <c:pt idx="5690">
                  <c:v>42242</c:v>
                </c:pt>
                <c:pt idx="5691">
                  <c:v>42242</c:v>
                </c:pt>
                <c:pt idx="5692">
                  <c:v>42242</c:v>
                </c:pt>
                <c:pt idx="5693">
                  <c:v>42242</c:v>
                </c:pt>
                <c:pt idx="5694">
                  <c:v>42242</c:v>
                </c:pt>
                <c:pt idx="5695">
                  <c:v>42242</c:v>
                </c:pt>
                <c:pt idx="5696">
                  <c:v>42242</c:v>
                </c:pt>
                <c:pt idx="5697">
                  <c:v>42242</c:v>
                </c:pt>
                <c:pt idx="5698">
                  <c:v>42242</c:v>
                </c:pt>
                <c:pt idx="5699">
                  <c:v>42242</c:v>
                </c:pt>
                <c:pt idx="5700">
                  <c:v>42242</c:v>
                </c:pt>
                <c:pt idx="5701">
                  <c:v>42242</c:v>
                </c:pt>
                <c:pt idx="5702">
                  <c:v>42242</c:v>
                </c:pt>
                <c:pt idx="5703">
                  <c:v>42242</c:v>
                </c:pt>
                <c:pt idx="5704">
                  <c:v>42242</c:v>
                </c:pt>
                <c:pt idx="5705">
                  <c:v>42242</c:v>
                </c:pt>
                <c:pt idx="5706">
                  <c:v>42242</c:v>
                </c:pt>
                <c:pt idx="5707">
                  <c:v>42242</c:v>
                </c:pt>
                <c:pt idx="5708">
                  <c:v>42242</c:v>
                </c:pt>
                <c:pt idx="5709">
                  <c:v>42242</c:v>
                </c:pt>
                <c:pt idx="5710">
                  <c:v>42242</c:v>
                </c:pt>
                <c:pt idx="5711">
                  <c:v>42242</c:v>
                </c:pt>
                <c:pt idx="5712">
                  <c:v>42243</c:v>
                </c:pt>
                <c:pt idx="5713">
                  <c:v>42243</c:v>
                </c:pt>
                <c:pt idx="5714">
                  <c:v>42243</c:v>
                </c:pt>
                <c:pt idx="5715">
                  <c:v>42243</c:v>
                </c:pt>
                <c:pt idx="5716">
                  <c:v>42243</c:v>
                </c:pt>
                <c:pt idx="5717">
                  <c:v>42243</c:v>
                </c:pt>
                <c:pt idx="5718">
                  <c:v>42243</c:v>
                </c:pt>
                <c:pt idx="5719">
                  <c:v>42243</c:v>
                </c:pt>
                <c:pt idx="5720">
                  <c:v>42243</c:v>
                </c:pt>
                <c:pt idx="5721">
                  <c:v>42243</c:v>
                </c:pt>
                <c:pt idx="5722">
                  <c:v>42243</c:v>
                </c:pt>
                <c:pt idx="5723">
                  <c:v>42243</c:v>
                </c:pt>
                <c:pt idx="5724">
                  <c:v>42243</c:v>
                </c:pt>
                <c:pt idx="5725">
                  <c:v>42243</c:v>
                </c:pt>
                <c:pt idx="5726">
                  <c:v>42243</c:v>
                </c:pt>
                <c:pt idx="5727">
                  <c:v>42243</c:v>
                </c:pt>
                <c:pt idx="5728">
                  <c:v>42243</c:v>
                </c:pt>
                <c:pt idx="5729">
                  <c:v>42243</c:v>
                </c:pt>
                <c:pt idx="5730">
                  <c:v>42243</c:v>
                </c:pt>
                <c:pt idx="5731">
                  <c:v>42243</c:v>
                </c:pt>
                <c:pt idx="5732">
                  <c:v>42243</c:v>
                </c:pt>
                <c:pt idx="5733">
                  <c:v>42243</c:v>
                </c:pt>
                <c:pt idx="5734">
                  <c:v>42243</c:v>
                </c:pt>
                <c:pt idx="5735">
                  <c:v>42243</c:v>
                </c:pt>
                <c:pt idx="5736">
                  <c:v>42244</c:v>
                </c:pt>
                <c:pt idx="5737">
                  <c:v>42244</c:v>
                </c:pt>
                <c:pt idx="5738">
                  <c:v>42244</c:v>
                </c:pt>
                <c:pt idx="5739">
                  <c:v>42244</c:v>
                </c:pt>
                <c:pt idx="5740">
                  <c:v>42244</c:v>
                </c:pt>
                <c:pt idx="5741">
                  <c:v>42244</c:v>
                </c:pt>
                <c:pt idx="5742">
                  <c:v>42244</c:v>
                </c:pt>
                <c:pt idx="5743">
                  <c:v>42244</c:v>
                </c:pt>
                <c:pt idx="5744">
                  <c:v>42244</c:v>
                </c:pt>
                <c:pt idx="5745">
                  <c:v>42244</c:v>
                </c:pt>
                <c:pt idx="5746">
                  <c:v>42244</c:v>
                </c:pt>
                <c:pt idx="5747">
                  <c:v>42244</c:v>
                </c:pt>
                <c:pt idx="5748">
                  <c:v>42244</c:v>
                </c:pt>
                <c:pt idx="5749">
                  <c:v>42244</c:v>
                </c:pt>
                <c:pt idx="5750">
                  <c:v>42244</c:v>
                </c:pt>
                <c:pt idx="5751">
                  <c:v>42244</c:v>
                </c:pt>
                <c:pt idx="5752">
                  <c:v>42244</c:v>
                </c:pt>
                <c:pt idx="5753">
                  <c:v>42244</c:v>
                </c:pt>
                <c:pt idx="5754">
                  <c:v>42244</c:v>
                </c:pt>
                <c:pt idx="5755">
                  <c:v>42244</c:v>
                </c:pt>
                <c:pt idx="5756">
                  <c:v>42244</c:v>
                </c:pt>
                <c:pt idx="5757">
                  <c:v>42244</c:v>
                </c:pt>
                <c:pt idx="5758">
                  <c:v>42244</c:v>
                </c:pt>
                <c:pt idx="5759">
                  <c:v>42244</c:v>
                </c:pt>
                <c:pt idx="5760">
                  <c:v>42245</c:v>
                </c:pt>
                <c:pt idx="5761">
                  <c:v>42245</c:v>
                </c:pt>
                <c:pt idx="5762">
                  <c:v>42245</c:v>
                </c:pt>
                <c:pt idx="5763">
                  <c:v>42245</c:v>
                </c:pt>
                <c:pt idx="5764">
                  <c:v>42245</c:v>
                </c:pt>
                <c:pt idx="5765">
                  <c:v>42245</c:v>
                </c:pt>
                <c:pt idx="5766">
                  <c:v>42245</c:v>
                </c:pt>
                <c:pt idx="5767">
                  <c:v>42245</c:v>
                </c:pt>
                <c:pt idx="5768">
                  <c:v>42245</c:v>
                </c:pt>
                <c:pt idx="5769">
                  <c:v>42245</c:v>
                </c:pt>
                <c:pt idx="5770">
                  <c:v>42245</c:v>
                </c:pt>
                <c:pt idx="5771">
                  <c:v>42245</c:v>
                </c:pt>
                <c:pt idx="5772">
                  <c:v>42245</c:v>
                </c:pt>
                <c:pt idx="5773">
                  <c:v>42245</c:v>
                </c:pt>
                <c:pt idx="5774">
                  <c:v>42245</c:v>
                </c:pt>
                <c:pt idx="5775">
                  <c:v>42245</c:v>
                </c:pt>
                <c:pt idx="5776">
                  <c:v>42245</c:v>
                </c:pt>
                <c:pt idx="5777">
                  <c:v>42245</c:v>
                </c:pt>
                <c:pt idx="5778">
                  <c:v>42245</c:v>
                </c:pt>
                <c:pt idx="5779">
                  <c:v>42245</c:v>
                </c:pt>
                <c:pt idx="5780">
                  <c:v>42245</c:v>
                </c:pt>
                <c:pt idx="5781">
                  <c:v>42245</c:v>
                </c:pt>
                <c:pt idx="5782">
                  <c:v>42245</c:v>
                </c:pt>
                <c:pt idx="5783">
                  <c:v>42245</c:v>
                </c:pt>
                <c:pt idx="5784">
                  <c:v>42246</c:v>
                </c:pt>
                <c:pt idx="5785">
                  <c:v>42246</c:v>
                </c:pt>
                <c:pt idx="5786">
                  <c:v>42246</c:v>
                </c:pt>
                <c:pt idx="5787">
                  <c:v>42246</c:v>
                </c:pt>
                <c:pt idx="5788">
                  <c:v>42246</c:v>
                </c:pt>
                <c:pt idx="5789">
                  <c:v>42246</c:v>
                </c:pt>
                <c:pt idx="5790">
                  <c:v>42246</c:v>
                </c:pt>
                <c:pt idx="5791">
                  <c:v>42246</c:v>
                </c:pt>
                <c:pt idx="5792">
                  <c:v>42246</c:v>
                </c:pt>
                <c:pt idx="5793">
                  <c:v>42246</c:v>
                </c:pt>
                <c:pt idx="5794">
                  <c:v>42246</c:v>
                </c:pt>
                <c:pt idx="5795">
                  <c:v>42246</c:v>
                </c:pt>
                <c:pt idx="5796">
                  <c:v>42246</c:v>
                </c:pt>
                <c:pt idx="5797">
                  <c:v>42246</c:v>
                </c:pt>
                <c:pt idx="5798">
                  <c:v>42246</c:v>
                </c:pt>
                <c:pt idx="5799">
                  <c:v>42246</c:v>
                </c:pt>
                <c:pt idx="5800">
                  <c:v>42246</c:v>
                </c:pt>
                <c:pt idx="5801">
                  <c:v>42246</c:v>
                </c:pt>
                <c:pt idx="5802">
                  <c:v>42246</c:v>
                </c:pt>
                <c:pt idx="5803">
                  <c:v>42246</c:v>
                </c:pt>
                <c:pt idx="5804">
                  <c:v>42246</c:v>
                </c:pt>
                <c:pt idx="5805">
                  <c:v>42246</c:v>
                </c:pt>
                <c:pt idx="5806">
                  <c:v>42246</c:v>
                </c:pt>
                <c:pt idx="5807">
                  <c:v>42246</c:v>
                </c:pt>
                <c:pt idx="5808">
                  <c:v>42247</c:v>
                </c:pt>
                <c:pt idx="5809">
                  <c:v>42247</c:v>
                </c:pt>
                <c:pt idx="5810">
                  <c:v>42247</c:v>
                </c:pt>
                <c:pt idx="5811">
                  <c:v>42247</c:v>
                </c:pt>
                <c:pt idx="5812">
                  <c:v>42247</c:v>
                </c:pt>
                <c:pt idx="5813">
                  <c:v>42247</c:v>
                </c:pt>
                <c:pt idx="5814">
                  <c:v>42247</c:v>
                </c:pt>
                <c:pt idx="5815">
                  <c:v>42247</c:v>
                </c:pt>
                <c:pt idx="5816">
                  <c:v>42247</c:v>
                </c:pt>
                <c:pt idx="5817">
                  <c:v>42247</c:v>
                </c:pt>
                <c:pt idx="5818">
                  <c:v>42247</c:v>
                </c:pt>
                <c:pt idx="5819">
                  <c:v>42247</c:v>
                </c:pt>
                <c:pt idx="5820">
                  <c:v>42247</c:v>
                </c:pt>
                <c:pt idx="5821">
                  <c:v>42247</c:v>
                </c:pt>
                <c:pt idx="5822">
                  <c:v>42247</c:v>
                </c:pt>
                <c:pt idx="5823">
                  <c:v>42247</c:v>
                </c:pt>
                <c:pt idx="5824">
                  <c:v>42247</c:v>
                </c:pt>
                <c:pt idx="5825">
                  <c:v>42247</c:v>
                </c:pt>
                <c:pt idx="5826">
                  <c:v>42247</c:v>
                </c:pt>
                <c:pt idx="5827">
                  <c:v>42247</c:v>
                </c:pt>
                <c:pt idx="5828">
                  <c:v>42247</c:v>
                </c:pt>
                <c:pt idx="5829">
                  <c:v>42247</c:v>
                </c:pt>
                <c:pt idx="5830">
                  <c:v>42247</c:v>
                </c:pt>
                <c:pt idx="5831">
                  <c:v>42247</c:v>
                </c:pt>
                <c:pt idx="5832">
                  <c:v>42248</c:v>
                </c:pt>
                <c:pt idx="5833">
                  <c:v>42248</c:v>
                </c:pt>
                <c:pt idx="5834">
                  <c:v>42248</c:v>
                </c:pt>
                <c:pt idx="5835">
                  <c:v>42248</c:v>
                </c:pt>
                <c:pt idx="5836">
                  <c:v>42248</c:v>
                </c:pt>
                <c:pt idx="5837">
                  <c:v>42248</c:v>
                </c:pt>
                <c:pt idx="5838">
                  <c:v>42248</c:v>
                </c:pt>
                <c:pt idx="5839">
                  <c:v>42248</c:v>
                </c:pt>
                <c:pt idx="5840">
                  <c:v>42248</c:v>
                </c:pt>
                <c:pt idx="5841">
                  <c:v>42248</c:v>
                </c:pt>
                <c:pt idx="5842">
                  <c:v>42248</c:v>
                </c:pt>
                <c:pt idx="5843">
                  <c:v>42248</c:v>
                </c:pt>
                <c:pt idx="5844">
                  <c:v>42248</c:v>
                </c:pt>
                <c:pt idx="5845">
                  <c:v>42248</c:v>
                </c:pt>
                <c:pt idx="5846">
                  <c:v>42248</c:v>
                </c:pt>
                <c:pt idx="5847">
                  <c:v>42248</c:v>
                </c:pt>
                <c:pt idx="5848">
                  <c:v>42248</c:v>
                </c:pt>
                <c:pt idx="5849">
                  <c:v>42248</c:v>
                </c:pt>
                <c:pt idx="5850">
                  <c:v>42248</c:v>
                </c:pt>
                <c:pt idx="5851">
                  <c:v>42248</c:v>
                </c:pt>
                <c:pt idx="5852">
                  <c:v>42248</c:v>
                </c:pt>
                <c:pt idx="5853">
                  <c:v>42248</c:v>
                </c:pt>
                <c:pt idx="5854">
                  <c:v>42248</c:v>
                </c:pt>
                <c:pt idx="5855">
                  <c:v>42248</c:v>
                </c:pt>
                <c:pt idx="5856">
                  <c:v>42249</c:v>
                </c:pt>
                <c:pt idx="5857">
                  <c:v>42249</c:v>
                </c:pt>
                <c:pt idx="5858">
                  <c:v>42249</c:v>
                </c:pt>
                <c:pt idx="5859">
                  <c:v>42249</c:v>
                </c:pt>
                <c:pt idx="5860">
                  <c:v>42249</c:v>
                </c:pt>
                <c:pt idx="5861">
                  <c:v>42249</c:v>
                </c:pt>
                <c:pt idx="5862">
                  <c:v>42249</c:v>
                </c:pt>
                <c:pt idx="5863">
                  <c:v>42249</c:v>
                </c:pt>
                <c:pt idx="5864">
                  <c:v>42249</c:v>
                </c:pt>
                <c:pt idx="5865">
                  <c:v>42249</c:v>
                </c:pt>
                <c:pt idx="5866">
                  <c:v>42249</c:v>
                </c:pt>
                <c:pt idx="5867">
                  <c:v>42249</c:v>
                </c:pt>
                <c:pt idx="5868">
                  <c:v>42249</c:v>
                </c:pt>
                <c:pt idx="5869">
                  <c:v>42249</c:v>
                </c:pt>
                <c:pt idx="5870">
                  <c:v>42249</c:v>
                </c:pt>
                <c:pt idx="5871">
                  <c:v>42249</c:v>
                </c:pt>
                <c:pt idx="5872">
                  <c:v>42249</c:v>
                </c:pt>
                <c:pt idx="5873">
                  <c:v>42249</c:v>
                </c:pt>
                <c:pt idx="5874">
                  <c:v>42249</c:v>
                </c:pt>
                <c:pt idx="5875">
                  <c:v>42249</c:v>
                </c:pt>
                <c:pt idx="5876">
                  <c:v>42249</c:v>
                </c:pt>
                <c:pt idx="5877">
                  <c:v>42249</c:v>
                </c:pt>
                <c:pt idx="5878">
                  <c:v>42249</c:v>
                </c:pt>
                <c:pt idx="5879">
                  <c:v>42249</c:v>
                </c:pt>
                <c:pt idx="5880">
                  <c:v>42250</c:v>
                </c:pt>
                <c:pt idx="5881">
                  <c:v>42250</c:v>
                </c:pt>
                <c:pt idx="5882">
                  <c:v>42250</c:v>
                </c:pt>
                <c:pt idx="5883">
                  <c:v>42250</c:v>
                </c:pt>
                <c:pt idx="5884">
                  <c:v>42250</c:v>
                </c:pt>
                <c:pt idx="5885">
                  <c:v>42250</c:v>
                </c:pt>
                <c:pt idx="5886">
                  <c:v>42250</c:v>
                </c:pt>
                <c:pt idx="5887">
                  <c:v>42250</c:v>
                </c:pt>
                <c:pt idx="5888">
                  <c:v>42250</c:v>
                </c:pt>
                <c:pt idx="5889">
                  <c:v>42250</c:v>
                </c:pt>
                <c:pt idx="5890">
                  <c:v>42250</c:v>
                </c:pt>
                <c:pt idx="5891">
                  <c:v>42250</c:v>
                </c:pt>
                <c:pt idx="5892">
                  <c:v>42250</c:v>
                </c:pt>
                <c:pt idx="5893">
                  <c:v>42250</c:v>
                </c:pt>
                <c:pt idx="5894">
                  <c:v>42250</c:v>
                </c:pt>
                <c:pt idx="5895">
                  <c:v>42250</c:v>
                </c:pt>
                <c:pt idx="5896">
                  <c:v>42250</c:v>
                </c:pt>
                <c:pt idx="5897">
                  <c:v>42250</c:v>
                </c:pt>
                <c:pt idx="5898">
                  <c:v>42250</c:v>
                </c:pt>
                <c:pt idx="5899">
                  <c:v>42250</c:v>
                </c:pt>
                <c:pt idx="5900">
                  <c:v>42250</c:v>
                </c:pt>
                <c:pt idx="5901">
                  <c:v>42250</c:v>
                </c:pt>
                <c:pt idx="5902">
                  <c:v>42250</c:v>
                </c:pt>
                <c:pt idx="5903">
                  <c:v>42250</c:v>
                </c:pt>
                <c:pt idx="5904">
                  <c:v>42251</c:v>
                </c:pt>
                <c:pt idx="5905">
                  <c:v>42251</c:v>
                </c:pt>
                <c:pt idx="5906">
                  <c:v>42251</c:v>
                </c:pt>
                <c:pt idx="5907">
                  <c:v>42251</c:v>
                </c:pt>
                <c:pt idx="5908">
                  <c:v>42251</c:v>
                </c:pt>
                <c:pt idx="5909">
                  <c:v>42251</c:v>
                </c:pt>
                <c:pt idx="5910">
                  <c:v>42251</c:v>
                </c:pt>
                <c:pt idx="5911">
                  <c:v>42251</c:v>
                </c:pt>
                <c:pt idx="5912">
                  <c:v>42251</c:v>
                </c:pt>
                <c:pt idx="5913">
                  <c:v>42251</c:v>
                </c:pt>
                <c:pt idx="5914">
                  <c:v>42251</c:v>
                </c:pt>
                <c:pt idx="5915">
                  <c:v>42251</c:v>
                </c:pt>
                <c:pt idx="5916">
                  <c:v>42251</c:v>
                </c:pt>
                <c:pt idx="5917">
                  <c:v>42251</c:v>
                </c:pt>
                <c:pt idx="5918">
                  <c:v>42251</c:v>
                </c:pt>
                <c:pt idx="5919">
                  <c:v>42251</c:v>
                </c:pt>
                <c:pt idx="5920">
                  <c:v>42251</c:v>
                </c:pt>
                <c:pt idx="5921">
                  <c:v>42251</c:v>
                </c:pt>
                <c:pt idx="5922">
                  <c:v>42251</c:v>
                </c:pt>
                <c:pt idx="5923">
                  <c:v>42251</c:v>
                </c:pt>
                <c:pt idx="5924">
                  <c:v>42251</c:v>
                </c:pt>
                <c:pt idx="5925">
                  <c:v>42251</c:v>
                </c:pt>
                <c:pt idx="5926">
                  <c:v>42251</c:v>
                </c:pt>
                <c:pt idx="5927">
                  <c:v>42251</c:v>
                </c:pt>
                <c:pt idx="5928">
                  <c:v>42252</c:v>
                </c:pt>
                <c:pt idx="5929">
                  <c:v>42252</c:v>
                </c:pt>
                <c:pt idx="5930">
                  <c:v>42252</c:v>
                </c:pt>
                <c:pt idx="5931">
                  <c:v>42252</c:v>
                </c:pt>
                <c:pt idx="5932">
                  <c:v>42252</c:v>
                </c:pt>
                <c:pt idx="5933">
                  <c:v>42252</c:v>
                </c:pt>
                <c:pt idx="5934">
                  <c:v>42252</c:v>
                </c:pt>
                <c:pt idx="5935">
                  <c:v>42252</c:v>
                </c:pt>
                <c:pt idx="5936">
                  <c:v>42252</c:v>
                </c:pt>
                <c:pt idx="5937">
                  <c:v>42252</c:v>
                </c:pt>
                <c:pt idx="5938">
                  <c:v>42252</c:v>
                </c:pt>
                <c:pt idx="5939">
                  <c:v>42252</c:v>
                </c:pt>
                <c:pt idx="5940">
                  <c:v>42252</c:v>
                </c:pt>
                <c:pt idx="5941">
                  <c:v>42252</c:v>
                </c:pt>
                <c:pt idx="5942">
                  <c:v>42252</c:v>
                </c:pt>
                <c:pt idx="5943">
                  <c:v>42252</c:v>
                </c:pt>
                <c:pt idx="5944">
                  <c:v>42252</c:v>
                </c:pt>
                <c:pt idx="5945">
                  <c:v>42252</c:v>
                </c:pt>
                <c:pt idx="5946">
                  <c:v>42252</c:v>
                </c:pt>
                <c:pt idx="5947">
                  <c:v>42252</c:v>
                </c:pt>
                <c:pt idx="5948">
                  <c:v>42252</c:v>
                </c:pt>
                <c:pt idx="5949">
                  <c:v>42252</c:v>
                </c:pt>
                <c:pt idx="5950">
                  <c:v>42252</c:v>
                </c:pt>
                <c:pt idx="5951">
                  <c:v>42252</c:v>
                </c:pt>
                <c:pt idx="5952">
                  <c:v>42253</c:v>
                </c:pt>
                <c:pt idx="5953">
                  <c:v>42253</c:v>
                </c:pt>
                <c:pt idx="5954">
                  <c:v>42253</c:v>
                </c:pt>
                <c:pt idx="5955">
                  <c:v>42253</c:v>
                </c:pt>
                <c:pt idx="5956">
                  <c:v>42253</c:v>
                </c:pt>
                <c:pt idx="5957">
                  <c:v>42253</c:v>
                </c:pt>
                <c:pt idx="5958">
                  <c:v>42253</c:v>
                </c:pt>
                <c:pt idx="5959">
                  <c:v>42253</c:v>
                </c:pt>
                <c:pt idx="5960">
                  <c:v>42253</c:v>
                </c:pt>
                <c:pt idx="5961">
                  <c:v>42253</c:v>
                </c:pt>
                <c:pt idx="5962">
                  <c:v>42253</c:v>
                </c:pt>
                <c:pt idx="5963">
                  <c:v>42253</c:v>
                </c:pt>
                <c:pt idx="5964">
                  <c:v>42253</c:v>
                </c:pt>
                <c:pt idx="5965">
                  <c:v>42253</c:v>
                </c:pt>
                <c:pt idx="5966">
                  <c:v>42253</c:v>
                </c:pt>
                <c:pt idx="5967">
                  <c:v>42253</c:v>
                </c:pt>
                <c:pt idx="5968">
                  <c:v>42253</c:v>
                </c:pt>
                <c:pt idx="5969">
                  <c:v>42253</c:v>
                </c:pt>
                <c:pt idx="5970">
                  <c:v>42253</c:v>
                </c:pt>
                <c:pt idx="5971">
                  <c:v>42253</c:v>
                </c:pt>
                <c:pt idx="5972">
                  <c:v>42253</c:v>
                </c:pt>
                <c:pt idx="5973">
                  <c:v>42253</c:v>
                </c:pt>
                <c:pt idx="5974">
                  <c:v>42253</c:v>
                </c:pt>
                <c:pt idx="5975">
                  <c:v>42253</c:v>
                </c:pt>
                <c:pt idx="5976">
                  <c:v>42254</c:v>
                </c:pt>
                <c:pt idx="5977">
                  <c:v>42254</c:v>
                </c:pt>
                <c:pt idx="5978">
                  <c:v>42254</c:v>
                </c:pt>
                <c:pt idx="5979">
                  <c:v>42254</c:v>
                </c:pt>
                <c:pt idx="5980">
                  <c:v>42254</c:v>
                </c:pt>
                <c:pt idx="5981">
                  <c:v>42254</c:v>
                </c:pt>
                <c:pt idx="5982">
                  <c:v>42254</c:v>
                </c:pt>
                <c:pt idx="5983">
                  <c:v>42254</c:v>
                </c:pt>
                <c:pt idx="5984">
                  <c:v>42254</c:v>
                </c:pt>
                <c:pt idx="5985">
                  <c:v>42254</c:v>
                </c:pt>
                <c:pt idx="5986">
                  <c:v>42254</c:v>
                </c:pt>
                <c:pt idx="5987">
                  <c:v>42254</c:v>
                </c:pt>
                <c:pt idx="5988">
                  <c:v>42254</c:v>
                </c:pt>
                <c:pt idx="5989">
                  <c:v>42254</c:v>
                </c:pt>
                <c:pt idx="5990">
                  <c:v>42254</c:v>
                </c:pt>
                <c:pt idx="5991">
                  <c:v>42254</c:v>
                </c:pt>
                <c:pt idx="5992">
                  <c:v>42254</c:v>
                </c:pt>
                <c:pt idx="5993">
                  <c:v>42254</c:v>
                </c:pt>
                <c:pt idx="5994">
                  <c:v>42254</c:v>
                </c:pt>
                <c:pt idx="5995">
                  <c:v>42254</c:v>
                </c:pt>
                <c:pt idx="5996">
                  <c:v>42254</c:v>
                </c:pt>
                <c:pt idx="5997">
                  <c:v>42254</c:v>
                </c:pt>
                <c:pt idx="5998">
                  <c:v>42254</c:v>
                </c:pt>
                <c:pt idx="5999">
                  <c:v>42254</c:v>
                </c:pt>
                <c:pt idx="6000">
                  <c:v>42255</c:v>
                </c:pt>
                <c:pt idx="6001">
                  <c:v>42255</c:v>
                </c:pt>
                <c:pt idx="6002">
                  <c:v>42255</c:v>
                </c:pt>
                <c:pt idx="6003">
                  <c:v>42255</c:v>
                </c:pt>
                <c:pt idx="6004">
                  <c:v>42255</c:v>
                </c:pt>
                <c:pt idx="6005">
                  <c:v>42255</c:v>
                </c:pt>
                <c:pt idx="6006">
                  <c:v>42255</c:v>
                </c:pt>
                <c:pt idx="6007">
                  <c:v>42255</c:v>
                </c:pt>
                <c:pt idx="6008">
                  <c:v>42255</c:v>
                </c:pt>
                <c:pt idx="6009">
                  <c:v>42255</c:v>
                </c:pt>
                <c:pt idx="6010">
                  <c:v>42255</c:v>
                </c:pt>
                <c:pt idx="6011">
                  <c:v>42255</c:v>
                </c:pt>
                <c:pt idx="6012">
                  <c:v>42255</c:v>
                </c:pt>
                <c:pt idx="6013">
                  <c:v>42255</c:v>
                </c:pt>
                <c:pt idx="6014">
                  <c:v>42255</c:v>
                </c:pt>
                <c:pt idx="6015">
                  <c:v>42255</c:v>
                </c:pt>
                <c:pt idx="6016">
                  <c:v>42255</c:v>
                </c:pt>
                <c:pt idx="6017">
                  <c:v>42255</c:v>
                </c:pt>
                <c:pt idx="6018">
                  <c:v>42255</c:v>
                </c:pt>
                <c:pt idx="6019">
                  <c:v>42255</c:v>
                </c:pt>
                <c:pt idx="6020">
                  <c:v>42255</c:v>
                </c:pt>
                <c:pt idx="6021">
                  <c:v>42255</c:v>
                </c:pt>
                <c:pt idx="6022">
                  <c:v>42255</c:v>
                </c:pt>
                <c:pt idx="6023">
                  <c:v>42255</c:v>
                </c:pt>
                <c:pt idx="6024">
                  <c:v>42256</c:v>
                </c:pt>
                <c:pt idx="6025">
                  <c:v>42256</c:v>
                </c:pt>
                <c:pt idx="6026">
                  <c:v>42256</c:v>
                </c:pt>
                <c:pt idx="6027">
                  <c:v>42256</c:v>
                </c:pt>
                <c:pt idx="6028">
                  <c:v>42256</c:v>
                </c:pt>
                <c:pt idx="6029">
                  <c:v>42256</c:v>
                </c:pt>
                <c:pt idx="6030">
                  <c:v>42256</c:v>
                </c:pt>
                <c:pt idx="6031">
                  <c:v>42256</c:v>
                </c:pt>
                <c:pt idx="6032">
                  <c:v>42256</c:v>
                </c:pt>
                <c:pt idx="6033">
                  <c:v>42256</c:v>
                </c:pt>
                <c:pt idx="6034">
                  <c:v>42256</c:v>
                </c:pt>
                <c:pt idx="6035">
                  <c:v>42256</c:v>
                </c:pt>
                <c:pt idx="6036">
                  <c:v>42256</c:v>
                </c:pt>
                <c:pt idx="6037">
                  <c:v>42256</c:v>
                </c:pt>
                <c:pt idx="6038">
                  <c:v>42256</c:v>
                </c:pt>
                <c:pt idx="6039">
                  <c:v>42256</c:v>
                </c:pt>
                <c:pt idx="6040">
                  <c:v>42256</c:v>
                </c:pt>
                <c:pt idx="6041">
                  <c:v>42256</c:v>
                </c:pt>
                <c:pt idx="6042">
                  <c:v>42256</c:v>
                </c:pt>
                <c:pt idx="6043">
                  <c:v>42256</c:v>
                </c:pt>
                <c:pt idx="6044">
                  <c:v>42256</c:v>
                </c:pt>
                <c:pt idx="6045">
                  <c:v>42256</c:v>
                </c:pt>
                <c:pt idx="6046">
                  <c:v>42256</c:v>
                </c:pt>
                <c:pt idx="6047">
                  <c:v>42256</c:v>
                </c:pt>
                <c:pt idx="6048">
                  <c:v>42257</c:v>
                </c:pt>
                <c:pt idx="6049">
                  <c:v>42257</c:v>
                </c:pt>
                <c:pt idx="6050">
                  <c:v>42257</c:v>
                </c:pt>
                <c:pt idx="6051">
                  <c:v>42257</c:v>
                </c:pt>
                <c:pt idx="6052">
                  <c:v>42257</c:v>
                </c:pt>
                <c:pt idx="6053">
                  <c:v>42257</c:v>
                </c:pt>
                <c:pt idx="6054">
                  <c:v>42257</c:v>
                </c:pt>
                <c:pt idx="6055">
                  <c:v>42257</c:v>
                </c:pt>
                <c:pt idx="6056">
                  <c:v>42257</c:v>
                </c:pt>
                <c:pt idx="6057">
                  <c:v>42257</c:v>
                </c:pt>
                <c:pt idx="6058">
                  <c:v>42257</c:v>
                </c:pt>
                <c:pt idx="6059">
                  <c:v>42257</c:v>
                </c:pt>
                <c:pt idx="6060">
                  <c:v>42257</c:v>
                </c:pt>
                <c:pt idx="6061">
                  <c:v>42257</c:v>
                </c:pt>
                <c:pt idx="6062">
                  <c:v>42257</c:v>
                </c:pt>
                <c:pt idx="6063">
                  <c:v>42257</c:v>
                </c:pt>
                <c:pt idx="6064">
                  <c:v>42257</c:v>
                </c:pt>
                <c:pt idx="6065">
                  <c:v>42257</c:v>
                </c:pt>
                <c:pt idx="6066">
                  <c:v>42257</c:v>
                </c:pt>
                <c:pt idx="6067">
                  <c:v>42257</c:v>
                </c:pt>
                <c:pt idx="6068">
                  <c:v>42257</c:v>
                </c:pt>
                <c:pt idx="6069">
                  <c:v>42257</c:v>
                </c:pt>
                <c:pt idx="6070">
                  <c:v>42257</c:v>
                </c:pt>
                <c:pt idx="6071">
                  <c:v>42257</c:v>
                </c:pt>
                <c:pt idx="6072">
                  <c:v>42258</c:v>
                </c:pt>
                <c:pt idx="6073">
                  <c:v>42258</c:v>
                </c:pt>
                <c:pt idx="6074">
                  <c:v>42258</c:v>
                </c:pt>
                <c:pt idx="6075">
                  <c:v>42258</c:v>
                </c:pt>
                <c:pt idx="6076">
                  <c:v>42258</c:v>
                </c:pt>
                <c:pt idx="6077">
                  <c:v>42258</c:v>
                </c:pt>
                <c:pt idx="6078">
                  <c:v>42258</c:v>
                </c:pt>
                <c:pt idx="6079">
                  <c:v>42258</c:v>
                </c:pt>
                <c:pt idx="6080">
                  <c:v>42258</c:v>
                </c:pt>
                <c:pt idx="6081">
                  <c:v>42258</c:v>
                </c:pt>
                <c:pt idx="6082">
                  <c:v>42258</c:v>
                </c:pt>
                <c:pt idx="6083">
                  <c:v>42258</c:v>
                </c:pt>
                <c:pt idx="6084">
                  <c:v>42258</c:v>
                </c:pt>
                <c:pt idx="6085">
                  <c:v>42258</c:v>
                </c:pt>
                <c:pt idx="6086">
                  <c:v>42258</c:v>
                </c:pt>
                <c:pt idx="6087">
                  <c:v>42258</c:v>
                </c:pt>
                <c:pt idx="6088">
                  <c:v>42258</c:v>
                </c:pt>
                <c:pt idx="6089">
                  <c:v>42258</c:v>
                </c:pt>
                <c:pt idx="6090">
                  <c:v>42258</c:v>
                </c:pt>
                <c:pt idx="6091">
                  <c:v>42258</c:v>
                </c:pt>
                <c:pt idx="6092">
                  <c:v>42258</c:v>
                </c:pt>
                <c:pt idx="6093">
                  <c:v>42258</c:v>
                </c:pt>
                <c:pt idx="6094">
                  <c:v>42258</c:v>
                </c:pt>
                <c:pt idx="6095">
                  <c:v>42258</c:v>
                </c:pt>
                <c:pt idx="6096">
                  <c:v>42259</c:v>
                </c:pt>
                <c:pt idx="6097">
                  <c:v>42259</c:v>
                </c:pt>
                <c:pt idx="6098">
                  <c:v>42259</c:v>
                </c:pt>
                <c:pt idx="6099">
                  <c:v>42259</c:v>
                </c:pt>
                <c:pt idx="6100">
                  <c:v>42259</c:v>
                </c:pt>
                <c:pt idx="6101">
                  <c:v>42259</c:v>
                </c:pt>
                <c:pt idx="6102">
                  <c:v>42259</c:v>
                </c:pt>
                <c:pt idx="6103">
                  <c:v>42259</c:v>
                </c:pt>
                <c:pt idx="6104">
                  <c:v>42259</c:v>
                </c:pt>
                <c:pt idx="6105">
                  <c:v>42259</c:v>
                </c:pt>
                <c:pt idx="6106">
                  <c:v>42259</c:v>
                </c:pt>
                <c:pt idx="6107">
                  <c:v>42259</c:v>
                </c:pt>
                <c:pt idx="6108">
                  <c:v>42259</c:v>
                </c:pt>
                <c:pt idx="6109">
                  <c:v>42259</c:v>
                </c:pt>
                <c:pt idx="6110">
                  <c:v>42259</c:v>
                </c:pt>
                <c:pt idx="6111">
                  <c:v>42259</c:v>
                </c:pt>
                <c:pt idx="6112">
                  <c:v>42259</c:v>
                </c:pt>
                <c:pt idx="6113">
                  <c:v>42259</c:v>
                </c:pt>
                <c:pt idx="6114">
                  <c:v>42259</c:v>
                </c:pt>
                <c:pt idx="6115">
                  <c:v>42259</c:v>
                </c:pt>
                <c:pt idx="6116">
                  <c:v>42259</c:v>
                </c:pt>
                <c:pt idx="6117">
                  <c:v>42259</c:v>
                </c:pt>
                <c:pt idx="6118">
                  <c:v>42259</c:v>
                </c:pt>
                <c:pt idx="6119">
                  <c:v>42259</c:v>
                </c:pt>
                <c:pt idx="6120">
                  <c:v>42260</c:v>
                </c:pt>
                <c:pt idx="6121">
                  <c:v>42260</c:v>
                </c:pt>
                <c:pt idx="6122">
                  <c:v>42260</c:v>
                </c:pt>
                <c:pt idx="6123">
                  <c:v>42260</c:v>
                </c:pt>
                <c:pt idx="6124">
                  <c:v>42260</c:v>
                </c:pt>
                <c:pt idx="6125">
                  <c:v>42260</c:v>
                </c:pt>
                <c:pt idx="6126">
                  <c:v>42260</c:v>
                </c:pt>
                <c:pt idx="6127">
                  <c:v>42260</c:v>
                </c:pt>
                <c:pt idx="6128">
                  <c:v>42260</c:v>
                </c:pt>
                <c:pt idx="6129">
                  <c:v>42260</c:v>
                </c:pt>
                <c:pt idx="6130">
                  <c:v>42260</c:v>
                </c:pt>
                <c:pt idx="6131">
                  <c:v>42260</c:v>
                </c:pt>
                <c:pt idx="6132">
                  <c:v>42260</c:v>
                </c:pt>
                <c:pt idx="6133">
                  <c:v>42260</c:v>
                </c:pt>
                <c:pt idx="6134">
                  <c:v>42260</c:v>
                </c:pt>
                <c:pt idx="6135">
                  <c:v>42260</c:v>
                </c:pt>
                <c:pt idx="6136">
                  <c:v>42260</c:v>
                </c:pt>
                <c:pt idx="6137">
                  <c:v>42260</c:v>
                </c:pt>
                <c:pt idx="6138">
                  <c:v>42260</c:v>
                </c:pt>
                <c:pt idx="6139">
                  <c:v>42260</c:v>
                </c:pt>
                <c:pt idx="6140">
                  <c:v>42260</c:v>
                </c:pt>
                <c:pt idx="6141">
                  <c:v>42260</c:v>
                </c:pt>
                <c:pt idx="6142">
                  <c:v>42260</c:v>
                </c:pt>
                <c:pt idx="6143">
                  <c:v>42260</c:v>
                </c:pt>
                <c:pt idx="6144">
                  <c:v>42261</c:v>
                </c:pt>
                <c:pt idx="6145">
                  <c:v>42261</c:v>
                </c:pt>
                <c:pt idx="6146">
                  <c:v>42261</c:v>
                </c:pt>
                <c:pt idx="6147">
                  <c:v>42261</c:v>
                </c:pt>
                <c:pt idx="6148">
                  <c:v>42261</c:v>
                </c:pt>
                <c:pt idx="6149">
                  <c:v>42261</c:v>
                </c:pt>
                <c:pt idx="6150">
                  <c:v>42261</c:v>
                </c:pt>
                <c:pt idx="6151">
                  <c:v>42261</c:v>
                </c:pt>
                <c:pt idx="6152">
                  <c:v>42261</c:v>
                </c:pt>
                <c:pt idx="6153">
                  <c:v>42261</c:v>
                </c:pt>
                <c:pt idx="6154">
                  <c:v>42261</c:v>
                </c:pt>
                <c:pt idx="6155">
                  <c:v>42261</c:v>
                </c:pt>
                <c:pt idx="6156">
                  <c:v>42261</c:v>
                </c:pt>
                <c:pt idx="6157">
                  <c:v>42261</c:v>
                </c:pt>
                <c:pt idx="6158">
                  <c:v>42261</c:v>
                </c:pt>
                <c:pt idx="6159">
                  <c:v>42261</c:v>
                </c:pt>
                <c:pt idx="6160">
                  <c:v>42261</c:v>
                </c:pt>
                <c:pt idx="6161">
                  <c:v>42261</c:v>
                </c:pt>
                <c:pt idx="6162">
                  <c:v>42261</c:v>
                </c:pt>
                <c:pt idx="6163">
                  <c:v>42261</c:v>
                </c:pt>
                <c:pt idx="6164">
                  <c:v>42261</c:v>
                </c:pt>
                <c:pt idx="6165">
                  <c:v>42261</c:v>
                </c:pt>
                <c:pt idx="6166">
                  <c:v>42261</c:v>
                </c:pt>
                <c:pt idx="6167">
                  <c:v>42261</c:v>
                </c:pt>
                <c:pt idx="6168">
                  <c:v>42262</c:v>
                </c:pt>
                <c:pt idx="6169">
                  <c:v>42262</c:v>
                </c:pt>
                <c:pt idx="6170">
                  <c:v>42262</c:v>
                </c:pt>
                <c:pt idx="6171">
                  <c:v>42262</c:v>
                </c:pt>
                <c:pt idx="6172">
                  <c:v>42262</c:v>
                </c:pt>
                <c:pt idx="6173">
                  <c:v>42262</c:v>
                </c:pt>
                <c:pt idx="6174">
                  <c:v>42262</c:v>
                </c:pt>
                <c:pt idx="6175">
                  <c:v>42262</c:v>
                </c:pt>
                <c:pt idx="6176">
                  <c:v>42262</c:v>
                </c:pt>
                <c:pt idx="6177">
                  <c:v>42262</c:v>
                </c:pt>
                <c:pt idx="6178">
                  <c:v>42262</c:v>
                </c:pt>
                <c:pt idx="6179">
                  <c:v>42262</c:v>
                </c:pt>
                <c:pt idx="6180">
                  <c:v>42262</c:v>
                </c:pt>
                <c:pt idx="6181">
                  <c:v>42262</c:v>
                </c:pt>
                <c:pt idx="6182">
                  <c:v>42262</c:v>
                </c:pt>
                <c:pt idx="6183">
                  <c:v>42262</c:v>
                </c:pt>
                <c:pt idx="6184">
                  <c:v>42262</c:v>
                </c:pt>
                <c:pt idx="6185">
                  <c:v>42262</c:v>
                </c:pt>
                <c:pt idx="6186">
                  <c:v>42262</c:v>
                </c:pt>
                <c:pt idx="6187">
                  <c:v>42262</c:v>
                </c:pt>
                <c:pt idx="6188">
                  <c:v>42262</c:v>
                </c:pt>
                <c:pt idx="6189">
                  <c:v>42262</c:v>
                </c:pt>
                <c:pt idx="6190">
                  <c:v>42262</c:v>
                </c:pt>
                <c:pt idx="6191">
                  <c:v>42262</c:v>
                </c:pt>
                <c:pt idx="6192">
                  <c:v>42263</c:v>
                </c:pt>
                <c:pt idx="6193">
                  <c:v>42263</c:v>
                </c:pt>
                <c:pt idx="6194">
                  <c:v>42263</c:v>
                </c:pt>
                <c:pt idx="6195">
                  <c:v>42263</c:v>
                </c:pt>
                <c:pt idx="6196">
                  <c:v>42263</c:v>
                </c:pt>
                <c:pt idx="6197">
                  <c:v>42263</c:v>
                </c:pt>
                <c:pt idx="6198">
                  <c:v>42263</c:v>
                </c:pt>
                <c:pt idx="6199">
                  <c:v>42263</c:v>
                </c:pt>
                <c:pt idx="6200">
                  <c:v>42263</c:v>
                </c:pt>
                <c:pt idx="6201">
                  <c:v>42263</c:v>
                </c:pt>
                <c:pt idx="6202">
                  <c:v>42263</c:v>
                </c:pt>
                <c:pt idx="6203">
                  <c:v>42263</c:v>
                </c:pt>
                <c:pt idx="6204">
                  <c:v>42263</c:v>
                </c:pt>
                <c:pt idx="6205">
                  <c:v>42263</c:v>
                </c:pt>
                <c:pt idx="6206">
                  <c:v>42263</c:v>
                </c:pt>
                <c:pt idx="6207">
                  <c:v>42263</c:v>
                </c:pt>
                <c:pt idx="6208">
                  <c:v>42263</c:v>
                </c:pt>
                <c:pt idx="6209">
                  <c:v>42263</c:v>
                </c:pt>
                <c:pt idx="6210">
                  <c:v>42263</c:v>
                </c:pt>
                <c:pt idx="6211">
                  <c:v>42263</c:v>
                </c:pt>
                <c:pt idx="6212">
                  <c:v>42263</c:v>
                </c:pt>
                <c:pt idx="6213">
                  <c:v>42263</c:v>
                </c:pt>
                <c:pt idx="6214">
                  <c:v>42263</c:v>
                </c:pt>
                <c:pt idx="6215">
                  <c:v>42263</c:v>
                </c:pt>
                <c:pt idx="6216">
                  <c:v>42264</c:v>
                </c:pt>
                <c:pt idx="6217">
                  <c:v>42264</c:v>
                </c:pt>
                <c:pt idx="6218">
                  <c:v>42264</c:v>
                </c:pt>
                <c:pt idx="6219">
                  <c:v>42264</c:v>
                </c:pt>
                <c:pt idx="6220">
                  <c:v>42264</c:v>
                </c:pt>
                <c:pt idx="6221">
                  <c:v>42264</c:v>
                </c:pt>
                <c:pt idx="6222">
                  <c:v>42264</c:v>
                </c:pt>
                <c:pt idx="6223">
                  <c:v>42264</c:v>
                </c:pt>
                <c:pt idx="6224">
                  <c:v>42264</c:v>
                </c:pt>
                <c:pt idx="6225">
                  <c:v>42264</c:v>
                </c:pt>
                <c:pt idx="6226">
                  <c:v>42264</c:v>
                </c:pt>
                <c:pt idx="6227">
                  <c:v>42264</c:v>
                </c:pt>
                <c:pt idx="6228">
                  <c:v>42264</c:v>
                </c:pt>
                <c:pt idx="6229">
                  <c:v>42264</c:v>
                </c:pt>
                <c:pt idx="6230">
                  <c:v>42264</c:v>
                </c:pt>
                <c:pt idx="6231">
                  <c:v>42264</c:v>
                </c:pt>
                <c:pt idx="6232">
                  <c:v>42264</c:v>
                </c:pt>
                <c:pt idx="6233">
                  <c:v>42264</c:v>
                </c:pt>
                <c:pt idx="6234">
                  <c:v>42264</c:v>
                </c:pt>
                <c:pt idx="6235">
                  <c:v>42264</c:v>
                </c:pt>
                <c:pt idx="6236">
                  <c:v>42264</c:v>
                </c:pt>
                <c:pt idx="6237">
                  <c:v>42264</c:v>
                </c:pt>
                <c:pt idx="6238">
                  <c:v>42264</c:v>
                </c:pt>
                <c:pt idx="6239">
                  <c:v>42264</c:v>
                </c:pt>
                <c:pt idx="6240">
                  <c:v>42265</c:v>
                </c:pt>
                <c:pt idx="6241">
                  <c:v>42265</c:v>
                </c:pt>
                <c:pt idx="6242">
                  <c:v>42265</c:v>
                </c:pt>
                <c:pt idx="6243">
                  <c:v>42265</c:v>
                </c:pt>
                <c:pt idx="6244">
                  <c:v>42265</c:v>
                </c:pt>
                <c:pt idx="6245">
                  <c:v>42265</c:v>
                </c:pt>
                <c:pt idx="6246">
                  <c:v>42265</c:v>
                </c:pt>
                <c:pt idx="6247">
                  <c:v>42265</c:v>
                </c:pt>
                <c:pt idx="6248">
                  <c:v>42265</c:v>
                </c:pt>
                <c:pt idx="6249">
                  <c:v>42265</c:v>
                </c:pt>
                <c:pt idx="6250">
                  <c:v>42265</c:v>
                </c:pt>
                <c:pt idx="6251">
                  <c:v>42265</c:v>
                </c:pt>
                <c:pt idx="6252">
                  <c:v>42265</c:v>
                </c:pt>
                <c:pt idx="6253">
                  <c:v>42265</c:v>
                </c:pt>
                <c:pt idx="6254">
                  <c:v>42265</c:v>
                </c:pt>
                <c:pt idx="6255">
                  <c:v>42265</c:v>
                </c:pt>
                <c:pt idx="6256">
                  <c:v>42265</c:v>
                </c:pt>
                <c:pt idx="6257">
                  <c:v>42265</c:v>
                </c:pt>
                <c:pt idx="6258">
                  <c:v>42265</c:v>
                </c:pt>
                <c:pt idx="6259">
                  <c:v>42265</c:v>
                </c:pt>
                <c:pt idx="6260">
                  <c:v>42265</c:v>
                </c:pt>
                <c:pt idx="6261">
                  <c:v>42265</c:v>
                </c:pt>
                <c:pt idx="6262">
                  <c:v>42265</c:v>
                </c:pt>
                <c:pt idx="6263">
                  <c:v>42265</c:v>
                </c:pt>
                <c:pt idx="6264">
                  <c:v>42266</c:v>
                </c:pt>
                <c:pt idx="6265">
                  <c:v>42266</c:v>
                </c:pt>
                <c:pt idx="6266">
                  <c:v>42266</c:v>
                </c:pt>
                <c:pt idx="6267">
                  <c:v>42266</c:v>
                </c:pt>
                <c:pt idx="6268">
                  <c:v>42266</c:v>
                </c:pt>
                <c:pt idx="6269">
                  <c:v>42266</c:v>
                </c:pt>
                <c:pt idx="6270">
                  <c:v>42266</c:v>
                </c:pt>
                <c:pt idx="6271">
                  <c:v>42266</c:v>
                </c:pt>
                <c:pt idx="6272">
                  <c:v>42266</c:v>
                </c:pt>
                <c:pt idx="6273">
                  <c:v>42266</c:v>
                </c:pt>
                <c:pt idx="6274">
                  <c:v>42266</c:v>
                </c:pt>
                <c:pt idx="6275">
                  <c:v>42266</c:v>
                </c:pt>
                <c:pt idx="6276">
                  <c:v>42266</c:v>
                </c:pt>
                <c:pt idx="6277">
                  <c:v>42266</c:v>
                </c:pt>
                <c:pt idx="6278">
                  <c:v>42266</c:v>
                </c:pt>
                <c:pt idx="6279">
                  <c:v>42266</c:v>
                </c:pt>
                <c:pt idx="6280">
                  <c:v>42266</c:v>
                </c:pt>
                <c:pt idx="6281">
                  <c:v>42266</c:v>
                </c:pt>
                <c:pt idx="6282">
                  <c:v>42266</c:v>
                </c:pt>
                <c:pt idx="6283">
                  <c:v>42266</c:v>
                </c:pt>
                <c:pt idx="6284">
                  <c:v>42266</c:v>
                </c:pt>
                <c:pt idx="6285">
                  <c:v>42266</c:v>
                </c:pt>
                <c:pt idx="6286">
                  <c:v>42266</c:v>
                </c:pt>
                <c:pt idx="6287">
                  <c:v>42266</c:v>
                </c:pt>
                <c:pt idx="6288">
                  <c:v>42267</c:v>
                </c:pt>
                <c:pt idx="6289">
                  <c:v>42267</c:v>
                </c:pt>
                <c:pt idx="6290">
                  <c:v>42267</c:v>
                </c:pt>
                <c:pt idx="6291">
                  <c:v>42267</c:v>
                </c:pt>
                <c:pt idx="6292">
                  <c:v>42267</c:v>
                </c:pt>
                <c:pt idx="6293">
                  <c:v>42267</c:v>
                </c:pt>
                <c:pt idx="6294">
                  <c:v>42267</c:v>
                </c:pt>
                <c:pt idx="6295">
                  <c:v>42267</c:v>
                </c:pt>
                <c:pt idx="6296">
                  <c:v>42267</c:v>
                </c:pt>
                <c:pt idx="6297">
                  <c:v>42267</c:v>
                </c:pt>
                <c:pt idx="6298">
                  <c:v>42267</c:v>
                </c:pt>
                <c:pt idx="6299">
                  <c:v>42267</c:v>
                </c:pt>
                <c:pt idx="6300">
                  <c:v>42267</c:v>
                </c:pt>
                <c:pt idx="6301">
                  <c:v>42267</c:v>
                </c:pt>
                <c:pt idx="6302">
                  <c:v>42267</c:v>
                </c:pt>
                <c:pt idx="6303">
                  <c:v>42267</c:v>
                </c:pt>
                <c:pt idx="6304">
                  <c:v>42267</c:v>
                </c:pt>
                <c:pt idx="6305">
                  <c:v>42267</c:v>
                </c:pt>
                <c:pt idx="6306">
                  <c:v>42267</c:v>
                </c:pt>
                <c:pt idx="6307">
                  <c:v>42267</c:v>
                </c:pt>
                <c:pt idx="6308">
                  <c:v>42267</c:v>
                </c:pt>
                <c:pt idx="6309">
                  <c:v>42267</c:v>
                </c:pt>
                <c:pt idx="6310">
                  <c:v>42267</c:v>
                </c:pt>
                <c:pt idx="6311">
                  <c:v>42267</c:v>
                </c:pt>
                <c:pt idx="6312">
                  <c:v>42268</c:v>
                </c:pt>
                <c:pt idx="6313">
                  <c:v>42268</c:v>
                </c:pt>
                <c:pt idx="6314">
                  <c:v>42268</c:v>
                </c:pt>
                <c:pt idx="6315">
                  <c:v>42268</c:v>
                </c:pt>
                <c:pt idx="6316">
                  <c:v>42268</c:v>
                </c:pt>
                <c:pt idx="6317">
                  <c:v>42268</c:v>
                </c:pt>
                <c:pt idx="6318">
                  <c:v>42268</c:v>
                </c:pt>
                <c:pt idx="6319">
                  <c:v>42268</c:v>
                </c:pt>
                <c:pt idx="6320">
                  <c:v>42268</c:v>
                </c:pt>
                <c:pt idx="6321">
                  <c:v>42268</c:v>
                </c:pt>
                <c:pt idx="6322">
                  <c:v>42268</c:v>
                </c:pt>
                <c:pt idx="6323">
                  <c:v>42268</c:v>
                </c:pt>
                <c:pt idx="6324">
                  <c:v>42268</c:v>
                </c:pt>
                <c:pt idx="6325">
                  <c:v>42268</c:v>
                </c:pt>
                <c:pt idx="6326">
                  <c:v>42268</c:v>
                </c:pt>
                <c:pt idx="6327">
                  <c:v>42268</c:v>
                </c:pt>
                <c:pt idx="6328">
                  <c:v>42268</c:v>
                </c:pt>
                <c:pt idx="6329">
                  <c:v>42268</c:v>
                </c:pt>
                <c:pt idx="6330">
                  <c:v>42268</c:v>
                </c:pt>
                <c:pt idx="6331">
                  <c:v>42268</c:v>
                </c:pt>
                <c:pt idx="6332">
                  <c:v>42268</c:v>
                </c:pt>
                <c:pt idx="6333">
                  <c:v>42268</c:v>
                </c:pt>
                <c:pt idx="6334">
                  <c:v>42268</c:v>
                </c:pt>
                <c:pt idx="6335">
                  <c:v>42268</c:v>
                </c:pt>
                <c:pt idx="6336">
                  <c:v>42269</c:v>
                </c:pt>
                <c:pt idx="6337">
                  <c:v>42269</c:v>
                </c:pt>
                <c:pt idx="6338">
                  <c:v>42269</c:v>
                </c:pt>
                <c:pt idx="6339">
                  <c:v>42269</c:v>
                </c:pt>
                <c:pt idx="6340">
                  <c:v>42269</c:v>
                </c:pt>
                <c:pt idx="6341">
                  <c:v>42269</c:v>
                </c:pt>
                <c:pt idx="6342">
                  <c:v>42269</c:v>
                </c:pt>
                <c:pt idx="6343">
                  <c:v>42269</c:v>
                </c:pt>
                <c:pt idx="6344">
                  <c:v>42269</c:v>
                </c:pt>
                <c:pt idx="6345">
                  <c:v>42269</c:v>
                </c:pt>
                <c:pt idx="6346">
                  <c:v>42269</c:v>
                </c:pt>
                <c:pt idx="6347">
                  <c:v>42269</c:v>
                </c:pt>
                <c:pt idx="6348">
                  <c:v>42269</c:v>
                </c:pt>
                <c:pt idx="6349">
                  <c:v>42269</c:v>
                </c:pt>
                <c:pt idx="6350">
                  <c:v>42269</c:v>
                </c:pt>
                <c:pt idx="6351">
                  <c:v>42269</c:v>
                </c:pt>
                <c:pt idx="6352">
                  <c:v>42269</c:v>
                </c:pt>
                <c:pt idx="6353">
                  <c:v>42269</c:v>
                </c:pt>
                <c:pt idx="6354">
                  <c:v>42269</c:v>
                </c:pt>
                <c:pt idx="6355">
                  <c:v>42269</c:v>
                </c:pt>
                <c:pt idx="6356">
                  <c:v>42269</c:v>
                </c:pt>
                <c:pt idx="6357">
                  <c:v>42269</c:v>
                </c:pt>
                <c:pt idx="6358">
                  <c:v>42269</c:v>
                </c:pt>
                <c:pt idx="6359">
                  <c:v>42269</c:v>
                </c:pt>
                <c:pt idx="6360">
                  <c:v>42270</c:v>
                </c:pt>
                <c:pt idx="6361">
                  <c:v>42270</c:v>
                </c:pt>
                <c:pt idx="6362">
                  <c:v>42270</c:v>
                </c:pt>
                <c:pt idx="6363">
                  <c:v>42270</c:v>
                </c:pt>
                <c:pt idx="6364">
                  <c:v>42270</c:v>
                </c:pt>
                <c:pt idx="6365">
                  <c:v>42270</c:v>
                </c:pt>
                <c:pt idx="6366">
                  <c:v>42270</c:v>
                </c:pt>
                <c:pt idx="6367">
                  <c:v>42270</c:v>
                </c:pt>
                <c:pt idx="6368">
                  <c:v>42270</c:v>
                </c:pt>
                <c:pt idx="6369">
                  <c:v>42270</c:v>
                </c:pt>
                <c:pt idx="6370">
                  <c:v>42270</c:v>
                </c:pt>
                <c:pt idx="6371">
                  <c:v>42270</c:v>
                </c:pt>
                <c:pt idx="6372">
                  <c:v>42270</c:v>
                </c:pt>
                <c:pt idx="6373">
                  <c:v>42270</c:v>
                </c:pt>
                <c:pt idx="6374">
                  <c:v>42270</c:v>
                </c:pt>
                <c:pt idx="6375">
                  <c:v>42270</c:v>
                </c:pt>
                <c:pt idx="6376">
                  <c:v>42270</c:v>
                </c:pt>
                <c:pt idx="6377">
                  <c:v>42270</c:v>
                </c:pt>
                <c:pt idx="6378">
                  <c:v>42270</c:v>
                </c:pt>
                <c:pt idx="6379">
                  <c:v>42270</c:v>
                </c:pt>
                <c:pt idx="6380">
                  <c:v>42270</c:v>
                </c:pt>
                <c:pt idx="6381">
                  <c:v>42270</c:v>
                </c:pt>
                <c:pt idx="6382">
                  <c:v>42270</c:v>
                </c:pt>
                <c:pt idx="6383">
                  <c:v>42270</c:v>
                </c:pt>
                <c:pt idx="6384">
                  <c:v>42271</c:v>
                </c:pt>
                <c:pt idx="6385">
                  <c:v>42271</c:v>
                </c:pt>
                <c:pt idx="6386">
                  <c:v>42271</c:v>
                </c:pt>
                <c:pt idx="6387">
                  <c:v>42271</c:v>
                </c:pt>
                <c:pt idx="6388">
                  <c:v>42271</c:v>
                </c:pt>
                <c:pt idx="6389">
                  <c:v>42271</c:v>
                </c:pt>
                <c:pt idx="6390">
                  <c:v>42271</c:v>
                </c:pt>
                <c:pt idx="6391">
                  <c:v>42271</c:v>
                </c:pt>
                <c:pt idx="6392">
                  <c:v>42271</c:v>
                </c:pt>
                <c:pt idx="6393">
                  <c:v>42271</c:v>
                </c:pt>
                <c:pt idx="6394">
                  <c:v>42271</c:v>
                </c:pt>
                <c:pt idx="6395">
                  <c:v>42271</c:v>
                </c:pt>
                <c:pt idx="6396">
                  <c:v>42271</c:v>
                </c:pt>
                <c:pt idx="6397">
                  <c:v>42271</c:v>
                </c:pt>
                <c:pt idx="6398">
                  <c:v>42271</c:v>
                </c:pt>
                <c:pt idx="6399">
                  <c:v>42271</c:v>
                </c:pt>
                <c:pt idx="6400">
                  <c:v>42271</c:v>
                </c:pt>
                <c:pt idx="6401">
                  <c:v>42271</c:v>
                </c:pt>
                <c:pt idx="6402">
                  <c:v>42271</c:v>
                </c:pt>
                <c:pt idx="6403">
                  <c:v>42271</c:v>
                </c:pt>
                <c:pt idx="6404">
                  <c:v>42271</c:v>
                </c:pt>
                <c:pt idx="6405">
                  <c:v>42271</c:v>
                </c:pt>
                <c:pt idx="6406">
                  <c:v>42271</c:v>
                </c:pt>
                <c:pt idx="6407">
                  <c:v>42271</c:v>
                </c:pt>
                <c:pt idx="6408">
                  <c:v>42272</c:v>
                </c:pt>
                <c:pt idx="6409">
                  <c:v>42272</c:v>
                </c:pt>
                <c:pt idx="6410">
                  <c:v>42272</c:v>
                </c:pt>
                <c:pt idx="6411">
                  <c:v>42272</c:v>
                </c:pt>
                <c:pt idx="6412">
                  <c:v>42272</c:v>
                </c:pt>
                <c:pt idx="6413">
                  <c:v>42272</c:v>
                </c:pt>
                <c:pt idx="6414">
                  <c:v>42272</c:v>
                </c:pt>
                <c:pt idx="6415">
                  <c:v>42272</c:v>
                </c:pt>
                <c:pt idx="6416">
                  <c:v>42272</c:v>
                </c:pt>
                <c:pt idx="6417">
                  <c:v>42272</c:v>
                </c:pt>
                <c:pt idx="6418">
                  <c:v>42272</c:v>
                </c:pt>
                <c:pt idx="6419">
                  <c:v>42272</c:v>
                </c:pt>
                <c:pt idx="6420">
                  <c:v>42272</c:v>
                </c:pt>
                <c:pt idx="6421">
                  <c:v>42272</c:v>
                </c:pt>
                <c:pt idx="6422">
                  <c:v>42272</c:v>
                </c:pt>
                <c:pt idx="6423">
                  <c:v>42272</c:v>
                </c:pt>
                <c:pt idx="6424">
                  <c:v>42272</c:v>
                </c:pt>
                <c:pt idx="6425">
                  <c:v>42272</c:v>
                </c:pt>
                <c:pt idx="6426">
                  <c:v>42272</c:v>
                </c:pt>
                <c:pt idx="6427">
                  <c:v>42272</c:v>
                </c:pt>
                <c:pt idx="6428">
                  <c:v>42272</c:v>
                </c:pt>
                <c:pt idx="6429">
                  <c:v>42272</c:v>
                </c:pt>
                <c:pt idx="6430">
                  <c:v>42272</c:v>
                </c:pt>
                <c:pt idx="6431">
                  <c:v>42272</c:v>
                </c:pt>
                <c:pt idx="6432">
                  <c:v>42273</c:v>
                </c:pt>
                <c:pt idx="6433">
                  <c:v>42273</c:v>
                </c:pt>
                <c:pt idx="6434">
                  <c:v>42273</c:v>
                </c:pt>
                <c:pt idx="6435">
                  <c:v>42273</c:v>
                </c:pt>
                <c:pt idx="6436">
                  <c:v>42273</c:v>
                </c:pt>
                <c:pt idx="6437">
                  <c:v>42273</c:v>
                </c:pt>
                <c:pt idx="6438">
                  <c:v>42273</c:v>
                </c:pt>
                <c:pt idx="6439">
                  <c:v>42273</c:v>
                </c:pt>
                <c:pt idx="6440">
                  <c:v>42273</c:v>
                </c:pt>
                <c:pt idx="6441">
                  <c:v>42273</c:v>
                </c:pt>
                <c:pt idx="6442">
                  <c:v>42273</c:v>
                </c:pt>
                <c:pt idx="6443">
                  <c:v>42273</c:v>
                </c:pt>
                <c:pt idx="6444">
                  <c:v>42273</c:v>
                </c:pt>
                <c:pt idx="6445">
                  <c:v>42273</c:v>
                </c:pt>
                <c:pt idx="6446">
                  <c:v>42273</c:v>
                </c:pt>
                <c:pt idx="6447">
                  <c:v>42273</c:v>
                </c:pt>
                <c:pt idx="6448">
                  <c:v>42273</c:v>
                </c:pt>
                <c:pt idx="6449">
                  <c:v>42273</c:v>
                </c:pt>
                <c:pt idx="6450">
                  <c:v>42273</c:v>
                </c:pt>
                <c:pt idx="6451">
                  <c:v>42273</c:v>
                </c:pt>
                <c:pt idx="6452">
                  <c:v>42273</c:v>
                </c:pt>
                <c:pt idx="6453">
                  <c:v>42273</c:v>
                </c:pt>
                <c:pt idx="6454">
                  <c:v>42273</c:v>
                </c:pt>
                <c:pt idx="6455">
                  <c:v>42273</c:v>
                </c:pt>
                <c:pt idx="6456">
                  <c:v>42274</c:v>
                </c:pt>
                <c:pt idx="6457">
                  <c:v>42274</c:v>
                </c:pt>
                <c:pt idx="6458">
                  <c:v>42274</c:v>
                </c:pt>
                <c:pt idx="6459">
                  <c:v>42274</c:v>
                </c:pt>
                <c:pt idx="6460">
                  <c:v>42274</c:v>
                </c:pt>
                <c:pt idx="6461">
                  <c:v>42274</c:v>
                </c:pt>
                <c:pt idx="6462">
                  <c:v>42274</c:v>
                </c:pt>
                <c:pt idx="6463">
                  <c:v>42274</c:v>
                </c:pt>
                <c:pt idx="6464">
                  <c:v>42274</c:v>
                </c:pt>
                <c:pt idx="6465">
                  <c:v>42274</c:v>
                </c:pt>
                <c:pt idx="6466">
                  <c:v>42274</c:v>
                </c:pt>
                <c:pt idx="6467">
                  <c:v>42274</c:v>
                </c:pt>
                <c:pt idx="6468">
                  <c:v>42274</c:v>
                </c:pt>
                <c:pt idx="6469">
                  <c:v>42274</c:v>
                </c:pt>
                <c:pt idx="6470">
                  <c:v>42274</c:v>
                </c:pt>
                <c:pt idx="6471">
                  <c:v>42274</c:v>
                </c:pt>
                <c:pt idx="6472">
                  <c:v>42274</c:v>
                </c:pt>
                <c:pt idx="6473">
                  <c:v>42274</c:v>
                </c:pt>
                <c:pt idx="6474">
                  <c:v>42274</c:v>
                </c:pt>
                <c:pt idx="6475">
                  <c:v>42274</c:v>
                </c:pt>
                <c:pt idx="6476">
                  <c:v>42274</c:v>
                </c:pt>
                <c:pt idx="6477">
                  <c:v>42274</c:v>
                </c:pt>
                <c:pt idx="6478">
                  <c:v>42274</c:v>
                </c:pt>
                <c:pt idx="6479">
                  <c:v>42274</c:v>
                </c:pt>
                <c:pt idx="6480">
                  <c:v>42275</c:v>
                </c:pt>
                <c:pt idx="6481">
                  <c:v>42275</c:v>
                </c:pt>
                <c:pt idx="6482">
                  <c:v>42275</c:v>
                </c:pt>
                <c:pt idx="6483">
                  <c:v>42275</c:v>
                </c:pt>
                <c:pt idx="6484">
                  <c:v>42275</c:v>
                </c:pt>
                <c:pt idx="6485">
                  <c:v>42275</c:v>
                </c:pt>
                <c:pt idx="6486">
                  <c:v>42275</c:v>
                </c:pt>
                <c:pt idx="6487">
                  <c:v>42275</c:v>
                </c:pt>
                <c:pt idx="6488">
                  <c:v>42275</c:v>
                </c:pt>
                <c:pt idx="6489">
                  <c:v>42275</c:v>
                </c:pt>
                <c:pt idx="6490">
                  <c:v>42275</c:v>
                </c:pt>
                <c:pt idx="6491">
                  <c:v>42275</c:v>
                </c:pt>
                <c:pt idx="6492">
                  <c:v>42275</c:v>
                </c:pt>
                <c:pt idx="6493">
                  <c:v>42275</c:v>
                </c:pt>
                <c:pt idx="6494">
                  <c:v>42275</c:v>
                </c:pt>
                <c:pt idx="6495">
                  <c:v>42275</c:v>
                </c:pt>
                <c:pt idx="6496">
                  <c:v>42275</c:v>
                </c:pt>
                <c:pt idx="6497">
                  <c:v>42275</c:v>
                </c:pt>
                <c:pt idx="6498">
                  <c:v>42275</c:v>
                </c:pt>
                <c:pt idx="6499">
                  <c:v>42275</c:v>
                </c:pt>
                <c:pt idx="6500">
                  <c:v>42275</c:v>
                </c:pt>
                <c:pt idx="6501">
                  <c:v>42275</c:v>
                </c:pt>
                <c:pt idx="6502">
                  <c:v>42275</c:v>
                </c:pt>
                <c:pt idx="6503">
                  <c:v>42275</c:v>
                </c:pt>
                <c:pt idx="6504">
                  <c:v>42276</c:v>
                </c:pt>
                <c:pt idx="6505">
                  <c:v>42276</c:v>
                </c:pt>
                <c:pt idx="6506">
                  <c:v>42276</c:v>
                </c:pt>
                <c:pt idx="6507">
                  <c:v>42276</c:v>
                </c:pt>
                <c:pt idx="6508">
                  <c:v>42276</c:v>
                </c:pt>
                <c:pt idx="6509">
                  <c:v>42276</c:v>
                </c:pt>
                <c:pt idx="6510">
                  <c:v>42276</c:v>
                </c:pt>
                <c:pt idx="6511">
                  <c:v>42276</c:v>
                </c:pt>
                <c:pt idx="6512">
                  <c:v>42276</c:v>
                </c:pt>
                <c:pt idx="6513">
                  <c:v>42276</c:v>
                </c:pt>
                <c:pt idx="6514">
                  <c:v>42276</c:v>
                </c:pt>
                <c:pt idx="6515">
                  <c:v>42276</c:v>
                </c:pt>
                <c:pt idx="6516">
                  <c:v>42276</c:v>
                </c:pt>
                <c:pt idx="6517">
                  <c:v>42276</c:v>
                </c:pt>
                <c:pt idx="6518">
                  <c:v>42276</c:v>
                </c:pt>
                <c:pt idx="6519">
                  <c:v>42276</c:v>
                </c:pt>
                <c:pt idx="6520">
                  <c:v>42276</c:v>
                </c:pt>
                <c:pt idx="6521">
                  <c:v>42276</c:v>
                </c:pt>
                <c:pt idx="6522">
                  <c:v>42276</c:v>
                </c:pt>
                <c:pt idx="6523">
                  <c:v>42276</c:v>
                </c:pt>
                <c:pt idx="6524">
                  <c:v>42276</c:v>
                </c:pt>
                <c:pt idx="6525">
                  <c:v>42276</c:v>
                </c:pt>
                <c:pt idx="6526">
                  <c:v>42276</c:v>
                </c:pt>
                <c:pt idx="6527">
                  <c:v>42276</c:v>
                </c:pt>
                <c:pt idx="6528">
                  <c:v>42277</c:v>
                </c:pt>
                <c:pt idx="6529">
                  <c:v>42277</c:v>
                </c:pt>
                <c:pt idx="6530">
                  <c:v>42277</c:v>
                </c:pt>
                <c:pt idx="6531">
                  <c:v>42277</c:v>
                </c:pt>
                <c:pt idx="6532">
                  <c:v>42277</c:v>
                </c:pt>
                <c:pt idx="6533">
                  <c:v>42277</c:v>
                </c:pt>
                <c:pt idx="6534">
                  <c:v>42277</c:v>
                </c:pt>
                <c:pt idx="6535">
                  <c:v>42277</c:v>
                </c:pt>
                <c:pt idx="6536">
                  <c:v>42277</c:v>
                </c:pt>
                <c:pt idx="6537">
                  <c:v>42277</c:v>
                </c:pt>
                <c:pt idx="6538">
                  <c:v>42277</c:v>
                </c:pt>
                <c:pt idx="6539">
                  <c:v>42277</c:v>
                </c:pt>
                <c:pt idx="6540">
                  <c:v>42277</c:v>
                </c:pt>
                <c:pt idx="6541">
                  <c:v>42277</c:v>
                </c:pt>
                <c:pt idx="6542">
                  <c:v>42277</c:v>
                </c:pt>
                <c:pt idx="6543">
                  <c:v>42277</c:v>
                </c:pt>
                <c:pt idx="6544">
                  <c:v>42277</c:v>
                </c:pt>
                <c:pt idx="6545">
                  <c:v>42277</c:v>
                </c:pt>
                <c:pt idx="6546">
                  <c:v>42277</c:v>
                </c:pt>
                <c:pt idx="6547">
                  <c:v>42277</c:v>
                </c:pt>
                <c:pt idx="6548">
                  <c:v>42277</c:v>
                </c:pt>
                <c:pt idx="6549">
                  <c:v>42277</c:v>
                </c:pt>
                <c:pt idx="6550">
                  <c:v>42277</c:v>
                </c:pt>
                <c:pt idx="6551">
                  <c:v>42277</c:v>
                </c:pt>
                <c:pt idx="6552">
                  <c:v>42278</c:v>
                </c:pt>
                <c:pt idx="6553">
                  <c:v>42278</c:v>
                </c:pt>
                <c:pt idx="6554">
                  <c:v>42278</c:v>
                </c:pt>
                <c:pt idx="6555">
                  <c:v>42278</c:v>
                </c:pt>
                <c:pt idx="6556">
                  <c:v>42278</c:v>
                </c:pt>
                <c:pt idx="6557">
                  <c:v>42278</c:v>
                </c:pt>
                <c:pt idx="6558">
                  <c:v>42278</c:v>
                </c:pt>
                <c:pt idx="6559">
                  <c:v>42278</c:v>
                </c:pt>
                <c:pt idx="6560">
                  <c:v>42278</c:v>
                </c:pt>
                <c:pt idx="6561">
                  <c:v>42278</c:v>
                </c:pt>
                <c:pt idx="6562">
                  <c:v>42278</c:v>
                </c:pt>
                <c:pt idx="6563">
                  <c:v>42278</c:v>
                </c:pt>
                <c:pt idx="6564">
                  <c:v>42278</c:v>
                </c:pt>
                <c:pt idx="6565">
                  <c:v>42278</c:v>
                </c:pt>
                <c:pt idx="6566">
                  <c:v>42278</c:v>
                </c:pt>
                <c:pt idx="6567">
                  <c:v>42278</c:v>
                </c:pt>
                <c:pt idx="6568">
                  <c:v>42278</c:v>
                </c:pt>
                <c:pt idx="6569">
                  <c:v>42278</c:v>
                </c:pt>
                <c:pt idx="6570">
                  <c:v>42278</c:v>
                </c:pt>
                <c:pt idx="6571">
                  <c:v>42278</c:v>
                </c:pt>
                <c:pt idx="6572">
                  <c:v>42278</c:v>
                </c:pt>
                <c:pt idx="6573">
                  <c:v>42278</c:v>
                </c:pt>
                <c:pt idx="6574">
                  <c:v>42278</c:v>
                </c:pt>
                <c:pt idx="6575">
                  <c:v>42278</c:v>
                </c:pt>
                <c:pt idx="6576">
                  <c:v>42279</c:v>
                </c:pt>
                <c:pt idx="6577">
                  <c:v>42279</c:v>
                </c:pt>
                <c:pt idx="6578">
                  <c:v>42279</c:v>
                </c:pt>
                <c:pt idx="6579">
                  <c:v>42279</c:v>
                </c:pt>
                <c:pt idx="6580">
                  <c:v>42279</c:v>
                </c:pt>
                <c:pt idx="6581">
                  <c:v>42279</c:v>
                </c:pt>
                <c:pt idx="6582">
                  <c:v>42279</c:v>
                </c:pt>
                <c:pt idx="6583">
                  <c:v>42279</c:v>
                </c:pt>
                <c:pt idx="6584">
                  <c:v>42279</c:v>
                </c:pt>
                <c:pt idx="6585">
                  <c:v>42279</c:v>
                </c:pt>
                <c:pt idx="6586">
                  <c:v>42279</c:v>
                </c:pt>
                <c:pt idx="6587">
                  <c:v>42279</c:v>
                </c:pt>
                <c:pt idx="6588">
                  <c:v>42279</c:v>
                </c:pt>
                <c:pt idx="6589">
                  <c:v>42279</c:v>
                </c:pt>
                <c:pt idx="6590">
                  <c:v>42279</c:v>
                </c:pt>
                <c:pt idx="6591">
                  <c:v>42279</c:v>
                </c:pt>
                <c:pt idx="6592">
                  <c:v>42279</c:v>
                </c:pt>
                <c:pt idx="6593">
                  <c:v>42279</c:v>
                </c:pt>
                <c:pt idx="6594">
                  <c:v>42279</c:v>
                </c:pt>
                <c:pt idx="6595">
                  <c:v>42279</c:v>
                </c:pt>
                <c:pt idx="6596">
                  <c:v>42279</c:v>
                </c:pt>
                <c:pt idx="6597">
                  <c:v>42279</c:v>
                </c:pt>
                <c:pt idx="6598">
                  <c:v>42279</c:v>
                </c:pt>
                <c:pt idx="6599">
                  <c:v>42279</c:v>
                </c:pt>
                <c:pt idx="6600">
                  <c:v>42280</c:v>
                </c:pt>
                <c:pt idx="6601">
                  <c:v>42280</c:v>
                </c:pt>
                <c:pt idx="6602">
                  <c:v>42280</c:v>
                </c:pt>
                <c:pt idx="6603">
                  <c:v>42280</c:v>
                </c:pt>
                <c:pt idx="6604">
                  <c:v>42280</c:v>
                </c:pt>
                <c:pt idx="6605">
                  <c:v>42280</c:v>
                </c:pt>
                <c:pt idx="6606">
                  <c:v>42280</c:v>
                </c:pt>
                <c:pt idx="6607">
                  <c:v>42280</c:v>
                </c:pt>
                <c:pt idx="6608">
                  <c:v>42280</c:v>
                </c:pt>
                <c:pt idx="6609">
                  <c:v>42280</c:v>
                </c:pt>
                <c:pt idx="6610">
                  <c:v>42280</c:v>
                </c:pt>
                <c:pt idx="6611">
                  <c:v>42280</c:v>
                </c:pt>
                <c:pt idx="6612">
                  <c:v>42280</c:v>
                </c:pt>
                <c:pt idx="6613">
                  <c:v>42280</c:v>
                </c:pt>
                <c:pt idx="6614">
                  <c:v>42280</c:v>
                </c:pt>
                <c:pt idx="6615">
                  <c:v>42280</c:v>
                </c:pt>
                <c:pt idx="6616">
                  <c:v>42280</c:v>
                </c:pt>
                <c:pt idx="6617">
                  <c:v>42280</c:v>
                </c:pt>
                <c:pt idx="6618">
                  <c:v>42280</c:v>
                </c:pt>
                <c:pt idx="6619">
                  <c:v>42280</c:v>
                </c:pt>
                <c:pt idx="6620">
                  <c:v>42280</c:v>
                </c:pt>
                <c:pt idx="6621">
                  <c:v>42280</c:v>
                </c:pt>
                <c:pt idx="6622">
                  <c:v>42280</c:v>
                </c:pt>
                <c:pt idx="6623">
                  <c:v>42280</c:v>
                </c:pt>
                <c:pt idx="6624">
                  <c:v>42281</c:v>
                </c:pt>
                <c:pt idx="6625">
                  <c:v>42281</c:v>
                </c:pt>
                <c:pt idx="6626">
                  <c:v>42281</c:v>
                </c:pt>
                <c:pt idx="6627">
                  <c:v>42281</c:v>
                </c:pt>
                <c:pt idx="6628">
                  <c:v>42281</c:v>
                </c:pt>
                <c:pt idx="6629">
                  <c:v>42281</c:v>
                </c:pt>
                <c:pt idx="6630">
                  <c:v>42281</c:v>
                </c:pt>
                <c:pt idx="6631">
                  <c:v>42281</c:v>
                </c:pt>
                <c:pt idx="6632">
                  <c:v>42281</c:v>
                </c:pt>
                <c:pt idx="6633">
                  <c:v>42281</c:v>
                </c:pt>
                <c:pt idx="6634">
                  <c:v>42281</c:v>
                </c:pt>
                <c:pt idx="6635">
                  <c:v>42281</c:v>
                </c:pt>
                <c:pt idx="6636">
                  <c:v>42281</c:v>
                </c:pt>
                <c:pt idx="6637">
                  <c:v>42281</c:v>
                </c:pt>
                <c:pt idx="6638">
                  <c:v>42281</c:v>
                </c:pt>
                <c:pt idx="6639">
                  <c:v>42281</c:v>
                </c:pt>
                <c:pt idx="6640">
                  <c:v>42281</c:v>
                </c:pt>
                <c:pt idx="6641">
                  <c:v>42281</c:v>
                </c:pt>
                <c:pt idx="6642">
                  <c:v>42281</c:v>
                </c:pt>
                <c:pt idx="6643">
                  <c:v>42281</c:v>
                </c:pt>
                <c:pt idx="6644">
                  <c:v>42281</c:v>
                </c:pt>
                <c:pt idx="6645">
                  <c:v>42281</c:v>
                </c:pt>
                <c:pt idx="6646">
                  <c:v>42281</c:v>
                </c:pt>
                <c:pt idx="6647">
                  <c:v>42281</c:v>
                </c:pt>
                <c:pt idx="6648">
                  <c:v>42282</c:v>
                </c:pt>
                <c:pt idx="6649">
                  <c:v>42282</c:v>
                </c:pt>
                <c:pt idx="6650">
                  <c:v>42282</c:v>
                </c:pt>
                <c:pt idx="6651">
                  <c:v>42282</c:v>
                </c:pt>
                <c:pt idx="6652">
                  <c:v>42282</c:v>
                </c:pt>
                <c:pt idx="6653">
                  <c:v>42282</c:v>
                </c:pt>
                <c:pt idx="6654">
                  <c:v>42282</c:v>
                </c:pt>
                <c:pt idx="6655">
                  <c:v>42282</c:v>
                </c:pt>
                <c:pt idx="6656">
                  <c:v>42282</c:v>
                </c:pt>
                <c:pt idx="6657">
                  <c:v>42282</c:v>
                </c:pt>
                <c:pt idx="6658">
                  <c:v>42282</c:v>
                </c:pt>
                <c:pt idx="6659">
                  <c:v>42282</c:v>
                </c:pt>
                <c:pt idx="6660">
                  <c:v>42282</c:v>
                </c:pt>
                <c:pt idx="6661">
                  <c:v>42282</c:v>
                </c:pt>
                <c:pt idx="6662">
                  <c:v>42282</c:v>
                </c:pt>
                <c:pt idx="6663">
                  <c:v>42282</c:v>
                </c:pt>
                <c:pt idx="6664">
                  <c:v>42282</c:v>
                </c:pt>
                <c:pt idx="6665">
                  <c:v>42282</c:v>
                </c:pt>
                <c:pt idx="6666">
                  <c:v>42282</c:v>
                </c:pt>
                <c:pt idx="6667">
                  <c:v>42282</c:v>
                </c:pt>
                <c:pt idx="6668">
                  <c:v>42282</c:v>
                </c:pt>
                <c:pt idx="6669">
                  <c:v>42282</c:v>
                </c:pt>
                <c:pt idx="6670">
                  <c:v>42282</c:v>
                </c:pt>
                <c:pt idx="6671">
                  <c:v>42282</c:v>
                </c:pt>
                <c:pt idx="6672">
                  <c:v>42283</c:v>
                </c:pt>
                <c:pt idx="6673">
                  <c:v>42283</c:v>
                </c:pt>
                <c:pt idx="6674">
                  <c:v>42283</c:v>
                </c:pt>
                <c:pt idx="6675">
                  <c:v>42283</c:v>
                </c:pt>
                <c:pt idx="6676">
                  <c:v>42283</c:v>
                </c:pt>
                <c:pt idx="6677">
                  <c:v>42283</c:v>
                </c:pt>
                <c:pt idx="6678">
                  <c:v>42283</c:v>
                </c:pt>
                <c:pt idx="6679">
                  <c:v>42283</c:v>
                </c:pt>
                <c:pt idx="6680">
                  <c:v>42283</c:v>
                </c:pt>
                <c:pt idx="6681">
                  <c:v>42283</c:v>
                </c:pt>
                <c:pt idx="6682">
                  <c:v>42283</c:v>
                </c:pt>
                <c:pt idx="6683">
                  <c:v>42283</c:v>
                </c:pt>
                <c:pt idx="6684">
                  <c:v>42283</c:v>
                </c:pt>
                <c:pt idx="6685">
                  <c:v>42283</c:v>
                </c:pt>
                <c:pt idx="6686">
                  <c:v>42283</c:v>
                </c:pt>
                <c:pt idx="6687">
                  <c:v>42283</c:v>
                </c:pt>
                <c:pt idx="6688">
                  <c:v>42283</c:v>
                </c:pt>
                <c:pt idx="6689">
                  <c:v>42283</c:v>
                </c:pt>
                <c:pt idx="6690">
                  <c:v>42283</c:v>
                </c:pt>
                <c:pt idx="6691">
                  <c:v>42283</c:v>
                </c:pt>
                <c:pt idx="6692">
                  <c:v>42283</c:v>
                </c:pt>
                <c:pt idx="6693">
                  <c:v>42283</c:v>
                </c:pt>
                <c:pt idx="6694">
                  <c:v>42283</c:v>
                </c:pt>
                <c:pt idx="6695">
                  <c:v>42283</c:v>
                </c:pt>
                <c:pt idx="6696">
                  <c:v>42284</c:v>
                </c:pt>
                <c:pt idx="6697">
                  <c:v>42284</c:v>
                </c:pt>
                <c:pt idx="6698">
                  <c:v>42284</c:v>
                </c:pt>
                <c:pt idx="6699">
                  <c:v>42284</c:v>
                </c:pt>
                <c:pt idx="6700">
                  <c:v>42284</c:v>
                </c:pt>
                <c:pt idx="6701">
                  <c:v>42284</c:v>
                </c:pt>
                <c:pt idx="6702">
                  <c:v>42284</c:v>
                </c:pt>
                <c:pt idx="6703">
                  <c:v>42284</c:v>
                </c:pt>
                <c:pt idx="6704">
                  <c:v>42284</c:v>
                </c:pt>
                <c:pt idx="6705">
                  <c:v>42284</c:v>
                </c:pt>
                <c:pt idx="6706">
                  <c:v>42284</c:v>
                </c:pt>
                <c:pt idx="6707">
                  <c:v>42284</c:v>
                </c:pt>
                <c:pt idx="6708">
                  <c:v>42284</c:v>
                </c:pt>
                <c:pt idx="6709">
                  <c:v>42284</c:v>
                </c:pt>
                <c:pt idx="6710">
                  <c:v>42284</c:v>
                </c:pt>
                <c:pt idx="6711">
                  <c:v>42284</c:v>
                </c:pt>
                <c:pt idx="6712">
                  <c:v>42284</c:v>
                </c:pt>
                <c:pt idx="6713">
                  <c:v>42284</c:v>
                </c:pt>
                <c:pt idx="6714">
                  <c:v>42284</c:v>
                </c:pt>
                <c:pt idx="6715">
                  <c:v>42284</c:v>
                </c:pt>
                <c:pt idx="6716">
                  <c:v>42284</c:v>
                </c:pt>
                <c:pt idx="6717">
                  <c:v>42284</c:v>
                </c:pt>
                <c:pt idx="6718">
                  <c:v>42284</c:v>
                </c:pt>
                <c:pt idx="6719">
                  <c:v>42284</c:v>
                </c:pt>
                <c:pt idx="6720">
                  <c:v>42285</c:v>
                </c:pt>
                <c:pt idx="6721">
                  <c:v>42285</c:v>
                </c:pt>
                <c:pt idx="6722">
                  <c:v>42285</c:v>
                </c:pt>
                <c:pt idx="6723">
                  <c:v>42285</c:v>
                </c:pt>
                <c:pt idx="6724">
                  <c:v>42285</c:v>
                </c:pt>
                <c:pt idx="6725">
                  <c:v>42285</c:v>
                </c:pt>
                <c:pt idx="6726">
                  <c:v>42285</c:v>
                </c:pt>
                <c:pt idx="6727">
                  <c:v>42285</c:v>
                </c:pt>
                <c:pt idx="6728">
                  <c:v>42285</c:v>
                </c:pt>
                <c:pt idx="6729">
                  <c:v>42285</c:v>
                </c:pt>
                <c:pt idx="6730">
                  <c:v>42285</c:v>
                </c:pt>
                <c:pt idx="6731">
                  <c:v>42285</c:v>
                </c:pt>
                <c:pt idx="6732">
                  <c:v>42285</c:v>
                </c:pt>
                <c:pt idx="6733">
                  <c:v>42285</c:v>
                </c:pt>
                <c:pt idx="6734">
                  <c:v>42285</c:v>
                </c:pt>
                <c:pt idx="6735">
                  <c:v>42285</c:v>
                </c:pt>
                <c:pt idx="6736">
                  <c:v>42285</c:v>
                </c:pt>
                <c:pt idx="6737">
                  <c:v>42285</c:v>
                </c:pt>
                <c:pt idx="6738">
                  <c:v>42285</c:v>
                </c:pt>
                <c:pt idx="6739">
                  <c:v>42285</c:v>
                </c:pt>
                <c:pt idx="6740">
                  <c:v>42285</c:v>
                </c:pt>
                <c:pt idx="6741">
                  <c:v>42285</c:v>
                </c:pt>
                <c:pt idx="6742">
                  <c:v>42285</c:v>
                </c:pt>
                <c:pt idx="6743">
                  <c:v>42285</c:v>
                </c:pt>
                <c:pt idx="6744">
                  <c:v>42286</c:v>
                </c:pt>
                <c:pt idx="6745">
                  <c:v>42286</c:v>
                </c:pt>
                <c:pt idx="6746">
                  <c:v>42286</c:v>
                </c:pt>
                <c:pt idx="6747">
                  <c:v>42286</c:v>
                </c:pt>
                <c:pt idx="6748">
                  <c:v>42286</c:v>
                </c:pt>
                <c:pt idx="6749">
                  <c:v>42286</c:v>
                </c:pt>
                <c:pt idx="6750">
                  <c:v>42286</c:v>
                </c:pt>
                <c:pt idx="6751">
                  <c:v>42286</c:v>
                </c:pt>
                <c:pt idx="6752">
                  <c:v>42286</c:v>
                </c:pt>
                <c:pt idx="6753">
                  <c:v>42286</c:v>
                </c:pt>
                <c:pt idx="6754">
                  <c:v>42286</c:v>
                </c:pt>
                <c:pt idx="6755">
                  <c:v>42286</c:v>
                </c:pt>
                <c:pt idx="6756">
                  <c:v>42286</c:v>
                </c:pt>
                <c:pt idx="6757">
                  <c:v>42286</c:v>
                </c:pt>
                <c:pt idx="6758">
                  <c:v>42286</c:v>
                </c:pt>
                <c:pt idx="6759">
                  <c:v>42286</c:v>
                </c:pt>
                <c:pt idx="6760">
                  <c:v>42286</c:v>
                </c:pt>
                <c:pt idx="6761">
                  <c:v>42286</c:v>
                </c:pt>
                <c:pt idx="6762">
                  <c:v>42286</c:v>
                </c:pt>
                <c:pt idx="6763">
                  <c:v>42286</c:v>
                </c:pt>
                <c:pt idx="6764">
                  <c:v>42286</c:v>
                </c:pt>
                <c:pt idx="6765">
                  <c:v>42286</c:v>
                </c:pt>
                <c:pt idx="6766">
                  <c:v>42286</c:v>
                </c:pt>
                <c:pt idx="6767">
                  <c:v>42286</c:v>
                </c:pt>
                <c:pt idx="6768">
                  <c:v>42287</c:v>
                </c:pt>
                <c:pt idx="6769">
                  <c:v>42287</c:v>
                </c:pt>
                <c:pt idx="6770">
                  <c:v>42287</c:v>
                </c:pt>
                <c:pt idx="6771">
                  <c:v>42287</c:v>
                </c:pt>
                <c:pt idx="6772">
                  <c:v>42287</c:v>
                </c:pt>
                <c:pt idx="6773">
                  <c:v>42287</c:v>
                </c:pt>
                <c:pt idx="6774">
                  <c:v>42287</c:v>
                </c:pt>
                <c:pt idx="6775">
                  <c:v>42287</c:v>
                </c:pt>
                <c:pt idx="6776">
                  <c:v>42287</c:v>
                </c:pt>
                <c:pt idx="6777">
                  <c:v>42287</c:v>
                </c:pt>
                <c:pt idx="6778">
                  <c:v>42287</c:v>
                </c:pt>
                <c:pt idx="6779">
                  <c:v>42287</c:v>
                </c:pt>
                <c:pt idx="6780">
                  <c:v>42287</c:v>
                </c:pt>
                <c:pt idx="6781">
                  <c:v>42287</c:v>
                </c:pt>
                <c:pt idx="6782">
                  <c:v>42287</c:v>
                </c:pt>
                <c:pt idx="6783">
                  <c:v>42287</c:v>
                </c:pt>
                <c:pt idx="6784">
                  <c:v>42287</c:v>
                </c:pt>
                <c:pt idx="6785">
                  <c:v>42287</c:v>
                </c:pt>
                <c:pt idx="6786">
                  <c:v>42287</c:v>
                </c:pt>
                <c:pt idx="6787">
                  <c:v>42287</c:v>
                </c:pt>
                <c:pt idx="6788">
                  <c:v>42287</c:v>
                </c:pt>
                <c:pt idx="6789">
                  <c:v>42287</c:v>
                </c:pt>
                <c:pt idx="6790">
                  <c:v>42287</c:v>
                </c:pt>
                <c:pt idx="6791">
                  <c:v>42287</c:v>
                </c:pt>
                <c:pt idx="6792">
                  <c:v>42288</c:v>
                </c:pt>
                <c:pt idx="6793">
                  <c:v>42288</c:v>
                </c:pt>
                <c:pt idx="6794">
                  <c:v>42288</c:v>
                </c:pt>
                <c:pt idx="6795">
                  <c:v>42288</c:v>
                </c:pt>
                <c:pt idx="6796">
                  <c:v>42288</c:v>
                </c:pt>
                <c:pt idx="6797">
                  <c:v>42288</c:v>
                </c:pt>
                <c:pt idx="6798">
                  <c:v>42288</c:v>
                </c:pt>
                <c:pt idx="6799">
                  <c:v>42288</c:v>
                </c:pt>
                <c:pt idx="6800">
                  <c:v>42288</c:v>
                </c:pt>
                <c:pt idx="6801">
                  <c:v>42288</c:v>
                </c:pt>
                <c:pt idx="6802">
                  <c:v>42288</c:v>
                </c:pt>
                <c:pt idx="6803">
                  <c:v>42288</c:v>
                </c:pt>
                <c:pt idx="6804">
                  <c:v>42288</c:v>
                </c:pt>
                <c:pt idx="6805">
                  <c:v>42288</c:v>
                </c:pt>
                <c:pt idx="6806">
                  <c:v>42288</c:v>
                </c:pt>
                <c:pt idx="6807">
                  <c:v>42288</c:v>
                </c:pt>
                <c:pt idx="6808">
                  <c:v>42288</c:v>
                </c:pt>
                <c:pt idx="6809">
                  <c:v>42288</c:v>
                </c:pt>
                <c:pt idx="6810">
                  <c:v>42288</c:v>
                </c:pt>
                <c:pt idx="6811">
                  <c:v>42288</c:v>
                </c:pt>
                <c:pt idx="6812">
                  <c:v>42288</c:v>
                </c:pt>
                <c:pt idx="6813">
                  <c:v>42288</c:v>
                </c:pt>
                <c:pt idx="6814">
                  <c:v>42288</c:v>
                </c:pt>
                <c:pt idx="6815">
                  <c:v>42288</c:v>
                </c:pt>
                <c:pt idx="6816">
                  <c:v>42289</c:v>
                </c:pt>
                <c:pt idx="6817">
                  <c:v>42289</c:v>
                </c:pt>
                <c:pt idx="6818">
                  <c:v>42289</c:v>
                </c:pt>
                <c:pt idx="6819">
                  <c:v>42289</c:v>
                </c:pt>
                <c:pt idx="6820">
                  <c:v>42289</c:v>
                </c:pt>
                <c:pt idx="6821">
                  <c:v>42289</c:v>
                </c:pt>
                <c:pt idx="6822">
                  <c:v>42289</c:v>
                </c:pt>
                <c:pt idx="6823">
                  <c:v>42289</c:v>
                </c:pt>
                <c:pt idx="6824">
                  <c:v>42289</c:v>
                </c:pt>
                <c:pt idx="6825">
                  <c:v>42289</c:v>
                </c:pt>
                <c:pt idx="6826">
                  <c:v>42289</c:v>
                </c:pt>
                <c:pt idx="6827">
                  <c:v>42289</c:v>
                </c:pt>
                <c:pt idx="6828">
                  <c:v>42289</c:v>
                </c:pt>
                <c:pt idx="6829">
                  <c:v>42289</c:v>
                </c:pt>
                <c:pt idx="6830">
                  <c:v>42289</c:v>
                </c:pt>
                <c:pt idx="6831">
                  <c:v>42289</c:v>
                </c:pt>
                <c:pt idx="6832">
                  <c:v>42289</c:v>
                </c:pt>
                <c:pt idx="6833">
                  <c:v>42289</c:v>
                </c:pt>
                <c:pt idx="6834">
                  <c:v>42289</c:v>
                </c:pt>
                <c:pt idx="6835">
                  <c:v>42289</c:v>
                </c:pt>
                <c:pt idx="6836">
                  <c:v>42289</c:v>
                </c:pt>
                <c:pt idx="6837">
                  <c:v>42289</c:v>
                </c:pt>
                <c:pt idx="6838">
                  <c:v>42289</c:v>
                </c:pt>
                <c:pt idx="6839">
                  <c:v>42289</c:v>
                </c:pt>
                <c:pt idx="6840">
                  <c:v>42290</c:v>
                </c:pt>
                <c:pt idx="6841">
                  <c:v>42290</c:v>
                </c:pt>
                <c:pt idx="6842">
                  <c:v>42290</c:v>
                </c:pt>
                <c:pt idx="6843">
                  <c:v>42290</c:v>
                </c:pt>
                <c:pt idx="6844">
                  <c:v>42290</c:v>
                </c:pt>
                <c:pt idx="6845">
                  <c:v>42290</c:v>
                </c:pt>
                <c:pt idx="6846">
                  <c:v>42290</c:v>
                </c:pt>
                <c:pt idx="6847">
                  <c:v>42290</c:v>
                </c:pt>
                <c:pt idx="6848">
                  <c:v>42290</c:v>
                </c:pt>
                <c:pt idx="6849">
                  <c:v>42290</c:v>
                </c:pt>
                <c:pt idx="6850">
                  <c:v>42290</c:v>
                </c:pt>
                <c:pt idx="6851">
                  <c:v>42290</c:v>
                </c:pt>
                <c:pt idx="6852">
                  <c:v>42290</c:v>
                </c:pt>
                <c:pt idx="6853">
                  <c:v>42290</c:v>
                </c:pt>
                <c:pt idx="6854">
                  <c:v>42290</c:v>
                </c:pt>
                <c:pt idx="6855">
                  <c:v>42290</c:v>
                </c:pt>
                <c:pt idx="6856">
                  <c:v>42290</c:v>
                </c:pt>
                <c:pt idx="6857">
                  <c:v>42290</c:v>
                </c:pt>
                <c:pt idx="6858">
                  <c:v>42290</c:v>
                </c:pt>
                <c:pt idx="6859">
                  <c:v>42290</c:v>
                </c:pt>
                <c:pt idx="6860">
                  <c:v>42290</c:v>
                </c:pt>
                <c:pt idx="6861">
                  <c:v>42290</c:v>
                </c:pt>
                <c:pt idx="6862">
                  <c:v>42290</c:v>
                </c:pt>
                <c:pt idx="6863">
                  <c:v>42290</c:v>
                </c:pt>
                <c:pt idx="6864">
                  <c:v>42291</c:v>
                </c:pt>
                <c:pt idx="6865">
                  <c:v>42291</c:v>
                </c:pt>
                <c:pt idx="6866">
                  <c:v>42291</c:v>
                </c:pt>
                <c:pt idx="6867">
                  <c:v>42291</c:v>
                </c:pt>
                <c:pt idx="6868">
                  <c:v>42291</c:v>
                </c:pt>
                <c:pt idx="6869">
                  <c:v>42291</c:v>
                </c:pt>
                <c:pt idx="6870">
                  <c:v>42291</c:v>
                </c:pt>
                <c:pt idx="6871">
                  <c:v>42291</c:v>
                </c:pt>
                <c:pt idx="6872">
                  <c:v>42291</c:v>
                </c:pt>
                <c:pt idx="6873">
                  <c:v>42291</c:v>
                </c:pt>
                <c:pt idx="6874">
                  <c:v>42291</c:v>
                </c:pt>
                <c:pt idx="6875">
                  <c:v>42291</c:v>
                </c:pt>
                <c:pt idx="6876">
                  <c:v>42291</c:v>
                </c:pt>
                <c:pt idx="6877">
                  <c:v>42291</c:v>
                </c:pt>
                <c:pt idx="6878">
                  <c:v>42291</c:v>
                </c:pt>
                <c:pt idx="6879">
                  <c:v>42291</c:v>
                </c:pt>
                <c:pt idx="6880">
                  <c:v>42291</c:v>
                </c:pt>
                <c:pt idx="6881">
                  <c:v>42291</c:v>
                </c:pt>
                <c:pt idx="6882">
                  <c:v>42291</c:v>
                </c:pt>
                <c:pt idx="6883">
                  <c:v>42291</c:v>
                </c:pt>
                <c:pt idx="6884">
                  <c:v>42291</c:v>
                </c:pt>
                <c:pt idx="6885">
                  <c:v>42291</c:v>
                </c:pt>
                <c:pt idx="6886">
                  <c:v>42291</c:v>
                </c:pt>
                <c:pt idx="6887">
                  <c:v>42291</c:v>
                </c:pt>
                <c:pt idx="6888">
                  <c:v>42292</c:v>
                </c:pt>
                <c:pt idx="6889">
                  <c:v>42292</c:v>
                </c:pt>
                <c:pt idx="6890">
                  <c:v>42292</c:v>
                </c:pt>
                <c:pt idx="6891">
                  <c:v>42292</c:v>
                </c:pt>
                <c:pt idx="6892">
                  <c:v>42292</c:v>
                </c:pt>
                <c:pt idx="6893">
                  <c:v>42292</c:v>
                </c:pt>
                <c:pt idx="6894">
                  <c:v>42292</c:v>
                </c:pt>
                <c:pt idx="6895">
                  <c:v>42292</c:v>
                </c:pt>
                <c:pt idx="6896">
                  <c:v>42292</c:v>
                </c:pt>
                <c:pt idx="6897">
                  <c:v>42292</c:v>
                </c:pt>
                <c:pt idx="6898">
                  <c:v>42292</c:v>
                </c:pt>
                <c:pt idx="6899">
                  <c:v>42292</c:v>
                </c:pt>
                <c:pt idx="6900">
                  <c:v>42292</c:v>
                </c:pt>
                <c:pt idx="6901">
                  <c:v>42292</c:v>
                </c:pt>
                <c:pt idx="6902">
                  <c:v>42292</c:v>
                </c:pt>
                <c:pt idx="6903">
                  <c:v>42292</c:v>
                </c:pt>
                <c:pt idx="6904">
                  <c:v>42292</c:v>
                </c:pt>
                <c:pt idx="6905">
                  <c:v>42292</c:v>
                </c:pt>
                <c:pt idx="6906">
                  <c:v>42292</c:v>
                </c:pt>
                <c:pt idx="6907">
                  <c:v>42292</c:v>
                </c:pt>
                <c:pt idx="6908">
                  <c:v>42292</c:v>
                </c:pt>
                <c:pt idx="6909">
                  <c:v>42292</c:v>
                </c:pt>
                <c:pt idx="6910">
                  <c:v>42292</c:v>
                </c:pt>
                <c:pt idx="6911">
                  <c:v>42292</c:v>
                </c:pt>
                <c:pt idx="6912">
                  <c:v>42293</c:v>
                </c:pt>
                <c:pt idx="6913">
                  <c:v>42293</c:v>
                </c:pt>
                <c:pt idx="6914">
                  <c:v>42293</c:v>
                </c:pt>
                <c:pt idx="6915">
                  <c:v>42293</c:v>
                </c:pt>
                <c:pt idx="6916">
                  <c:v>42293</c:v>
                </c:pt>
                <c:pt idx="6917">
                  <c:v>42293</c:v>
                </c:pt>
                <c:pt idx="6918">
                  <c:v>42293</c:v>
                </c:pt>
                <c:pt idx="6919">
                  <c:v>42293</c:v>
                </c:pt>
                <c:pt idx="6920">
                  <c:v>42293</c:v>
                </c:pt>
                <c:pt idx="6921">
                  <c:v>42293</c:v>
                </c:pt>
                <c:pt idx="6922">
                  <c:v>42293</c:v>
                </c:pt>
                <c:pt idx="6923">
                  <c:v>42293</c:v>
                </c:pt>
                <c:pt idx="6924">
                  <c:v>42293</c:v>
                </c:pt>
                <c:pt idx="6925">
                  <c:v>42293</c:v>
                </c:pt>
                <c:pt idx="6926">
                  <c:v>42293</c:v>
                </c:pt>
                <c:pt idx="6927">
                  <c:v>42293</c:v>
                </c:pt>
                <c:pt idx="6928">
                  <c:v>42293</c:v>
                </c:pt>
                <c:pt idx="6929">
                  <c:v>42293</c:v>
                </c:pt>
                <c:pt idx="6930">
                  <c:v>42293</c:v>
                </c:pt>
                <c:pt idx="6931">
                  <c:v>42293</c:v>
                </c:pt>
                <c:pt idx="6932">
                  <c:v>42293</c:v>
                </c:pt>
                <c:pt idx="6933">
                  <c:v>42293</c:v>
                </c:pt>
                <c:pt idx="6934">
                  <c:v>42293</c:v>
                </c:pt>
                <c:pt idx="6935">
                  <c:v>42293</c:v>
                </c:pt>
                <c:pt idx="6936">
                  <c:v>42294</c:v>
                </c:pt>
                <c:pt idx="6937">
                  <c:v>42294</c:v>
                </c:pt>
                <c:pt idx="6938">
                  <c:v>42294</c:v>
                </c:pt>
                <c:pt idx="6939">
                  <c:v>42294</c:v>
                </c:pt>
                <c:pt idx="6940">
                  <c:v>42294</c:v>
                </c:pt>
                <c:pt idx="6941">
                  <c:v>42294</c:v>
                </c:pt>
                <c:pt idx="6942">
                  <c:v>42294</c:v>
                </c:pt>
                <c:pt idx="6943">
                  <c:v>42294</c:v>
                </c:pt>
                <c:pt idx="6944">
                  <c:v>42294</c:v>
                </c:pt>
                <c:pt idx="6945">
                  <c:v>42294</c:v>
                </c:pt>
                <c:pt idx="6946">
                  <c:v>42294</c:v>
                </c:pt>
                <c:pt idx="6947">
                  <c:v>42294</c:v>
                </c:pt>
                <c:pt idx="6948">
                  <c:v>42294</c:v>
                </c:pt>
                <c:pt idx="6949">
                  <c:v>42294</c:v>
                </c:pt>
                <c:pt idx="6950">
                  <c:v>42294</c:v>
                </c:pt>
                <c:pt idx="6951">
                  <c:v>42294</c:v>
                </c:pt>
                <c:pt idx="6952">
                  <c:v>42294</c:v>
                </c:pt>
                <c:pt idx="6953">
                  <c:v>42294</c:v>
                </c:pt>
                <c:pt idx="6954">
                  <c:v>42294</c:v>
                </c:pt>
                <c:pt idx="6955">
                  <c:v>42294</c:v>
                </c:pt>
                <c:pt idx="6956">
                  <c:v>42294</c:v>
                </c:pt>
                <c:pt idx="6957">
                  <c:v>42294</c:v>
                </c:pt>
                <c:pt idx="6958">
                  <c:v>42294</c:v>
                </c:pt>
                <c:pt idx="6959">
                  <c:v>42294</c:v>
                </c:pt>
                <c:pt idx="6960">
                  <c:v>42295</c:v>
                </c:pt>
                <c:pt idx="6961">
                  <c:v>42295</c:v>
                </c:pt>
                <c:pt idx="6962">
                  <c:v>42295</c:v>
                </c:pt>
                <c:pt idx="6963">
                  <c:v>42295</c:v>
                </c:pt>
                <c:pt idx="6964">
                  <c:v>42295</c:v>
                </c:pt>
                <c:pt idx="6965">
                  <c:v>42295</c:v>
                </c:pt>
                <c:pt idx="6966">
                  <c:v>42295</c:v>
                </c:pt>
                <c:pt idx="6967">
                  <c:v>42295</c:v>
                </c:pt>
                <c:pt idx="6968">
                  <c:v>42295</c:v>
                </c:pt>
                <c:pt idx="6969">
                  <c:v>42295</c:v>
                </c:pt>
                <c:pt idx="6970">
                  <c:v>42295</c:v>
                </c:pt>
                <c:pt idx="6971">
                  <c:v>42295</c:v>
                </c:pt>
                <c:pt idx="6972">
                  <c:v>42295</c:v>
                </c:pt>
                <c:pt idx="6973">
                  <c:v>42295</c:v>
                </c:pt>
                <c:pt idx="6974">
                  <c:v>42295</c:v>
                </c:pt>
                <c:pt idx="6975">
                  <c:v>42295</c:v>
                </c:pt>
                <c:pt idx="6976">
                  <c:v>42295</c:v>
                </c:pt>
                <c:pt idx="6977">
                  <c:v>42295</c:v>
                </c:pt>
                <c:pt idx="6978">
                  <c:v>42295</c:v>
                </c:pt>
                <c:pt idx="6979">
                  <c:v>42295</c:v>
                </c:pt>
                <c:pt idx="6980">
                  <c:v>42295</c:v>
                </c:pt>
                <c:pt idx="6981">
                  <c:v>42295</c:v>
                </c:pt>
                <c:pt idx="6982">
                  <c:v>42295</c:v>
                </c:pt>
                <c:pt idx="6983">
                  <c:v>42295</c:v>
                </c:pt>
                <c:pt idx="6984">
                  <c:v>42296</c:v>
                </c:pt>
                <c:pt idx="6985">
                  <c:v>42296</c:v>
                </c:pt>
                <c:pt idx="6986">
                  <c:v>42296</c:v>
                </c:pt>
                <c:pt idx="6987">
                  <c:v>42296</c:v>
                </c:pt>
                <c:pt idx="6988">
                  <c:v>42296</c:v>
                </c:pt>
                <c:pt idx="6989">
                  <c:v>42296</c:v>
                </c:pt>
                <c:pt idx="6990">
                  <c:v>42296</c:v>
                </c:pt>
                <c:pt idx="6991">
                  <c:v>42296</c:v>
                </c:pt>
                <c:pt idx="6992">
                  <c:v>42296</c:v>
                </c:pt>
                <c:pt idx="6993">
                  <c:v>42296</c:v>
                </c:pt>
                <c:pt idx="6994">
                  <c:v>42296</c:v>
                </c:pt>
                <c:pt idx="6995">
                  <c:v>42296</c:v>
                </c:pt>
                <c:pt idx="6996">
                  <c:v>42296</c:v>
                </c:pt>
                <c:pt idx="6997">
                  <c:v>42296</c:v>
                </c:pt>
                <c:pt idx="6998">
                  <c:v>42296</c:v>
                </c:pt>
                <c:pt idx="6999">
                  <c:v>42296</c:v>
                </c:pt>
                <c:pt idx="7000">
                  <c:v>42296</c:v>
                </c:pt>
                <c:pt idx="7001">
                  <c:v>42296</c:v>
                </c:pt>
                <c:pt idx="7002">
                  <c:v>42296</c:v>
                </c:pt>
                <c:pt idx="7003">
                  <c:v>42296</c:v>
                </c:pt>
                <c:pt idx="7004">
                  <c:v>42296</c:v>
                </c:pt>
                <c:pt idx="7005">
                  <c:v>42296</c:v>
                </c:pt>
                <c:pt idx="7006">
                  <c:v>42296</c:v>
                </c:pt>
                <c:pt idx="7007">
                  <c:v>42296</c:v>
                </c:pt>
                <c:pt idx="7008">
                  <c:v>42297</c:v>
                </c:pt>
                <c:pt idx="7009">
                  <c:v>42297</c:v>
                </c:pt>
                <c:pt idx="7010">
                  <c:v>42297</c:v>
                </c:pt>
                <c:pt idx="7011">
                  <c:v>42297</c:v>
                </c:pt>
                <c:pt idx="7012">
                  <c:v>42297</c:v>
                </c:pt>
                <c:pt idx="7013">
                  <c:v>42297</c:v>
                </c:pt>
                <c:pt idx="7014">
                  <c:v>42297</c:v>
                </c:pt>
                <c:pt idx="7015">
                  <c:v>42297</c:v>
                </c:pt>
                <c:pt idx="7016">
                  <c:v>42297</c:v>
                </c:pt>
                <c:pt idx="7017">
                  <c:v>42297</c:v>
                </c:pt>
                <c:pt idx="7018">
                  <c:v>42297</c:v>
                </c:pt>
                <c:pt idx="7019">
                  <c:v>42297</c:v>
                </c:pt>
                <c:pt idx="7020">
                  <c:v>42297</c:v>
                </c:pt>
                <c:pt idx="7021">
                  <c:v>42297</c:v>
                </c:pt>
                <c:pt idx="7022">
                  <c:v>42297</c:v>
                </c:pt>
                <c:pt idx="7023">
                  <c:v>42297</c:v>
                </c:pt>
                <c:pt idx="7024">
                  <c:v>42297</c:v>
                </c:pt>
                <c:pt idx="7025">
                  <c:v>42297</c:v>
                </c:pt>
                <c:pt idx="7026">
                  <c:v>42297</c:v>
                </c:pt>
                <c:pt idx="7027">
                  <c:v>42297</c:v>
                </c:pt>
                <c:pt idx="7028">
                  <c:v>42297</c:v>
                </c:pt>
                <c:pt idx="7029">
                  <c:v>42297</c:v>
                </c:pt>
                <c:pt idx="7030">
                  <c:v>42297</c:v>
                </c:pt>
                <c:pt idx="7031">
                  <c:v>42297</c:v>
                </c:pt>
                <c:pt idx="7032">
                  <c:v>42298</c:v>
                </c:pt>
                <c:pt idx="7033">
                  <c:v>42298</c:v>
                </c:pt>
                <c:pt idx="7034">
                  <c:v>42298</c:v>
                </c:pt>
                <c:pt idx="7035">
                  <c:v>42298</c:v>
                </c:pt>
                <c:pt idx="7036">
                  <c:v>42298</c:v>
                </c:pt>
                <c:pt idx="7037">
                  <c:v>42298</c:v>
                </c:pt>
                <c:pt idx="7038">
                  <c:v>42298</c:v>
                </c:pt>
                <c:pt idx="7039">
                  <c:v>42298</c:v>
                </c:pt>
                <c:pt idx="7040">
                  <c:v>42298</c:v>
                </c:pt>
                <c:pt idx="7041">
                  <c:v>42298</c:v>
                </c:pt>
                <c:pt idx="7042">
                  <c:v>42298</c:v>
                </c:pt>
                <c:pt idx="7043">
                  <c:v>42298</c:v>
                </c:pt>
                <c:pt idx="7044">
                  <c:v>42298</c:v>
                </c:pt>
                <c:pt idx="7045">
                  <c:v>42298</c:v>
                </c:pt>
                <c:pt idx="7046">
                  <c:v>42298</c:v>
                </c:pt>
                <c:pt idx="7047">
                  <c:v>42298</c:v>
                </c:pt>
                <c:pt idx="7048">
                  <c:v>42298</c:v>
                </c:pt>
                <c:pt idx="7049">
                  <c:v>42298</c:v>
                </c:pt>
                <c:pt idx="7050">
                  <c:v>42298</c:v>
                </c:pt>
                <c:pt idx="7051">
                  <c:v>42298</c:v>
                </c:pt>
                <c:pt idx="7052">
                  <c:v>42298</c:v>
                </c:pt>
                <c:pt idx="7053">
                  <c:v>42298</c:v>
                </c:pt>
                <c:pt idx="7054">
                  <c:v>42298</c:v>
                </c:pt>
                <c:pt idx="7055">
                  <c:v>42298</c:v>
                </c:pt>
                <c:pt idx="7056">
                  <c:v>42299</c:v>
                </c:pt>
                <c:pt idx="7057">
                  <c:v>42299</c:v>
                </c:pt>
                <c:pt idx="7058">
                  <c:v>42299</c:v>
                </c:pt>
                <c:pt idx="7059">
                  <c:v>42299</c:v>
                </c:pt>
                <c:pt idx="7060">
                  <c:v>42299</c:v>
                </c:pt>
                <c:pt idx="7061">
                  <c:v>42299</c:v>
                </c:pt>
                <c:pt idx="7062">
                  <c:v>42299</c:v>
                </c:pt>
                <c:pt idx="7063">
                  <c:v>42299</c:v>
                </c:pt>
                <c:pt idx="7064">
                  <c:v>42299</c:v>
                </c:pt>
                <c:pt idx="7065">
                  <c:v>42299</c:v>
                </c:pt>
                <c:pt idx="7066">
                  <c:v>42299</c:v>
                </c:pt>
                <c:pt idx="7067">
                  <c:v>42299</c:v>
                </c:pt>
                <c:pt idx="7068">
                  <c:v>42299</c:v>
                </c:pt>
                <c:pt idx="7069">
                  <c:v>42299</c:v>
                </c:pt>
                <c:pt idx="7070">
                  <c:v>42299</c:v>
                </c:pt>
                <c:pt idx="7071">
                  <c:v>42299</c:v>
                </c:pt>
                <c:pt idx="7072">
                  <c:v>42299</c:v>
                </c:pt>
                <c:pt idx="7073">
                  <c:v>42299</c:v>
                </c:pt>
                <c:pt idx="7074">
                  <c:v>42299</c:v>
                </c:pt>
                <c:pt idx="7075">
                  <c:v>42299</c:v>
                </c:pt>
                <c:pt idx="7076">
                  <c:v>42299</c:v>
                </c:pt>
                <c:pt idx="7077">
                  <c:v>42299</c:v>
                </c:pt>
                <c:pt idx="7078">
                  <c:v>42299</c:v>
                </c:pt>
                <c:pt idx="7079">
                  <c:v>42299</c:v>
                </c:pt>
                <c:pt idx="7080">
                  <c:v>42300</c:v>
                </c:pt>
                <c:pt idx="7081">
                  <c:v>42300</c:v>
                </c:pt>
                <c:pt idx="7082">
                  <c:v>42300</c:v>
                </c:pt>
                <c:pt idx="7083">
                  <c:v>42300</c:v>
                </c:pt>
                <c:pt idx="7084">
                  <c:v>42300</c:v>
                </c:pt>
                <c:pt idx="7085">
                  <c:v>42300</c:v>
                </c:pt>
                <c:pt idx="7086">
                  <c:v>42300</c:v>
                </c:pt>
                <c:pt idx="7087">
                  <c:v>42300</c:v>
                </c:pt>
                <c:pt idx="7088">
                  <c:v>42300</c:v>
                </c:pt>
                <c:pt idx="7089">
                  <c:v>42300</c:v>
                </c:pt>
                <c:pt idx="7090">
                  <c:v>42300</c:v>
                </c:pt>
                <c:pt idx="7091">
                  <c:v>42300</c:v>
                </c:pt>
                <c:pt idx="7092">
                  <c:v>42300</c:v>
                </c:pt>
                <c:pt idx="7093">
                  <c:v>42300</c:v>
                </c:pt>
                <c:pt idx="7094">
                  <c:v>42300</c:v>
                </c:pt>
                <c:pt idx="7095">
                  <c:v>42300</c:v>
                </c:pt>
                <c:pt idx="7096">
                  <c:v>42300</c:v>
                </c:pt>
                <c:pt idx="7097">
                  <c:v>42300</c:v>
                </c:pt>
                <c:pt idx="7098">
                  <c:v>42300</c:v>
                </c:pt>
                <c:pt idx="7099">
                  <c:v>42300</c:v>
                </c:pt>
                <c:pt idx="7100">
                  <c:v>42300</c:v>
                </c:pt>
                <c:pt idx="7101">
                  <c:v>42300</c:v>
                </c:pt>
                <c:pt idx="7102">
                  <c:v>42300</c:v>
                </c:pt>
                <c:pt idx="7103">
                  <c:v>42300</c:v>
                </c:pt>
                <c:pt idx="7104">
                  <c:v>42301</c:v>
                </c:pt>
                <c:pt idx="7105">
                  <c:v>42301</c:v>
                </c:pt>
                <c:pt idx="7106">
                  <c:v>42301</c:v>
                </c:pt>
                <c:pt idx="7107">
                  <c:v>42301</c:v>
                </c:pt>
                <c:pt idx="7108">
                  <c:v>42301</c:v>
                </c:pt>
                <c:pt idx="7109">
                  <c:v>42301</c:v>
                </c:pt>
                <c:pt idx="7110">
                  <c:v>42301</c:v>
                </c:pt>
                <c:pt idx="7111">
                  <c:v>42301</c:v>
                </c:pt>
                <c:pt idx="7112">
                  <c:v>42301</c:v>
                </c:pt>
                <c:pt idx="7113">
                  <c:v>42301</c:v>
                </c:pt>
                <c:pt idx="7114">
                  <c:v>42301</c:v>
                </c:pt>
                <c:pt idx="7115">
                  <c:v>42301</c:v>
                </c:pt>
                <c:pt idx="7116">
                  <c:v>42301</c:v>
                </c:pt>
                <c:pt idx="7117">
                  <c:v>42301</c:v>
                </c:pt>
                <c:pt idx="7118">
                  <c:v>42301</c:v>
                </c:pt>
                <c:pt idx="7119">
                  <c:v>42301</c:v>
                </c:pt>
                <c:pt idx="7120">
                  <c:v>42301</c:v>
                </c:pt>
                <c:pt idx="7121">
                  <c:v>42301</c:v>
                </c:pt>
                <c:pt idx="7122">
                  <c:v>42301</c:v>
                </c:pt>
                <c:pt idx="7123">
                  <c:v>42301</c:v>
                </c:pt>
                <c:pt idx="7124">
                  <c:v>42301</c:v>
                </c:pt>
                <c:pt idx="7125">
                  <c:v>42301</c:v>
                </c:pt>
                <c:pt idx="7126">
                  <c:v>42301</c:v>
                </c:pt>
                <c:pt idx="7127">
                  <c:v>42301</c:v>
                </c:pt>
                <c:pt idx="7128">
                  <c:v>42302</c:v>
                </c:pt>
                <c:pt idx="7129">
                  <c:v>42302</c:v>
                </c:pt>
                <c:pt idx="7130">
                  <c:v>42302</c:v>
                </c:pt>
                <c:pt idx="7131">
                  <c:v>42302</c:v>
                </c:pt>
                <c:pt idx="7132">
                  <c:v>42302</c:v>
                </c:pt>
                <c:pt idx="7133">
                  <c:v>42302</c:v>
                </c:pt>
                <c:pt idx="7134">
                  <c:v>42302</c:v>
                </c:pt>
                <c:pt idx="7135">
                  <c:v>42302</c:v>
                </c:pt>
                <c:pt idx="7136">
                  <c:v>42302</c:v>
                </c:pt>
                <c:pt idx="7137">
                  <c:v>42302</c:v>
                </c:pt>
                <c:pt idx="7138">
                  <c:v>42302</c:v>
                </c:pt>
                <c:pt idx="7139">
                  <c:v>42302</c:v>
                </c:pt>
                <c:pt idx="7140">
                  <c:v>42302</c:v>
                </c:pt>
                <c:pt idx="7141">
                  <c:v>42302</c:v>
                </c:pt>
                <c:pt idx="7142">
                  <c:v>42302</c:v>
                </c:pt>
                <c:pt idx="7143">
                  <c:v>42302</c:v>
                </c:pt>
                <c:pt idx="7144">
                  <c:v>42302</c:v>
                </c:pt>
                <c:pt idx="7145">
                  <c:v>42302</c:v>
                </c:pt>
                <c:pt idx="7146">
                  <c:v>42302</c:v>
                </c:pt>
                <c:pt idx="7147">
                  <c:v>42302</c:v>
                </c:pt>
                <c:pt idx="7148">
                  <c:v>42302</c:v>
                </c:pt>
                <c:pt idx="7149">
                  <c:v>42302</c:v>
                </c:pt>
                <c:pt idx="7150">
                  <c:v>42302</c:v>
                </c:pt>
                <c:pt idx="7151">
                  <c:v>42302</c:v>
                </c:pt>
                <c:pt idx="7152">
                  <c:v>42303</c:v>
                </c:pt>
                <c:pt idx="7153">
                  <c:v>42303</c:v>
                </c:pt>
                <c:pt idx="7154">
                  <c:v>42303</c:v>
                </c:pt>
                <c:pt idx="7155">
                  <c:v>42303</c:v>
                </c:pt>
                <c:pt idx="7156">
                  <c:v>42303</c:v>
                </c:pt>
                <c:pt idx="7157">
                  <c:v>42303</c:v>
                </c:pt>
                <c:pt idx="7158">
                  <c:v>42303</c:v>
                </c:pt>
                <c:pt idx="7159">
                  <c:v>42303</c:v>
                </c:pt>
                <c:pt idx="7160">
                  <c:v>42303</c:v>
                </c:pt>
                <c:pt idx="7161">
                  <c:v>42303</c:v>
                </c:pt>
                <c:pt idx="7162">
                  <c:v>42303</c:v>
                </c:pt>
                <c:pt idx="7163">
                  <c:v>42303</c:v>
                </c:pt>
                <c:pt idx="7164">
                  <c:v>42303</c:v>
                </c:pt>
                <c:pt idx="7165">
                  <c:v>42303</c:v>
                </c:pt>
                <c:pt idx="7166">
                  <c:v>42303</c:v>
                </c:pt>
                <c:pt idx="7167">
                  <c:v>42303</c:v>
                </c:pt>
                <c:pt idx="7168">
                  <c:v>42303</c:v>
                </c:pt>
                <c:pt idx="7169">
                  <c:v>42303</c:v>
                </c:pt>
                <c:pt idx="7170">
                  <c:v>42303</c:v>
                </c:pt>
                <c:pt idx="7171">
                  <c:v>42303</c:v>
                </c:pt>
                <c:pt idx="7172">
                  <c:v>42303</c:v>
                </c:pt>
                <c:pt idx="7173">
                  <c:v>42303</c:v>
                </c:pt>
                <c:pt idx="7174">
                  <c:v>42303</c:v>
                </c:pt>
                <c:pt idx="7175">
                  <c:v>42303</c:v>
                </c:pt>
                <c:pt idx="7176">
                  <c:v>42304</c:v>
                </c:pt>
                <c:pt idx="7177">
                  <c:v>42304</c:v>
                </c:pt>
                <c:pt idx="7178">
                  <c:v>42304</c:v>
                </c:pt>
                <c:pt idx="7179">
                  <c:v>42304</c:v>
                </c:pt>
                <c:pt idx="7180">
                  <c:v>42304</c:v>
                </c:pt>
                <c:pt idx="7181">
                  <c:v>42304</c:v>
                </c:pt>
                <c:pt idx="7182">
                  <c:v>42304</c:v>
                </c:pt>
                <c:pt idx="7183">
                  <c:v>42304</c:v>
                </c:pt>
                <c:pt idx="7184">
                  <c:v>42304</c:v>
                </c:pt>
                <c:pt idx="7185">
                  <c:v>42304</c:v>
                </c:pt>
                <c:pt idx="7186">
                  <c:v>42304</c:v>
                </c:pt>
                <c:pt idx="7187">
                  <c:v>42304</c:v>
                </c:pt>
                <c:pt idx="7188">
                  <c:v>42304</c:v>
                </c:pt>
                <c:pt idx="7189">
                  <c:v>42304</c:v>
                </c:pt>
                <c:pt idx="7190">
                  <c:v>42304</c:v>
                </c:pt>
                <c:pt idx="7191">
                  <c:v>42304</c:v>
                </c:pt>
                <c:pt idx="7192">
                  <c:v>42304</c:v>
                </c:pt>
                <c:pt idx="7193">
                  <c:v>42304</c:v>
                </c:pt>
                <c:pt idx="7194">
                  <c:v>42304</c:v>
                </c:pt>
                <c:pt idx="7195">
                  <c:v>42304</c:v>
                </c:pt>
                <c:pt idx="7196">
                  <c:v>42304</c:v>
                </c:pt>
                <c:pt idx="7197">
                  <c:v>42304</c:v>
                </c:pt>
                <c:pt idx="7198">
                  <c:v>42304</c:v>
                </c:pt>
                <c:pt idx="7199">
                  <c:v>42304</c:v>
                </c:pt>
                <c:pt idx="7200">
                  <c:v>42305</c:v>
                </c:pt>
                <c:pt idx="7201">
                  <c:v>42305</c:v>
                </c:pt>
                <c:pt idx="7202">
                  <c:v>42305</c:v>
                </c:pt>
                <c:pt idx="7203">
                  <c:v>42305</c:v>
                </c:pt>
                <c:pt idx="7204">
                  <c:v>42305</c:v>
                </c:pt>
                <c:pt idx="7205">
                  <c:v>42305</c:v>
                </c:pt>
                <c:pt idx="7206">
                  <c:v>42305</c:v>
                </c:pt>
                <c:pt idx="7207">
                  <c:v>42305</c:v>
                </c:pt>
                <c:pt idx="7208">
                  <c:v>42305</c:v>
                </c:pt>
                <c:pt idx="7209">
                  <c:v>42305</c:v>
                </c:pt>
                <c:pt idx="7210">
                  <c:v>42305</c:v>
                </c:pt>
                <c:pt idx="7211">
                  <c:v>42305</c:v>
                </c:pt>
                <c:pt idx="7212">
                  <c:v>42305</c:v>
                </c:pt>
                <c:pt idx="7213">
                  <c:v>42305</c:v>
                </c:pt>
                <c:pt idx="7214">
                  <c:v>42305</c:v>
                </c:pt>
                <c:pt idx="7215">
                  <c:v>42305</c:v>
                </c:pt>
                <c:pt idx="7216">
                  <c:v>42305</c:v>
                </c:pt>
                <c:pt idx="7217">
                  <c:v>42305</c:v>
                </c:pt>
                <c:pt idx="7218">
                  <c:v>42305</c:v>
                </c:pt>
                <c:pt idx="7219">
                  <c:v>42305</c:v>
                </c:pt>
                <c:pt idx="7220">
                  <c:v>42305</c:v>
                </c:pt>
                <c:pt idx="7221">
                  <c:v>42305</c:v>
                </c:pt>
                <c:pt idx="7222">
                  <c:v>42305</c:v>
                </c:pt>
                <c:pt idx="7223">
                  <c:v>42305</c:v>
                </c:pt>
                <c:pt idx="7224">
                  <c:v>42306</c:v>
                </c:pt>
                <c:pt idx="7225">
                  <c:v>42306</c:v>
                </c:pt>
                <c:pt idx="7226">
                  <c:v>42306</c:v>
                </c:pt>
                <c:pt idx="7227">
                  <c:v>42306</c:v>
                </c:pt>
                <c:pt idx="7228">
                  <c:v>42306</c:v>
                </c:pt>
                <c:pt idx="7229">
                  <c:v>42306</c:v>
                </c:pt>
                <c:pt idx="7230">
                  <c:v>42306</c:v>
                </c:pt>
                <c:pt idx="7231">
                  <c:v>42306</c:v>
                </c:pt>
                <c:pt idx="7232">
                  <c:v>42306</c:v>
                </c:pt>
                <c:pt idx="7233">
                  <c:v>42306</c:v>
                </c:pt>
                <c:pt idx="7234">
                  <c:v>42306</c:v>
                </c:pt>
                <c:pt idx="7235">
                  <c:v>42306</c:v>
                </c:pt>
                <c:pt idx="7236">
                  <c:v>42306</c:v>
                </c:pt>
                <c:pt idx="7237">
                  <c:v>42306</c:v>
                </c:pt>
                <c:pt idx="7238">
                  <c:v>42306</c:v>
                </c:pt>
                <c:pt idx="7239">
                  <c:v>42306</c:v>
                </c:pt>
                <c:pt idx="7240">
                  <c:v>42306</c:v>
                </c:pt>
                <c:pt idx="7241">
                  <c:v>42306</c:v>
                </c:pt>
                <c:pt idx="7242">
                  <c:v>42306</c:v>
                </c:pt>
                <c:pt idx="7243">
                  <c:v>42306</c:v>
                </c:pt>
                <c:pt idx="7244">
                  <c:v>42306</c:v>
                </c:pt>
                <c:pt idx="7245">
                  <c:v>42306</c:v>
                </c:pt>
                <c:pt idx="7246">
                  <c:v>42306</c:v>
                </c:pt>
                <c:pt idx="7247">
                  <c:v>42306</c:v>
                </c:pt>
                <c:pt idx="7248">
                  <c:v>42307</c:v>
                </c:pt>
                <c:pt idx="7249">
                  <c:v>42307</c:v>
                </c:pt>
                <c:pt idx="7250">
                  <c:v>42307</c:v>
                </c:pt>
                <c:pt idx="7251">
                  <c:v>42307</c:v>
                </c:pt>
                <c:pt idx="7252">
                  <c:v>42307</c:v>
                </c:pt>
                <c:pt idx="7253">
                  <c:v>42307</c:v>
                </c:pt>
                <c:pt idx="7254">
                  <c:v>42307</c:v>
                </c:pt>
                <c:pt idx="7255">
                  <c:v>42307</c:v>
                </c:pt>
                <c:pt idx="7256">
                  <c:v>42307</c:v>
                </c:pt>
                <c:pt idx="7257">
                  <c:v>42307</c:v>
                </c:pt>
                <c:pt idx="7258">
                  <c:v>42307</c:v>
                </c:pt>
                <c:pt idx="7259">
                  <c:v>42307</c:v>
                </c:pt>
                <c:pt idx="7260">
                  <c:v>42307</c:v>
                </c:pt>
                <c:pt idx="7261">
                  <c:v>42307</c:v>
                </c:pt>
                <c:pt idx="7262">
                  <c:v>42307</c:v>
                </c:pt>
                <c:pt idx="7263">
                  <c:v>42307</c:v>
                </c:pt>
                <c:pt idx="7264">
                  <c:v>42307</c:v>
                </c:pt>
                <c:pt idx="7265">
                  <c:v>42307</c:v>
                </c:pt>
                <c:pt idx="7266">
                  <c:v>42307</c:v>
                </c:pt>
                <c:pt idx="7267">
                  <c:v>42307</c:v>
                </c:pt>
                <c:pt idx="7268">
                  <c:v>42307</c:v>
                </c:pt>
                <c:pt idx="7269">
                  <c:v>42307</c:v>
                </c:pt>
                <c:pt idx="7270">
                  <c:v>42307</c:v>
                </c:pt>
                <c:pt idx="7271">
                  <c:v>42307</c:v>
                </c:pt>
                <c:pt idx="7272">
                  <c:v>42308</c:v>
                </c:pt>
                <c:pt idx="7273">
                  <c:v>42308</c:v>
                </c:pt>
                <c:pt idx="7274">
                  <c:v>42308</c:v>
                </c:pt>
                <c:pt idx="7275">
                  <c:v>42308</c:v>
                </c:pt>
                <c:pt idx="7276">
                  <c:v>42308</c:v>
                </c:pt>
                <c:pt idx="7277">
                  <c:v>42308</c:v>
                </c:pt>
                <c:pt idx="7278">
                  <c:v>42308</c:v>
                </c:pt>
                <c:pt idx="7279">
                  <c:v>42308</c:v>
                </c:pt>
                <c:pt idx="7280">
                  <c:v>42308</c:v>
                </c:pt>
                <c:pt idx="7281">
                  <c:v>42308</c:v>
                </c:pt>
                <c:pt idx="7282">
                  <c:v>42308</c:v>
                </c:pt>
                <c:pt idx="7283">
                  <c:v>42308</c:v>
                </c:pt>
                <c:pt idx="7284">
                  <c:v>42308</c:v>
                </c:pt>
                <c:pt idx="7285">
                  <c:v>42308</c:v>
                </c:pt>
                <c:pt idx="7286">
                  <c:v>42308</c:v>
                </c:pt>
                <c:pt idx="7287">
                  <c:v>42308</c:v>
                </c:pt>
                <c:pt idx="7288">
                  <c:v>42308</c:v>
                </c:pt>
                <c:pt idx="7289">
                  <c:v>42308</c:v>
                </c:pt>
                <c:pt idx="7290">
                  <c:v>42308</c:v>
                </c:pt>
                <c:pt idx="7291">
                  <c:v>42308</c:v>
                </c:pt>
                <c:pt idx="7292">
                  <c:v>42308</c:v>
                </c:pt>
                <c:pt idx="7293">
                  <c:v>42308</c:v>
                </c:pt>
                <c:pt idx="7294">
                  <c:v>42308</c:v>
                </c:pt>
                <c:pt idx="7295">
                  <c:v>42308</c:v>
                </c:pt>
                <c:pt idx="7296">
                  <c:v>42309</c:v>
                </c:pt>
                <c:pt idx="7297">
                  <c:v>42309</c:v>
                </c:pt>
                <c:pt idx="7298">
                  <c:v>42309</c:v>
                </c:pt>
                <c:pt idx="7299">
                  <c:v>42309</c:v>
                </c:pt>
                <c:pt idx="7300">
                  <c:v>42309</c:v>
                </c:pt>
                <c:pt idx="7301">
                  <c:v>42309</c:v>
                </c:pt>
                <c:pt idx="7302">
                  <c:v>42309</c:v>
                </c:pt>
                <c:pt idx="7303">
                  <c:v>42309</c:v>
                </c:pt>
                <c:pt idx="7304">
                  <c:v>42309</c:v>
                </c:pt>
                <c:pt idx="7305">
                  <c:v>42309</c:v>
                </c:pt>
                <c:pt idx="7306">
                  <c:v>42309</c:v>
                </c:pt>
                <c:pt idx="7307">
                  <c:v>42309</c:v>
                </c:pt>
                <c:pt idx="7308">
                  <c:v>42309</c:v>
                </c:pt>
                <c:pt idx="7309">
                  <c:v>42309</c:v>
                </c:pt>
                <c:pt idx="7310">
                  <c:v>42309</c:v>
                </c:pt>
                <c:pt idx="7311">
                  <c:v>42309</c:v>
                </c:pt>
                <c:pt idx="7312">
                  <c:v>42309</c:v>
                </c:pt>
                <c:pt idx="7313">
                  <c:v>42309</c:v>
                </c:pt>
                <c:pt idx="7314">
                  <c:v>42309</c:v>
                </c:pt>
                <c:pt idx="7315">
                  <c:v>42309</c:v>
                </c:pt>
                <c:pt idx="7316">
                  <c:v>42309</c:v>
                </c:pt>
                <c:pt idx="7317">
                  <c:v>42309</c:v>
                </c:pt>
                <c:pt idx="7318">
                  <c:v>42309</c:v>
                </c:pt>
                <c:pt idx="7319">
                  <c:v>42309</c:v>
                </c:pt>
                <c:pt idx="7320">
                  <c:v>42310</c:v>
                </c:pt>
                <c:pt idx="7321">
                  <c:v>42310</c:v>
                </c:pt>
                <c:pt idx="7322">
                  <c:v>42310</c:v>
                </c:pt>
                <c:pt idx="7323">
                  <c:v>42310</c:v>
                </c:pt>
                <c:pt idx="7324">
                  <c:v>42310</c:v>
                </c:pt>
                <c:pt idx="7325">
                  <c:v>42310</c:v>
                </c:pt>
                <c:pt idx="7326">
                  <c:v>42310</c:v>
                </c:pt>
                <c:pt idx="7327">
                  <c:v>42310</c:v>
                </c:pt>
                <c:pt idx="7328">
                  <c:v>42310</c:v>
                </c:pt>
                <c:pt idx="7329">
                  <c:v>42310</c:v>
                </c:pt>
                <c:pt idx="7330">
                  <c:v>42310</c:v>
                </c:pt>
                <c:pt idx="7331">
                  <c:v>42310</c:v>
                </c:pt>
                <c:pt idx="7332">
                  <c:v>42310</c:v>
                </c:pt>
                <c:pt idx="7333">
                  <c:v>42310</c:v>
                </c:pt>
                <c:pt idx="7334">
                  <c:v>42310</c:v>
                </c:pt>
                <c:pt idx="7335">
                  <c:v>42310</c:v>
                </c:pt>
                <c:pt idx="7336">
                  <c:v>42310</c:v>
                </c:pt>
                <c:pt idx="7337">
                  <c:v>42310</c:v>
                </c:pt>
                <c:pt idx="7338">
                  <c:v>42310</c:v>
                </c:pt>
                <c:pt idx="7339">
                  <c:v>42310</c:v>
                </c:pt>
                <c:pt idx="7340">
                  <c:v>42310</c:v>
                </c:pt>
                <c:pt idx="7341">
                  <c:v>42310</c:v>
                </c:pt>
                <c:pt idx="7342">
                  <c:v>42310</c:v>
                </c:pt>
                <c:pt idx="7343">
                  <c:v>42310</c:v>
                </c:pt>
                <c:pt idx="7344">
                  <c:v>42311</c:v>
                </c:pt>
                <c:pt idx="7345">
                  <c:v>42311</c:v>
                </c:pt>
                <c:pt idx="7346">
                  <c:v>42311</c:v>
                </c:pt>
                <c:pt idx="7347">
                  <c:v>42311</c:v>
                </c:pt>
                <c:pt idx="7348">
                  <c:v>42311</c:v>
                </c:pt>
                <c:pt idx="7349">
                  <c:v>42311</c:v>
                </c:pt>
                <c:pt idx="7350">
                  <c:v>42311</c:v>
                </c:pt>
                <c:pt idx="7351">
                  <c:v>42311</c:v>
                </c:pt>
                <c:pt idx="7352">
                  <c:v>42311</c:v>
                </c:pt>
                <c:pt idx="7353">
                  <c:v>42311</c:v>
                </c:pt>
                <c:pt idx="7354">
                  <c:v>42311</c:v>
                </c:pt>
                <c:pt idx="7355">
                  <c:v>42311</c:v>
                </c:pt>
                <c:pt idx="7356">
                  <c:v>42311</c:v>
                </c:pt>
                <c:pt idx="7357">
                  <c:v>42311</c:v>
                </c:pt>
                <c:pt idx="7358">
                  <c:v>42311</c:v>
                </c:pt>
                <c:pt idx="7359">
                  <c:v>42311</c:v>
                </c:pt>
                <c:pt idx="7360">
                  <c:v>42311</c:v>
                </c:pt>
                <c:pt idx="7361">
                  <c:v>42311</c:v>
                </c:pt>
                <c:pt idx="7362">
                  <c:v>42311</c:v>
                </c:pt>
                <c:pt idx="7363">
                  <c:v>42311</c:v>
                </c:pt>
                <c:pt idx="7364">
                  <c:v>42311</c:v>
                </c:pt>
                <c:pt idx="7365">
                  <c:v>42311</c:v>
                </c:pt>
                <c:pt idx="7366">
                  <c:v>42311</c:v>
                </c:pt>
                <c:pt idx="7367">
                  <c:v>42311</c:v>
                </c:pt>
                <c:pt idx="7368">
                  <c:v>42312</c:v>
                </c:pt>
                <c:pt idx="7369">
                  <c:v>42312</c:v>
                </c:pt>
                <c:pt idx="7370">
                  <c:v>42312</c:v>
                </c:pt>
                <c:pt idx="7371">
                  <c:v>42312</c:v>
                </c:pt>
                <c:pt idx="7372">
                  <c:v>42312</c:v>
                </c:pt>
                <c:pt idx="7373">
                  <c:v>42312</c:v>
                </c:pt>
                <c:pt idx="7374">
                  <c:v>42312</c:v>
                </c:pt>
                <c:pt idx="7375">
                  <c:v>42312</c:v>
                </c:pt>
                <c:pt idx="7376">
                  <c:v>42312</c:v>
                </c:pt>
                <c:pt idx="7377">
                  <c:v>42312</c:v>
                </c:pt>
                <c:pt idx="7378">
                  <c:v>42312</c:v>
                </c:pt>
                <c:pt idx="7379">
                  <c:v>42312</c:v>
                </c:pt>
                <c:pt idx="7380">
                  <c:v>42312</c:v>
                </c:pt>
                <c:pt idx="7381">
                  <c:v>42312</c:v>
                </c:pt>
                <c:pt idx="7382">
                  <c:v>42312</c:v>
                </c:pt>
                <c:pt idx="7383">
                  <c:v>42312</c:v>
                </c:pt>
                <c:pt idx="7384">
                  <c:v>42312</c:v>
                </c:pt>
                <c:pt idx="7385">
                  <c:v>42312</c:v>
                </c:pt>
                <c:pt idx="7386">
                  <c:v>42312</c:v>
                </c:pt>
                <c:pt idx="7387">
                  <c:v>42312</c:v>
                </c:pt>
                <c:pt idx="7388">
                  <c:v>42312</c:v>
                </c:pt>
                <c:pt idx="7389">
                  <c:v>42312</c:v>
                </c:pt>
                <c:pt idx="7390">
                  <c:v>42312</c:v>
                </c:pt>
                <c:pt idx="7391">
                  <c:v>42312</c:v>
                </c:pt>
                <c:pt idx="7392">
                  <c:v>42313</c:v>
                </c:pt>
                <c:pt idx="7393">
                  <c:v>42313</c:v>
                </c:pt>
                <c:pt idx="7394">
                  <c:v>42313</c:v>
                </c:pt>
                <c:pt idx="7395">
                  <c:v>42313</c:v>
                </c:pt>
                <c:pt idx="7396">
                  <c:v>42313</c:v>
                </c:pt>
                <c:pt idx="7397">
                  <c:v>42313</c:v>
                </c:pt>
                <c:pt idx="7398">
                  <c:v>42313</c:v>
                </c:pt>
                <c:pt idx="7399">
                  <c:v>42313</c:v>
                </c:pt>
                <c:pt idx="7400">
                  <c:v>42313</c:v>
                </c:pt>
                <c:pt idx="7401">
                  <c:v>42313</c:v>
                </c:pt>
                <c:pt idx="7402">
                  <c:v>42313</c:v>
                </c:pt>
                <c:pt idx="7403">
                  <c:v>42313</c:v>
                </c:pt>
                <c:pt idx="7404">
                  <c:v>42313</c:v>
                </c:pt>
                <c:pt idx="7405">
                  <c:v>42313</c:v>
                </c:pt>
                <c:pt idx="7406">
                  <c:v>42313</c:v>
                </c:pt>
                <c:pt idx="7407">
                  <c:v>42313</c:v>
                </c:pt>
                <c:pt idx="7408">
                  <c:v>42313</c:v>
                </c:pt>
                <c:pt idx="7409">
                  <c:v>42313</c:v>
                </c:pt>
                <c:pt idx="7410">
                  <c:v>42313</c:v>
                </c:pt>
                <c:pt idx="7411">
                  <c:v>42313</c:v>
                </c:pt>
                <c:pt idx="7412">
                  <c:v>42313</c:v>
                </c:pt>
                <c:pt idx="7413">
                  <c:v>42313</c:v>
                </c:pt>
                <c:pt idx="7414">
                  <c:v>42313</c:v>
                </c:pt>
                <c:pt idx="7415">
                  <c:v>42313</c:v>
                </c:pt>
                <c:pt idx="7416">
                  <c:v>42314</c:v>
                </c:pt>
                <c:pt idx="7417">
                  <c:v>42314</c:v>
                </c:pt>
                <c:pt idx="7418">
                  <c:v>42314</c:v>
                </c:pt>
                <c:pt idx="7419">
                  <c:v>42314</c:v>
                </c:pt>
                <c:pt idx="7420">
                  <c:v>42314</c:v>
                </c:pt>
                <c:pt idx="7421">
                  <c:v>42314</c:v>
                </c:pt>
                <c:pt idx="7422">
                  <c:v>42314</c:v>
                </c:pt>
                <c:pt idx="7423">
                  <c:v>42314</c:v>
                </c:pt>
                <c:pt idx="7424">
                  <c:v>42314</c:v>
                </c:pt>
                <c:pt idx="7425">
                  <c:v>42314</c:v>
                </c:pt>
                <c:pt idx="7426">
                  <c:v>42314</c:v>
                </c:pt>
                <c:pt idx="7427">
                  <c:v>42314</c:v>
                </c:pt>
                <c:pt idx="7428">
                  <c:v>42314</c:v>
                </c:pt>
                <c:pt idx="7429">
                  <c:v>42314</c:v>
                </c:pt>
                <c:pt idx="7430">
                  <c:v>42314</c:v>
                </c:pt>
                <c:pt idx="7431">
                  <c:v>42314</c:v>
                </c:pt>
                <c:pt idx="7432">
                  <c:v>42314</c:v>
                </c:pt>
                <c:pt idx="7433">
                  <c:v>42314</c:v>
                </c:pt>
                <c:pt idx="7434">
                  <c:v>42314</c:v>
                </c:pt>
                <c:pt idx="7435">
                  <c:v>42314</c:v>
                </c:pt>
                <c:pt idx="7436">
                  <c:v>42314</c:v>
                </c:pt>
                <c:pt idx="7437">
                  <c:v>42314</c:v>
                </c:pt>
                <c:pt idx="7438">
                  <c:v>42314</c:v>
                </c:pt>
                <c:pt idx="7439">
                  <c:v>42314</c:v>
                </c:pt>
                <c:pt idx="7440">
                  <c:v>42315</c:v>
                </c:pt>
                <c:pt idx="7441">
                  <c:v>42315</c:v>
                </c:pt>
                <c:pt idx="7442">
                  <c:v>42315</c:v>
                </c:pt>
                <c:pt idx="7443">
                  <c:v>42315</c:v>
                </c:pt>
                <c:pt idx="7444">
                  <c:v>42315</c:v>
                </c:pt>
                <c:pt idx="7445">
                  <c:v>42315</c:v>
                </c:pt>
                <c:pt idx="7446">
                  <c:v>42315</c:v>
                </c:pt>
                <c:pt idx="7447">
                  <c:v>42315</c:v>
                </c:pt>
                <c:pt idx="7448">
                  <c:v>42315</c:v>
                </c:pt>
                <c:pt idx="7449">
                  <c:v>42315</c:v>
                </c:pt>
                <c:pt idx="7450">
                  <c:v>42315</c:v>
                </c:pt>
                <c:pt idx="7451">
                  <c:v>42315</c:v>
                </c:pt>
                <c:pt idx="7452">
                  <c:v>42315</c:v>
                </c:pt>
                <c:pt idx="7453">
                  <c:v>42315</c:v>
                </c:pt>
                <c:pt idx="7454">
                  <c:v>42315</c:v>
                </c:pt>
                <c:pt idx="7455">
                  <c:v>42315</c:v>
                </c:pt>
                <c:pt idx="7456">
                  <c:v>42315</c:v>
                </c:pt>
                <c:pt idx="7457">
                  <c:v>42315</c:v>
                </c:pt>
                <c:pt idx="7458">
                  <c:v>42315</c:v>
                </c:pt>
                <c:pt idx="7459">
                  <c:v>42315</c:v>
                </c:pt>
                <c:pt idx="7460">
                  <c:v>42315</c:v>
                </c:pt>
                <c:pt idx="7461">
                  <c:v>42315</c:v>
                </c:pt>
                <c:pt idx="7462">
                  <c:v>42315</c:v>
                </c:pt>
                <c:pt idx="7463">
                  <c:v>42315</c:v>
                </c:pt>
                <c:pt idx="7464">
                  <c:v>42316</c:v>
                </c:pt>
                <c:pt idx="7465">
                  <c:v>42316</c:v>
                </c:pt>
                <c:pt idx="7466">
                  <c:v>42316</c:v>
                </c:pt>
                <c:pt idx="7467">
                  <c:v>42316</c:v>
                </c:pt>
                <c:pt idx="7468">
                  <c:v>42316</c:v>
                </c:pt>
                <c:pt idx="7469">
                  <c:v>42316</c:v>
                </c:pt>
                <c:pt idx="7470">
                  <c:v>42316</c:v>
                </c:pt>
                <c:pt idx="7471">
                  <c:v>42316</c:v>
                </c:pt>
                <c:pt idx="7472">
                  <c:v>42316</c:v>
                </c:pt>
                <c:pt idx="7473">
                  <c:v>42316</c:v>
                </c:pt>
                <c:pt idx="7474">
                  <c:v>42316</c:v>
                </c:pt>
                <c:pt idx="7475">
                  <c:v>42316</c:v>
                </c:pt>
                <c:pt idx="7476">
                  <c:v>42316</c:v>
                </c:pt>
                <c:pt idx="7477">
                  <c:v>42316</c:v>
                </c:pt>
                <c:pt idx="7478">
                  <c:v>42316</c:v>
                </c:pt>
                <c:pt idx="7479">
                  <c:v>42316</c:v>
                </c:pt>
                <c:pt idx="7480">
                  <c:v>42316</c:v>
                </c:pt>
                <c:pt idx="7481">
                  <c:v>42316</c:v>
                </c:pt>
                <c:pt idx="7482">
                  <c:v>42316</c:v>
                </c:pt>
                <c:pt idx="7483">
                  <c:v>42316</c:v>
                </c:pt>
                <c:pt idx="7484">
                  <c:v>42316</c:v>
                </c:pt>
                <c:pt idx="7485">
                  <c:v>42316</c:v>
                </c:pt>
                <c:pt idx="7486">
                  <c:v>42316</c:v>
                </c:pt>
                <c:pt idx="7487">
                  <c:v>42316</c:v>
                </c:pt>
                <c:pt idx="7488">
                  <c:v>42317</c:v>
                </c:pt>
                <c:pt idx="7489">
                  <c:v>42317</c:v>
                </c:pt>
                <c:pt idx="7490">
                  <c:v>42317</c:v>
                </c:pt>
                <c:pt idx="7491">
                  <c:v>42317</c:v>
                </c:pt>
                <c:pt idx="7492">
                  <c:v>42317</c:v>
                </c:pt>
                <c:pt idx="7493">
                  <c:v>42317</c:v>
                </c:pt>
                <c:pt idx="7494">
                  <c:v>42317</c:v>
                </c:pt>
                <c:pt idx="7495">
                  <c:v>42317</c:v>
                </c:pt>
                <c:pt idx="7496">
                  <c:v>42317</c:v>
                </c:pt>
                <c:pt idx="7497">
                  <c:v>42317</c:v>
                </c:pt>
                <c:pt idx="7498">
                  <c:v>42317</c:v>
                </c:pt>
                <c:pt idx="7499">
                  <c:v>42317</c:v>
                </c:pt>
                <c:pt idx="7500">
                  <c:v>42317</c:v>
                </c:pt>
                <c:pt idx="7501">
                  <c:v>42317</c:v>
                </c:pt>
                <c:pt idx="7502">
                  <c:v>42317</c:v>
                </c:pt>
                <c:pt idx="7503">
                  <c:v>42317</c:v>
                </c:pt>
                <c:pt idx="7504">
                  <c:v>42317</c:v>
                </c:pt>
                <c:pt idx="7505">
                  <c:v>42317</c:v>
                </c:pt>
                <c:pt idx="7506">
                  <c:v>42317</c:v>
                </c:pt>
                <c:pt idx="7507">
                  <c:v>42317</c:v>
                </c:pt>
                <c:pt idx="7508">
                  <c:v>42317</c:v>
                </c:pt>
                <c:pt idx="7509">
                  <c:v>42317</c:v>
                </c:pt>
                <c:pt idx="7510">
                  <c:v>42317</c:v>
                </c:pt>
                <c:pt idx="7511">
                  <c:v>42317</c:v>
                </c:pt>
                <c:pt idx="7512">
                  <c:v>42318</c:v>
                </c:pt>
                <c:pt idx="7513">
                  <c:v>42318</c:v>
                </c:pt>
                <c:pt idx="7514">
                  <c:v>42318</c:v>
                </c:pt>
                <c:pt idx="7515">
                  <c:v>42318</c:v>
                </c:pt>
                <c:pt idx="7516">
                  <c:v>42318</c:v>
                </c:pt>
                <c:pt idx="7517">
                  <c:v>42318</c:v>
                </c:pt>
                <c:pt idx="7518">
                  <c:v>42318</c:v>
                </c:pt>
                <c:pt idx="7519">
                  <c:v>42318</c:v>
                </c:pt>
                <c:pt idx="7520">
                  <c:v>42318</c:v>
                </c:pt>
                <c:pt idx="7521">
                  <c:v>42318</c:v>
                </c:pt>
                <c:pt idx="7522">
                  <c:v>42318</c:v>
                </c:pt>
                <c:pt idx="7523">
                  <c:v>42318</c:v>
                </c:pt>
                <c:pt idx="7524">
                  <c:v>42318</c:v>
                </c:pt>
                <c:pt idx="7525">
                  <c:v>42318</c:v>
                </c:pt>
                <c:pt idx="7526">
                  <c:v>42318</c:v>
                </c:pt>
                <c:pt idx="7527">
                  <c:v>42318</c:v>
                </c:pt>
                <c:pt idx="7528">
                  <c:v>42318</c:v>
                </c:pt>
                <c:pt idx="7529">
                  <c:v>42318</c:v>
                </c:pt>
                <c:pt idx="7530">
                  <c:v>42318</c:v>
                </c:pt>
                <c:pt idx="7531">
                  <c:v>42318</c:v>
                </c:pt>
                <c:pt idx="7532">
                  <c:v>42318</c:v>
                </c:pt>
                <c:pt idx="7533">
                  <c:v>42318</c:v>
                </c:pt>
                <c:pt idx="7534">
                  <c:v>42318</c:v>
                </c:pt>
                <c:pt idx="7535">
                  <c:v>42318</c:v>
                </c:pt>
                <c:pt idx="7536">
                  <c:v>42319</c:v>
                </c:pt>
                <c:pt idx="7537">
                  <c:v>42319</c:v>
                </c:pt>
                <c:pt idx="7538">
                  <c:v>42319</c:v>
                </c:pt>
                <c:pt idx="7539">
                  <c:v>42319</c:v>
                </c:pt>
                <c:pt idx="7540">
                  <c:v>42319</c:v>
                </c:pt>
                <c:pt idx="7541">
                  <c:v>42319</c:v>
                </c:pt>
                <c:pt idx="7542">
                  <c:v>42319</c:v>
                </c:pt>
                <c:pt idx="7543">
                  <c:v>42319</c:v>
                </c:pt>
                <c:pt idx="7544">
                  <c:v>42319</c:v>
                </c:pt>
                <c:pt idx="7545">
                  <c:v>42319</c:v>
                </c:pt>
                <c:pt idx="7546">
                  <c:v>42319</c:v>
                </c:pt>
                <c:pt idx="7547">
                  <c:v>42319</c:v>
                </c:pt>
                <c:pt idx="7548">
                  <c:v>42319</c:v>
                </c:pt>
                <c:pt idx="7549">
                  <c:v>42319</c:v>
                </c:pt>
                <c:pt idx="7550">
                  <c:v>42319</c:v>
                </c:pt>
                <c:pt idx="7551">
                  <c:v>42319</c:v>
                </c:pt>
                <c:pt idx="7552">
                  <c:v>42319</c:v>
                </c:pt>
                <c:pt idx="7553">
                  <c:v>42319</c:v>
                </c:pt>
                <c:pt idx="7554">
                  <c:v>42319</c:v>
                </c:pt>
                <c:pt idx="7555">
                  <c:v>42319</c:v>
                </c:pt>
                <c:pt idx="7556">
                  <c:v>42319</c:v>
                </c:pt>
                <c:pt idx="7557">
                  <c:v>42319</c:v>
                </c:pt>
                <c:pt idx="7558">
                  <c:v>42319</c:v>
                </c:pt>
                <c:pt idx="7559">
                  <c:v>42319</c:v>
                </c:pt>
                <c:pt idx="7560">
                  <c:v>42320</c:v>
                </c:pt>
                <c:pt idx="7561">
                  <c:v>42320</c:v>
                </c:pt>
                <c:pt idx="7562">
                  <c:v>42320</c:v>
                </c:pt>
                <c:pt idx="7563">
                  <c:v>42320</c:v>
                </c:pt>
                <c:pt idx="7564">
                  <c:v>42320</c:v>
                </c:pt>
                <c:pt idx="7565">
                  <c:v>42320</c:v>
                </c:pt>
                <c:pt idx="7566">
                  <c:v>42320</c:v>
                </c:pt>
                <c:pt idx="7567">
                  <c:v>42320</c:v>
                </c:pt>
                <c:pt idx="7568">
                  <c:v>42320</c:v>
                </c:pt>
                <c:pt idx="7569">
                  <c:v>42320</c:v>
                </c:pt>
                <c:pt idx="7570">
                  <c:v>42320</c:v>
                </c:pt>
                <c:pt idx="7571">
                  <c:v>42320</c:v>
                </c:pt>
                <c:pt idx="7572">
                  <c:v>42320</c:v>
                </c:pt>
                <c:pt idx="7573">
                  <c:v>42320</c:v>
                </c:pt>
                <c:pt idx="7574">
                  <c:v>42320</c:v>
                </c:pt>
                <c:pt idx="7575">
                  <c:v>42320</c:v>
                </c:pt>
                <c:pt idx="7576">
                  <c:v>42320</c:v>
                </c:pt>
                <c:pt idx="7577">
                  <c:v>42320</c:v>
                </c:pt>
                <c:pt idx="7578">
                  <c:v>42320</c:v>
                </c:pt>
                <c:pt idx="7579">
                  <c:v>42320</c:v>
                </c:pt>
                <c:pt idx="7580">
                  <c:v>42320</c:v>
                </c:pt>
                <c:pt idx="7581">
                  <c:v>42320</c:v>
                </c:pt>
                <c:pt idx="7582">
                  <c:v>42320</c:v>
                </c:pt>
                <c:pt idx="7583">
                  <c:v>42320</c:v>
                </c:pt>
                <c:pt idx="7584">
                  <c:v>42321</c:v>
                </c:pt>
                <c:pt idx="7585">
                  <c:v>42321</c:v>
                </c:pt>
                <c:pt idx="7586">
                  <c:v>42321</c:v>
                </c:pt>
                <c:pt idx="7587">
                  <c:v>42321</c:v>
                </c:pt>
                <c:pt idx="7588">
                  <c:v>42321</c:v>
                </c:pt>
                <c:pt idx="7589">
                  <c:v>42321</c:v>
                </c:pt>
                <c:pt idx="7590">
                  <c:v>42321</c:v>
                </c:pt>
                <c:pt idx="7591">
                  <c:v>42321</c:v>
                </c:pt>
                <c:pt idx="7592">
                  <c:v>42321</c:v>
                </c:pt>
                <c:pt idx="7593">
                  <c:v>42321</c:v>
                </c:pt>
                <c:pt idx="7594">
                  <c:v>42321</c:v>
                </c:pt>
                <c:pt idx="7595">
                  <c:v>42321</c:v>
                </c:pt>
                <c:pt idx="7596">
                  <c:v>42321</c:v>
                </c:pt>
                <c:pt idx="7597">
                  <c:v>42321</c:v>
                </c:pt>
                <c:pt idx="7598">
                  <c:v>42321</c:v>
                </c:pt>
                <c:pt idx="7599">
                  <c:v>42321</c:v>
                </c:pt>
                <c:pt idx="7600">
                  <c:v>42321</c:v>
                </c:pt>
                <c:pt idx="7601">
                  <c:v>42321</c:v>
                </c:pt>
                <c:pt idx="7602">
                  <c:v>42321</c:v>
                </c:pt>
                <c:pt idx="7603">
                  <c:v>42321</c:v>
                </c:pt>
                <c:pt idx="7604">
                  <c:v>42321</c:v>
                </c:pt>
                <c:pt idx="7605">
                  <c:v>42321</c:v>
                </c:pt>
                <c:pt idx="7606">
                  <c:v>42321</c:v>
                </c:pt>
                <c:pt idx="7607">
                  <c:v>42321</c:v>
                </c:pt>
                <c:pt idx="7608">
                  <c:v>42322</c:v>
                </c:pt>
                <c:pt idx="7609">
                  <c:v>42322</c:v>
                </c:pt>
                <c:pt idx="7610">
                  <c:v>42322</c:v>
                </c:pt>
                <c:pt idx="7611">
                  <c:v>42322</c:v>
                </c:pt>
                <c:pt idx="7612">
                  <c:v>42322</c:v>
                </c:pt>
                <c:pt idx="7613">
                  <c:v>42322</c:v>
                </c:pt>
                <c:pt idx="7614">
                  <c:v>42322</c:v>
                </c:pt>
                <c:pt idx="7615">
                  <c:v>42322</c:v>
                </c:pt>
                <c:pt idx="7616">
                  <c:v>42322</c:v>
                </c:pt>
                <c:pt idx="7617">
                  <c:v>42322</c:v>
                </c:pt>
                <c:pt idx="7618">
                  <c:v>42322</c:v>
                </c:pt>
                <c:pt idx="7619">
                  <c:v>42322</c:v>
                </c:pt>
                <c:pt idx="7620">
                  <c:v>42322</c:v>
                </c:pt>
                <c:pt idx="7621">
                  <c:v>42322</c:v>
                </c:pt>
                <c:pt idx="7622">
                  <c:v>42322</c:v>
                </c:pt>
                <c:pt idx="7623">
                  <c:v>42322</c:v>
                </c:pt>
                <c:pt idx="7624">
                  <c:v>42322</c:v>
                </c:pt>
                <c:pt idx="7625">
                  <c:v>42322</c:v>
                </c:pt>
                <c:pt idx="7626">
                  <c:v>42322</c:v>
                </c:pt>
                <c:pt idx="7627">
                  <c:v>42322</c:v>
                </c:pt>
                <c:pt idx="7628">
                  <c:v>42322</c:v>
                </c:pt>
                <c:pt idx="7629">
                  <c:v>42322</c:v>
                </c:pt>
                <c:pt idx="7630">
                  <c:v>42322</c:v>
                </c:pt>
                <c:pt idx="7631">
                  <c:v>42322</c:v>
                </c:pt>
                <c:pt idx="7632">
                  <c:v>42323</c:v>
                </c:pt>
                <c:pt idx="7633">
                  <c:v>42323</c:v>
                </c:pt>
                <c:pt idx="7634">
                  <c:v>42323</c:v>
                </c:pt>
                <c:pt idx="7635">
                  <c:v>42323</c:v>
                </c:pt>
                <c:pt idx="7636">
                  <c:v>42323</c:v>
                </c:pt>
                <c:pt idx="7637">
                  <c:v>42323</c:v>
                </c:pt>
                <c:pt idx="7638">
                  <c:v>42323</c:v>
                </c:pt>
                <c:pt idx="7639">
                  <c:v>42323</c:v>
                </c:pt>
                <c:pt idx="7640">
                  <c:v>42323</c:v>
                </c:pt>
                <c:pt idx="7641">
                  <c:v>42323</c:v>
                </c:pt>
                <c:pt idx="7642">
                  <c:v>42323</c:v>
                </c:pt>
                <c:pt idx="7643">
                  <c:v>42323</c:v>
                </c:pt>
                <c:pt idx="7644">
                  <c:v>42323</c:v>
                </c:pt>
                <c:pt idx="7645">
                  <c:v>42323</c:v>
                </c:pt>
                <c:pt idx="7646">
                  <c:v>42323</c:v>
                </c:pt>
                <c:pt idx="7647">
                  <c:v>42323</c:v>
                </c:pt>
                <c:pt idx="7648">
                  <c:v>42323</c:v>
                </c:pt>
                <c:pt idx="7649">
                  <c:v>42323</c:v>
                </c:pt>
                <c:pt idx="7650">
                  <c:v>42323</c:v>
                </c:pt>
                <c:pt idx="7651">
                  <c:v>42323</c:v>
                </c:pt>
                <c:pt idx="7652">
                  <c:v>42323</c:v>
                </c:pt>
                <c:pt idx="7653">
                  <c:v>42323</c:v>
                </c:pt>
                <c:pt idx="7654">
                  <c:v>42323</c:v>
                </c:pt>
                <c:pt idx="7655">
                  <c:v>42323</c:v>
                </c:pt>
                <c:pt idx="7656">
                  <c:v>42324</c:v>
                </c:pt>
                <c:pt idx="7657">
                  <c:v>42324</c:v>
                </c:pt>
                <c:pt idx="7658">
                  <c:v>42324</c:v>
                </c:pt>
                <c:pt idx="7659">
                  <c:v>42324</c:v>
                </c:pt>
                <c:pt idx="7660">
                  <c:v>42324</c:v>
                </c:pt>
                <c:pt idx="7661">
                  <c:v>42324</c:v>
                </c:pt>
                <c:pt idx="7662">
                  <c:v>42324</c:v>
                </c:pt>
                <c:pt idx="7663">
                  <c:v>42324</c:v>
                </c:pt>
                <c:pt idx="7664">
                  <c:v>42324</c:v>
                </c:pt>
                <c:pt idx="7665">
                  <c:v>42324</c:v>
                </c:pt>
                <c:pt idx="7666">
                  <c:v>42324</c:v>
                </c:pt>
                <c:pt idx="7667">
                  <c:v>42324</c:v>
                </c:pt>
                <c:pt idx="7668">
                  <c:v>42324</c:v>
                </c:pt>
                <c:pt idx="7669">
                  <c:v>42324</c:v>
                </c:pt>
                <c:pt idx="7670">
                  <c:v>42324</c:v>
                </c:pt>
                <c:pt idx="7671">
                  <c:v>42324</c:v>
                </c:pt>
                <c:pt idx="7672">
                  <c:v>42324</c:v>
                </c:pt>
                <c:pt idx="7673">
                  <c:v>42324</c:v>
                </c:pt>
                <c:pt idx="7674">
                  <c:v>42324</c:v>
                </c:pt>
                <c:pt idx="7675">
                  <c:v>42324</c:v>
                </c:pt>
                <c:pt idx="7676">
                  <c:v>42324</c:v>
                </c:pt>
                <c:pt idx="7677">
                  <c:v>42324</c:v>
                </c:pt>
                <c:pt idx="7678">
                  <c:v>42324</c:v>
                </c:pt>
                <c:pt idx="7679">
                  <c:v>42324</c:v>
                </c:pt>
                <c:pt idx="7680">
                  <c:v>42325</c:v>
                </c:pt>
                <c:pt idx="7681">
                  <c:v>42325</c:v>
                </c:pt>
                <c:pt idx="7682">
                  <c:v>42325</c:v>
                </c:pt>
                <c:pt idx="7683">
                  <c:v>42325</c:v>
                </c:pt>
                <c:pt idx="7684">
                  <c:v>42325</c:v>
                </c:pt>
                <c:pt idx="7685">
                  <c:v>42325</c:v>
                </c:pt>
                <c:pt idx="7686">
                  <c:v>42325</c:v>
                </c:pt>
                <c:pt idx="7687">
                  <c:v>42325</c:v>
                </c:pt>
                <c:pt idx="7688">
                  <c:v>42325</c:v>
                </c:pt>
                <c:pt idx="7689">
                  <c:v>42325</c:v>
                </c:pt>
                <c:pt idx="7690">
                  <c:v>42325</c:v>
                </c:pt>
                <c:pt idx="7691">
                  <c:v>42325</c:v>
                </c:pt>
                <c:pt idx="7692">
                  <c:v>42325</c:v>
                </c:pt>
                <c:pt idx="7693">
                  <c:v>42325</c:v>
                </c:pt>
                <c:pt idx="7694">
                  <c:v>42325</c:v>
                </c:pt>
                <c:pt idx="7695">
                  <c:v>42325</c:v>
                </c:pt>
                <c:pt idx="7696">
                  <c:v>42325</c:v>
                </c:pt>
                <c:pt idx="7697">
                  <c:v>42325</c:v>
                </c:pt>
                <c:pt idx="7698">
                  <c:v>42325</c:v>
                </c:pt>
                <c:pt idx="7699">
                  <c:v>42325</c:v>
                </c:pt>
                <c:pt idx="7700">
                  <c:v>42325</c:v>
                </c:pt>
                <c:pt idx="7701">
                  <c:v>42325</c:v>
                </c:pt>
                <c:pt idx="7702">
                  <c:v>42325</c:v>
                </c:pt>
                <c:pt idx="7703">
                  <c:v>42325</c:v>
                </c:pt>
                <c:pt idx="7704">
                  <c:v>42326</c:v>
                </c:pt>
                <c:pt idx="7705">
                  <c:v>42326</c:v>
                </c:pt>
                <c:pt idx="7706">
                  <c:v>42326</c:v>
                </c:pt>
                <c:pt idx="7707">
                  <c:v>42326</c:v>
                </c:pt>
                <c:pt idx="7708">
                  <c:v>42326</c:v>
                </c:pt>
                <c:pt idx="7709">
                  <c:v>42326</c:v>
                </c:pt>
                <c:pt idx="7710">
                  <c:v>42326</c:v>
                </c:pt>
                <c:pt idx="7711">
                  <c:v>42326</c:v>
                </c:pt>
                <c:pt idx="7712">
                  <c:v>42326</c:v>
                </c:pt>
                <c:pt idx="7713">
                  <c:v>42326</c:v>
                </c:pt>
                <c:pt idx="7714">
                  <c:v>42326</c:v>
                </c:pt>
                <c:pt idx="7715">
                  <c:v>42326</c:v>
                </c:pt>
                <c:pt idx="7716">
                  <c:v>42326</c:v>
                </c:pt>
                <c:pt idx="7717">
                  <c:v>42326</c:v>
                </c:pt>
                <c:pt idx="7718">
                  <c:v>42326</c:v>
                </c:pt>
                <c:pt idx="7719">
                  <c:v>42326</c:v>
                </c:pt>
                <c:pt idx="7720">
                  <c:v>42326</c:v>
                </c:pt>
                <c:pt idx="7721">
                  <c:v>42326</c:v>
                </c:pt>
                <c:pt idx="7722">
                  <c:v>42326</c:v>
                </c:pt>
                <c:pt idx="7723">
                  <c:v>42326</c:v>
                </c:pt>
                <c:pt idx="7724">
                  <c:v>42326</c:v>
                </c:pt>
                <c:pt idx="7725">
                  <c:v>42326</c:v>
                </c:pt>
                <c:pt idx="7726">
                  <c:v>42326</c:v>
                </c:pt>
                <c:pt idx="7727">
                  <c:v>42326</c:v>
                </c:pt>
                <c:pt idx="7728">
                  <c:v>42327</c:v>
                </c:pt>
                <c:pt idx="7729">
                  <c:v>42327</c:v>
                </c:pt>
                <c:pt idx="7730">
                  <c:v>42327</c:v>
                </c:pt>
                <c:pt idx="7731">
                  <c:v>42327</c:v>
                </c:pt>
                <c:pt idx="7732">
                  <c:v>42327</c:v>
                </c:pt>
                <c:pt idx="7733">
                  <c:v>42327</c:v>
                </c:pt>
                <c:pt idx="7734">
                  <c:v>42327</c:v>
                </c:pt>
                <c:pt idx="7735">
                  <c:v>42327</c:v>
                </c:pt>
                <c:pt idx="7736">
                  <c:v>42327</c:v>
                </c:pt>
                <c:pt idx="7737">
                  <c:v>42327</c:v>
                </c:pt>
                <c:pt idx="7738">
                  <c:v>42327</c:v>
                </c:pt>
                <c:pt idx="7739">
                  <c:v>42327</c:v>
                </c:pt>
                <c:pt idx="7740">
                  <c:v>42327</c:v>
                </c:pt>
                <c:pt idx="7741">
                  <c:v>42327</c:v>
                </c:pt>
                <c:pt idx="7742">
                  <c:v>42327</c:v>
                </c:pt>
                <c:pt idx="7743">
                  <c:v>42327</c:v>
                </c:pt>
                <c:pt idx="7744">
                  <c:v>42327</c:v>
                </c:pt>
                <c:pt idx="7745">
                  <c:v>42327</c:v>
                </c:pt>
                <c:pt idx="7746">
                  <c:v>42327</c:v>
                </c:pt>
                <c:pt idx="7747">
                  <c:v>42327</c:v>
                </c:pt>
                <c:pt idx="7748">
                  <c:v>42327</c:v>
                </c:pt>
                <c:pt idx="7749">
                  <c:v>42327</c:v>
                </c:pt>
                <c:pt idx="7750">
                  <c:v>42327</c:v>
                </c:pt>
                <c:pt idx="7751">
                  <c:v>42327</c:v>
                </c:pt>
                <c:pt idx="7752">
                  <c:v>42328</c:v>
                </c:pt>
                <c:pt idx="7753">
                  <c:v>42328</c:v>
                </c:pt>
                <c:pt idx="7754">
                  <c:v>42328</c:v>
                </c:pt>
                <c:pt idx="7755">
                  <c:v>42328</c:v>
                </c:pt>
                <c:pt idx="7756">
                  <c:v>42328</c:v>
                </c:pt>
                <c:pt idx="7757">
                  <c:v>42328</c:v>
                </c:pt>
                <c:pt idx="7758">
                  <c:v>42328</c:v>
                </c:pt>
                <c:pt idx="7759">
                  <c:v>42328</c:v>
                </c:pt>
                <c:pt idx="7760">
                  <c:v>42328</c:v>
                </c:pt>
                <c:pt idx="7761">
                  <c:v>42328</c:v>
                </c:pt>
                <c:pt idx="7762">
                  <c:v>42328</c:v>
                </c:pt>
                <c:pt idx="7763">
                  <c:v>42328</c:v>
                </c:pt>
                <c:pt idx="7764">
                  <c:v>42328</c:v>
                </c:pt>
                <c:pt idx="7765">
                  <c:v>42328</c:v>
                </c:pt>
                <c:pt idx="7766">
                  <c:v>42328</c:v>
                </c:pt>
                <c:pt idx="7767">
                  <c:v>42328</c:v>
                </c:pt>
                <c:pt idx="7768">
                  <c:v>42328</c:v>
                </c:pt>
                <c:pt idx="7769">
                  <c:v>42328</c:v>
                </c:pt>
                <c:pt idx="7770">
                  <c:v>42328</c:v>
                </c:pt>
                <c:pt idx="7771">
                  <c:v>42328</c:v>
                </c:pt>
                <c:pt idx="7772">
                  <c:v>42328</c:v>
                </c:pt>
                <c:pt idx="7773">
                  <c:v>42328</c:v>
                </c:pt>
                <c:pt idx="7774">
                  <c:v>42328</c:v>
                </c:pt>
                <c:pt idx="7775">
                  <c:v>42328</c:v>
                </c:pt>
                <c:pt idx="7776">
                  <c:v>42329</c:v>
                </c:pt>
                <c:pt idx="7777">
                  <c:v>42329</c:v>
                </c:pt>
                <c:pt idx="7778">
                  <c:v>42329</c:v>
                </c:pt>
                <c:pt idx="7779">
                  <c:v>42329</c:v>
                </c:pt>
                <c:pt idx="7780">
                  <c:v>42329</c:v>
                </c:pt>
                <c:pt idx="7781">
                  <c:v>42329</c:v>
                </c:pt>
                <c:pt idx="7782">
                  <c:v>42329</c:v>
                </c:pt>
                <c:pt idx="7783">
                  <c:v>42329</c:v>
                </c:pt>
                <c:pt idx="7784">
                  <c:v>42329</c:v>
                </c:pt>
                <c:pt idx="7785">
                  <c:v>42329</c:v>
                </c:pt>
                <c:pt idx="7786">
                  <c:v>42329</c:v>
                </c:pt>
                <c:pt idx="7787">
                  <c:v>42329</c:v>
                </c:pt>
                <c:pt idx="7788">
                  <c:v>42329</c:v>
                </c:pt>
                <c:pt idx="7789">
                  <c:v>42329</c:v>
                </c:pt>
                <c:pt idx="7790">
                  <c:v>42329</c:v>
                </c:pt>
                <c:pt idx="7791">
                  <c:v>42329</c:v>
                </c:pt>
                <c:pt idx="7792">
                  <c:v>42329</c:v>
                </c:pt>
                <c:pt idx="7793">
                  <c:v>42329</c:v>
                </c:pt>
                <c:pt idx="7794">
                  <c:v>42329</c:v>
                </c:pt>
                <c:pt idx="7795">
                  <c:v>42329</c:v>
                </c:pt>
                <c:pt idx="7796">
                  <c:v>42329</c:v>
                </c:pt>
                <c:pt idx="7797">
                  <c:v>42329</c:v>
                </c:pt>
                <c:pt idx="7798">
                  <c:v>42329</c:v>
                </c:pt>
                <c:pt idx="7799">
                  <c:v>42329</c:v>
                </c:pt>
                <c:pt idx="7800">
                  <c:v>42330</c:v>
                </c:pt>
                <c:pt idx="7801">
                  <c:v>42330</c:v>
                </c:pt>
                <c:pt idx="7802">
                  <c:v>42330</c:v>
                </c:pt>
                <c:pt idx="7803">
                  <c:v>42330</c:v>
                </c:pt>
                <c:pt idx="7804">
                  <c:v>42330</c:v>
                </c:pt>
                <c:pt idx="7805">
                  <c:v>42330</c:v>
                </c:pt>
                <c:pt idx="7806">
                  <c:v>42330</c:v>
                </c:pt>
                <c:pt idx="7807">
                  <c:v>42330</c:v>
                </c:pt>
                <c:pt idx="7808">
                  <c:v>42330</c:v>
                </c:pt>
                <c:pt idx="7809">
                  <c:v>42330</c:v>
                </c:pt>
                <c:pt idx="7810">
                  <c:v>42330</c:v>
                </c:pt>
                <c:pt idx="7811">
                  <c:v>42330</c:v>
                </c:pt>
                <c:pt idx="7812">
                  <c:v>42330</c:v>
                </c:pt>
                <c:pt idx="7813">
                  <c:v>42330</c:v>
                </c:pt>
                <c:pt idx="7814">
                  <c:v>42330</c:v>
                </c:pt>
                <c:pt idx="7815">
                  <c:v>42330</c:v>
                </c:pt>
                <c:pt idx="7816">
                  <c:v>42330</c:v>
                </c:pt>
                <c:pt idx="7817">
                  <c:v>42330</c:v>
                </c:pt>
                <c:pt idx="7818">
                  <c:v>42330</c:v>
                </c:pt>
                <c:pt idx="7819">
                  <c:v>42330</c:v>
                </c:pt>
                <c:pt idx="7820">
                  <c:v>42330</c:v>
                </c:pt>
                <c:pt idx="7821">
                  <c:v>42330</c:v>
                </c:pt>
                <c:pt idx="7822">
                  <c:v>42330</c:v>
                </c:pt>
                <c:pt idx="7823">
                  <c:v>42330</c:v>
                </c:pt>
                <c:pt idx="7824">
                  <c:v>42331</c:v>
                </c:pt>
                <c:pt idx="7825">
                  <c:v>42331</c:v>
                </c:pt>
                <c:pt idx="7826">
                  <c:v>42331</c:v>
                </c:pt>
                <c:pt idx="7827">
                  <c:v>42331</c:v>
                </c:pt>
                <c:pt idx="7828">
                  <c:v>42331</c:v>
                </c:pt>
                <c:pt idx="7829">
                  <c:v>42331</c:v>
                </c:pt>
                <c:pt idx="7830">
                  <c:v>42331</c:v>
                </c:pt>
                <c:pt idx="7831">
                  <c:v>42331</c:v>
                </c:pt>
                <c:pt idx="7832">
                  <c:v>42331</c:v>
                </c:pt>
                <c:pt idx="7833">
                  <c:v>42331</c:v>
                </c:pt>
                <c:pt idx="7834">
                  <c:v>42331</c:v>
                </c:pt>
                <c:pt idx="7835">
                  <c:v>42331</c:v>
                </c:pt>
                <c:pt idx="7836">
                  <c:v>42331</c:v>
                </c:pt>
                <c:pt idx="7837">
                  <c:v>42331</c:v>
                </c:pt>
                <c:pt idx="7838">
                  <c:v>42331</c:v>
                </c:pt>
                <c:pt idx="7839">
                  <c:v>42331</c:v>
                </c:pt>
                <c:pt idx="7840">
                  <c:v>42331</c:v>
                </c:pt>
                <c:pt idx="7841">
                  <c:v>42331</c:v>
                </c:pt>
                <c:pt idx="7842">
                  <c:v>42331</c:v>
                </c:pt>
                <c:pt idx="7843">
                  <c:v>42331</c:v>
                </c:pt>
                <c:pt idx="7844">
                  <c:v>42331</c:v>
                </c:pt>
                <c:pt idx="7845">
                  <c:v>42331</c:v>
                </c:pt>
                <c:pt idx="7846">
                  <c:v>42331</c:v>
                </c:pt>
                <c:pt idx="7847">
                  <c:v>42331</c:v>
                </c:pt>
                <c:pt idx="7848">
                  <c:v>42332</c:v>
                </c:pt>
                <c:pt idx="7849">
                  <c:v>42332</c:v>
                </c:pt>
                <c:pt idx="7850">
                  <c:v>42332</c:v>
                </c:pt>
                <c:pt idx="7851">
                  <c:v>42332</c:v>
                </c:pt>
                <c:pt idx="7852">
                  <c:v>42332</c:v>
                </c:pt>
                <c:pt idx="7853">
                  <c:v>42332</c:v>
                </c:pt>
                <c:pt idx="7854">
                  <c:v>42332</c:v>
                </c:pt>
                <c:pt idx="7855">
                  <c:v>42332</c:v>
                </c:pt>
                <c:pt idx="7856">
                  <c:v>42332</c:v>
                </c:pt>
                <c:pt idx="7857">
                  <c:v>42332</c:v>
                </c:pt>
                <c:pt idx="7858">
                  <c:v>42332</c:v>
                </c:pt>
                <c:pt idx="7859">
                  <c:v>42332</c:v>
                </c:pt>
                <c:pt idx="7860">
                  <c:v>42332</c:v>
                </c:pt>
                <c:pt idx="7861">
                  <c:v>42332</c:v>
                </c:pt>
                <c:pt idx="7862">
                  <c:v>42332</c:v>
                </c:pt>
                <c:pt idx="7863">
                  <c:v>42332</c:v>
                </c:pt>
                <c:pt idx="7864">
                  <c:v>42332</c:v>
                </c:pt>
                <c:pt idx="7865">
                  <c:v>42332</c:v>
                </c:pt>
                <c:pt idx="7866">
                  <c:v>42332</c:v>
                </c:pt>
                <c:pt idx="7867">
                  <c:v>42332</c:v>
                </c:pt>
                <c:pt idx="7868">
                  <c:v>42332</c:v>
                </c:pt>
                <c:pt idx="7869">
                  <c:v>42332</c:v>
                </c:pt>
                <c:pt idx="7870">
                  <c:v>42332</c:v>
                </c:pt>
                <c:pt idx="7871">
                  <c:v>42332</c:v>
                </c:pt>
                <c:pt idx="7872">
                  <c:v>42333</c:v>
                </c:pt>
                <c:pt idx="7873">
                  <c:v>42333</c:v>
                </c:pt>
                <c:pt idx="7874">
                  <c:v>42333</c:v>
                </c:pt>
                <c:pt idx="7875">
                  <c:v>42333</c:v>
                </c:pt>
                <c:pt idx="7876">
                  <c:v>42333</c:v>
                </c:pt>
                <c:pt idx="7877">
                  <c:v>42333</c:v>
                </c:pt>
                <c:pt idx="7878">
                  <c:v>42333</c:v>
                </c:pt>
                <c:pt idx="7879">
                  <c:v>42333</c:v>
                </c:pt>
                <c:pt idx="7880">
                  <c:v>42333</c:v>
                </c:pt>
                <c:pt idx="7881">
                  <c:v>42333</c:v>
                </c:pt>
                <c:pt idx="7882">
                  <c:v>42333</c:v>
                </c:pt>
                <c:pt idx="7883">
                  <c:v>42333</c:v>
                </c:pt>
                <c:pt idx="7884">
                  <c:v>42333</c:v>
                </c:pt>
                <c:pt idx="7885">
                  <c:v>42333</c:v>
                </c:pt>
                <c:pt idx="7886">
                  <c:v>42333</c:v>
                </c:pt>
                <c:pt idx="7887">
                  <c:v>42333</c:v>
                </c:pt>
                <c:pt idx="7888">
                  <c:v>42333</c:v>
                </c:pt>
                <c:pt idx="7889">
                  <c:v>42333</c:v>
                </c:pt>
                <c:pt idx="7890">
                  <c:v>42333</c:v>
                </c:pt>
                <c:pt idx="7891">
                  <c:v>42333</c:v>
                </c:pt>
                <c:pt idx="7892">
                  <c:v>42333</c:v>
                </c:pt>
                <c:pt idx="7893">
                  <c:v>42333</c:v>
                </c:pt>
                <c:pt idx="7894">
                  <c:v>42333</c:v>
                </c:pt>
                <c:pt idx="7895">
                  <c:v>42333</c:v>
                </c:pt>
                <c:pt idx="7896">
                  <c:v>42334</c:v>
                </c:pt>
                <c:pt idx="7897">
                  <c:v>42334</c:v>
                </c:pt>
                <c:pt idx="7898">
                  <c:v>42334</c:v>
                </c:pt>
                <c:pt idx="7899">
                  <c:v>42334</c:v>
                </c:pt>
                <c:pt idx="7900">
                  <c:v>42334</c:v>
                </c:pt>
                <c:pt idx="7901">
                  <c:v>42334</c:v>
                </c:pt>
                <c:pt idx="7902">
                  <c:v>42334</c:v>
                </c:pt>
                <c:pt idx="7903">
                  <c:v>42334</c:v>
                </c:pt>
                <c:pt idx="7904">
                  <c:v>42334</c:v>
                </c:pt>
                <c:pt idx="7905">
                  <c:v>42334</c:v>
                </c:pt>
                <c:pt idx="7906">
                  <c:v>42334</c:v>
                </c:pt>
                <c:pt idx="7907">
                  <c:v>42334</c:v>
                </c:pt>
                <c:pt idx="7908">
                  <c:v>42334</c:v>
                </c:pt>
                <c:pt idx="7909">
                  <c:v>42334</c:v>
                </c:pt>
                <c:pt idx="7910">
                  <c:v>42334</c:v>
                </c:pt>
                <c:pt idx="7911">
                  <c:v>42334</c:v>
                </c:pt>
                <c:pt idx="7912">
                  <c:v>42334</c:v>
                </c:pt>
                <c:pt idx="7913">
                  <c:v>42334</c:v>
                </c:pt>
                <c:pt idx="7914">
                  <c:v>42334</c:v>
                </c:pt>
                <c:pt idx="7915">
                  <c:v>42334</c:v>
                </c:pt>
                <c:pt idx="7916">
                  <c:v>42334</c:v>
                </c:pt>
                <c:pt idx="7917">
                  <c:v>42334</c:v>
                </c:pt>
                <c:pt idx="7918">
                  <c:v>42334</c:v>
                </c:pt>
                <c:pt idx="7919">
                  <c:v>42334</c:v>
                </c:pt>
                <c:pt idx="7920">
                  <c:v>42335</c:v>
                </c:pt>
                <c:pt idx="7921">
                  <c:v>42335</c:v>
                </c:pt>
                <c:pt idx="7922">
                  <c:v>42335</c:v>
                </c:pt>
                <c:pt idx="7923">
                  <c:v>42335</c:v>
                </c:pt>
                <c:pt idx="7924">
                  <c:v>42335</c:v>
                </c:pt>
                <c:pt idx="7925">
                  <c:v>42335</c:v>
                </c:pt>
                <c:pt idx="7926">
                  <c:v>42335</c:v>
                </c:pt>
                <c:pt idx="7927">
                  <c:v>42335</c:v>
                </c:pt>
                <c:pt idx="7928">
                  <c:v>42335</c:v>
                </c:pt>
                <c:pt idx="7929">
                  <c:v>42335</c:v>
                </c:pt>
                <c:pt idx="7930">
                  <c:v>42335</c:v>
                </c:pt>
                <c:pt idx="7931">
                  <c:v>42335</c:v>
                </c:pt>
                <c:pt idx="7932">
                  <c:v>42335</c:v>
                </c:pt>
                <c:pt idx="7933">
                  <c:v>42335</c:v>
                </c:pt>
                <c:pt idx="7934">
                  <c:v>42335</c:v>
                </c:pt>
                <c:pt idx="7935">
                  <c:v>42335</c:v>
                </c:pt>
                <c:pt idx="7936">
                  <c:v>42335</c:v>
                </c:pt>
                <c:pt idx="7937">
                  <c:v>42335</c:v>
                </c:pt>
                <c:pt idx="7938">
                  <c:v>42335</c:v>
                </c:pt>
                <c:pt idx="7939">
                  <c:v>42335</c:v>
                </c:pt>
                <c:pt idx="7940">
                  <c:v>42335</c:v>
                </c:pt>
                <c:pt idx="7941">
                  <c:v>42335</c:v>
                </c:pt>
                <c:pt idx="7942">
                  <c:v>42335</c:v>
                </c:pt>
                <c:pt idx="7943">
                  <c:v>42335</c:v>
                </c:pt>
                <c:pt idx="7944">
                  <c:v>42336</c:v>
                </c:pt>
                <c:pt idx="7945">
                  <c:v>42336</c:v>
                </c:pt>
                <c:pt idx="7946">
                  <c:v>42336</c:v>
                </c:pt>
                <c:pt idx="7947">
                  <c:v>42336</c:v>
                </c:pt>
                <c:pt idx="7948">
                  <c:v>42336</c:v>
                </c:pt>
                <c:pt idx="7949">
                  <c:v>42336</c:v>
                </c:pt>
                <c:pt idx="7950">
                  <c:v>42336</c:v>
                </c:pt>
                <c:pt idx="7951">
                  <c:v>42336</c:v>
                </c:pt>
                <c:pt idx="7952">
                  <c:v>42336</c:v>
                </c:pt>
                <c:pt idx="7953">
                  <c:v>42336</c:v>
                </c:pt>
                <c:pt idx="7954">
                  <c:v>42336</c:v>
                </c:pt>
                <c:pt idx="7955">
                  <c:v>42336</c:v>
                </c:pt>
                <c:pt idx="7956">
                  <c:v>42336</c:v>
                </c:pt>
                <c:pt idx="7957">
                  <c:v>42336</c:v>
                </c:pt>
                <c:pt idx="7958">
                  <c:v>42336</c:v>
                </c:pt>
                <c:pt idx="7959">
                  <c:v>42336</c:v>
                </c:pt>
                <c:pt idx="7960">
                  <c:v>42336</c:v>
                </c:pt>
                <c:pt idx="7961">
                  <c:v>42336</c:v>
                </c:pt>
                <c:pt idx="7962">
                  <c:v>42336</c:v>
                </c:pt>
                <c:pt idx="7963">
                  <c:v>42336</c:v>
                </c:pt>
                <c:pt idx="7964">
                  <c:v>42336</c:v>
                </c:pt>
                <c:pt idx="7965">
                  <c:v>42336</c:v>
                </c:pt>
                <c:pt idx="7966">
                  <c:v>42336</c:v>
                </c:pt>
                <c:pt idx="7967">
                  <c:v>42336</c:v>
                </c:pt>
                <c:pt idx="7968">
                  <c:v>42337</c:v>
                </c:pt>
                <c:pt idx="7969">
                  <c:v>42337</c:v>
                </c:pt>
                <c:pt idx="7970">
                  <c:v>42337</c:v>
                </c:pt>
                <c:pt idx="7971">
                  <c:v>42337</c:v>
                </c:pt>
                <c:pt idx="7972">
                  <c:v>42337</c:v>
                </c:pt>
                <c:pt idx="7973">
                  <c:v>42337</c:v>
                </c:pt>
                <c:pt idx="7974">
                  <c:v>42337</c:v>
                </c:pt>
                <c:pt idx="7975">
                  <c:v>42337</c:v>
                </c:pt>
                <c:pt idx="7976">
                  <c:v>42337</c:v>
                </c:pt>
                <c:pt idx="7977">
                  <c:v>42337</c:v>
                </c:pt>
                <c:pt idx="7978">
                  <c:v>42337</c:v>
                </c:pt>
                <c:pt idx="7979">
                  <c:v>42337</c:v>
                </c:pt>
                <c:pt idx="7980">
                  <c:v>42337</c:v>
                </c:pt>
                <c:pt idx="7981">
                  <c:v>42337</c:v>
                </c:pt>
                <c:pt idx="7982">
                  <c:v>42337</c:v>
                </c:pt>
                <c:pt idx="7983">
                  <c:v>42337</c:v>
                </c:pt>
                <c:pt idx="7984">
                  <c:v>42337</c:v>
                </c:pt>
                <c:pt idx="7985">
                  <c:v>42337</c:v>
                </c:pt>
                <c:pt idx="7986">
                  <c:v>42337</c:v>
                </c:pt>
                <c:pt idx="7987">
                  <c:v>42337</c:v>
                </c:pt>
                <c:pt idx="7988">
                  <c:v>42337</c:v>
                </c:pt>
                <c:pt idx="7989">
                  <c:v>42337</c:v>
                </c:pt>
                <c:pt idx="7990">
                  <c:v>42337</c:v>
                </c:pt>
                <c:pt idx="7991">
                  <c:v>42337</c:v>
                </c:pt>
                <c:pt idx="7992">
                  <c:v>42338</c:v>
                </c:pt>
                <c:pt idx="7993">
                  <c:v>42338</c:v>
                </c:pt>
                <c:pt idx="7994">
                  <c:v>42338</c:v>
                </c:pt>
                <c:pt idx="7995">
                  <c:v>42338</c:v>
                </c:pt>
                <c:pt idx="7996">
                  <c:v>42338</c:v>
                </c:pt>
                <c:pt idx="7997">
                  <c:v>42338</c:v>
                </c:pt>
                <c:pt idx="7998">
                  <c:v>42338</c:v>
                </c:pt>
                <c:pt idx="7999">
                  <c:v>42338</c:v>
                </c:pt>
                <c:pt idx="8000">
                  <c:v>42338</c:v>
                </c:pt>
                <c:pt idx="8001">
                  <c:v>42338</c:v>
                </c:pt>
                <c:pt idx="8002">
                  <c:v>42338</c:v>
                </c:pt>
                <c:pt idx="8003">
                  <c:v>42338</c:v>
                </c:pt>
                <c:pt idx="8004">
                  <c:v>42338</c:v>
                </c:pt>
                <c:pt idx="8005">
                  <c:v>42338</c:v>
                </c:pt>
                <c:pt idx="8006">
                  <c:v>42338</c:v>
                </c:pt>
                <c:pt idx="8007">
                  <c:v>42338</c:v>
                </c:pt>
                <c:pt idx="8008">
                  <c:v>42338</c:v>
                </c:pt>
                <c:pt idx="8009">
                  <c:v>42338</c:v>
                </c:pt>
                <c:pt idx="8010">
                  <c:v>42338</c:v>
                </c:pt>
                <c:pt idx="8011">
                  <c:v>42338</c:v>
                </c:pt>
                <c:pt idx="8012">
                  <c:v>42338</c:v>
                </c:pt>
                <c:pt idx="8013">
                  <c:v>42338</c:v>
                </c:pt>
                <c:pt idx="8014">
                  <c:v>42338</c:v>
                </c:pt>
                <c:pt idx="8015">
                  <c:v>42338</c:v>
                </c:pt>
                <c:pt idx="8016">
                  <c:v>42339</c:v>
                </c:pt>
                <c:pt idx="8017">
                  <c:v>42339</c:v>
                </c:pt>
                <c:pt idx="8018">
                  <c:v>42339</c:v>
                </c:pt>
                <c:pt idx="8019">
                  <c:v>42339</c:v>
                </c:pt>
                <c:pt idx="8020">
                  <c:v>42339</c:v>
                </c:pt>
                <c:pt idx="8021">
                  <c:v>42339</c:v>
                </c:pt>
                <c:pt idx="8022">
                  <c:v>42339</c:v>
                </c:pt>
                <c:pt idx="8023">
                  <c:v>42339</c:v>
                </c:pt>
                <c:pt idx="8024">
                  <c:v>42339</c:v>
                </c:pt>
                <c:pt idx="8025">
                  <c:v>42339</c:v>
                </c:pt>
                <c:pt idx="8026">
                  <c:v>42339</c:v>
                </c:pt>
                <c:pt idx="8027">
                  <c:v>42339</c:v>
                </c:pt>
                <c:pt idx="8028">
                  <c:v>42339</c:v>
                </c:pt>
                <c:pt idx="8029">
                  <c:v>42339</c:v>
                </c:pt>
                <c:pt idx="8030">
                  <c:v>42339</c:v>
                </c:pt>
                <c:pt idx="8031">
                  <c:v>42339</c:v>
                </c:pt>
                <c:pt idx="8032">
                  <c:v>42339</c:v>
                </c:pt>
                <c:pt idx="8033">
                  <c:v>42339</c:v>
                </c:pt>
                <c:pt idx="8034">
                  <c:v>42339</c:v>
                </c:pt>
                <c:pt idx="8035">
                  <c:v>42339</c:v>
                </c:pt>
                <c:pt idx="8036">
                  <c:v>42339</c:v>
                </c:pt>
                <c:pt idx="8037">
                  <c:v>42339</c:v>
                </c:pt>
                <c:pt idx="8038">
                  <c:v>42339</c:v>
                </c:pt>
                <c:pt idx="8039">
                  <c:v>42339</c:v>
                </c:pt>
                <c:pt idx="8040">
                  <c:v>42340</c:v>
                </c:pt>
                <c:pt idx="8041">
                  <c:v>42340</c:v>
                </c:pt>
                <c:pt idx="8042">
                  <c:v>42340</c:v>
                </c:pt>
                <c:pt idx="8043">
                  <c:v>42340</c:v>
                </c:pt>
                <c:pt idx="8044">
                  <c:v>42340</c:v>
                </c:pt>
                <c:pt idx="8045">
                  <c:v>42340</c:v>
                </c:pt>
                <c:pt idx="8046">
                  <c:v>42340</c:v>
                </c:pt>
                <c:pt idx="8047">
                  <c:v>42340</c:v>
                </c:pt>
                <c:pt idx="8048">
                  <c:v>42340</c:v>
                </c:pt>
                <c:pt idx="8049">
                  <c:v>42340</c:v>
                </c:pt>
                <c:pt idx="8050">
                  <c:v>42340</c:v>
                </c:pt>
                <c:pt idx="8051">
                  <c:v>42340</c:v>
                </c:pt>
                <c:pt idx="8052">
                  <c:v>42340</c:v>
                </c:pt>
                <c:pt idx="8053">
                  <c:v>42340</c:v>
                </c:pt>
                <c:pt idx="8054">
                  <c:v>42340</c:v>
                </c:pt>
                <c:pt idx="8055">
                  <c:v>42340</c:v>
                </c:pt>
                <c:pt idx="8056">
                  <c:v>42340</c:v>
                </c:pt>
                <c:pt idx="8057">
                  <c:v>42340</c:v>
                </c:pt>
                <c:pt idx="8058">
                  <c:v>42340</c:v>
                </c:pt>
                <c:pt idx="8059">
                  <c:v>42340</c:v>
                </c:pt>
                <c:pt idx="8060">
                  <c:v>42340</c:v>
                </c:pt>
                <c:pt idx="8061">
                  <c:v>42340</c:v>
                </c:pt>
                <c:pt idx="8062">
                  <c:v>42340</c:v>
                </c:pt>
                <c:pt idx="8063">
                  <c:v>42340</c:v>
                </c:pt>
                <c:pt idx="8064">
                  <c:v>42341</c:v>
                </c:pt>
                <c:pt idx="8065">
                  <c:v>42341</c:v>
                </c:pt>
                <c:pt idx="8066">
                  <c:v>42341</c:v>
                </c:pt>
                <c:pt idx="8067">
                  <c:v>42341</c:v>
                </c:pt>
                <c:pt idx="8068">
                  <c:v>42341</c:v>
                </c:pt>
                <c:pt idx="8069">
                  <c:v>42341</c:v>
                </c:pt>
                <c:pt idx="8070">
                  <c:v>42341</c:v>
                </c:pt>
                <c:pt idx="8071">
                  <c:v>42341</c:v>
                </c:pt>
                <c:pt idx="8072">
                  <c:v>42341</c:v>
                </c:pt>
                <c:pt idx="8073">
                  <c:v>42341</c:v>
                </c:pt>
                <c:pt idx="8074">
                  <c:v>42341</c:v>
                </c:pt>
                <c:pt idx="8075">
                  <c:v>42341</c:v>
                </c:pt>
                <c:pt idx="8076">
                  <c:v>42341</c:v>
                </c:pt>
                <c:pt idx="8077">
                  <c:v>42341</c:v>
                </c:pt>
                <c:pt idx="8078">
                  <c:v>42341</c:v>
                </c:pt>
                <c:pt idx="8079">
                  <c:v>42341</c:v>
                </c:pt>
                <c:pt idx="8080">
                  <c:v>42341</c:v>
                </c:pt>
                <c:pt idx="8081">
                  <c:v>42341</c:v>
                </c:pt>
                <c:pt idx="8082">
                  <c:v>42341</c:v>
                </c:pt>
                <c:pt idx="8083">
                  <c:v>42341</c:v>
                </c:pt>
                <c:pt idx="8084">
                  <c:v>42341</c:v>
                </c:pt>
                <c:pt idx="8085">
                  <c:v>42341</c:v>
                </c:pt>
                <c:pt idx="8086">
                  <c:v>42341</c:v>
                </c:pt>
                <c:pt idx="8087">
                  <c:v>42341</c:v>
                </c:pt>
                <c:pt idx="8088">
                  <c:v>42342</c:v>
                </c:pt>
                <c:pt idx="8089">
                  <c:v>42342</c:v>
                </c:pt>
                <c:pt idx="8090">
                  <c:v>42342</c:v>
                </c:pt>
                <c:pt idx="8091">
                  <c:v>42342</c:v>
                </c:pt>
                <c:pt idx="8092">
                  <c:v>42342</c:v>
                </c:pt>
                <c:pt idx="8093">
                  <c:v>42342</c:v>
                </c:pt>
                <c:pt idx="8094">
                  <c:v>42342</c:v>
                </c:pt>
                <c:pt idx="8095">
                  <c:v>42342</c:v>
                </c:pt>
                <c:pt idx="8096">
                  <c:v>42342</c:v>
                </c:pt>
                <c:pt idx="8097">
                  <c:v>42342</c:v>
                </c:pt>
                <c:pt idx="8098">
                  <c:v>42342</c:v>
                </c:pt>
                <c:pt idx="8099">
                  <c:v>42342</c:v>
                </c:pt>
                <c:pt idx="8100">
                  <c:v>42342</c:v>
                </c:pt>
                <c:pt idx="8101">
                  <c:v>42342</c:v>
                </c:pt>
                <c:pt idx="8102">
                  <c:v>42342</c:v>
                </c:pt>
                <c:pt idx="8103">
                  <c:v>42342</c:v>
                </c:pt>
                <c:pt idx="8104">
                  <c:v>42342</c:v>
                </c:pt>
                <c:pt idx="8105">
                  <c:v>42342</c:v>
                </c:pt>
                <c:pt idx="8106">
                  <c:v>42342</c:v>
                </c:pt>
                <c:pt idx="8107">
                  <c:v>42342</c:v>
                </c:pt>
                <c:pt idx="8108">
                  <c:v>42342</c:v>
                </c:pt>
                <c:pt idx="8109">
                  <c:v>42342</c:v>
                </c:pt>
                <c:pt idx="8110">
                  <c:v>42342</c:v>
                </c:pt>
                <c:pt idx="8111">
                  <c:v>42342</c:v>
                </c:pt>
                <c:pt idx="8112">
                  <c:v>42343</c:v>
                </c:pt>
                <c:pt idx="8113">
                  <c:v>42343</c:v>
                </c:pt>
                <c:pt idx="8114">
                  <c:v>42343</c:v>
                </c:pt>
                <c:pt idx="8115">
                  <c:v>42343</c:v>
                </c:pt>
                <c:pt idx="8116">
                  <c:v>42343</c:v>
                </c:pt>
                <c:pt idx="8117">
                  <c:v>42343</c:v>
                </c:pt>
                <c:pt idx="8118">
                  <c:v>42343</c:v>
                </c:pt>
                <c:pt idx="8119">
                  <c:v>42343</c:v>
                </c:pt>
                <c:pt idx="8120">
                  <c:v>42343</c:v>
                </c:pt>
                <c:pt idx="8121">
                  <c:v>42343</c:v>
                </c:pt>
                <c:pt idx="8122">
                  <c:v>42343</c:v>
                </c:pt>
                <c:pt idx="8123">
                  <c:v>42343</c:v>
                </c:pt>
                <c:pt idx="8124">
                  <c:v>42343</c:v>
                </c:pt>
                <c:pt idx="8125">
                  <c:v>42343</c:v>
                </c:pt>
                <c:pt idx="8126">
                  <c:v>42343</c:v>
                </c:pt>
                <c:pt idx="8127">
                  <c:v>42343</c:v>
                </c:pt>
                <c:pt idx="8128">
                  <c:v>42343</c:v>
                </c:pt>
                <c:pt idx="8129">
                  <c:v>42343</c:v>
                </c:pt>
                <c:pt idx="8130">
                  <c:v>42343</c:v>
                </c:pt>
                <c:pt idx="8131">
                  <c:v>42343</c:v>
                </c:pt>
                <c:pt idx="8132">
                  <c:v>42343</c:v>
                </c:pt>
                <c:pt idx="8133">
                  <c:v>42343</c:v>
                </c:pt>
                <c:pt idx="8134">
                  <c:v>42343</c:v>
                </c:pt>
                <c:pt idx="8135">
                  <c:v>42343</c:v>
                </c:pt>
                <c:pt idx="8136">
                  <c:v>42344</c:v>
                </c:pt>
                <c:pt idx="8137">
                  <c:v>42344</c:v>
                </c:pt>
                <c:pt idx="8138">
                  <c:v>42344</c:v>
                </c:pt>
                <c:pt idx="8139">
                  <c:v>42344</c:v>
                </c:pt>
                <c:pt idx="8140">
                  <c:v>42344</c:v>
                </c:pt>
                <c:pt idx="8141">
                  <c:v>42344</c:v>
                </c:pt>
                <c:pt idx="8142">
                  <c:v>42344</c:v>
                </c:pt>
                <c:pt idx="8143">
                  <c:v>42344</c:v>
                </c:pt>
                <c:pt idx="8144">
                  <c:v>42344</c:v>
                </c:pt>
                <c:pt idx="8145">
                  <c:v>42344</c:v>
                </c:pt>
                <c:pt idx="8146">
                  <c:v>42344</c:v>
                </c:pt>
                <c:pt idx="8147">
                  <c:v>42344</c:v>
                </c:pt>
                <c:pt idx="8148">
                  <c:v>42344</c:v>
                </c:pt>
                <c:pt idx="8149">
                  <c:v>42344</c:v>
                </c:pt>
                <c:pt idx="8150">
                  <c:v>42344</c:v>
                </c:pt>
                <c:pt idx="8151">
                  <c:v>42344</c:v>
                </c:pt>
                <c:pt idx="8152">
                  <c:v>42344</c:v>
                </c:pt>
                <c:pt idx="8153">
                  <c:v>42344</c:v>
                </c:pt>
                <c:pt idx="8154">
                  <c:v>42344</c:v>
                </c:pt>
                <c:pt idx="8155">
                  <c:v>42344</c:v>
                </c:pt>
                <c:pt idx="8156">
                  <c:v>42344</c:v>
                </c:pt>
                <c:pt idx="8157">
                  <c:v>42344</c:v>
                </c:pt>
                <c:pt idx="8158">
                  <c:v>42344</c:v>
                </c:pt>
                <c:pt idx="8159">
                  <c:v>42344</c:v>
                </c:pt>
                <c:pt idx="8160">
                  <c:v>42345</c:v>
                </c:pt>
                <c:pt idx="8161">
                  <c:v>42345</c:v>
                </c:pt>
                <c:pt idx="8162">
                  <c:v>42345</c:v>
                </c:pt>
                <c:pt idx="8163">
                  <c:v>42345</c:v>
                </c:pt>
                <c:pt idx="8164">
                  <c:v>42345</c:v>
                </c:pt>
                <c:pt idx="8165">
                  <c:v>42345</c:v>
                </c:pt>
                <c:pt idx="8166">
                  <c:v>42345</c:v>
                </c:pt>
                <c:pt idx="8167">
                  <c:v>42345</c:v>
                </c:pt>
                <c:pt idx="8168">
                  <c:v>42345</c:v>
                </c:pt>
                <c:pt idx="8169">
                  <c:v>42345</c:v>
                </c:pt>
                <c:pt idx="8170">
                  <c:v>42345</c:v>
                </c:pt>
                <c:pt idx="8171">
                  <c:v>42345</c:v>
                </c:pt>
                <c:pt idx="8172">
                  <c:v>42345</c:v>
                </c:pt>
                <c:pt idx="8173">
                  <c:v>42345</c:v>
                </c:pt>
                <c:pt idx="8174">
                  <c:v>42345</c:v>
                </c:pt>
                <c:pt idx="8175">
                  <c:v>42345</c:v>
                </c:pt>
                <c:pt idx="8176">
                  <c:v>42345</c:v>
                </c:pt>
                <c:pt idx="8177">
                  <c:v>42345</c:v>
                </c:pt>
                <c:pt idx="8178">
                  <c:v>42345</c:v>
                </c:pt>
                <c:pt idx="8179">
                  <c:v>42345</c:v>
                </c:pt>
                <c:pt idx="8180">
                  <c:v>42345</c:v>
                </c:pt>
                <c:pt idx="8181">
                  <c:v>42345</c:v>
                </c:pt>
                <c:pt idx="8182">
                  <c:v>42345</c:v>
                </c:pt>
                <c:pt idx="8183">
                  <c:v>42345</c:v>
                </c:pt>
                <c:pt idx="8184">
                  <c:v>42346</c:v>
                </c:pt>
                <c:pt idx="8185">
                  <c:v>42346</c:v>
                </c:pt>
                <c:pt idx="8186">
                  <c:v>42346</c:v>
                </c:pt>
                <c:pt idx="8187">
                  <c:v>42346</c:v>
                </c:pt>
                <c:pt idx="8188">
                  <c:v>42346</c:v>
                </c:pt>
                <c:pt idx="8189">
                  <c:v>42346</c:v>
                </c:pt>
                <c:pt idx="8190">
                  <c:v>42346</c:v>
                </c:pt>
                <c:pt idx="8191">
                  <c:v>42346</c:v>
                </c:pt>
                <c:pt idx="8192">
                  <c:v>42346</c:v>
                </c:pt>
                <c:pt idx="8193">
                  <c:v>42346</c:v>
                </c:pt>
                <c:pt idx="8194">
                  <c:v>42346</c:v>
                </c:pt>
                <c:pt idx="8195">
                  <c:v>42346</c:v>
                </c:pt>
                <c:pt idx="8196">
                  <c:v>42346</c:v>
                </c:pt>
                <c:pt idx="8197">
                  <c:v>42346</c:v>
                </c:pt>
                <c:pt idx="8198">
                  <c:v>42346</c:v>
                </c:pt>
                <c:pt idx="8199">
                  <c:v>42346</c:v>
                </c:pt>
                <c:pt idx="8200">
                  <c:v>42346</c:v>
                </c:pt>
                <c:pt idx="8201">
                  <c:v>42346</c:v>
                </c:pt>
                <c:pt idx="8202">
                  <c:v>42346</c:v>
                </c:pt>
                <c:pt idx="8203">
                  <c:v>42346</c:v>
                </c:pt>
                <c:pt idx="8204">
                  <c:v>42346</c:v>
                </c:pt>
                <c:pt idx="8205">
                  <c:v>42346</c:v>
                </c:pt>
                <c:pt idx="8206">
                  <c:v>42346</c:v>
                </c:pt>
                <c:pt idx="8207">
                  <c:v>42346</c:v>
                </c:pt>
                <c:pt idx="8208">
                  <c:v>42347</c:v>
                </c:pt>
                <c:pt idx="8209">
                  <c:v>42347</c:v>
                </c:pt>
                <c:pt idx="8210">
                  <c:v>42347</c:v>
                </c:pt>
                <c:pt idx="8211">
                  <c:v>42347</c:v>
                </c:pt>
                <c:pt idx="8212">
                  <c:v>42347</c:v>
                </c:pt>
                <c:pt idx="8213">
                  <c:v>42347</c:v>
                </c:pt>
                <c:pt idx="8214">
                  <c:v>42347</c:v>
                </c:pt>
                <c:pt idx="8215">
                  <c:v>42347</c:v>
                </c:pt>
                <c:pt idx="8216">
                  <c:v>42347</c:v>
                </c:pt>
                <c:pt idx="8217">
                  <c:v>42347</c:v>
                </c:pt>
                <c:pt idx="8218">
                  <c:v>42347</c:v>
                </c:pt>
                <c:pt idx="8219">
                  <c:v>42347</c:v>
                </c:pt>
                <c:pt idx="8220">
                  <c:v>42347</c:v>
                </c:pt>
                <c:pt idx="8221">
                  <c:v>42347</c:v>
                </c:pt>
                <c:pt idx="8222">
                  <c:v>42347</c:v>
                </c:pt>
                <c:pt idx="8223">
                  <c:v>42347</c:v>
                </c:pt>
                <c:pt idx="8224">
                  <c:v>42347</c:v>
                </c:pt>
                <c:pt idx="8225">
                  <c:v>42347</c:v>
                </c:pt>
                <c:pt idx="8226">
                  <c:v>42347</c:v>
                </c:pt>
                <c:pt idx="8227">
                  <c:v>42347</c:v>
                </c:pt>
                <c:pt idx="8228">
                  <c:v>42347</c:v>
                </c:pt>
                <c:pt idx="8229">
                  <c:v>42347</c:v>
                </c:pt>
                <c:pt idx="8230">
                  <c:v>42347</c:v>
                </c:pt>
                <c:pt idx="8231">
                  <c:v>42347</c:v>
                </c:pt>
                <c:pt idx="8232">
                  <c:v>42348</c:v>
                </c:pt>
                <c:pt idx="8233">
                  <c:v>42348</c:v>
                </c:pt>
                <c:pt idx="8234">
                  <c:v>42348</c:v>
                </c:pt>
                <c:pt idx="8235">
                  <c:v>42348</c:v>
                </c:pt>
                <c:pt idx="8236">
                  <c:v>42348</c:v>
                </c:pt>
                <c:pt idx="8237">
                  <c:v>42348</c:v>
                </c:pt>
                <c:pt idx="8238">
                  <c:v>42348</c:v>
                </c:pt>
                <c:pt idx="8239">
                  <c:v>42348</c:v>
                </c:pt>
                <c:pt idx="8240">
                  <c:v>42348</c:v>
                </c:pt>
                <c:pt idx="8241">
                  <c:v>42348</c:v>
                </c:pt>
                <c:pt idx="8242">
                  <c:v>42348</c:v>
                </c:pt>
                <c:pt idx="8243">
                  <c:v>42348</c:v>
                </c:pt>
                <c:pt idx="8244">
                  <c:v>42348</c:v>
                </c:pt>
                <c:pt idx="8245">
                  <c:v>42348</c:v>
                </c:pt>
                <c:pt idx="8246">
                  <c:v>42348</c:v>
                </c:pt>
                <c:pt idx="8247">
                  <c:v>42348</c:v>
                </c:pt>
                <c:pt idx="8248">
                  <c:v>42348</c:v>
                </c:pt>
                <c:pt idx="8249">
                  <c:v>42348</c:v>
                </c:pt>
                <c:pt idx="8250">
                  <c:v>42348</c:v>
                </c:pt>
                <c:pt idx="8251">
                  <c:v>42348</c:v>
                </c:pt>
                <c:pt idx="8252">
                  <c:v>42348</c:v>
                </c:pt>
                <c:pt idx="8253">
                  <c:v>42348</c:v>
                </c:pt>
                <c:pt idx="8254">
                  <c:v>42348</c:v>
                </c:pt>
                <c:pt idx="8255">
                  <c:v>42348</c:v>
                </c:pt>
                <c:pt idx="8256">
                  <c:v>42349</c:v>
                </c:pt>
                <c:pt idx="8257">
                  <c:v>42349</c:v>
                </c:pt>
                <c:pt idx="8258">
                  <c:v>42349</c:v>
                </c:pt>
                <c:pt idx="8259">
                  <c:v>42349</c:v>
                </c:pt>
                <c:pt idx="8260">
                  <c:v>42349</c:v>
                </c:pt>
                <c:pt idx="8261">
                  <c:v>42349</c:v>
                </c:pt>
                <c:pt idx="8262">
                  <c:v>42349</c:v>
                </c:pt>
                <c:pt idx="8263">
                  <c:v>42349</c:v>
                </c:pt>
                <c:pt idx="8264">
                  <c:v>42349</c:v>
                </c:pt>
                <c:pt idx="8265">
                  <c:v>42349</c:v>
                </c:pt>
                <c:pt idx="8266">
                  <c:v>42349</c:v>
                </c:pt>
                <c:pt idx="8267">
                  <c:v>42349</c:v>
                </c:pt>
                <c:pt idx="8268">
                  <c:v>42349</c:v>
                </c:pt>
                <c:pt idx="8269">
                  <c:v>42349</c:v>
                </c:pt>
                <c:pt idx="8270">
                  <c:v>42349</c:v>
                </c:pt>
                <c:pt idx="8271">
                  <c:v>42349</c:v>
                </c:pt>
                <c:pt idx="8272">
                  <c:v>42349</c:v>
                </c:pt>
                <c:pt idx="8273">
                  <c:v>42349</c:v>
                </c:pt>
                <c:pt idx="8274">
                  <c:v>42349</c:v>
                </c:pt>
                <c:pt idx="8275">
                  <c:v>42349</c:v>
                </c:pt>
                <c:pt idx="8276">
                  <c:v>42349</c:v>
                </c:pt>
                <c:pt idx="8277">
                  <c:v>42349</c:v>
                </c:pt>
                <c:pt idx="8278">
                  <c:v>42349</c:v>
                </c:pt>
                <c:pt idx="8279">
                  <c:v>42349</c:v>
                </c:pt>
                <c:pt idx="8280">
                  <c:v>42350</c:v>
                </c:pt>
                <c:pt idx="8281">
                  <c:v>42350</c:v>
                </c:pt>
                <c:pt idx="8282">
                  <c:v>42350</c:v>
                </c:pt>
                <c:pt idx="8283">
                  <c:v>42350</c:v>
                </c:pt>
                <c:pt idx="8284">
                  <c:v>42350</c:v>
                </c:pt>
                <c:pt idx="8285">
                  <c:v>42350</c:v>
                </c:pt>
                <c:pt idx="8286">
                  <c:v>42350</c:v>
                </c:pt>
                <c:pt idx="8287">
                  <c:v>42350</c:v>
                </c:pt>
                <c:pt idx="8288">
                  <c:v>42350</c:v>
                </c:pt>
                <c:pt idx="8289">
                  <c:v>42350</c:v>
                </c:pt>
                <c:pt idx="8290">
                  <c:v>42350</c:v>
                </c:pt>
                <c:pt idx="8291">
                  <c:v>42350</c:v>
                </c:pt>
                <c:pt idx="8292">
                  <c:v>42350</c:v>
                </c:pt>
                <c:pt idx="8293">
                  <c:v>42350</c:v>
                </c:pt>
                <c:pt idx="8294">
                  <c:v>42350</c:v>
                </c:pt>
                <c:pt idx="8295">
                  <c:v>42350</c:v>
                </c:pt>
                <c:pt idx="8296">
                  <c:v>42350</c:v>
                </c:pt>
                <c:pt idx="8297">
                  <c:v>42350</c:v>
                </c:pt>
                <c:pt idx="8298">
                  <c:v>42350</c:v>
                </c:pt>
                <c:pt idx="8299">
                  <c:v>42350</c:v>
                </c:pt>
                <c:pt idx="8300">
                  <c:v>42350</c:v>
                </c:pt>
                <c:pt idx="8301">
                  <c:v>42350</c:v>
                </c:pt>
                <c:pt idx="8302">
                  <c:v>42350</c:v>
                </c:pt>
                <c:pt idx="8303">
                  <c:v>42350</c:v>
                </c:pt>
                <c:pt idx="8304">
                  <c:v>42351</c:v>
                </c:pt>
                <c:pt idx="8305">
                  <c:v>42351</c:v>
                </c:pt>
                <c:pt idx="8306">
                  <c:v>42351</c:v>
                </c:pt>
                <c:pt idx="8307">
                  <c:v>42351</c:v>
                </c:pt>
                <c:pt idx="8308">
                  <c:v>42351</c:v>
                </c:pt>
                <c:pt idx="8309">
                  <c:v>42351</c:v>
                </c:pt>
                <c:pt idx="8310">
                  <c:v>42351</c:v>
                </c:pt>
                <c:pt idx="8311">
                  <c:v>42351</c:v>
                </c:pt>
                <c:pt idx="8312">
                  <c:v>42351</c:v>
                </c:pt>
                <c:pt idx="8313">
                  <c:v>42351</c:v>
                </c:pt>
                <c:pt idx="8314">
                  <c:v>42351</c:v>
                </c:pt>
                <c:pt idx="8315">
                  <c:v>42351</c:v>
                </c:pt>
                <c:pt idx="8316">
                  <c:v>42351</c:v>
                </c:pt>
                <c:pt idx="8317">
                  <c:v>42351</c:v>
                </c:pt>
                <c:pt idx="8318">
                  <c:v>42351</c:v>
                </c:pt>
                <c:pt idx="8319">
                  <c:v>42351</c:v>
                </c:pt>
                <c:pt idx="8320">
                  <c:v>42351</c:v>
                </c:pt>
                <c:pt idx="8321">
                  <c:v>42351</c:v>
                </c:pt>
                <c:pt idx="8322">
                  <c:v>42351</c:v>
                </c:pt>
                <c:pt idx="8323">
                  <c:v>42351</c:v>
                </c:pt>
                <c:pt idx="8324">
                  <c:v>42351</c:v>
                </c:pt>
                <c:pt idx="8325">
                  <c:v>42351</c:v>
                </c:pt>
                <c:pt idx="8326">
                  <c:v>42351</c:v>
                </c:pt>
                <c:pt idx="8327">
                  <c:v>42351</c:v>
                </c:pt>
                <c:pt idx="8328">
                  <c:v>42352</c:v>
                </c:pt>
                <c:pt idx="8329">
                  <c:v>42352</c:v>
                </c:pt>
                <c:pt idx="8330">
                  <c:v>42352</c:v>
                </c:pt>
                <c:pt idx="8331">
                  <c:v>42352</c:v>
                </c:pt>
                <c:pt idx="8332">
                  <c:v>42352</c:v>
                </c:pt>
                <c:pt idx="8333">
                  <c:v>42352</c:v>
                </c:pt>
                <c:pt idx="8334">
                  <c:v>42352</c:v>
                </c:pt>
                <c:pt idx="8335">
                  <c:v>42352</c:v>
                </c:pt>
                <c:pt idx="8336">
                  <c:v>42352</c:v>
                </c:pt>
                <c:pt idx="8337">
                  <c:v>42352</c:v>
                </c:pt>
                <c:pt idx="8338">
                  <c:v>42352</c:v>
                </c:pt>
                <c:pt idx="8339">
                  <c:v>42352</c:v>
                </c:pt>
                <c:pt idx="8340">
                  <c:v>42352</c:v>
                </c:pt>
                <c:pt idx="8341">
                  <c:v>42352</c:v>
                </c:pt>
                <c:pt idx="8342">
                  <c:v>42352</c:v>
                </c:pt>
                <c:pt idx="8343">
                  <c:v>42352</c:v>
                </c:pt>
                <c:pt idx="8344">
                  <c:v>42352</c:v>
                </c:pt>
                <c:pt idx="8345">
                  <c:v>42352</c:v>
                </c:pt>
                <c:pt idx="8346">
                  <c:v>42352</c:v>
                </c:pt>
                <c:pt idx="8347">
                  <c:v>42352</c:v>
                </c:pt>
                <c:pt idx="8348">
                  <c:v>42352</c:v>
                </c:pt>
                <c:pt idx="8349">
                  <c:v>42352</c:v>
                </c:pt>
                <c:pt idx="8350">
                  <c:v>42352</c:v>
                </c:pt>
                <c:pt idx="8351">
                  <c:v>42352</c:v>
                </c:pt>
                <c:pt idx="8352">
                  <c:v>42353</c:v>
                </c:pt>
                <c:pt idx="8353">
                  <c:v>42353</c:v>
                </c:pt>
                <c:pt idx="8354">
                  <c:v>42353</c:v>
                </c:pt>
                <c:pt idx="8355">
                  <c:v>42353</c:v>
                </c:pt>
                <c:pt idx="8356">
                  <c:v>42353</c:v>
                </c:pt>
                <c:pt idx="8357">
                  <c:v>42353</c:v>
                </c:pt>
                <c:pt idx="8358">
                  <c:v>42353</c:v>
                </c:pt>
                <c:pt idx="8359">
                  <c:v>42353</c:v>
                </c:pt>
                <c:pt idx="8360">
                  <c:v>42353</c:v>
                </c:pt>
                <c:pt idx="8361">
                  <c:v>42353</c:v>
                </c:pt>
                <c:pt idx="8362">
                  <c:v>42353</c:v>
                </c:pt>
                <c:pt idx="8363">
                  <c:v>42353</c:v>
                </c:pt>
                <c:pt idx="8364">
                  <c:v>42353</c:v>
                </c:pt>
                <c:pt idx="8365">
                  <c:v>42353</c:v>
                </c:pt>
                <c:pt idx="8366">
                  <c:v>42353</c:v>
                </c:pt>
                <c:pt idx="8367">
                  <c:v>42353</c:v>
                </c:pt>
                <c:pt idx="8368">
                  <c:v>42353</c:v>
                </c:pt>
                <c:pt idx="8369">
                  <c:v>42353</c:v>
                </c:pt>
                <c:pt idx="8370">
                  <c:v>42353</c:v>
                </c:pt>
                <c:pt idx="8371">
                  <c:v>42353</c:v>
                </c:pt>
                <c:pt idx="8372">
                  <c:v>42353</c:v>
                </c:pt>
                <c:pt idx="8373">
                  <c:v>42353</c:v>
                </c:pt>
                <c:pt idx="8374">
                  <c:v>42353</c:v>
                </c:pt>
                <c:pt idx="8375">
                  <c:v>42353</c:v>
                </c:pt>
                <c:pt idx="8376">
                  <c:v>42354</c:v>
                </c:pt>
                <c:pt idx="8377">
                  <c:v>42354</c:v>
                </c:pt>
                <c:pt idx="8378">
                  <c:v>42354</c:v>
                </c:pt>
                <c:pt idx="8379">
                  <c:v>42354</c:v>
                </c:pt>
                <c:pt idx="8380">
                  <c:v>42354</c:v>
                </c:pt>
                <c:pt idx="8381">
                  <c:v>42354</c:v>
                </c:pt>
                <c:pt idx="8382">
                  <c:v>42354</c:v>
                </c:pt>
                <c:pt idx="8383">
                  <c:v>42354</c:v>
                </c:pt>
                <c:pt idx="8384">
                  <c:v>42354</c:v>
                </c:pt>
                <c:pt idx="8385">
                  <c:v>42354</c:v>
                </c:pt>
                <c:pt idx="8386">
                  <c:v>42354</c:v>
                </c:pt>
                <c:pt idx="8387">
                  <c:v>42354</c:v>
                </c:pt>
                <c:pt idx="8388">
                  <c:v>42354</c:v>
                </c:pt>
                <c:pt idx="8389">
                  <c:v>42354</c:v>
                </c:pt>
                <c:pt idx="8390">
                  <c:v>42354</c:v>
                </c:pt>
                <c:pt idx="8391">
                  <c:v>42354</c:v>
                </c:pt>
                <c:pt idx="8392">
                  <c:v>42354</c:v>
                </c:pt>
                <c:pt idx="8393">
                  <c:v>42354</c:v>
                </c:pt>
                <c:pt idx="8394">
                  <c:v>42354</c:v>
                </c:pt>
                <c:pt idx="8395">
                  <c:v>42354</c:v>
                </c:pt>
                <c:pt idx="8396">
                  <c:v>42354</c:v>
                </c:pt>
                <c:pt idx="8397">
                  <c:v>42354</c:v>
                </c:pt>
                <c:pt idx="8398">
                  <c:v>42354</c:v>
                </c:pt>
                <c:pt idx="8399">
                  <c:v>42354</c:v>
                </c:pt>
                <c:pt idx="8400">
                  <c:v>42355</c:v>
                </c:pt>
                <c:pt idx="8401">
                  <c:v>42355</c:v>
                </c:pt>
                <c:pt idx="8402">
                  <c:v>42355</c:v>
                </c:pt>
                <c:pt idx="8403">
                  <c:v>42355</c:v>
                </c:pt>
                <c:pt idx="8404">
                  <c:v>42355</c:v>
                </c:pt>
                <c:pt idx="8405">
                  <c:v>42355</c:v>
                </c:pt>
                <c:pt idx="8406">
                  <c:v>42355</c:v>
                </c:pt>
                <c:pt idx="8407">
                  <c:v>42355</c:v>
                </c:pt>
                <c:pt idx="8408">
                  <c:v>42355</c:v>
                </c:pt>
                <c:pt idx="8409">
                  <c:v>42355</c:v>
                </c:pt>
                <c:pt idx="8410">
                  <c:v>42355</c:v>
                </c:pt>
                <c:pt idx="8411">
                  <c:v>42355</c:v>
                </c:pt>
                <c:pt idx="8412">
                  <c:v>42355</c:v>
                </c:pt>
                <c:pt idx="8413">
                  <c:v>42355</c:v>
                </c:pt>
                <c:pt idx="8414">
                  <c:v>42355</c:v>
                </c:pt>
                <c:pt idx="8415">
                  <c:v>42355</c:v>
                </c:pt>
                <c:pt idx="8416">
                  <c:v>42355</c:v>
                </c:pt>
                <c:pt idx="8417">
                  <c:v>42355</c:v>
                </c:pt>
                <c:pt idx="8418">
                  <c:v>42355</c:v>
                </c:pt>
                <c:pt idx="8419">
                  <c:v>42355</c:v>
                </c:pt>
                <c:pt idx="8420">
                  <c:v>42355</c:v>
                </c:pt>
                <c:pt idx="8421">
                  <c:v>42355</c:v>
                </c:pt>
                <c:pt idx="8422">
                  <c:v>42355</c:v>
                </c:pt>
                <c:pt idx="8423">
                  <c:v>42355</c:v>
                </c:pt>
                <c:pt idx="8424">
                  <c:v>42356</c:v>
                </c:pt>
                <c:pt idx="8425">
                  <c:v>42356</c:v>
                </c:pt>
                <c:pt idx="8426">
                  <c:v>42356</c:v>
                </c:pt>
                <c:pt idx="8427">
                  <c:v>42356</c:v>
                </c:pt>
                <c:pt idx="8428">
                  <c:v>42356</c:v>
                </c:pt>
                <c:pt idx="8429">
                  <c:v>42356</c:v>
                </c:pt>
                <c:pt idx="8430">
                  <c:v>42356</c:v>
                </c:pt>
                <c:pt idx="8431">
                  <c:v>42356</c:v>
                </c:pt>
                <c:pt idx="8432">
                  <c:v>42356</c:v>
                </c:pt>
                <c:pt idx="8433">
                  <c:v>42356</c:v>
                </c:pt>
                <c:pt idx="8434">
                  <c:v>42356</c:v>
                </c:pt>
                <c:pt idx="8435">
                  <c:v>42356</c:v>
                </c:pt>
                <c:pt idx="8436">
                  <c:v>42356</c:v>
                </c:pt>
                <c:pt idx="8437">
                  <c:v>42356</c:v>
                </c:pt>
                <c:pt idx="8438">
                  <c:v>42356</c:v>
                </c:pt>
                <c:pt idx="8439">
                  <c:v>42356</c:v>
                </c:pt>
                <c:pt idx="8440">
                  <c:v>42356</c:v>
                </c:pt>
                <c:pt idx="8441">
                  <c:v>42356</c:v>
                </c:pt>
                <c:pt idx="8442">
                  <c:v>42356</c:v>
                </c:pt>
                <c:pt idx="8443">
                  <c:v>42356</c:v>
                </c:pt>
                <c:pt idx="8444">
                  <c:v>42356</c:v>
                </c:pt>
                <c:pt idx="8445">
                  <c:v>42356</c:v>
                </c:pt>
                <c:pt idx="8446">
                  <c:v>42356</c:v>
                </c:pt>
                <c:pt idx="8447">
                  <c:v>42356</c:v>
                </c:pt>
                <c:pt idx="8448">
                  <c:v>42357</c:v>
                </c:pt>
                <c:pt idx="8449">
                  <c:v>42357</c:v>
                </c:pt>
                <c:pt idx="8450">
                  <c:v>42357</c:v>
                </c:pt>
                <c:pt idx="8451">
                  <c:v>42357</c:v>
                </c:pt>
                <c:pt idx="8452">
                  <c:v>42357</c:v>
                </c:pt>
                <c:pt idx="8453">
                  <c:v>42357</c:v>
                </c:pt>
                <c:pt idx="8454">
                  <c:v>42357</c:v>
                </c:pt>
                <c:pt idx="8455">
                  <c:v>42357</c:v>
                </c:pt>
                <c:pt idx="8456">
                  <c:v>42357</c:v>
                </c:pt>
                <c:pt idx="8457">
                  <c:v>42357</c:v>
                </c:pt>
                <c:pt idx="8458">
                  <c:v>42357</c:v>
                </c:pt>
                <c:pt idx="8459">
                  <c:v>42357</c:v>
                </c:pt>
                <c:pt idx="8460">
                  <c:v>42357</c:v>
                </c:pt>
                <c:pt idx="8461">
                  <c:v>42357</c:v>
                </c:pt>
                <c:pt idx="8462">
                  <c:v>42357</c:v>
                </c:pt>
                <c:pt idx="8463">
                  <c:v>42357</c:v>
                </c:pt>
                <c:pt idx="8464">
                  <c:v>42357</c:v>
                </c:pt>
                <c:pt idx="8465">
                  <c:v>42357</c:v>
                </c:pt>
                <c:pt idx="8466">
                  <c:v>42357</c:v>
                </c:pt>
                <c:pt idx="8467">
                  <c:v>42357</c:v>
                </c:pt>
                <c:pt idx="8468">
                  <c:v>42357</c:v>
                </c:pt>
                <c:pt idx="8469">
                  <c:v>42357</c:v>
                </c:pt>
                <c:pt idx="8470">
                  <c:v>42357</c:v>
                </c:pt>
                <c:pt idx="8471">
                  <c:v>42357</c:v>
                </c:pt>
                <c:pt idx="8472">
                  <c:v>42358</c:v>
                </c:pt>
                <c:pt idx="8473">
                  <c:v>42358</c:v>
                </c:pt>
                <c:pt idx="8474">
                  <c:v>42358</c:v>
                </c:pt>
                <c:pt idx="8475">
                  <c:v>42358</c:v>
                </c:pt>
                <c:pt idx="8476">
                  <c:v>42358</c:v>
                </c:pt>
                <c:pt idx="8477">
                  <c:v>42358</c:v>
                </c:pt>
                <c:pt idx="8478">
                  <c:v>42358</c:v>
                </c:pt>
                <c:pt idx="8479">
                  <c:v>42358</c:v>
                </c:pt>
                <c:pt idx="8480">
                  <c:v>42358</c:v>
                </c:pt>
                <c:pt idx="8481">
                  <c:v>42358</c:v>
                </c:pt>
                <c:pt idx="8482">
                  <c:v>42358</c:v>
                </c:pt>
                <c:pt idx="8483">
                  <c:v>42358</c:v>
                </c:pt>
                <c:pt idx="8484">
                  <c:v>42358</c:v>
                </c:pt>
                <c:pt idx="8485">
                  <c:v>42358</c:v>
                </c:pt>
                <c:pt idx="8486">
                  <c:v>42358</c:v>
                </c:pt>
                <c:pt idx="8487">
                  <c:v>42358</c:v>
                </c:pt>
                <c:pt idx="8488">
                  <c:v>42358</c:v>
                </c:pt>
                <c:pt idx="8489">
                  <c:v>42358</c:v>
                </c:pt>
                <c:pt idx="8490">
                  <c:v>42358</c:v>
                </c:pt>
                <c:pt idx="8491">
                  <c:v>42358</c:v>
                </c:pt>
                <c:pt idx="8492">
                  <c:v>42358</c:v>
                </c:pt>
                <c:pt idx="8493">
                  <c:v>42358</c:v>
                </c:pt>
                <c:pt idx="8494">
                  <c:v>42358</c:v>
                </c:pt>
                <c:pt idx="8495">
                  <c:v>42358</c:v>
                </c:pt>
                <c:pt idx="8496">
                  <c:v>42359</c:v>
                </c:pt>
                <c:pt idx="8497">
                  <c:v>42359</c:v>
                </c:pt>
                <c:pt idx="8498">
                  <c:v>42359</c:v>
                </c:pt>
                <c:pt idx="8499">
                  <c:v>42359</c:v>
                </c:pt>
                <c:pt idx="8500">
                  <c:v>42359</c:v>
                </c:pt>
                <c:pt idx="8501">
                  <c:v>42359</c:v>
                </c:pt>
                <c:pt idx="8502">
                  <c:v>42359</c:v>
                </c:pt>
                <c:pt idx="8503">
                  <c:v>42359</c:v>
                </c:pt>
                <c:pt idx="8504">
                  <c:v>42359</c:v>
                </c:pt>
                <c:pt idx="8505">
                  <c:v>42359</c:v>
                </c:pt>
                <c:pt idx="8506">
                  <c:v>42359</c:v>
                </c:pt>
                <c:pt idx="8507">
                  <c:v>42359</c:v>
                </c:pt>
                <c:pt idx="8508">
                  <c:v>42359</c:v>
                </c:pt>
                <c:pt idx="8509">
                  <c:v>42359</c:v>
                </c:pt>
                <c:pt idx="8510">
                  <c:v>42359</c:v>
                </c:pt>
                <c:pt idx="8511">
                  <c:v>42359</c:v>
                </c:pt>
                <c:pt idx="8512">
                  <c:v>42359</c:v>
                </c:pt>
                <c:pt idx="8513">
                  <c:v>42359</c:v>
                </c:pt>
                <c:pt idx="8514">
                  <c:v>42359</c:v>
                </c:pt>
                <c:pt idx="8515">
                  <c:v>42359</c:v>
                </c:pt>
                <c:pt idx="8516">
                  <c:v>42359</c:v>
                </c:pt>
                <c:pt idx="8517">
                  <c:v>42359</c:v>
                </c:pt>
                <c:pt idx="8518">
                  <c:v>42359</c:v>
                </c:pt>
                <c:pt idx="8519">
                  <c:v>42359</c:v>
                </c:pt>
                <c:pt idx="8520">
                  <c:v>42360</c:v>
                </c:pt>
                <c:pt idx="8521">
                  <c:v>42360</c:v>
                </c:pt>
                <c:pt idx="8522">
                  <c:v>42360</c:v>
                </c:pt>
                <c:pt idx="8523">
                  <c:v>42360</c:v>
                </c:pt>
                <c:pt idx="8524">
                  <c:v>42360</c:v>
                </c:pt>
                <c:pt idx="8525">
                  <c:v>42360</c:v>
                </c:pt>
                <c:pt idx="8526">
                  <c:v>42360</c:v>
                </c:pt>
                <c:pt idx="8527">
                  <c:v>42360</c:v>
                </c:pt>
                <c:pt idx="8528">
                  <c:v>42360</c:v>
                </c:pt>
                <c:pt idx="8529">
                  <c:v>42360</c:v>
                </c:pt>
                <c:pt idx="8530">
                  <c:v>42360</c:v>
                </c:pt>
                <c:pt idx="8531">
                  <c:v>42360</c:v>
                </c:pt>
                <c:pt idx="8532">
                  <c:v>42360</c:v>
                </c:pt>
                <c:pt idx="8533">
                  <c:v>42360</c:v>
                </c:pt>
                <c:pt idx="8534">
                  <c:v>42360</c:v>
                </c:pt>
                <c:pt idx="8535">
                  <c:v>42360</c:v>
                </c:pt>
                <c:pt idx="8536">
                  <c:v>42360</c:v>
                </c:pt>
                <c:pt idx="8537">
                  <c:v>42360</c:v>
                </c:pt>
                <c:pt idx="8538">
                  <c:v>42360</c:v>
                </c:pt>
                <c:pt idx="8539">
                  <c:v>42360</c:v>
                </c:pt>
                <c:pt idx="8540">
                  <c:v>42360</c:v>
                </c:pt>
                <c:pt idx="8541">
                  <c:v>42360</c:v>
                </c:pt>
                <c:pt idx="8542">
                  <c:v>42360</c:v>
                </c:pt>
                <c:pt idx="8543">
                  <c:v>42360</c:v>
                </c:pt>
                <c:pt idx="8544">
                  <c:v>42361</c:v>
                </c:pt>
                <c:pt idx="8545">
                  <c:v>42361</c:v>
                </c:pt>
                <c:pt idx="8546">
                  <c:v>42361</c:v>
                </c:pt>
                <c:pt idx="8547">
                  <c:v>42361</c:v>
                </c:pt>
                <c:pt idx="8548">
                  <c:v>42361</c:v>
                </c:pt>
                <c:pt idx="8549">
                  <c:v>42361</c:v>
                </c:pt>
                <c:pt idx="8550">
                  <c:v>42361</c:v>
                </c:pt>
                <c:pt idx="8551">
                  <c:v>42361</c:v>
                </c:pt>
                <c:pt idx="8552">
                  <c:v>42361</c:v>
                </c:pt>
                <c:pt idx="8553">
                  <c:v>42361</c:v>
                </c:pt>
                <c:pt idx="8554">
                  <c:v>42361</c:v>
                </c:pt>
                <c:pt idx="8555">
                  <c:v>42361</c:v>
                </c:pt>
                <c:pt idx="8556">
                  <c:v>42361</c:v>
                </c:pt>
                <c:pt idx="8557">
                  <c:v>42361</c:v>
                </c:pt>
                <c:pt idx="8558">
                  <c:v>42361</c:v>
                </c:pt>
                <c:pt idx="8559">
                  <c:v>42361</c:v>
                </c:pt>
                <c:pt idx="8560">
                  <c:v>42361</c:v>
                </c:pt>
                <c:pt idx="8561">
                  <c:v>42361</c:v>
                </c:pt>
                <c:pt idx="8562">
                  <c:v>42361</c:v>
                </c:pt>
                <c:pt idx="8563">
                  <c:v>42361</c:v>
                </c:pt>
                <c:pt idx="8564">
                  <c:v>42361</c:v>
                </c:pt>
                <c:pt idx="8565">
                  <c:v>42361</c:v>
                </c:pt>
                <c:pt idx="8566">
                  <c:v>42361</c:v>
                </c:pt>
                <c:pt idx="8567">
                  <c:v>42361</c:v>
                </c:pt>
                <c:pt idx="8568">
                  <c:v>42362</c:v>
                </c:pt>
                <c:pt idx="8569">
                  <c:v>42362</c:v>
                </c:pt>
                <c:pt idx="8570">
                  <c:v>42362</c:v>
                </c:pt>
                <c:pt idx="8571">
                  <c:v>42362</c:v>
                </c:pt>
                <c:pt idx="8572">
                  <c:v>42362</c:v>
                </c:pt>
                <c:pt idx="8573">
                  <c:v>42362</c:v>
                </c:pt>
                <c:pt idx="8574">
                  <c:v>42362</c:v>
                </c:pt>
                <c:pt idx="8575">
                  <c:v>42362</c:v>
                </c:pt>
                <c:pt idx="8576">
                  <c:v>42362</c:v>
                </c:pt>
                <c:pt idx="8577">
                  <c:v>42362</c:v>
                </c:pt>
                <c:pt idx="8578">
                  <c:v>42362</c:v>
                </c:pt>
                <c:pt idx="8579">
                  <c:v>42362</c:v>
                </c:pt>
                <c:pt idx="8580">
                  <c:v>42362</c:v>
                </c:pt>
                <c:pt idx="8581">
                  <c:v>42362</c:v>
                </c:pt>
                <c:pt idx="8582">
                  <c:v>42362</c:v>
                </c:pt>
                <c:pt idx="8583">
                  <c:v>42362</c:v>
                </c:pt>
                <c:pt idx="8584">
                  <c:v>42362</c:v>
                </c:pt>
                <c:pt idx="8585">
                  <c:v>42362</c:v>
                </c:pt>
                <c:pt idx="8586">
                  <c:v>42362</c:v>
                </c:pt>
                <c:pt idx="8587">
                  <c:v>42362</c:v>
                </c:pt>
                <c:pt idx="8588">
                  <c:v>42362</c:v>
                </c:pt>
                <c:pt idx="8589">
                  <c:v>42362</c:v>
                </c:pt>
                <c:pt idx="8590">
                  <c:v>42362</c:v>
                </c:pt>
                <c:pt idx="8591">
                  <c:v>42362</c:v>
                </c:pt>
                <c:pt idx="8592">
                  <c:v>42363</c:v>
                </c:pt>
                <c:pt idx="8593">
                  <c:v>42363</c:v>
                </c:pt>
                <c:pt idx="8594">
                  <c:v>42363</c:v>
                </c:pt>
                <c:pt idx="8595">
                  <c:v>42363</c:v>
                </c:pt>
                <c:pt idx="8596">
                  <c:v>42363</c:v>
                </c:pt>
                <c:pt idx="8597">
                  <c:v>42363</c:v>
                </c:pt>
                <c:pt idx="8598">
                  <c:v>42363</c:v>
                </c:pt>
                <c:pt idx="8599">
                  <c:v>42363</c:v>
                </c:pt>
                <c:pt idx="8600">
                  <c:v>42363</c:v>
                </c:pt>
                <c:pt idx="8601">
                  <c:v>42363</c:v>
                </c:pt>
                <c:pt idx="8602">
                  <c:v>42363</c:v>
                </c:pt>
                <c:pt idx="8603">
                  <c:v>42363</c:v>
                </c:pt>
                <c:pt idx="8604">
                  <c:v>42363</c:v>
                </c:pt>
                <c:pt idx="8605">
                  <c:v>42363</c:v>
                </c:pt>
                <c:pt idx="8606">
                  <c:v>42363</c:v>
                </c:pt>
                <c:pt idx="8607">
                  <c:v>42363</c:v>
                </c:pt>
                <c:pt idx="8608">
                  <c:v>42363</c:v>
                </c:pt>
                <c:pt idx="8609">
                  <c:v>42363</c:v>
                </c:pt>
                <c:pt idx="8610">
                  <c:v>42363</c:v>
                </c:pt>
                <c:pt idx="8611">
                  <c:v>42363</c:v>
                </c:pt>
                <c:pt idx="8612">
                  <c:v>42363</c:v>
                </c:pt>
                <c:pt idx="8613">
                  <c:v>42363</c:v>
                </c:pt>
                <c:pt idx="8614">
                  <c:v>42363</c:v>
                </c:pt>
                <c:pt idx="8615">
                  <c:v>42363</c:v>
                </c:pt>
                <c:pt idx="8616">
                  <c:v>42364</c:v>
                </c:pt>
                <c:pt idx="8617">
                  <c:v>42364</c:v>
                </c:pt>
                <c:pt idx="8618">
                  <c:v>42364</c:v>
                </c:pt>
                <c:pt idx="8619">
                  <c:v>42364</c:v>
                </c:pt>
                <c:pt idx="8620">
                  <c:v>42364</c:v>
                </c:pt>
                <c:pt idx="8621">
                  <c:v>42364</c:v>
                </c:pt>
                <c:pt idx="8622">
                  <c:v>42364</c:v>
                </c:pt>
                <c:pt idx="8623">
                  <c:v>42364</c:v>
                </c:pt>
                <c:pt idx="8624">
                  <c:v>42364</c:v>
                </c:pt>
                <c:pt idx="8625">
                  <c:v>42364</c:v>
                </c:pt>
                <c:pt idx="8626">
                  <c:v>42364</c:v>
                </c:pt>
                <c:pt idx="8627">
                  <c:v>42364</c:v>
                </c:pt>
                <c:pt idx="8628">
                  <c:v>42364</c:v>
                </c:pt>
                <c:pt idx="8629">
                  <c:v>42364</c:v>
                </c:pt>
                <c:pt idx="8630">
                  <c:v>42364</c:v>
                </c:pt>
                <c:pt idx="8631">
                  <c:v>42364</c:v>
                </c:pt>
                <c:pt idx="8632">
                  <c:v>42364</c:v>
                </c:pt>
                <c:pt idx="8633">
                  <c:v>42364</c:v>
                </c:pt>
                <c:pt idx="8634">
                  <c:v>42364</c:v>
                </c:pt>
                <c:pt idx="8635">
                  <c:v>42364</c:v>
                </c:pt>
                <c:pt idx="8636">
                  <c:v>42364</c:v>
                </c:pt>
                <c:pt idx="8637">
                  <c:v>42364</c:v>
                </c:pt>
                <c:pt idx="8638">
                  <c:v>42364</c:v>
                </c:pt>
                <c:pt idx="8639">
                  <c:v>42364</c:v>
                </c:pt>
                <c:pt idx="8640">
                  <c:v>42365</c:v>
                </c:pt>
                <c:pt idx="8641">
                  <c:v>42365</c:v>
                </c:pt>
                <c:pt idx="8642">
                  <c:v>42365</c:v>
                </c:pt>
                <c:pt idx="8643">
                  <c:v>42365</c:v>
                </c:pt>
                <c:pt idx="8644">
                  <c:v>42365</c:v>
                </c:pt>
                <c:pt idx="8645">
                  <c:v>42365</c:v>
                </c:pt>
                <c:pt idx="8646">
                  <c:v>42365</c:v>
                </c:pt>
                <c:pt idx="8647">
                  <c:v>42365</c:v>
                </c:pt>
                <c:pt idx="8648">
                  <c:v>42365</c:v>
                </c:pt>
                <c:pt idx="8649">
                  <c:v>42365</c:v>
                </c:pt>
                <c:pt idx="8650">
                  <c:v>42365</c:v>
                </c:pt>
                <c:pt idx="8651">
                  <c:v>42365</c:v>
                </c:pt>
                <c:pt idx="8652">
                  <c:v>42365</c:v>
                </c:pt>
                <c:pt idx="8653">
                  <c:v>42365</c:v>
                </c:pt>
                <c:pt idx="8654">
                  <c:v>42365</c:v>
                </c:pt>
                <c:pt idx="8655">
                  <c:v>42365</c:v>
                </c:pt>
                <c:pt idx="8656">
                  <c:v>42365</c:v>
                </c:pt>
                <c:pt idx="8657">
                  <c:v>42365</c:v>
                </c:pt>
                <c:pt idx="8658">
                  <c:v>42365</c:v>
                </c:pt>
                <c:pt idx="8659">
                  <c:v>42365</c:v>
                </c:pt>
                <c:pt idx="8660">
                  <c:v>42365</c:v>
                </c:pt>
                <c:pt idx="8661">
                  <c:v>42365</c:v>
                </c:pt>
                <c:pt idx="8662">
                  <c:v>42365</c:v>
                </c:pt>
                <c:pt idx="8663">
                  <c:v>42365</c:v>
                </c:pt>
                <c:pt idx="8664">
                  <c:v>42366</c:v>
                </c:pt>
                <c:pt idx="8665">
                  <c:v>42366</c:v>
                </c:pt>
                <c:pt idx="8666">
                  <c:v>42366</c:v>
                </c:pt>
                <c:pt idx="8667">
                  <c:v>42366</c:v>
                </c:pt>
                <c:pt idx="8668">
                  <c:v>42366</c:v>
                </c:pt>
                <c:pt idx="8669">
                  <c:v>42366</c:v>
                </c:pt>
                <c:pt idx="8670">
                  <c:v>42366</c:v>
                </c:pt>
                <c:pt idx="8671">
                  <c:v>42366</c:v>
                </c:pt>
                <c:pt idx="8672">
                  <c:v>42366</c:v>
                </c:pt>
                <c:pt idx="8673">
                  <c:v>42366</c:v>
                </c:pt>
                <c:pt idx="8674">
                  <c:v>42366</c:v>
                </c:pt>
                <c:pt idx="8675">
                  <c:v>42366</c:v>
                </c:pt>
                <c:pt idx="8676">
                  <c:v>42366</c:v>
                </c:pt>
                <c:pt idx="8677">
                  <c:v>42366</c:v>
                </c:pt>
                <c:pt idx="8678">
                  <c:v>42366</c:v>
                </c:pt>
                <c:pt idx="8679">
                  <c:v>42366</c:v>
                </c:pt>
                <c:pt idx="8680">
                  <c:v>42366</c:v>
                </c:pt>
                <c:pt idx="8681">
                  <c:v>42366</c:v>
                </c:pt>
                <c:pt idx="8682">
                  <c:v>42366</c:v>
                </c:pt>
                <c:pt idx="8683">
                  <c:v>42366</c:v>
                </c:pt>
                <c:pt idx="8684">
                  <c:v>42366</c:v>
                </c:pt>
                <c:pt idx="8685">
                  <c:v>42366</c:v>
                </c:pt>
                <c:pt idx="8686">
                  <c:v>42366</c:v>
                </c:pt>
                <c:pt idx="8687">
                  <c:v>42366</c:v>
                </c:pt>
                <c:pt idx="8688">
                  <c:v>42367</c:v>
                </c:pt>
                <c:pt idx="8689">
                  <c:v>42367</c:v>
                </c:pt>
                <c:pt idx="8690">
                  <c:v>42367</c:v>
                </c:pt>
                <c:pt idx="8691">
                  <c:v>42367</c:v>
                </c:pt>
                <c:pt idx="8692">
                  <c:v>42367</c:v>
                </c:pt>
                <c:pt idx="8693">
                  <c:v>42367</c:v>
                </c:pt>
                <c:pt idx="8694">
                  <c:v>42367</c:v>
                </c:pt>
                <c:pt idx="8695">
                  <c:v>42367</c:v>
                </c:pt>
                <c:pt idx="8696">
                  <c:v>42367</c:v>
                </c:pt>
                <c:pt idx="8697">
                  <c:v>42367</c:v>
                </c:pt>
                <c:pt idx="8698">
                  <c:v>42367</c:v>
                </c:pt>
                <c:pt idx="8699">
                  <c:v>42367</c:v>
                </c:pt>
                <c:pt idx="8700">
                  <c:v>42367</c:v>
                </c:pt>
                <c:pt idx="8701">
                  <c:v>42367</c:v>
                </c:pt>
                <c:pt idx="8702">
                  <c:v>42367</c:v>
                </c:pt>
                <c:pt idx="8703">
                  <c:v>42367</c:v>
                </c:pt>
                <c:pt idx="8704">
                  <c:v>42367</c:v>
                </c:pt>
                <c:pt idx="8705">
                  <c:v>42367</c:v>
                </c:pt>
                <c:pt idx="8706">
                  <c:v>42367</c:v>
                </c:pt>
                <c:pt idx="8707">
                  <c:v>42367</c:v>
                </c:pt>
                <c:pt idx="8708">
                  <c:v>42367</c:v>
                </c:pt>
                <c:pt idx="8709">
                  <c:v>42367</c:v>
                </c:pt>
                <c:pt idx="8710">
                  <c:v>42367</c:v>
                </c:pt>
                <c:pt idx="8711">
                  <c:v>42367</c:v>
                </c:pt>
                <c:pt idx="8712">
                  <c:v>42368</c:v>
                </c:pt>
                <c:pt idx="8713">
                  <c:v>42368</c:v>
                </c:pt>
                <c:pt idx="8714">
                  <c:v>42368</c:v>
                </c:pt>
                <c:pt idx="8715">
                  <c:v>42368</c:v>
                </c:pt>
                <c:pt idx="8716">
                  <c:v>42368</c:v>
                </c:pt>
                <c:pt idx="8717">
                  <c:v>42368</c:v>
                </c:pt>
                <c:pt idx="8718">
                  <c:v>42368</c:v>
                </c:pt>
                <c:pt idx="8719">
                  <c:v>42368</c:v>
                </c:pt>
                <c:pt idx="8720">
                  <c:v>42368</c:v>
                </c:pt>
                <c:pt idx="8721">
                  <c:v>42368</c:v>
                </c:pt>
                <c:pt idx="8722">
                  <c:v>42368</c:v>
                </c:pt>
                <c:pt idx="8723">
                  <c:v>42368</c:v>
                </c:pt>
                <c:pt idx="8724">
                  <c:v>42368</c:v>
                </c:pt>
                <c:pt idx="8725">
                  <c:v>42368</c:v>
                </c:pt>
                <c:pt idx="8726">
                  <c:v>42368</c:v>
                </c:pt>
                <c:pt idx="8727">
                  <c:v>42368</c:v>
                </c:pt>
                <c:pt idx="8728">
                  <c:v>42368</c:v>
                </c:pt>
                <c:pt idx="8729">
                  <c:v>42368</c:v>
                </c:pt>
                <c:pt idx="8730">
                  <c:v>42368</c:v>
                </c:pt>
                <c:pt idx="8731">
                  <c:v>42368</c:v>
                </c:pt>
                <c:pt idx="8732">
                  <c:v>42368</c:v>
                </c:pt>
                <c:pt idx="8733">
                  <c:v>42368</c:v>
                </c:pt>
                <c:pt idx="8734">
                  <c:v>42368</c:v>
                </c:pt>
                <c:pt idx="8735">
                  <c:v>42368</c:v>
                </c:pt>
                <c:pt idx="8736">
                  <c:v>42369</c:v>
                </c:pt>
                <c:pt idx="8737">
                  <c:v>42369</c:v>
                </c:pt>
                <c:pt idx="8738">
                  <c:v>42369</c:v>
                </c:pt>
                <c:pt idx="8739">
                  <c:v>42369</c:v>
                </c:pt>
                <c:pt idx="8740">
                  <c:v>42369</c:v>
                </c:pt>
                <c:pt idx="8741">
                  <c:v>42369</c:v>
                </c:pt>
                <c:pt idx="8742">
                  <c:v>42369</c:v>
                </c:pt>
                <c:pt idx="8743">
                  <c:v>42369</c:v>
                </c:pt>
                <c:pt idx="8744">
                  <c:v>42369</c:v>
                </c:pt>
                <c:pt idx="8745">
                  <c:v>42369</c:v>
                </c:pt>
                <c:pt idx="8746">
                  <c:v>42369</c:v>
                </c:pt>
                <c:pt idx="8747">
                  <c:v>42369</c:v>
                </c:pt>
                <c:pt idx="8748">
                  <c:v>42369</c:v>
                </c:pt>
                <c:pt idx="8749">
                  <c:v>42369</c:v>
                </c:pt>
                <c:pt idx="8750">
                  <c:v>42369</c:v>
                </c:pt>
                <c:pt idx="8751">
                  <c:v>42369</c:v>
                </c:pt>
                <c:pt idx="8752">
                  <c:v>42369</c:v>
                </c:pt>
                <c:pt idx="8753">
                  <c:v>42369</c:v>
                </c:pt>
                <c:pt idx="8754">
                  <c:v>42369</c:v>
                </c:pt>
                <c:pt idx="8755">
                  <c:v>42369</c:v>
                </c:pt>
                <c:pt idx="8756">
                  <c:v>42369</c:v>
                </c:pt>
                <c:pt idx="8757">
                  <c:v>42369</c:v>
                </c:pt>
                <c:pt idx="8758">
                  <c:v>42369</c:v>
                </c:pt>
                <c:pt idx="8759">
                  <c:v>42369</c:v>
                </c:pt>
              </c:numCache>
            </c:numRef>
          </c:cat>
          <c:val>
            <c:numRef>
              <c:f>'PNW 2015 8760'!$C$3:$C$8762</c:f>
              <c:numCache>
                <c:formatCode>_(* #,##0_);_(* \(#,##0\);_(* "-"??_);_(@_)</c:formatCode>
                <c:ptCount val="8760"/>
                <c:pt idx="0">
                  <c:v>19382.710166713867</c:v>
                </c:pt>
                <c:pt idx="1">
                  <c:v>18871.022105108474</c:v>
                </c:pt>
                <c:pt idx="2">
                  <c:v>18745.370281797597</c:v>
                </c:pt>
                <c:pt idx="3">
                  <c:v>18924.777972894972</c:v>
                </c:pt>
                <c:pt idx="4">
                  <c:v>19653.084577816979</c:v>
                </c:pt>
                <c:pt idx="5">
                  <c:v>21374.907178252739</c:v>
                </c:pt>
                <c:pt idx="6">
                  <c:v>23829.166098177258</c:v>
                </c:pt>
                <c:pt idx="7">
                  <c:v>25555.916210837982</c:v>
                </c:pt>
                <c:pt idx="8">
                  <c:v>26084.034719035495</c:v>
                </c:pt>
                <c:pt idx="9">
                  <c:v>26049.517545598152</c:v>
                </c:pt>
                <c:pt idx="10">
                  <c:v>25683.541864027309</c:v>
                </c:pt>
                <c:pt idx="11">
                  <c:v>25053.922044712977</c:v>
                </c:pt>
                <c:pt idx="12">
                  <c:v>24453.047528958192</c:v>
                </c:pt>
                <c:pt idx="13">
                  <c:v>23950.766678822172</c:v>
                </c:pt>
                <c:pt idx="14">
                  <c:v>23659.514556934853</c:v>
                </c:pt>
                <c:pt idx="15">
                  <c:v>23977.258269390404</c:v>
                </c:pt>
                <c:pt idx="16">
                  <c:v>25413.29928571752</c:v>
                </c:pt>
                <c:pt idx="17">
                  <c:v>26706.459711337338</c:v>
                </c:pt>
                <c:pt idx="18">
                  <c:v>26491.632943089291</c:v>
                </c:pt>
                <c:pt idx="19">
                  <c:v>26022.602206765496</c:v>
                </c:pt>
                <c:pt idx="20">
                  <c:v>25288.076965277098</c:v>
                </c:pt>
                <c:pt idx="21">
                  <c:v>23932.372865271733</c:v>
                </c:pt>
                <c:pt idx="22">
                  <c:v>22159.005212068358</c:v>
                </c:pt>
                <c:pt idx="23">
                  <c:v>20326.030303007887</c:v>
                </c:pt>
                <c:pt idx="24">
                  <c:v>20036.297336357402</c:v>
                </c:pt>
                <c:pt idx="25">
                  <c:v>19513.636929894292</c:v>
                </c:pt>
                <c:pt idx="26">
                  <c:v>19388.28741305276</c:v>
                </c:pt>
                <c:pt idx="27">
                  <c:v>19578.98890732682</c:v>
                </c:pt>
                <c:pt idx="28">
                  <c:v>20335.935760291548</c:v>
                </c:pt>
                <c:pt idx="29">
                  <c:v>22122.841907387159</c:v>
                </c:pt>
                <c:pt idx="30">
                  <c:v>24671.42661046626</c:v>
                </c:pt>
                <c:pt idx="31">
                  <c:v>26460.146270197456</c:v>
                </c:pt>
                <c:pt idx="32">
                  <c:v>27003.80475951175</c:v>
                </c:pt>
                <c:pt idx="33">
                  <c:v>26966.475857292706</c:v>
                </c:pt>
                <c:pt idx="34">
                  <c:v>26590.615210286691</c:v>
                </c:pt>
                <c:pt idx="35">
                  <c:v>25941.920819985542</c:v>
                </c:pt>
                <c:pt idx="36">
                  <c:v>25323.448571727567</c:v>
                </c:pt>
                <c:pt idx="37">
                  <c:v>24804.734680668465</c:v>
                </c:pt>
                <c:pt idx="38">
                  <c:v>24501.944676101597</c:v>
                </c:pt>
                <c:pt idx="39">
                  <c:v>24828.197711121065</c:v>
                </c:pt>
                <c:pt idx="40">
                  <c:v>26306.382167352502</c:v>
                </c:pt>
                <c:pt idx="41">
                  <c:v>27663.179867407282</c:v>
                </c:pt>
                <c:pt idx="42">
                  <c:v>27466.67773194125</c:v>
                </c:pt>
                <c:pt idx="43">
                  <c:v>26992.422246642454</c:v>
                </c:pt>
                <c:pt idx="44">
                  <c:v>26228.253833657505</c:v>
                </c:pt>
                <c:pt idx="45">
                  <c:v>24805.094242445077</c:v>
                </c:pt>
                <c:pt idx="46">
                  <c:v>22944.266201234321</c:v>
                </c:pt>
                <c:pt idx="47">
                  <c:v>21035.242802726058</c:v>
                </c:pt>
                <c:pt idx="48">
                  <c:v>19024.167708230463</c:v>
                </c:pt>
                <c:pt idx="49">
                  <c:v>18534.3652045575</c:v>
                </c:pt>
                <c:pt idx="50">
                  <c:v>18420.038977642256</c:v>
                </c:pt>
                <c:pt idx="51">
                  <c:v>18609.337615878696</c:v>
                </c:pt>
                <c:pt idx="52">
                  <c:v>19350.940545226931</c:v>
                </c:pt>
                <c:pt idx="53">
                  <c:v>21108.791292323265</c:v>
                </c:pt>
                <c:pt idx="54">
                  <c:v>23611.077377607653</c:v>
                </c:pt>
                <c:pt idx="55">
                  <c:v>25307.501994163889</c:v>
                </c:pt>
                <c:pt idx="56">
                  <c:v>25755.408407544921</c:v>
                </c:pt>
                <c:pt idx="57">
                  <c:v>25675.003697395256</c:v>
                </c:pt>
                <c:pt idx="58">
                  <c:v>25308.258709275287</c:v>
                </c:pt>
                <c:pt idx="59">
                  <c:v>24693.555000749999</c:v>
                </c:pt>
                <c:pt idx="60">
                  <c:v>24117.536873332116</c:v>
                </c:pt>
                <c:pt idx="61">
                  <c:v>23636.383350738932</c:v>
                </c:pt>
                <c:pt idx="62">
                  <c:v>23352.89194312007</c:v>
                </c:pt>
                <c:pt idx="63">
                  <c:v>23661.025719183777</c:v>
                </c:pt>
                <c:pt idx="64">
                  <c:v>25055.851265359706</c:v>
                </c:pt>
                <c:pt idx="65">
                  <c:v>26360.319059934103</c:v>
                </c:pt>
                <c:pt idx="66">
                  <c:v>26197.673152246862</c:v>
                </c:pt>
                <c:pt idx="67">
                  <c:v>25753.59661242432</c:v>
                </c:pt>
                <c:pt idx="68">
                  <c:v>25021.11901914774</c:v>
                </c:pt>
                <c:pt idx="69">
                  <c:v>23643.289469277894</c:v>
                </c:pt>
                <c:pt idx="70">
                  <c:v>21837.039820384904</c:v>
                </c:pt>
                <c:pt idx="71">
                  <c:v>20000.209312736952</c:v>
                </c:pt>
                <c:pt idx="72">
                  <c:v>19037.26627604953</c:v>
                </c:pt>
                <c:pt idx="73">
                  <c:v>18552.140343417392</c:v>
                </c:pt>
                <c:pt idx="74">
                  <c:v>18440.959197550685</c:v>
                </c:pt>
                <c:pt idx="75">
                  <c:v>18638.045563075506</c:v>
                </c:pt>
                <c:pt idx="76">
                  <c:v>19410.579743497812</c:v>
                </c:pt>
                <c:pt idx="77">
                  <c:v>21255.195485507305</c:v>
                </c:pt>
                <c:pt idx="78">
                  <c:v>23875.152129108897</c:v>
                </c:pt>
                <c:pt idx="79">
                  <c:v>25569.077043874997</c:v>
                </c:pt>
                <c:pt idx="80">
                  <c:v>25917.77574674684</c:v>
                </c:pt>
                <c:pt idx="81">
                  <c:v>25770.820354094307</c:v>
                </c:pt>
                <c:pt idx="82">
                  <c:v>25384.66851696145</c:v>
                </c:pt>
                <c:pt idx="83">
                  <c:v>24766.938772536487</c:v>
                </c:pt>
                <c:pt idx="84">
                  <c:v>24201.061079318017</c:v>
                </c:pt>
                <c:pt idx="85">
                  <c:v>23733.779307435696</c:v>
                </c:pt>
                <c:pt idx="86">
                  <c:v>23454.384235722464</c:v>
                </c:pt>
                <c:pt idx="87">
                  <c:v>23758.002520259615</c:v>
                </c:pt>
                <c:pt idx="88">
                  <c:v>25136.752971299858</c:v>
                </c:pt>
                <c:pt idx="89">
                  <c:v>26446.610380272996</c:v>
                </c:pt>
                <c:pt idx="90">
                  <c:v>26300.362456292954</c:v>
                </c:pt>
                <c:pt idx="91">
                  <c:v>25852.759118482347</c:v>
                </c:pt>
                <c:pt idx="92">
                  <c:v>25111.527982835716</c:v>
                </c:pt>
                <c:pt idx="93">
                  <c:v>23717.133984509077</c:v>
                </c:pt>
                <c:pt idx="94">
                  <c:v>21886.914072309017</c:v>
                </c:pt>
                <c:pt idx="95">
                  <c:v>20032.492042714668</c:v>
                </c:pt>
                <c:pt idx="96">
                  <c:v>20116.050862535856</c:v>
                </c:pt>
                <c:pt idx="97">
                  <c:v>19604.151185434501</c:v>
                </c:pt>
                <c:pt idx="98">
                  <c:v>19485.542052444911</c:v>
                </c:pt>
                <c:pt idx="99">
                  <c:v>19694.617489972607</c:v>
                </c:pt>
                <c:pt idx="100">
                  <c:v>20524.94114215767</c:v>
                </c:pt>
                <c:pt idx="101">
                  <c:v>22518.570292629549</c:v>
                </c:pt>
                <c:pt idx="102">
                  <c:v>25351.517659661717</c:v>
                </c:pt>
                <c:pt idx="103">
                  <c:v>27138.952651844156</c:v>
                </c:pt>
                <c:pt idx="104">
                  <c:v>27448.696413537858</c:v>
                </c:pt>
                <c:pt idx="105">
                  <c:v>27252.078830428865</c:v>
                </c:pt>
                <c:pt idx="106">
                  <c:v>26826.781492473063</c:v>
                </c:pt>
                <c:pt idx="107">
                  <c:v>26166.890909287402</c:v>
                </c:pt>
                <c:pt idx="108">
                  <c:v>25567.522391878942</c:v>
                </c:pt>
                <c:pt idx="109">
                  <c:v>25077.907973660338</c:v>
                </c:pt>
                <c:pt idx="110">
                  <c:v>24781.234480740113</c:v>
                </c:pt>
                <c:pt idx="111">
                  <c:v>25092.647180134638</c:v>
                </c:pt>
                <c:pt idx="112">
                  <c:v>26524.411677380631</c:v>
                </c:pt>
                <c:pt idx="113">
                  <c:v>27901.254334088317</c:v>
                </c:pt>
                <c:pt idx="114">
                  <c:v>27755.930796554538</c:v>
                </c:pt>
                <c:pt idx="115">
                  <c:v>27272.640859558058</c:v>
                </c:pt>
                <c:pt idx="116">
                  <c:v>26483.641603306016</c:v>
                </c:pt>
                <c:pt idx="117">
                  <c:v>25018.880568094712</c:v>
                </c:pt>
                <c:pt idx="118">
                  <c:v>23102.368392236502</c:v>
                </c:pt>
                <c:pt idx="119">
                  <c:v>21152.60830620888</c:v>
                </c:pt>
                <c:pt idx="120">
                  <c:v>20509.333881926981</c:v>
                </c:pt>
                <c:pt idx="121">
                  <c:v>19984.193614057956</c:v>
                </c:pt>
                <c:pt idx="122">
                  <c:v>19858.640905669123</c:v>
                </c:pt>
                <c:pt idx="123">
                  <c:v>20064.109688614517</c:v>
                </c:pt>
                <c:pt idx="124">
                  <c:v>20891.045360977856</c:v>
                </c:pt>
                <c:pt idx="125">
                  <c:v>22877.864784752077</c:v>
                </c:pt>
                <c:pt idx="126">
                  <c:v>25713.110317264116</c:v>
                </c:pt>
                <c:pt idx="127">
                  <c:v>27534.267521903901</c:v>
                </c:pt>
                <c:pt idx="128">
                  <c:v>27887.778953367557</c:v>
                </c:pt>
                <c:pt idx="129">
                  <c:v>27709.101625328316</c:v>
                </c:pt>
                <c:pt idx="130">
                  <c:v>27273.718231982508</c:v>
                </c:pt>
                <c:pt idx="131">
                  <c:v>26593.366308574987</c:v>
                </c:pt>
                <c:pt idx="132">
                  <c:v>25967.73334598427</c:v>
                </c:pt>
                <c:pt idx="133">
                  <c:v>25456.679004925547</c:v>
                </c:pt>
                <c:pt idx="134">
                  <c:v>25144.955454450639</c:v>
                </c:pt>
                <c:pt idx="135">
                  <c:v>25451.113737060583</c:v>
                </c:pt>
                <c:pt idx="136">
                  <c:v>26887.295043582995</c:v>
                </c:pt>
                <c:pt idx="137">
                  <c:v>28285.643363951847</c:v>
                </c:pt>
                <c:pt idx="138">
                  <c:v>28149.325535752279</c:v>
                </c:pt>
                <c:pt idx="139">
                  <c:v>27652.149260103532</c:v>
                </c:pt>
                <c:pt idx="140">
                  <c:v>26849.379133998456</c:v>
                </c:pt>
                <c:pt idx="141">
                  <c:v>25382.423283768228</c:v>
                </c:pt>
                <c:pt idx="142">
                  <c:v>23473.256677707512</c:v>
                </c:pt>
                <c:pt idx="143">
                  <c:v>21517.814374573092</c:v>
                </c:pt>
                <c:pt idx="144">
                  <c:v>20266.22472117604</c:v>
                </c:pt>
                <c:pt idx="145">
                  <c:v>19746.169295795866</c:v>
                </c:pt>
                <c:pt idx="146">
                  <c:v>19619.865500072057</c:v>
                </c:pt>
                <c:pt idx="147">
                  <c:v>19815.334333147712</c:v>
                </c:pt>
                <c:pt idx="148">
                  <c:v>20599.172883095722</c:v>
                </c:pt>
                <c:pt idx="149">
                  <c:v>22475.398622519409</c:v>
                </c:pt>
                <c:pt idx="150">
                  <c:v>25168.315799212618</c:v>
                </c:pt>
                <c:pt idx="151">
                  <c:v>26970.046362645211</c:v>
                </c:pt>
                <c:pt idx="152">
                  <c:v>27408.796820352061</c:v>
                </c:pt>
                <c:pt idx="153">
                  <c:v>27288.902304611678</c:v>
                </c:pt>
                <c:pt idx="154">
                  <c:v>26869.324500386181</c:v>
                </c:pt>
                <c:pt idx="155">
                  <c:v>26192.895210627015</c:v>
                </c:pt>
                <c:pt idx="156">
                  <c:v>25558.175963221762</c:v>
                </c:pt>
                <c:pt idx="157">
                  <c:v>25035.274883097081</c:v>
                </c:pt>
                <c:pt idx="158">
                  <c:v>24714.792852705163</c:v>
                </c:pt>
                <c:pt idx="159">
                  <c:v>25007.841744126381</c:v>
                </c:pt>
                <c:pt idx="160">
                  <c:v>26411.057703169878</c:v>
                </c:pt>
                <c:pt idx="161">
                  <c:v>27801.023992109564</c:v>
                </c:pt>
                <c:pt idx="162">
                  <c:v>27687.828895113995</c:v>
                </c:pt>
                <c:pt idx="163">
                  <c:v>27201.815324936222</c:v>
                </c:pt>
                <c:pt idx="164">
                  <c:v>26412.819845364756</c:v>
                </c:pt>
                <c:pt idx="165">
                  <c:v>24982.709498421689</c:v>
                </c:pt>
                <c:pt idx="166">
                  <c:v>23129.536403712365</c:v>
                </c:pt>
                <c:pt idx="167">
                  <c:v>21226.162746473256</c:v>
                </c:pt>
                <c:pt idx="168">
                  <c:v>20382.404052418755</c:v>
                </c:pt>
                <c:pt idx="169">
                  <c:v>19863.674870367016</c:v>
                </c:pt>
                <c:pt idx="170">
                  <c:v>19739.332285126155</c:v>
                </c:pt>
                <c:pt idx="171">
                  <c:v>19935.491771584075</c:v>
                </c:pt>
                <c:pt idx="172">
                  <c:v>20705.424595714965</c:v>
                </c:pt>
                <c:pt idx="173">
                  <c:v>22539.563328527605</c:v>
                </c:pt>
                <c:pt idx="174">
                  <c:v>25181.925012006679</c:v>
                </c:pt>
                <c:pt idx="175">
                  <c:v>26999.983510102105</c:v>
                </c:pt>
                <c:pt idx="176">
                  <c:v>27503.002383756429</c:v>
                </c:pt>
                <c:pt idx="177">
                  <c:v>27421.274539885853</c:v>
                </c:pt>
                <c:pt idx="178">
                  <c:v>27008.770361170413</c:v>
                </c:pt>
                <c:pt idx="179">
                  <c:v>26327.389750832008</c:v>
                </c:pt>
                <c:pt idx="180">
                  <c:v>25679.890427898332</c:v>
                </c:pt>
                <c:pt idx="181">
                  <c:v>25142.170593788262</c:v>
                </c:pt>
                <c:pt idx="182">
                  <c:v>24810.575686863445</c:v>
                </c:pt>
                <c:pt idx="183">
                  <c:v>25099.214000863387</c:v>
                </c:pt>
                <c:pt idx="184">
                  <c:v>26500.263696618924</c:v>
                </c:pt>
                <c:pt idx="185">
                  <c:v>27918.906361506972</c:v>
                </c:pt>
                <c:pt idx="186">
                  <c:v>27834.183325513761</c:v>
                </c:pt>
                <c:pt idx="187">
                  <c:v>27353.016528040869</c:v>
                </c:pt>
                <c:pt idx="188">
                  <c:v>26558.599756098538</c:v>
                </c:pt>
                <c:pt idx="189">
                  <c:v>25118.12703445286</c:v>
                </c:pt>
                <c:pt idx="190">
                  <c:v>23255.592052704629</c:v>
                </c:pt>
                <c:pt idx="191">
                  <c:v>21349.016571894856</c:v>
                </c:pt>
                <c:pt idx="192">
                  <c:v>20013.663710937792</c:v>
                </c:pt>
                <c:pt idx="193">
                  <c:v>19511.637917061802</c:v>
                </c:pt>
                <c:pt idx="194">
                  <c:v>19394.676889784641</c:v>
                </c:pt>
                <c:pt idx="195">
                  <c:v>19593.209655810257</c:v>
                </c:pt>
                <c:pt idx="196">
                  <c:v>20354.835600726634</c:v>
                </c:pt>
                <c:pt idx="197">
                  <c:v>22166.286731220167</c:v>
                </c:pt>
                <c:pt idx="198">
                  <c:v>24776.301860521085</c:v>
                </c:pt>
                <c:pt idx="199">
                  <c:v>26565.188671043714</c:v>
                </c:pt>
                <c:pt idx="200">
                  <c:v>27051.825369092418</c:v>
                </c:pt>
                <c:pt idx="201">
                  <c:v>26965.249385339393</c:v>
                </c:pt>
                <c:pt idx="202">
                  <c:v>26559.425747622161</c:v>
                </c:pt>
                <c:pt idx="203">
                  <c:v>25890.72409986522</c:v>
                </c:pt>
                <c:pt idx="204">
                  <c:v>25256.945486449265</c:v>
                </c:pt>
                <c:pt idx="205">
                  <c:v>24729.20368924276</c:v>
                </c:pt>
                <c:pt idx="206">
                  <c:v>24401.590536216656</c:v>
                </c:pt>
                <c:pt idx="207">
                  <c:v>24682.161836704861</c:v>
                </c:pt>
                <c:pt idx="208">
                  <c:v>26050.319496713917</c:v>
                </c:pt>
                <c:pt idx="209">
                  <c:v>27469.024850853726</c:v>
                </c:pt>
                <c:pt idx="210">
                  <c:v>27418.156031597136</c:v>
                </c:pt>
                <c:pt idx="211">
                  <c:v>26951.684691786788</c:v>
                </c:pt>
                <c:pt idx="212">
                  <c:v>26165.576340566222</c:v>
                </c:pt>
                <c:pt idx="213">
                  <c:v>24730.47844227172</c:v>
                </c:pt>
                <c:pt idx="214">
                  <c:v>22872.595759437292</c:v>
                </c:pt>
                <c:pt idx="215">
                  <c:v>20986.564536906077</c:v>
                </c:pt>
                <c:pt idx="216">
                  <c:v>18988.190411961583</c:v>
                </c:pt>
                <c:pt idx="217">
                  <c:v>18519.277268917696</c:v>
                </c:pt>
                <c:pt idx="218">
                  <c:v>18413.546303736261</c:v>
                </c:pt>
                <c:pt idx="219">
                  <c:v>18610.765190692055</c:v>
                </c:pt>
                <c:pt idx="220">
                  <c:v>19357.696945452557</c:v>
                </c:pt>
                <c:pt idx="221">
                  <c:v>21140.730648628622</c:v>
                </c:pt>
                <c:pt idx="222">
                  <c:v>23702.888244177317</c:v>
                </c:pt>
                <c:pt idx="223">
                  <c:v>25398.106132531026</c:v>
                </c:pt>
                <c:pt idx="224">
                  <c:v>25786.917971155806</c:v>
                </c:pt>
                <c:pt idx="225">
                  <c:v>25655.517744058543</c:v>
                </c:pt>
                <c:pt idx="226">
                  <c:v>25257.630041094686</c:v>
                </c:pt>
                <c:pt idx="227">
                  <c:v>24622.762864556698</c:v>
                </c:pt>
                <c:pt idx="228">
                  <c:v>24032.085432209926</c:v>
                </c:pt>
                <c:pt idx="229">
                  <c:v>23542.516944711664</c:v>
                </c:pt>
                <c:pt idx="230">
                  <c:v>23235.460401536424</c:v>
                </c:pt>
                <c:pt idx="231">
                  <c:v>23499.499291801032</c:v>
                </c:pt>
                <c:pt idx="232">
                  <c:v>24787.867787605759</c:v>
                </c:pt>
                <c:pt idx="233">
                  <c:v>26155.243670254429</c:v>
                </c:pt>
                <c:pt idx="234">
                  <c:v>26137.041540108257</c:v>
                </c:pt>
                <c:pt idx="235">
                  <c:v>25696.436021538102</c:v>
                </c:pt>
                <c:pt idx="236">
                  <c:v>24942.661496049863</c:v>
                </c:pt>
                <c:pt idx="237">
                  <c:v>23555.571953516719</c:v>
                </c:pt>
                <c:pt idx="238">
                  <c:v>21752.188914799015</c:v>
                </c:pt>
                <c:pt idx="239">
                  <c:v>19938.797070284061</c:v>
                </c:pt>
                <c:pt idx="240">
                  <c:v>18984.687130527662</c:v>
                </c:pt>
                <c:pt idx="241">
                  <c:v>18521.766572662662</c:v>
                </c:pt>
                <c:pt idx="242">
                  <c:v>18419.811816919653</c:v>
                </c:pt>
                <c:pt idx="243">
                  <c:v>18625.250469782273</c:v>
                </c:pt>
                <c:pt idx="244">
                  <c:v>19403.8322887535</c:v>
                </c:pt>
                <c:pt idx="245">
                  <c:v>21275.057605144866</c:v>
                </c:pt>
                <c:pt idx="246">
                  <c:v>23955.705167176497</c:v>
                </c:pt>
                <c:pt idx="247">
                  <c:v>25646.73500349863</c:v>
                </c:pt>
                <c:pt idx="248">
                  <c:v>25931.547611216825</c:v>
                </c:pt>
                <c:pt idx="249">
                  <c:v>25729.558524425502</c:v>
                </c:pt>
                <c:pt idx="250">
                  <c:v>25309.730548530406</c:v>
                </c:pt>
                <c:pt idx="251">
                  <c:v>24670.83790241462</c:v>
                </c:pt>
                <c:pt idx="252">
                  <c:v>24090.297887669629</c:v>
                </c:pt>
                <c:pt idx="253">
                  <c:v>23614.839296021746</c:v>
                </c:pt>
                <c:pt idx="254">
                  <c:v>23311.969554474657</c:v>
                </c:pt>
                <c:pt idx="255">
                  <c:v>23570.799098867854</c:v>
                </c:pt>
                <c:pt idx="256">
                  <c:v>24841.066198359218</c:v>
                </c:pt>
                <c:pt idx="257">
                  <c:v>26217.46568428805</c:v>
                </c:pt>
                <c:pt idx="258">
                  <c:v>26221.571845362021</c:v>
                </c:pt>
                <c:pt idx="259">
                  <c:v>25773.750915879173</c:v>
                </c:pt>
                <c:pt idx="260">
                  <c:v>25010.963883037752</c:v>
                </c:pt>
                <c:pt idx="261">
                  <c:v>23609.650807241698</c:v>
                </c:pt>
                <c:pt idx="262">
                  <c:v>21782.720202120461</c:v>
                </c:pt>
                <c:pt idx="263">
                  <c:v>19953.626998266758</c:v>
                </c:pt>
                <c:pt idx="264">
                  <c:v>20046.637844769844</c:v>
                </c:pt>
                <c:pt idx="265">
                  <c:v>19559.457745445718</c:v>
                </c:pt>
                <c:pt idx="266">
                  <c:v>19451.218641681015</c:v>
                </c:pt>
                <c:pt idx="267">
                  <c:v>19669.571774459026</c:v>
                </c:pt>
                <c:pt idx="268">
                  <c:v>20507.087920698639</c:v>
                </c:pt>
                <c:pt idx="269">
                  <c:v>22530.381205421319</c:v>
                </c:pt>
                <c:pt idx="270">
                  <c:v>25428.275865961041</c:v>
                </c:pt>
                <c:pt idx="271">
                  <c:v>27211.022803797241</c:v>
                </c:pt>
                <c:pt idx="272">
                  <c:v>27448.537379743655</c:v>
                </c:pt>
                <c:pt idx="273">
                  <c:v>27189.7429174639</c:v>
                </c:pt>
                <c:pt idx="274">
                  <c:v>26726.296866101678</c:v>
                </c:pt>
                <c:pt idx="275">
                  <c:v>26043.015964929557</c:v>
                </c:pt>
                <c:pt idx="276">
                  <c:v>25428.148412263192</c:v>
                </c:pt>
                <c:pt idx="277">
                  <c:v>24930.109257883294</c:v>
                </c:pt>
                <c:pt idx="278">
                  <c:v>24608.773537253117</c:v>
                </c:pt>
                <c:pt idx="279">
                  <c:v>24872.295718188387</c:v>
                </c:pt>
                <c:pt idx="280">
                  <c:v>26187.76377367253</c:v>
                </c:pt>
                <c:pt idx="281">
                  <c:v>27638.525827657111</c:v>
                </c:pt>
                <c:pt idx="282">
                  <c:v>27657.835334057476</c:v>
                </c:pt>
                <c:pt idx="283">
                  <c:v>27170.572254240746</c:v>
                </c:pt>
                <c:pt idx="284">
                  <c:v>26358.559321760236</c:v>
                </c:pt>
                <c:pt idx="285">
                  <c:v>24888.794734962445</c:v>
                </c:pt>
                <c:pt idx="286">
                  <c:v>22976.020619305287</c:v>
                </c:pt>
                <c:pt idx="287">
                  <c:v>21054.716868304051</c:v>
                </c:pt>
                <c:pt idx="288">
                  <c:v>20424.158975117258</c:v>
                </c:pt>
                <c:pt idx="289">
                  <c:v>19925.456315102219</c:v>
                </c:pt>
                <c:pt idx="290">
                  <c:v>19811.096844902229</c:v>
                </c:pt>
                <c:pt idx="291">
                  <c:v>20026.475254806952</c:v>
                </c:pt>
                <c:pt idx="292">
                  <c:v>20861.552385906358</c:v>
                </c:pt>
                <c:pt idx="293">
                  <c:v>22880.143683612638</c:v>
                </c:pt>
                <c:pt idx="294">
                  <c:v>25782.293673689415</c:v>
                </c:pt>
                <c:pt idx="295">
                  <c:v>27596.946427974915</c:v>
                </c:pt>
                <c:pt idx="296">
                  <c:v>27872.087278926898</c:v>
                </c:pt>
                <c:pt idx="297">
                  <c:v>27626.012289583472</c:v>
                </c:pt>
                <c:pt idx="298">
                  <c:v>27149.218881173685</c:v>
                </c:pt>
                <c:pt idx="299">
                  <c:v>26444.05597189891</c:v>
                </c:pt>
                <c:pt idx="300">
                  <c:v>25802.672126194157</c:v>
                </c:pt>
                <c:pt idx="301">
                  <c:v>25283.281320816281</c:v>
                </c:pt>
                <c:pt idx="302">
                  <c:v>24946.601021134156</c:v>
                </c:pt>
                <c:pt idx="303">
                  <c:v>25203.421414188968</c:v>
                </c:pt>
                <c:pt idx="304">
                  <c:v>26519.446033478685</c:v>
                </c:pt>
                <c:pt idx="305">
                  <c:v>27996.5010022887</c:v>
                </c:pt>
                <c:pt idx="306">
                  <c:v>28033.660280995246</c:v>
                </c:pt>
                <c:pt idx="307">
                  <c:v>27528.868650883247</c:v>
                </c:pt>
                <c:pt idx="308">
                  <c:v>26702.477824813341</c:v>
                </c:pt>
                <c:pt idx="309">
                  <c:v>25232.752805681175</c:v>
                </c:pt>
                <c:pt idx="310">
                  <c:v>23327.696786664961</c:v>
                </c:pt>
                <c:pt idx="311">
                  <c:v>21402.947945321699</c:v>
                </c:pt>
                <c:pt idx="312">
                  <c:v>20167.952771835349</c:v>
                </c:pt>
                <c:pt idx="313">
                  <c:v>19675.175195374261</c:v>
                </c:pt>
                <c:pt idx="314">
                  <c:v>19560.535268655964</c:v>
                </c:pt>
                <c:pt idx="315">
                  <c:v>19766.259211869259</c:v>
                </c:pt>
                <c:pt idx="316">
                  <c:v>20559.026372276494</c:v>
                </c:pt>
                <c:pt idx="317">
                  <c:v>22468.356004489917</c:v>
                </c:pt>
                <c:pt idx="318">
                  <c:v>25228.30675843449</c:v>
                </c:pt>
                <c:pt idx="319">
                  <c:v>27021.999376820662</c:v>
                </c:pt>
                <c:pt idx="320">
                  <c:v>27378.608563158756</c:v>
                </c:pt>
                <c:pt idx="321">
                  <c:v>27188.128380029961</c:v>
                </c:pt>
                <c:pt idx="322">
                  <c:v>26725.135780960773</c:v>
                </c:pt>
                <c:pt idx="323">
                  <c:v>26023.210456153422</c:v>
                </c:pt>
                <c:pt idx="324">
                  <c:v>25372.949298078856</c:v>
                </c:pt>
                <c:pt idx="325">
                  <c:v>24842.032594247117</c:v>
                </c:pt>
                <c:pt idx="326">
                  <c:v>24497.055181759642</c:v>
                </c:pt>
                <c:pt idx="327">
                  <c:v>24740.845161713012</c:v>
                </c:pt>
                <c:pt idx="328">
                  <c:v>26023.810999319143</c:v>
                </c:pt>
                <c:pt idx="329">
                  <c:v>27494.734847848515</c:v>
                </c:pt>
                <c:pt idx="330">
                  <c:v>27558.51242295991</c:v>
                </c:pt>
                <c:pt idx="331">
                  <c:v>27061.642316641752</c:v>
                </c:pt>
                <c:pt idx="332">
                  <c:v>26249.128686038151</c:v>
                </c:pt>
                <c:pt idx="333">
                  <c:v>24818.444502328377</c:v>
                </c:pt>
                <c:pt idx="334">
                  <c:v>22969.519912625219</c:v>
                </c:pt>
                <c:pt idx="335">
                  <c:v>21097.974863679145</c:v>
                </c:pt>
                <c:pt idx="336">
                  <c:v>20276.802471029489</c:v>
                </c:pt>
                <c:pt idx="337">
                  <c:v>19786.429409344386</c:v>
                </c:pt>
                <c:pt idx="338">
                  <c:v>19674.360876959119</c:v>
                </c:pt>
                <c:pt idx="339">
                  <c:v>19881.376100865684</c:v>
                </c:pt>
                <c:pt idx="340">
                  <c:v>20661.476716436846</c:v>
                </c:pt>
                <c:pt idx="341">
                  <c:v>22531.35551826443</c:v>
                </c:pt>
                <c:pt idx="342">
                  <c:v>25243.094801718449</c:v>
                </c:pt>
                <c:pt idx="343">
                  <c:v>27052.165622589819</c:v>
                </c:pt>
                <c:pt idx="344">
                  <c:v>27468.098191839301</c:v>
                </c:pt>
                <c:pt idx="345">
                  <c:v>27311.359758202852</c:v>
                </c:pt>
                <c:pt idx="346">
                  <c:v>26852.521462741421</c:v>
                </c:pt>
                <c:pt idx="347">
                  <c:v>26144.2420068217</c:v>
                </c:pt>
                <c:pt idx="348">
                  <c:v>25480.849539112856</c:v>
                </c:pt>
                <c:pt idx="349">
                  <c:v>24935.045658024268</c:v>
                </c:pt>
                <c:pt idx="350">
                  <c:v>24578.822444838897</c:v>
                </c:pt>
                <c:pt idx="351">
                  <c:v>24817.490046638402</c:v>
                </c:pt>
                <c:pt idx="352">
                  <c:v>26096.555970799312</c:v>
                </c:pt>
                <c:pt idx="353">
                  <c:v>27600.215666726832</c:v>
                </c:pt>
                <c:pt idx="354">
                  <c:v>27699.102349169156</c:v>
                </c:pt>
                <c:pt idx="355">
                  <c:v>27203.712655160562</c:v>
                </c:pt>
                <c:pt idx="356">
                  <c:v>26385.155222082343</c:v>
                </c:pt>
                <c:pt idx="357">
                  <c:v>24945.672476890031</c:v>
                </c:pt>
                <c:pt idx="358">
                  <c:v>23086.905779460911</c:v>
                </c:pt>
                <c:pt idx="359">
                  <c:v>21213.074346205802</c:v>
                </c:pt>
                <c:pt idx="360">
                  <c:v>19903.294953737786</c:v>
                </c:pt>
                <c:pt idx="361">
                  <c:v>19429.941721265761</c:v>
                </c:pt>
                <c:pt idx="362">
                  <c:v>19325.540579510016</c:v>
                </c:pt>
                <c:pt idx="363">
                  <c:v>19535.239348970703</c:v>
                </c:pt>
                <c:pt idx="364">
                  <c:v>20307.958329741319</c:v>
                </c:pt>
                <c:pt idx="365">
                  <c:v>22156.721068604238</c:v>
                </c:pt>
                <c:pt idx="366">
                  <c:v>24836.488973928121</c:v>
                </c:pt>
                <c:pt idx="367">
                  <c:v>26615.660504044223</c:v>
                </c:pt>
                <c:pt idx="368">
                  <c:v>27012.693476117533</c:v>
                </c:pt>
                <c:pt idx="369">
                  <c:v>26848.74793226377</c:v>
                </c:pt>
                <c:pt idx="370">
                  <c:v>26394.916249075672</c:v>
                </c:pt>
                <c:pt idx="371">
                  <c:v>25698.617558800659</c:v>
                </c:pt>
                <c:pt idx="372">
                  <c:v>25048.978853443241</c:v>
                </c:pt>
                <c:pt idx="373">
                  <c:v>24513.254422405756</c:v>
                </c:pt>
                <c:pt idx="374">
                  <c:v>24161.466955609842</c:v>
                </c:pt>
                <c:pt idx="375">
                  <c:v>24392.59163111771</c:v>
                </c:pt>
                <c:pt idx="376">
                  <c:v>25640.052370245503</c:v>
                </c:pt>
                <c:pt idx="377">
                  <c:v>27145.443147327358</c:v>
                </c:pt>
                <c:pt idx="378">
                  <c:v>27280.17611797135</c:v>
                </c:pt>
                <c:pt idx="379">
                  <c:v>26796.779323069986</c:v>
                </c:pt>
                <c:pt idx="380">
                  <c:v>25986.565277068497</c:v>
                </c:pt>
                <c:pt idx="381">
                  <c:v>24553.955317065713</c:v>
                </c:pt>
                <c:pt idx="382">
                  <c:v>22699.345954216315</c:v>
                </c:pt>
                <c:pt idx="383">
                  <c:v>20846.151071007</c:v>
                </c:pt>
                <c:pt idx="384">
                  <c:v>18867.047346311756</c:v>
                </c:pt>
                <c:pt idx="385">
                  <c:v>18426.286475226367</c:v>
                </c:pt>
                <c:pt idx="386">
                  <c:v>18332.97399396143</c:v>
                </c:pt>
                <c:pt idx="387">
                  <c:v>18541.120681898497</c:v>
                </c:pt>
                <c:pt idx="388">
                  <c:v>19299.138753729389</c:v>
                </c:pt>
                <c:pt idx="389">
                  <c:v>21118.455731871883</c:v>
                </c:pt>
                <c:pt idx="390">
                  <c:v>23746.52741924666</c:v>
                </c:pt>
                <c:pt idx="391">
                  <c:v>25430.734219502858</c:v>
                </c:pt>
                <c:pt idx="392">
                  <c:v>25730.842410115562</c:v>
                </c:pt>
                <c:pt idx="393">
                  <c:v>25522.91335702721</c:v>
                </c:pt>
                <c:pt idx="394">
                  <c:v>25077.506700526901</c:v>
                </c:pt>
                <c:pt idx="395">
                  <c:v>24415.793589131055</c:v>
                </c:pt>
                <c:pt idx="396">
                  <c:v>23810.191771978873</c:v>
                </c:pt>
                <c:pt idx="397">
                  <c:v>23313.272897283707</c:v>
                </c:pt>
                <c:pt idx="398">
                  <c:v>22983.510931951132</c:v>
                </c:pt>
                <c:pt idx="399">
                  <c:v>23200.233664823845</c:v>
                </c:pt>
                <c:pt idx="400">
                  <c:v>24372.761430690825</c:v>
                </c:pt>
                <c:pt idx="401">
                  <c:v>25824.206733644023</c:v>
                </c:pt>
                <c:pt idx="402">
                  <c:v>25986.675767833298</c:v>
                </c:pt>
                <c:pt idx="403">
                  <c:v>25527.786529795845</c:v>
                </c:pt>
                <c:pt idx="404">
                  <c:v>24751.284894514552</c:v>
                </c:pt>
                <c:pt idx="405">
                  <c:v>23368.728720532439</c:v>
                </c:pt>
                <c:pt idx="406">
                  <c:v>21569.10769620059</c:v>
                </c:pt>
                <c:pt idx="407">
                  <c:v>19788.448621354662</c:v>
                </c:pt>
                <c:pt idx="408">
                  <c:v>18847.174866365676</c:v>
                </c:pt>
                <c:pt idx="409">
                  <c:v>18413.282657613639</c:v>
                </c:pt>
                <c:pt idx="410">
                  <c:v>18324.206756905096</c:v>
                </c:pt>
                <c:pt idx="411">
                  <c:v>18540.851792296809</c:v>
                </c:pt>
                <c:pt idx="412">
                  <c:v>19330.933741336943</c:v>
                </c:pt>
                <c:pt idx="413">
                  <c:v>21238.911499708549</c:v>
                </c:pt>
                <c:pt idx="414">
                  <c:v>23984.585241347697</c:v>
                </c:pt>
                <c:pt idx="415">
                  <c:v>25662.69400926277</c:v>
                </c:pt>
                <c:pt idx="416">
                  <c:v>25855.561262518808</c:v>
                </c:pt>
                <c:pt idx="417">
                  <c:v>25574.322825393221</c:v>
                </c:pt>
                <c:pt idx="418">
                  <c:v>25105.253244648957</c:v>
                </c:pt>
                <c:pt idx="419">
                  <c:v>24439.010149673457</c:v>
                </c:pt>
                <c:pt idx="420">
                  <c:v>23843.75368452341</c:v>
                </c:pt>
                <c:pt idx="421">
                  <c:v>23361.194469440252</c:v>
                </c:pt>
                <c:pt idx="422">
                  <c:v>23035.917384611625</c:v>
                </c:pt>
                <c:pt idx="423">
                  <c:v>23247.12676566606</c:v>
                </c:pt>
                <c:pt idx="424">
                  <c:v>24400.416388405956</c:v>
                </c:pt>
                <c:pt idx="425">
                  <c:v>25862.136055210722</c:v>
                </c:pt>
                <c:pt idx="426">
                  <c:v>26050.994013321069</c:v>
                </c:pt>
                <c:pt idx="427">
                  <c:v>25583.06921276938</c:v>
                </c:pt>
                <c:pt idx="428">
                  <c:v>24797.866940589403</c:v>
                </c:pt>
                <c:pt idx="429">
                  <c:v>23403.295915177718</c:v>
                </c:pt>
                <c:pt idx="430">
                  <c:v>21580.954075099162</c:v>
                </c:pt>
                <c:pt idx="431">
                  <c:v>19786.203386659679</c:v>
                </c:pt>
                <c:pt idx="432">
                  <c:v>19894.287055825829</c:v>
                </c:pt>
                <c:pt idx="433">
                  <c:v>19438.38652261622</c:v>
                </c:pt>
                <c:pt idx="434">
                  <c:v>19344.167389238861</c:v>
                </c:pt>
                <c:pt idx="435">
                  <c:v>19574.719691978302</c:v>
                </c:pt>
                <c:pt idx="436">
                  <c:v>20425.144622485896</c:v>
                </c:pt>
                <c:pt idx="437">
                  <c:v>22488.50842670356</c:v>
                </c:pt>
                <c:pt idx="438">
                  <c:v>25455.17746002326</c:v>
                </c:pt>
                <c:pt idx="439">
                  <c:v>27223.015415964892</c:v>
                </c:pt>
                <c:pt idx="440">
                  <c:v>27360.381285323088</c:v>
                </c:pt>
                <c:pt idx="441">
                  <c:v>27015.149514344052</c:v>
                </c:pt>
                <c:pt idx="442">
                  <c:v>26497.863107873462</c:v>
                </c:pt>
                <c:pt idx="443">
                  <c:v>25784.993925036659</c:v>
                </c:pt>
                <c:pt idx="444">
                  <c:v>25154.597927429037</c:v>
                </c:pt>
                <c:pt idx="445">
                  <c:v>24649.131040190656</c:v>
                </c:pt>
                <c:pt idx="446">
                  <c:v>24304.353137884653</c:v>
                </c:pt>
                <c:pt idx="447">
                  <c:v>24517.464765991561</c:v>
                </c:pt>
                <c:pt idx="448">
                  <c:v>25708.964701228848</c:v>
                </c:pt>
                <c:pt idx="449">
                  <c:v>27251.337037544112</c:v>
                </c:pt>
                <c:pt idx="450">
                  <c:v>27469.696015028701</c:v>
                </c:pt>
                <c:pt idx="451">
                  <c:v>26959.490825398698</c:v>
                </c:pt>
                <c:pt idx="452">
                  <c:v>26123.878567124073</c:v>
                </c:pt>
                <c:pt idx="453">
                  <c:v>24662.813097970036</c:v>
                </c:pt>
                <c:pt idx="454">
                  <c:v>22754.889306415491</c:v>
                </c:pt>
                <c:pt idx="455">
                  <c:v>20870.59211115686</c:v>
                </c:pt>
                <c:pt idx="456">
                  <c:v>20260.132672927313</c:v>
                </c:pt>
                <c:pt idx="457">
                  <c:v>19793.908490621183</c:v>
                </c:pt>
                <c:pt idx="458">
                  <c:v>19694.242277833742</c:v>
                </c:pt>
                <c:pt idx="459">
                  <c:v>19922.407585981229</c:v>
                </c:pt>
                <c:pt idx="460">
                  <c:v>20771.389619473954</c:v>
                </c:pt>
                <c:pt idx="461">
                  <c:v>22832.033726036592</c:v>
                </c:pt>
                <c:pt idx="462">
                  <c:v>25804.232500852857</c:v>
                </c:pt>
                <c:pt idx="463">
                  <c:v>27602.248701819663</c:v>
                </c:pt>
                <c:pt idx="464">
                  <c:v>27772.220287011598</c:v>
                </c:pt>
                <c:pt idx="465">
                  <c:v>27435.356778764901</c:v>
                </c:pt>
                <c:pt idx="466">
                  <c:v>26901.975702381333</c:v>
                </c:pt>
                <c:pt idx="467">
                  <c:v>26166.085645090265</c:v>
                </c:pt>
                <c:pt idx="468">
                  <c:v>25509.006641294221</c:v>
                </c:pt>
                <c:pt idx="469">
                  <c:v>24982.20494320913</c:v>
                </c:pt>
                <c:pt idx="470">
                  <c:v>24621.928515518233</c:v>
                </c:pt>
                <c:pt idx="471">
                  <c:v>24827.282082457721</c:v>
                </c:pt>
                <c:pt idx="472">
                  <c:v>26016.541457753319</c:v>
                </c:pt>
                <c:pt idx="473">
                  <c:v>27587.924474227988</c:v>
                </c:pt>
                <c:pt idx="474">
                  <c:v>27831.620770675789</c:v>
                </c:pt>
                <c:pt idx="475">
                  <c:v>27302.131938001541</c:v>
                </c:pt>
                <c:pt idx="476">
                  <c:v>26451.898000379355</c:v>
                </c:pt>
                <c:pt idx="477">
                  <c:v>24992.642982916193</c:v>
                </c:pt>
                <c:pt idx="478">
                  <c:v>23092.662658943857</c:v>
                </c:pt>
                <c:pt idx="479">
                  <c:v>21206.397676913617</c:v>
                </c:pt>
                <c:pt idx="480">
                  <c:v>19994.23606579332</c:v>
                </c:pt>
                <c:pt idx="481">
                  <c:v>19534.134983156346</c:v>
                </c:pt>
                <c:pt idx="482">
                  <c:v>19434.404712779502</c:v>
                </c:pt>
                <c:pt idx="483">
                  <c:v>19653.084102055571</c:v>
                </c:pt>
                <c:pt idx="484">
                  <c:v>20460.271933204625</c:v>
                </c:pt>
                <c:pt idx="485">
                  <c:v>22412.245105535199</c:v>
                </c:pt>
                <c:pt idx="486">
                  <c:v>25241.19978704707</c:v>
                </c:pt>
                <c:pt idx="487">
                  <c:v>27016.839752271597</c:v>
                </c:pt>
                <c:pt idx="488">
                  <c:v>27266.417763972557</c:v>
                </c:pt>
                <c:pt idx="489">
                  <c:v>26983.59179692046</c:v>
                </c:pt>
                <c:pt idx="490">
                  <c:v>26463.074790182145</c:v>
                </c:pt>
                <c:pt idx="491">
                  <c:v>25730.324920211435</c:v>
                </c:pt>
                <c:pt idx="492">
                  <c:v>25064.767603415003</c:v>
                </c:pt>
                <c:pt idx="493">
                  <c:v>24526.737189834181</c:v>
                </c:pt>
                <c:pt idx="494">
                  <c:v>24158.766394322862</c:v>
                </c:pt>
                <c:pt idx="495">
                  <c:v>24351.575930055937</c:v>
                </c:pt>
                <c:pt idx="496">
                  <c:v>25508.689830830092</c:v>
                </c:pt>
                <c:pt idx="497">
                  <c:v>27073.280300518461</c:v>
                </c:pt>
                <c:pt idx="498">
                  <c:v>27344.668496712602</c:v>
                </c:pt>
                <c:pt idx="499">
                  <c:v>26822.501518655139</c:v>
                </c:pt>
                <c:pt idx="500">
                  <c:v>25986.741557270823</c:v>
                </c:pt>
                <c:pt idx="501">
                  <c:v>24568.051732059495</c:v>
                </c:pt>
                <c:pt idx="502">
                  <c:v>22724.507344030932</c:v>
                </c:pt>
                <c:pt idx="503">
                  <c:v>20891.881915839116</c:v>
                </c:pt>
                <c:pt idx="504">
                  <c:v>20099.382655729038</c:v>
                </c:pt>
                <c:pt idx="505">
                  <c:v>19642.193174413827</c:v>
                </c:pt>
                <c:pt idx="506">
                  <c:v>19545.441575036417</c:v>
                </c:pt>
                <c:pt idx="507">
                  <c:v>19765.896950237617</c:v>
                </c:pt>
                <c:pt idx="508">
                  <c:v>20561.536160675616</c:v>
                </c:pt>
                <c:pt idx="509">
                  <c:v>22476.233573778216</c:v>
                </c:pt>
                <c:pt idx="510">
                  <c:v>25258.395897755079</c:v>
                </c:pt>
                <c:pt idx="511">
                  <c:v>27048.525749978857</c:v>
                </c:pt>
                <c:pt idx="512">
                  <c:v>27353.938989269762</c:v>
                </c:pt>
                <c:pt idx="513">
                  <c:v>27101.639761469869</c:v>
                </c:pt>
                <c:pt idx="514">
                  <c:v>26583.109483336539</c:v>
                </c:pt>
                <c:pt idx="515">
                  <c:v>25843.011761552418</c:v>
                </c:pt>
                <c:pt idx="516">
                  <c:v>25164.090410497276</c:v>
                </c:pt>
                <c:pt idx="517">
                  <c:v>24611.04106729486</c:v>
                </c:pt>
                <c:pt idx="518">
                  <c:v>24231.797225454065</c:v>
                </c:pt>
                <c:pt idx="519">
                  <c:v>24419.092791256469</c:v>
                </c:pt>
                <c:pt idx="520">
                  <c:v>25571.402881929873</c:v>
                </c:pt>
                <c:pt idx="521">
                  <c:v>27170.208181080114</c:v>
                </c:pt>
                <c:pt idx="522">
                  <c:v>27481.671204277696</c:v>
                </c:pt>
                <c:pt idx="523">
                  <c:v>26960.044234798748</c:v>
                </c:pt>
                <c:pt idx="524">
                  <c:v>26118.062079220927</c:v>
                </c:pt>
                <c:pt idx="525">
                  <c:v>24691.587927499582</c:v>
                </c:pt>
                <c:pt idx="526">
                  <c:v>22837.822438340056</c:v>
                </c:pt>
                <c:pt idx="527">
                  <c:v>21003.172578218109</c:v>
                </c:pt>
                <c:pt idx="528">
                  <c:v>19724.886368415897</c:v>
                </c:pt>
                <c:pt idx="529">
                  <c:v>19284.383548174697</c:v>
                </c:pt>
                <c:pt idx="530">
                  <c:v>19195.311015084248</c:v>
                </c:pt>
                <c:pt idx="531">
                  <c:v>19418.554323030658</c:v>
                </c:pt>
                <c:pt idx="532">
                  <c:v>20207.367982558826</c:v>
                </c:pt>
                <c:pt idx="533">
                  <c:v>22101.586900373972</c:v>
                </c:pt>
                <c:pt idx="534">
                  <c:v>24850.882935936352</c:v>
                </c:pt>
                <c:pt idx="535">
                  <c:v>26610.546541148884</c:v>
                </c:pt>
                <c:pt idx="536">
                  <c:v>26896.656107782157</c:v>
                </c:pt>
                <c:pt idx="537">
                  <c:v>26636.593175758633</c:v>
                </c:pt>
                <c:pt idx="538">
                  <c:v>26122.552500205133</c:v>
                </c:pt>
                <c:pt idx="539">
                  <c:v>25394.340479450297</c:v>
                </c:pt>
                <c:pt idx="540">
                  <c:v>24729.356064213025</c:v>
                </c:pt>
                <c:pt idx="541">
                  <c:v>24186.431372443447</c:v>
                </c:pt>
                <c:pt idx="542">
                  <c:v>23812.162347621757</c:v>
                </c:pt>
                <c:pt idx="543">
                  <c:v>23992.746235248065</c:v>
                </c:pt>
                <c:pt idx="544">
                  <c:v>25115.536051357016</c:v>
                </c:pt>
                <c:pt idx="545">
                  <c:v>26714.71474258443</c:v>
                </c:pt>
                <c:pt idx="546">
                  <c:v>27061.612014642626</c:v>
                </c:pt>
                <c:pt idx="547">
                  <c:v>26552.142646159296</c:v>
                </c:pt>
                <c:pt idx="548">
                  <c:v>25719.037573013011</c:v>
                </c:pt>
                <c:pt idx="549">
                  <c:v>24300.207084986509</c:v>
                </c:pt>
                <c:pt idx="550">
                  <c:v>22450.379894984268</c:v>
                </c:pt>
                <c:pt idx="551">
                  <c:v>20635.832020777882</c:v>
                </c:pt>
                <c:pt idx="552">
                  <c:v>18679.535497545916</c:v>
                </c:pt>
                <c:pt idx="553">
                  <c:v>18270.399539021248</c:v>
                </c:pt>
                <c:pt idx="554">
                  <c:v>18191.917817149049</c:v>
                </c:pt>
                <c:pt idx="555">
                  <c:v>18413.013852093343</c:v>
                </c:pt>
                <c:pt idx="556">
                  <c:v>19186.363636903556</c:v>
                </c:pt>
                <c:pt idx="557">
                  <c:v>21048.378240907656</c:v>
                </c:pt>
                <c:pt idx="558">
                  <c:v>23740.177222384984</c:v>
                </c:pt>
                <c:pt idx="559">
                  <c:v>25403.710357036623</c:v>
                </c:pt>
                <c:pt idx="560">
                  <c:v>25596.691940295896</c:v>
                </c:pt>
                <c:pt idx="561">
                  <c:v>25296.08624867972</c:v>
                </c:pt>
                <c:pt idx="562">
                  <c:v>24792.696497502038</c:v>
                </c:pt>
                <c:pt idx="563">
                  <c:v>24100.75106451699</c:v>
                </c:pt>
                <c:pt idx="564">
                  <c:v>23481.020993279188</c:v>
                </c:pt>
                <c:pt idx="565">
                  <c:v>22977.574958961653</c:v>
                </c:pt>
                <c:pt idx="566">
                  <c:v>22626.905414448625</c:v>
                </c:pt>
                <c:pt idx="567">
                  <c:v>22795.548121376916</c:v>
                </c:pt>
                <c:pt idx="568">
                  <c:v>23848.98736999806</c:v>
                </c:pt>
                <c:pt idx="569">
                  <c:v>25387.981777773035</c:v>
                </c:pt>
                <c:pt idx="570">
                  <c:v>25754.170118937498</c:v>
                </c:pt>
                <c:pt idx="571">
                  <c:v>25271.102162900152</c:v>
                </c:pt>
                <c:pt idx="572">
                  <c:v>24473.738408975416</c:v>
                </c:pt>
                <c:pt idx="573">
                  <c:v>23106.219285057923</c:v>
                </c:pt>
                <c:pt idx="574">
                  <c:v>21312.517062884956</c:v>
                </c:pt>
                <c:pt idx="575">
                  <c:v>19569.992588112989</c:v>
                </c:pt>
                <c:pt idx="576">
                  <c:v>18644.136447467816</c:v>
                </c:pt>
                <c:pt idx="577">
                  <c:v>18242.172905755993</c:v>
                </c:pt>
                <c:pt idx="578">
                  <c:v>18168.156062996692</c:v>
                </c:pt>
                <c:pt idx="579">
                  <c:v>18397.808635953701</c:v>
                </c:pt>
                <c:pt idx="580">
                  <c:v>19203.203802617485</c:v>
                </c:pt>
                <c:pt idx="581">
                  <c:v>21153.214365159762</c:v>
                </c:pt>
                <c:pt idx="582">
                  <c:v>23960.064837937654</c:v>
                </c:pt>
                <c:pt idx="583">
                  <c:v>25615.477134669261</c:v>
                </c:pt>
                <c:pt idx="584">
                  <c:v>25699.95094068144</c:v>
                </c:pt>
                <c:pt idx="585">
                  <c:v>25325.027622017711</c:v>
                </c:pt>
                <c:pt idx="586">
                  <c:v>24797.363860186717</c:v>
                </c:pt>
                <c:pt idx="587">
                  <c:v>24101.031999569142</c:v>
                </c:pt>
                <c:pt idx="588">
                  <c:v>23492.074341925458</c:v>
                </c:pt>
                <c:pt idx="589">
                  <c:v>23003.243502416972</c:v>
                </c:pt>
                <c:pt idx="590">
                  <c:v>22657.493803086563</c:v>
                </c:pt>
                <c:pt idx="591">
                  <c:v>22820.608939614078</c:v>
                </c:pt>
                <c:pt idx="592">
                  <c:v>23854.340871945104</c:v>
                </c:pt>
                <c:pt idx="593">
                  <c:v>25401.73790952417</c:v>
                </c:pt>
                <c:pt idx="594">
                  <c:v>25796.188830353225</c:v>
                </c:pt>
                <c:pt idx="595">
                  <c:v>25305.105022168911</c:v>
                </c:pt>
                <c:pt idx="596">
                  <c:v>24499.972505969959</c:v>
                </c:pt>
                <c:pt idx="597">
                  <c:v>23122.192481405473</c:v>
                </c:pt>
                <c:pt idx="598">
                  <c:v>21307.062641415956</c:v>
                </c:pt>
                <c:pt idx="599">
                  <c:v>19551.685271179213</c:v>
                </c:pt>
                <c:pt idx="600">
                  <c:v>19679.235537822657</c:v>
                </c:pt>
                <c:pt idx="601">
                  <c:v>19256.981737216021</c:v>
                </c:pt>
                <c:pt idx="602">
                  <c:v>19178.816117578659</c:v>
                </c:pt>
                <c:pt idx="603">
                  <c:v>19423.331984418674</c:v>
                </c:pt>
                <c:pt idx="604">
                  <c:v>20290.508763529029</c:v>
                </c:pt>
                <c:pt idx="605">
                  <c:v>22399.019385868804</c:v>
                </c:pt>
                <c:pt idx="606">
                  <c:v>25429.698666946802</c:v>
                </c:pt>
                <c:pt idx="607">
                  <c:v>27172.717648197882</c:v>
                </c:pt>
                <c:pt idx="608">
                  <c:v>27194.550740799757</c:v>
                </c:pt>
                <c:pt idx="609">
                  <c:v>26749.24987977387</c:v>
                </c:pt>
                <c:pt idx="610">
                  <c:v>26169.225544123306</c:v>
                </c:pt>
                <c:pt idx="611">
                  <c:v>25424.318827329862</c:v>
                </c:pt>
                <c:pt idx="612">
                  <c:v>24779.515939882389</c:v>
                </c:pt>
                <c:pt idx="613">
                  <c:v>24267.35736459446</c:v>
                </c:pt>
                <c:pt idx="614">
                  <c:v>23901.191356836236</c:v>
                </c:pt>
                <c:pt idx="615">
                  <c:v>24063.692700745833</c:v>
                </c:pt>
                <c:pt idx="616">
                  <c:v>25129.385022660575</c:v>
                </c:pt>
                <c:pt idx="617">
                  <c:v>26760.979870762378</c:v>
                </c:pt>
                <c:pt idx="618">
                  <c:v>27198.341425387604</c:v>
                </c:pt>
                <c:pt idx="619">
                  <c:v>26664.873725845217</c:v>
                </c:pt>
                <c:pt idx="620">
                  <c:v>25808.669016430624</c:v>
                </c:pt>
                <c:pt idx="621">
                  <c:v>24365.940499796219</c:v>
                </c:pt>
                <c:pt idx="622">
                  <c:v>22465.522397278357</c:v>
                </c:pt>
                <c:pt idx="623">
                  <c:v>20622.587180287268</c:v>
                </c:pt>
                <c:pt idx="624">
                  <c:v>20037.422875977845</c:v>
                </c:pt>
                <c:pt idx="625">
                  <c:v>19605.399240460982</c:v>
                </c:pt>
                <c:pt idx="626">
                  <c:v>19522.234022675457</c:v>
                </c:pt>
                <c:pt idx="627">
                  <c:v>19764.815928500688</c:v>
                </c:pt>
                <c:pt idx="628">
                  <c:v>20631.391803118924</c:v>
                </c:pt>
                <c:pt idx="629">
                  <c:v>22738.68306832447</c:v>
                </c:pt>
                <c:pt idx="630">
                  <c:v>25775.291836078952</c:v>
                </c:pt>
                <c:pt idx="631">
                  <c:v>27546.886698870218</c:v>
                </c:pt>
                <c:pt idx="632">
                  <c:v>27597.985997300621</c:v>
                </c:pt>
                <c:pt idx="633">
                  <c:v>27158.085232196754</c:v>
                </c:pt>
                <c:pt idx="634">
                  <c:v>26560.097641298547</c:v>
                </c:pt>
                <c:pt idx="635">
                  <c:v>25791.500355128861</c:v>
                </c:pt>
                <c:pt idx="636">
                  <c:v>25119.97368627891</c:v>
                </c:pt>
                <c:pt idx="637">
                  <c:v>24586.411996039657</c:v>
                </c:pt>
                <c:pt idx="638">
                  <c:v>24204.669113379703</c:v>
                </c:pt>
                <c:pt idx="639">
                  <c:v>24358.644009500418</c:v>
                </c:pt>
                <c:pt idx="640">
                  <c:v>25420.0611617553</c:v>
                </c:pt>
                <c:pt idx="641">
                  <c:v>27080.356868722905</c:v>
                </c:pt>
                <c:pt idx="642">
                  <c:v>27548.737753002166</c:v>
                </c:pt>
                <c:pt idx="643">
                  <c:v>26997.276138885263</c:v>
                </c:pt>
                <c:pt idx="644">
                  <c:v>26126.713420646192</c:v>
                </c:pt>
                <c:pt idx="645">
                  <c:v>24686.820984548798</c:v>
                </c:pt>
                <c:pt idx="646">
                  <c:v>22794.620673331483</c:v>
                </c:pt>
                <c:pt idx="647">
                  <c:v>20950.409516539246</c:v>
                </c:pt>
                <c:pt idx="648">
                  <c:v>19765.429806629709</c:v>
                </c:pt>
                <c:pt idx="649">
                  <c:v>19339.068879738821</c:v>
                </c:pt>
                <c:pt idx="650">
                  <c:v>19255.76875222912</c:v>
                </c:pt>
                <c:pt idx="651">
                  <c:v>19488.811762584952</c:v>
                </c:pt>
                <c:pt idx="652">
                  <c:v>20313.739272160496</c:v>
                </c:pt>
                <c:pt idx="653">
                  <c:v>22312.069390363489</c:v>
                </c:pt>
                <c:pt idx="654">
                  <c:v>25203.350389184943</c:v>
                </c:pt>
                <c:pt idx="655">
                  <c:v>26951.384022671045</c:v>
                </c:pt>
                <c:pt idx="656">
                  <c:v>27082.334538935916</c:v>
                </c:pt>
                <c:pt idx="657">
                  <c:v>26696.755881472225</c:v>
                </c:pt>
                <c:pt idx="658">
                  <c:v>26111.907479252612</c:v>
                </c:pt>
                <c:pt idx="659">
                  <c:v>25346.983219680555</c:v>
                </c:pt>
                <c:pt idx="660">
                  <c:v>24667.53792058221</c:v>
                </c:pt>
                <c:pt idx="661">
                  <c:v>24123.006868942895</c:v>
                </c:pt>
                <c:pt idx="662">
                  <c:v>23734.226882170264</c:v>
                </c:pt>
                <c:pt idx="663">
                  <c:v>23876.396139466226</c:v>
                </c:pt>
                <c:pt idx="664">
                  <c:v>24907.23609792726</c:v>
                </c:pt>
                <c:pt idx="665">
                  <c:v>26556.936685992889</c:v>
                </c:pt>
                <c:pt idx="666">
                  <c:v>27051.614673920856</c:v>
                </c:pt>
                <c:pt idx="667">
                  <c:v>26509.959291652289</c:v>
                </c:pt>
                <c:pt idx="668">
                  <c:v>25654.998458062721</c:v>
                </c:pt>
                <c:pt idx="669">
                  <c:v>24256.33887510503</c:v>
                </c:pt>
                <c:pt idx="670">
                  <c:v>22421.084731991767</c:v>
                </c:pt>
                <c:pt idx="671">
                  <c:v>20630.266101738365</c:v>
                </c:pt>
                <c:pt idx="672">
                  <c:v>19870.328569023881</c:v>
                </c:pt>
                <c:pt idx="673">
                  <c:v>19446.755820306244</c:v>
                </c:pt>
                <c:pt idx="674">
                  <c:v>19366.595894966063</c:v>
                </c:pt>
                <c:pt idx="675">
                  <c:v>19601.725484250597</c:v>
                </c:pt>
                <c:pt idx="676">
                  <c:v>20415.938350576536</c:v>
                </c:pt>
                <c:pt idx="677">
                  <c:v>22378.46857600148</c:v>
                </c:pt>
                <c:pt idx="678">
                  <c:v>25223.38680330092</c:v>
                </c:pt>
                <c:pt idx="679">
                  <c:v>26985.134512852183</c:v>
                </c:pt>
                <c:pt idx="680">
                  <c:v>27170.251083187381</c:v>
                </c:pt>
                <c:pt idx="681">
                  <c:v>26813.523162175657</c:v>
                </c:pt>
                <c:pt idx="682">
                  <c:v>26229.496166174198</c:v>
                </c:pt>
                <c:pt idx="683">
                  <c:v>25456.765412447661</c:v>
                </c:pt>
                <c:pt idx="684">
                  <c:v>24763.858046225163</c:v>
                </c:pt>
                <c:pt idx="685">
                  <c:v>24204.113129226422</c:v>
                </c:pt>
                <c:pt idx="686">
                  <c:v>23804.07562960561</c:v>
                </c:pt>
                <c:pt idx="687">
                  <c:v>23940.538444199778</c:v>
                </c:pt>
                <c:pt idx="688">
                  <c:v>24966.200327556933</c:v>
                </c:pt>
                <c:pt idx="689">
                  <c:v>26648.444797610704</c:v>
                </c:pt>
                <c:pt idx="690">
                  <c:v>27186.227889162197</c:v>
                </c:pt>
                <c:pt idx="691">
                  <c:v>26647.345586366613</c:v>
                </c:pt>
                <c:pt idx="692">
                  <c:v>25786.545175494961</c:v>
                </c:pt>
                <c:pt idx="693">
                  <c:v>24380.374820911638</c:v>
                </c:pt>
                <c:pt idx="694">
                  <c:v>22534.72429524827</c:v>
                </c:pt>
                <c:pt idx="695">
                  <c:v>20741.492269203973</c:v>
                </c:pt>
                <c:pt idx="696">
                  <c:v>19498.216911833017</c:v>
                </c:pt>
                <c:pt idx="697">
                  <c:v>19090.388836762162</c:v>
                </c:pt>
                <c:pt idx="698">
                  <c:v>19017.646108085159</c:v>
                </c:pt>
                <c:pt idx="699">
                  <c:v>19255.433746298557</c:v>
                </c:pt>
                <c:pt idx="700">
                  <c:v>20062.948101050923</c:v>
                </c:pt>
                <c:pt idx="701">
                  <c:v>22004.677844571615</c:v>
                </c:pt>
                <c:pt idx="702">
                  <c:v>24814.79693331111</c:v>
                </c:pt>
                <c:pt idx="703">
                  <c:v>26545.738546346041</c:v>
                </c:pt>
                <c:pt idx="704">
                  <c:v>26713.230672764977</c:v>
                </c:pt>
                <c:pt idx="705">
                  <c:v>26350.005827478672</c:v>
                </c:pt>
                <c:pt idx="706">
                  <c:v>25771.1516533781</c:v>
                </c:pt>
                <c:pt idx="707">
                  <c:v>25010.825942334995</c:v>
                </c:pt>
                <c:pt idx="708">
                  <c:v>24332.184362368662</c:v>
                </c:pt>
                <c:pt idx="709">
                  <c:v>23782.567735254164</c:v>
                </c:pt>
                <c:pt idx="710">
                  <c:v>23388.05120795851</c:v>
                </c:pt>
                <c:pt idx="711">
                  <c:v>23518.804968166321</c:v>
                </c:pt>
                <c:pt idx="712">
                  <c:v>24517.457124567725</c:v>
                </c:pt>
                <c:pt idx="713">
                  <c:v>26195.727919400713</c:v>
                </c:pt>
                <c:pt idx="714">
                  <c:v>26766.202082976895</c:v>
                </c:pt>
                <c:pt idx="715">
                  <c:v>26242.645546342388</c:v>
                </c:pt>
                <c:pt idx="716">
                  <c:v>25391.787867135274</c:v>
                </c:pt>
                <c:pt idx="717">
                  <c:v>23993.21713096607</c:v>
                </c:pt>
                <c:pt idx="718">
                  <c:v>22151.551725127134</c:v>
                </c:pt>
                <c:pt idx="719">
                  <c:v>20377.322711732209</c:v>
                </c:pt>
                <c:pt idx="720">
                  <c:v>18444.582766051619</c:v>
                </c:pt>
                <c:pt idx="721">
                  <c:v>18066.382457942844</c:v>
                </c:pt>
                <c:pt idx="722">
                  <c:v>18003.426471960938</c:v>
                </c:pt>
                <c:pt idx="723">
                  <c:v>18238.140799662848</c:v>
                </c:pt>
                <c:pt idx="724">
                  <c:v>19028.702535584587</c:v>
                </c:pt>
                <c:pt idx="725">
                  <c:v>20933.953933474833</c:v>
                </c:pt>
                <c:pt idx="726">
                  <c:v>23679.378021592736</c:v>
                </c:pt>
                <c:pt idx="727">
                  <c:v>25313.230145657675</c:v>
                </c:pt>
                <c:pt idx="728">
                  <c:v>25393.796333109465</c:v>
                </c:pt>
                <c:pt idx="729">
                  <c:v>24995.695467622627</c:v>
                </c:pt>
                <c:pt idx="730">
                  <c:v>24431.247372805163</c:v>
                </c:pt>
                <c:pt idx="731">
                  <c:v>23709.669545993347</c:v>
                </c:pt>
                <c:pt idx="732">
                  <c:v>23077.748473495278</c:v>
                </c:pt>
                <c:pt idx="733">
                  <c:v>22568.362206726466</c:v>
                </c:pt>
                <c:pt idx="734">
                  <c:v>22199.059775843896</c:v>
                </c:pt>
                <c:pt idx="735">
                  <c:v>22320.495027223365</c:v>
                </c:pt>
                <c:pt idx="736">
                  <c:v>23255.694803278788</c:v>
                </c:pt>
                <c:pt idx="737">
                  <c:v>24864.781211544185</c:v>
                </c:pt>
                <c:pt idx="738">
                  <c:v>25443.023947187656</c:v>
                </c:pt>
                <c:pt idx="739">
                  <c:v>24950.280865383545</c:v>
                </c:pt>
                <c:pt idx="740">
                  <c:v>24137.746393858321</c:v>
                </c:pt>
                <c:pt idx="741">
                  <c:v>22791.035981000517</c:v>
                </c:pt>
                <c:pt idx="742">
                  <c:v>21007.167838873702</c:v>
                </c:pt>
                <c:pt idx="743">
                  <c:v>19304.214050921426</c:v>
                </c:pt>
                <c:pt idx="744">
                  <c:v>18396.666105230135</c:v>
                </c:pt>
                <c:pt idx="745">
                  <c:v>18025.558891037155</c:v>
                </c:pt>
                <c:pt idx="746">
                  <c:v>17967.059374455472</c:v>
                </c:pt>
                <c:pt idx="747">
                  <c:v>18210.023918599411</c:v>
                </c:pt>
                <c:pt idx="748">
                  <c:v>19031.719147035426</c:v>
                </c:pt>
                <c:pt idx="749">
                  <c:v>21022.185681108738</c:v>
                </c:pt>
                <c:pt idx="750">
                  <c:v>23877.299674546339</c:v>
                </c:pt>
                <c:pt idx="751">
                  <c:v>25500.222496784245</c:v>
                </c:pt>
                <c:pt idx="752">
                  <c:v>25473.071324547116</c:v>
                </c:pt>
                <c:pt idx="753">
                  <c:v>25001.693755162825</c:v>
                </c:pt>
                <c:pt idx="754">
                  <c:v>24413.865383747165</c:v>
                </c:pt>
                <c:pt idx="755">
                  <c:v>23689.084501931356</c:v>
                </c:pt>
                <c:pt idx="756">
                  <c:v>23068.896762525259</c:v>
                </c:pt>
                <c:pt idx="757">
                  <c:v>22574.644020307642</c:v>
                </c:pt>
                <c:pt idx="758">
                  <c:v>22210.962337429461</c:v>
                </c:pt>
                <c:pt idx="759">
                  <c:v>22327.001711830253</c:v>
                </c:pt>
                <c:pt idx="760">
                  <c:v>23242.020322116077</c:v>
                </c:pt>
                <c:pt idx="761">
                  <c:v>24853.637784369839</c:v>
                </c:pt>
                <c:pt idx="762">
                  <c:v>25459.315198491815</c:v>
                </c:pt>
                <c:pt idx="763">
                  <c:v>24962.83494944869</c:v>
                </c:pt>
                <c:pt idx="764">
                  <c:v>24144.560825673652</c:v>
                </c:pt>
                <c:pt idx="765">
                  <c:v>22789.420940408447</c:v>
                </c:pt>
                <c:pt idx="766">
                  <c:v>20986.726620401103</c:v>
                </c:pt>
                <c:pt idx="767">
                  <c:v>19272.595530671286</c:v>
                </c:pt>
                <c:pt idx="768">
                  <c:v>19423.075001725319</c:v>
                </c:pt>
                <c:pt idx="769">
                  <c:v>19032.682442555095</c:v>
                </c:pt>
                <c:pt idx="770">
                  <c:v>18970.791076731912</c:v>
                </c:pt>
                <c:pt idx="771">
                  <c:v>19229.417310964331</c:v>
                </c:pt>
                <c:pt idx="772">
                  <c:v>20114.142652090057</c:v>
                </c:pt>
                <c:pt idx="773">
                  <c:v>22265.597592048885</c:v>
                </c:pt>
                <c:pt idx="774">
                  <c:v>25346.133137274082</c:v>
                </c:pt>
                <c:pt idx="775">
                  <c:v>27054.438533753168</c:v>
                </c:pt>
                <c:pt idx="776">
                  <c:v>26959.289710357498</c:v>
                </c:pt>
                <c:pt idx="777">
                  <c:v>26412.620754711061</c:v>
                </c:pt>
                <c:pt idx="778">
                  <c:v>25769.228156338733</c:v>
                </c:pt>
                <c:pt idx="779">
                  <c:v>24994.47984543068</c:v>
                </c:pt>
                <c:pt idx="780">
                  <c:v>24337.927253759975</c:v>
                </c:pt>
                <c:pt idx="781">
                  <c:v>23819.851413498112</c:v>
                </c:pt>
                <c:pt idx="782">
                  <c:v>23434.938517089256</c:v>
                </c:pt>
                <c:pt idx="783">
                  <c:v>23548.073237190856</c:v>
                </c:pt>
                <c:pt idx="784">
                  <c:v>24489.386871548701</c:v>
                </c:pt>
                <c:pt idx="785">
                  <c:v>26184.787766890644</c:v>
                </c:pt>
                <c:pt idx="786">
                  <c:v>26845.044994899785</c:v>
                </c:pt>
                <c:pt idx="787">
                  <c:v>26310.051923673756</c:v>
                </c:pt>
                <c:pt idx="788">
                  <c:v>25440.913751378492</c:v>
                </c:pt>
                <c:pt idx="789">
                  <c:v>24021.705249852817</c:v>
                </c:pt>
                <c:pt idx="790">
                  <c:v>22134.202696891716</c:v>
                </c:pt>
                <c:pt idx="791">
                  <c:v>20333.729039982376</c:v>
                </c:pt>
                <c:pt idx="792">
                  <c:v>19778.128626055703</c:v>
                </c:pt>
                <c:pt idx="793">
                  <c:v>19377.837402603021</c:v>
                </c:pt>
                <c:pt idx="794">
                  <c:v>19311.126752297343</c:v>
                </c:pt>
                <c:pt idx="795">
                  <c:v>19568.0964133335</c:v>
                </c:pt>
                <c:pt idx="796">
                  <c:v>20452.820156936428</c:v>
                </c:pt>
                <c:pt idx="797">
                  <c:v>22603.971423861334</c:v>
                </c:pt>
                <c:pt idx="798">
                  <c:v>25690.089252151123</c:v>
                </c:pt>
                <c:pt idx="799">
                  <c:v>27425.626785341665</c:v>
                </c:pt>
                <c:pt idx="800">
                  <c:v>27358.299759314847</c:v>
                </c:pt>
                <c:pt idx="801">
                  <c:v>26815.6716445887</c:v>
                </c:pt>
                <c:pt idx="802">
                  <c:v>26153.488497248469</c:v>
                </c:pt>
                <c:pt idx="803">
                  <c:v>25354.912550031004</c:v>
                </c:pt>
                <c:pt idx="804">
                  <c:v>24671.722356391856</c:v>
                </c:pt>
                <c:pt idx="805">
                  <c:v>24132.096341144639</c:v>
                </c:pt>
                <c:pt idx="806">
                  <c:v>23731.549387339452</c:v>
                </c:pt>
                <c:pt idx="807">
                  <c:v>23835.580822557371</c:v>
                </c:pt>
                <c:pt idx="808">
                  <c:v>24771.130427268494</c:v>
                </c:pt>
                <c:pt idx="809">
                  <c:v>26491.612109177298</c:v>
                </c:pt>
                <c:pt idx="810">
                  <c:v>27186.468087631725</c:v>
                </c:pt>
                <c:pt idx="811">
                  <c:v>26638.171283427266</c:v>
                </c:pt>
                <c:pt idx="812">
                  <c:v>25755.621794252158</c:v>
                </c:pt>
                <c:pt idx="813">
                  <c:v>24339.390927658416</c:v>
                </c:pt>
                <c:pt idx="814">
                  <c:v>22460.399595416096</c:v>
                </c:pt>
                <c:pt idx="815">
                  <c:v>20658.497850046911</c:v>
                </c:pt>
                <c:pt idx="816">
                  <c:v>19502.387350938556</c:v>
                </c:pt>
                <c:pt idx="817">
                  <c:v>19106.749011247884</c:v>
                </c:pt>
                <c:pt idx="818">
                  <c:v>19039.568797652682</c:v>
                </c:pt>
                <c:pt idx="819">
                  <c:v>19286.718504059674</c:v>
                </c:pt>
                <c:pt idx="820">
                  <c:v>20129.511328661116</c:v>
                </c:pt>
                <c:pt idx="821">
                  <c:v>22170.537387246517</c:v>
                </c:pt>
                <c:pt idx="822">
                  <c:v>25108.407182040832</c:v>
                </c:pt>
                <c:pt idx="823">
                  <c:v>26819.453822973166</c:v>
                </c:pt>
                <c:pt idx="824">
                  <c:v>26834.151366630416</c:v>
                </c:pt>
                <c:pt idx="825">
                  <c:v>26347.849122880383</c:v>
                </c:pt>
                <c:pt idx="826">
                  <c:v>25700.251658421257</c:v>
                </c:pt>
                <c:pt idx="827">
                  <c:v>24906.477988604725</c:v>
                </c:pt>
                <c:pt idx="828">
                  <c:v>24216.090623865352</c:v>
                </c:pt>
                <c:pt idx="829">
                  <c:v>23665.76245852216</c:v>
                </c:pt>
                <c:pt idx="830">
                  <c:v>23258.846917810457</c:v>
                </c:pt>
                <c:pt idx="831">
                  <c:v>23351.954925972077</c:v>
                </c:pt>
                <c:pt idx="832">
                  <c:v>24258.834653346501</c:v>
                </c:pt>
                <c:pt idx="833">
                  <c:v>25962.171762107504</c:v>
                </c:pt>
                <c:pt idx="834">
                  <c:v>26679.534394599901</c:v>
                </c:pt>
                <c:pt idx="835">
                  <c:v>26146.217819809608</c:v>
                </c:pt>
                <c:pt idx="836">
                  <c:v>25281.015760753609</c:v>
                </c:pt>
                <c:pt idx="837">
                  <c:v>23905.936565541837</c:v>
                </c:pt>
                <c:pt idx="838">
                  <c:v>22084.585763385963</c:v>
                </c:pt>
                <c:pt idx="839">
                  <c:v>20335.2985261217</c:v>
                </c:pt>
                <c:pt idx="840">
                  <c:v>19610.152565192944</c:v>
                </c:pt>
                <c:pt idx="841">
                  <c:v>19216.595871843238</c:v>
                </c:pt>
                <c:pt idx="842">
                  <c:v>19152.459997263537</c:v>
                </c:pt>
                <c:pt idx="843">
                  <c:v>19401.798349159599</c:v>
                </c:pt>
                <c:pt idx="844">
                  <c:v>20234.365403427917</c:v>
                </c:pt>
                <c:pt idx="845">
                  <c:v>22240.30593196498</c:v>
                </c:pt>
                <c:pt idx="846">
                  <c:v>25131.387946616436</c:v>
                </c:pt>
                <c:pt idx="847">
                  <c:v>26855.554715334041</c:v>
                </c:pt>
                <c:pt idx="848">
                  <c:v>26924.58584315392</c:v>
                </c:pt>
                <c:pt idx="849">
                  <c:v>26467.05822870884</c:v>
                </c:pt>
                <c:pt idx="850">
                  <c:v>25820.191778615721</c:v>
                </c:pt>
                <c:pt idx="851">
                  <c:v>25018.712195546839</c:v>
                </c:pt>
                <c:pt idx="852">
                  <c:v>24314.917194900539</c:v>
                </c:pt>
                <c:pt idx="853">
                  <c:v>23749.145253026316</c:v>
                </c:pt>
                <c:pt idx="854">
                  <c:v>23330.995791675035</c:v>
                </c:pt>
                <c:pt idx="855">
                  <c:v>23418.319335433673</c:v>
                </c:pt>
                <c:pt idx="856">
                  <c:v>24319.941471163125</c:v>
                </c:pt>
                <c:pt idx="857">
                  <c:v>26051.041185834161</c:v>
                </c:pt>
                <c:pt idx="858">
                  <c:v>26812.434894589125</c:v>
                </c:pt>
                <c:pt idx="859">
                  <c:v>26287.254031099903</c:v>
                </c:pt>
                <c:pt idx="860">
                  <c:v>25417.332906427659</c:v>
                </c:pt>
                <c:pt idx="861">
                  <c:v>24034.280688641862</c:v>
                </c:pt>
                <c:pt idx="862">
                  <c:v>22202.5239624233</c:v>
                </c:pt>
                <c:pt idx="863">
                  <c:v>20449.824051710359</c:v>
                </c:pt>
                <c:pt idx="864">
                  <c:v>19242.857816802116</c:v>
                </c:pt>
                <c:pt idx="865">
                  <c:v>18863.64130520682</c:v>
                </c:pt>
                <c:pt idx="866">
                  <c:v>18806.420767776417</c:v>
                </c:pt>
                <c:pt idx="867">
                  <c:v>19058.070959318196</c:v>
                </c:pt>
                <c:pt idx="868">
                  <c:v>19883.64604109406</c:v>
                </c:pt>
                <c:pt idx="869">
                  <c:v>21867.636706957768</c:v>
                </c:pt>
                <c:pt idx="870">
                  <c:v>24721.292386747999</c:v>
                </c:pt>
                <c:pt idx="871">
                  <c:v>26414.593738959382</c:v>
                </c:pt>
                <c:pt idx="872">
                  <c:v>26469.433861724861</c:v>
                </c:pt>
                <c:pt idx="873">
                  <c:v>26008.247146691465</c:v>
                </c:pt>
                <c:pt idx="874">
                  <c:v>25368.294559972743</c:v>
                </c:pt>
                <c:pt idx="875">
                  <c:v>24580.265816060302</c:v>
                </c:pt>
                <c:pt idx="876">
                  <c:v>23891.19660754269</c:v>
                </c:pt>
                <c:pt idx="877">
                  <c:v>23335.557118317516</c:v>
                </c:pt>
                <c:pt idx="878">
                  <c:v>22923.458080612967</c:v>
                </c:pt>
                <c:pt idx="879">
                  <c:v>23006.143855673959</c:v>
                </c:pt>
                <c:pt idx="880">
                  <c:v>23883.439489544209</c:v>
                </c:pt>
                <c:pt idx="881">
                  <c:v>25603.880570584872</c:v>
                </c:pt>
                <c:pt idx="882">
                  <c:v>26393.068165320528</c:v>
                </c:pt>
                <c:pt idx="883">
                  <c:v>25888.693620789356</c:v>
                </c:pt>
                <c:pt idx="884">
                  <c:v>25030.376447185303</c:v>
                </c:pt>
                <c:pt idx="885">
                  <c:v>23654.221798372408</c:v>
                </c:pt>
                <c:pt idx="886">
                  <c:v>21826.649193199621</c:v>
                </c:pt>
                <c:pt idx="887">
                  <c:v>20091.409983793688</c:v>
                </c:pt>
                <c:pt idx="888">
                  <c:v>18181.044853880481</c:v>
                </c:pt>
                <c:pt idx="889">
                  <c:v>17829.463856424529</c:v>
                </c:pt>
                <c:pt idx="890">
                  <c:v>17781.019904504818</c:v>
                </c:pt>
                <c:pt idx="891">
                  <c:v>18028.415818504971</c:v>
                </c:pt>
                <c:pt idx="892">
                  <c:v>18834.9856614481</c:v>
                </c:pt>
                <c:pt idx="893">
                  <c:v>20777.172609460336</c:v>
                </c:pt>
                <c:pt idx="894">
                  <c:v>23558.299149038256</c:v>
                </c:pt>
                <c:pt idx="895">
                  <c:v>25153.90661716666</c:v>
                </c:pt>
                <c:pt idx="896">
                  <c:v>25129.644281823221</c:v>
                </c:pt>
                <c:pt idx="897">
                  <c:v>24640.794167349457</c:v>
                </c:pt>
                <c:pt idx="898">
                  <c:v>24020.088677574106</c:v>
                </c:pt>
                <c:pt idx="899">
                  <c:v>23273.820830343615</c:v>
                </c:pt>
                <c:pt idx="900">
                  <c:v>22633.085410015559</c:v>
                </c:pt>
                <c:pt idx="901">
                  <c:v>22118.518499394067</c:v>
                </c:pt>
                <c:pt idx="902">
                  <c:v>21733.247316124707</c:v>
                </c:pt>
                <c:pt idx="903">
                  <c:v>21809.314854691562</c:v>
                </c:pt>
                <c:pt idx="904">
                  <c:v>22629.173341967416</c:v>
                </c:pt>
                <c:pt idx="905">
                  <c:v>24270.266596882298</c:v>
                </c:pt>
                <c:pt idx="906">
                  <c:v>25053.27874378267</c:v>
                </c:pt>
                <c:pt idx="907">
                  <c:v>24585.027144888059</c:v>
                </c:pt>
                <c:pt idx="908">
                  <c:v>23768.000414110065</c:v>
                </c:pt>
                <c:pt idx="909">
                  <c:v>22443.801424045756</c:v>
                </c:pt>
                <c:pt idx="910">
                  <c:v>20675.934014838102</c:v>
                </c:pt>
                <c:pt idx="911">
                  <c:v>19011.120611015736</c:v>
                </c:pt>
                <c:pt idx="912">
                  <c:v>18117.366788756881</c:v>
                </c:pt>
                <c:pt idx="913">
                  <c:v>17771.9633380511</c:v>
                </c:pt>
                <c:pt idx="914">
                  <c:v>17727.670326056312</c:v>
                </c:pt>
                <c:pt idx="915">
                  <c:v>17982.992749669425</c:v>
                </c:pt>
                <c:pt idx="916">
                  <c:v>18820.104341626997</c:v>
                </c:pt>
                <c:pt idx="917">
                  <c:v>20845.643126053859</c:v>
                </c:pt>
                <c:pt idx="918">
                  <c:v>23732.806590245102</c:v>
                </c:pt>
                <c:pt idx="919">
                  <c:v>25316.384069404947</c:v>
                </c:pt>
                <c:pt idx="920">
                  <c:v>25187.009579990579</c:v>
                </c:pt>
                <c:pt idx="921">
                  <c:v>24627.143072327854</c:v>
                </c:pt>
                <c:pt idx="922">
                  <c:v>23984.526218439296</c:v>
                </c:pt>
                <c:pt idx="923">
                  <c:v>23236.147517307203</c:v>
                </c:pt>
                <c:pt idx="924">
                  <c:v>22607.721038402611</c:v>
                </c:pt>
                <c:pt idx="925">
                  <c:v>22108.388989049145</c:v>
                </c:pt>
                <c:pt idx="926">
                  <c:v>21729.15248369762</c:v>
                </c:pt>
                <c:pt idx="927">
                  <c:v>21800.222358523326</c:v>
                </c:pt>
                <c:pt idx="928">
                  <c:v>22600.618254350142</c:v>
                </c:pt>
                <c:pt idx="929">
                  <c:v>24237.296704167165</c:v>
                </c:pt>
                <c:pt idx="930">
                  <c:v>25045.03999329402</c:v>
                </c:pt>
                <c:pt idx="931">
                  <c:v>24579.213333610791</c:v>
                </c:pt>
                <c:pt idx="932">
                  <c:v>23758.478913181738</c:v>
                </c:pt>
                <c:pt idx="933">
                  <c:v>22425.869509165546</c:v>
                </c:pt>
                <c:pt idx="934">
                  <c:v>20640.290370866482</c:v>
                </c:pt>
                <c:pt idx="935">
                  <c:v>18963.938124266369</c:v>
                </c:pt>
                <c:pt idx="936">
                  <c:v>19138.546433619926</c:v>
                </c:pt>
                <c:pt idx="937">
                  <c:v>18774.055295406451</c:v>
                </c:pt>
                <c:pt idx="938">
                  <c:v>18726.819539247441</c:v>
                </c:pt>
                <c:pt idx="939">
                  <c:v>18998.394113088318</c:v>
                </c:pt>
                <c:pt idx="940">
                  <c:v>19899.538065032357</c:v>
                </c:pt>
                <c:pt idx="941">
                  <c:v>22087.935002286849</c:v>
                </c:pt>
                <c:pt idx="942">
                  <c:v>25201.136026492106</c:v>
                </c:pt>
                <c:pt idx="943">
                  <c:v>26868.011339378481</c:v>
                </c:pt>
                <c:pt idx="944">
                  <c:v>26667.344959353151</c:v>
                </c:pt>
                <c:pt idx="945">
                  <c:v>26029.026257706297</c:v>
                </c:pt>
                <c:pt idx="946">
                  <c:v>25328.794203884259</c:v>
                </c:pt>
                <c:pt idx="947">
                  <c:v>24529.692173019714</c:v>
                </c:pt>
                <c:pt idx="948">
                  <c:v>23864.581509665077</c:v>
                </c:pt>
                <c:pt idx="949">
                  <c:v>23340.871618339872</c:v>
                </c:pt>
                <c:pt idx="950">
                  <c:v>22939.646372749809</c:v>
                </c:pt>
                <c:pt idx="951">
                  <c:v>23005.713741348536</c:v>
                </c:pt>
                <c:pt idx="952">
                  <c:v>23827.238153678285</c:v>
                </c:pt>
                <c:pt idx="953">
                  <c:v>25542.935194742182</c:v>
                </c:pt>
                <c:pt idx="954">
                  <c:v>26414.511600221551</c:v>
                </c:pt>
                <c:pt idx="955">
                  <c:v>25918.344667134999</c:v>
                </c:pt>
                <c:pt idx="956">
                  <c:v>25048.164344950157</c:v>
                </c:pt>
                <c:pt idx="957">
                  <c:v>23651.54240830402</c:v>
                </c:pt>
                <c:pt idx="958">
                  <c:v>21781.669095821038</c:v>
                </c:pt>
                <c:pt idx="959">
                  <c:v>20019.219311324247</c:v>
                </c:pt>
                <c:pt idx="960">
                  <c:v>19493.917726273059</c:v>
                </c:pt>
                <c:pt idx="961">
                  <c:v>19118.790517926696</c:v>
                </c:pt>
                <c:pt idx="962">
                  <c:v>19066.643842411537</c:v>
                </c:pt>
                <c:pt idx="963">
                  <c:v>19336.6294098006</c:v>
                </c:pt>
                <c:pt idx="964">
                  <c:v>20238.0603148345</c:v>
                </c:pt>
                <c:pt idx="965">
                  <c:v>22426.44565205773</c:v>
                </c:pt>
                <c:pt idx="966">
                  <c:v>25544.215144977286</c:v>
                </c:pt>
                <c:pt idx="967">
                  <c:v>27237.291240011156</c:v>
                </c:pt>
                <c:pt idx="968">
                  <c:v>27064.863372806696</c:v>
                </c:pt>
                <c:pt idx="969">
                  <c:v>26430.822496811306</c:v>
                </c:pt>
                <c:pt idx="970">
                  <c:v>25712.012013865104</c:v>
                </c:pt>
                <c:pt idx="971">
                  <c:v>24889.461720393301</c:v>
                </c:pt>
                <c:pt idx="972">
                  <c:v>24197.918555535354</c:v>
                </c:pt>
                <c:pt idx="973">
                  <c:v>23652.467042866974</c:v>
                </c:pt>
                <c:pt idx="974">
                  <c:v>23235.548616064749</c:v>
                </c:pt>
                <c:pt idx="975">
                  <c:v>23292.054423054185</c:v>
                </c:pt>
                <c:pt idx="976">
                  <c:v>24106.651930358021</c:v>
                </c:pt>
                <c:pt idx="977">
                  <c:v>25840.802801167061</c:v>
                </c:pt>
                <c:pt idx="978">
                  <c:v>26748.278521062435</c:v>
                </c:pt>
                <c:pt idx="979">
                  <c:v>26246.447198773327</c:v>
                </c:pt>
                <c:pt idx="980">
                  <c:v>25364.736174218269</c:v>
                </c:pt>
                <c:pt idx="981">
                  <c:v>23970.522372782601</c:v>
                </c:pt>
                <c:pt idx="982">
                  <c:v>22109.438017408316</c:v>
                </c:pt>
                <c:pt idx="983">
                  <c:v>20344.669709846428</c:v>
                </c:pt>
                <c:pt idx="984">
                  <c:v>19216.456755195904</c:v>
                </c:pt>
                <c:pt idx="985">
                  <c:v>18844.613871635371</c:v>
                </c:pt>
                <c:pt idx="986">
                  <c:v>18791.455872108061</c:v>
                </c:pt>
                <c:pt idx="987">
                  <c:v>19051.124857521259</c:v>
                </c:pt>
                <c:pt idx="988">
                  <c:v>19909.930959404897</c:v>
                </c:pt>
                <c:pt idx="989">
                  <c:v>21986.248146287733</c:v>
                </c:pt>
                <c:pt idx="990">
                  <c:v>24952.270816995129</c:v>
                </c:pt>
                <c:pt idx="991">
                  <c:v>26620.274627215957</c:v>
                </c:pt>
                <c:pt idx="992">
                  <c:v>26533.623240831181</c:v>
                </c:pt>
                <c:pt idx="993">
                  <c:v>25959.322066890047</c:v>
                </c:pt>
                <c:pt idx="994">
                  <c:v>25257.48689143101</c:v>
                </c:pt>
                <c:pt idx="995">
                  <c:v>24441.315339965317</c:v>
                </c:pt>
                <c:pt idx="996">
                  <c:v>23743.411257623757</c:v>
                </c:pt>
                <c:pt idx="997">
                  <c:v>23187.542530565683</c:v>
                </c:pt>
                <c:pt idx="998">
                  <c:v>22764.913970165348</c:v>
                </c:pt>
                <c:pt idx="999">
                  <c:v>22811.447329881186</c:v>
                </c:pt>
                <c:pt idx="1000">
                  <c:v>23599.446406046922</c:v>
                </c:pt>
                <c:pt idx="1001">
                  <c:v>25308.177869066196</c:v>
                </c:pt>
                <c:pt idx="1002">
                  <c:v>26232.232799035097</c:v>
                </c:pt>
                <c:pt idx="1003">
                  <c:v>25752.102451160841</c:v>
                </c:pt>
                <c:pt idx="1004">
                  <c:v>24890.179884544545</c:v>
                </c:pt>
                <c:pt idx="1005">
                  <c:v>23536.56990064921</c:v>
                </c:pt>
                <c:pt idx="1006">
                  <c:v>21733.861852545186</c:v>
                </c:pt>
                <c:pt idx="1007">
                  <c:v>20020.552005822501</c:v>
                </c:pt>
                <c:pt idx="1008">
                  <c:v>19329.539550616988</c:v>
                </c:pt>
                <c:pt idx="1009">
                  <c:v>18958.598984079799</c:v>
                </c:pt>
                <c:pt idx="1010">
                  <c:v>18908.16591923184</c:v>
                </c:pt>
                <c:pt idx="1011">
                  <c:v>19169.922927913889</c:v>
                </c:pt>
                <c:pt idx="1012">
                  <c:v>20018.636816971019</c:v>
                </c:pt>
                <c:pt idx="1013">
                  <c:v>22059.876430032244</c:v>
                </c:pt>
                <c:pt idx="1014">
                  <c:v>24978.008051268138</c:v>
                </c:pt>
                <c:pt idx="1015">
                  <c:v>26658.809663643846</c:v>
                </c:pt>
                <c:pt idx="1016">
                  <c:v>26628.335601939656</c:v>
                </c:pt>
                <c:pt idx="1017">
                  <c:v>26084.212960581612</c:v>
                </c:pt>
                <c:pt idx="1018">
                  <c:v>25383.984147653089</c:v>
                </c:pt>
                <c:pt idx="1019">
                  <c:v>24560.699438647633</c:v>
                </c:pt>
                <c:pt idx="1020">
                  <c:v>23849.57644060902</c:v>
                </c:pt>
                <c:pt idx="1021">
                  <c:v>23278.036105877756</c:v>
                </c:pt>
                <c:pt idx="1022">
                  <c:v>22844.195837575448</c:v>
                </c:pt>
                <c:pt idx="1023">
                  <c:v>22884.935646828137</c:v>
                </c:pt>
                <c:pt idx="1024">
                  <c:v>23667.75810197755</c:v>
                </c:pt>
                <c:pt idx="1025">
                  <c:v>25397.012956459683</c:v>
                </c:pt>
                <c:pt idx="1026">
                  <c:v>26363.898635670099</c:v>
                </c:pt>
                <c:pt idx="1027">
                  <c:v>25899.602229984703</c:v>
                </c:pt>
                <c:pt idx="1028">
                  <c:v>25035.01662615957</c:v>
                </c:pt>
                <c:pt idx="1029">
                  <c:v>23672.444497207664</c:v>
                </c:pt>
                <c:pt idx="1030">
                  <c:v>21859.308708351742</c:v>
                </c:pt>
                <c:pt idx="1031">
                  <c:v>20141.036031101499</c:v>
                </c:pt>
                <c:pt idx="1032">
                  <c:v>18968.390394754326</c:v>
                </c:pt>
                <c:pt idx="1033">
                  <c:v>18610.153628392407</c:v>
                </c:pt>
                <c:pt idx="1034">
                  <c:v>18565.979427048056</c:v>
                </c:pt>
                <c:pt idx="1035">
                  <c:v>18829.519742070839</c:v>
                </c:pt>
                <c:pt idx="1036">
                  <c:v>19670.601949644857</c:v>
                </c:pt>
                <c:pt idx="1037">
                  <c:v>21688.126937969497</c:v>
                </c:pt>
                <c:pt idx="1038">
                  <c:v>24565.853711713509</c:v>
                </c:pt>
                <c:pt idx="1039">
                  <c:v>26216.014674446302</c:v>
                </c:pt>
                <c:pt idx="1040">
                  <c:v>26175.961408442701</c:v>
                </c:pt>
                <c:pt idx="1041">
                  <c:v>25632.123128310915</c:v>
                </c:pt>
                <c:pt idx="1042">
                  <c:v>24941.342447810312</c:v>
                </c:pt>
                <c:pt idx="1043">
                  <c:v>24132.944184635569</c:v>
                </c:pt>
                <c:pt idx="1044">
                  <c:v>23437.138456016539</c:v>
                </c:pt>
                <c:pt idx="1045">
                  <c:v>22875.805861127239</c:v>
                </c:pt>
                <c:pt idx="1046">
                  <c:v>22448.542491596501</c:v>
                </c:pt>
                <c:pt idx="1047">
                  <c:v>22485.748069839687</c:v>
                </c:pt>
                <c:pt idx="1048">
                  <c:v>23246.941481442223</c:v>
                </c:pt>
                <c:pt idx="1049">
                  <c:v>24957.611663005289</c:v>
                </c:pt>
                <c:pt idx="1050">
                  <c:v>25945.548534560308</c:v>
                </c:pt>
                <c:pt idx="1051">
                  <c:v>25508.561405357588</c:v>
                </c:pt>
                <c:pt idx="1052">
                  <c:v>24657.927166041562</c:v>
                </c:pt>
                <c:pt idx="1053">
                  <c:v>23301.212857085011</c:v>
                </c:pt>
                <c:pt idx="1054">
                  <c:v>21492.431459768995</c:v>
                </c:pt>
                <c:pt idx="1055">
                  <c:v>19789.806811970546</c:v>
                </c:pt>
                <c:pt idx="1056">
                  <c:v>17897.682581365894</c:v>
                </c:pt>
                <c:pt idx="1057">
                  <c:v>17565.194927845328</c:v>
                </c:pt>
                <c:pt idx="1058">
                  <c:v>17528.713744166445</c:v>
                </c:pt>
                <c:pt idx="1059">
                  <c:v>17786.658833655489</c:v>
                </c:pt>
                <c:pt idx="1060">
                  <c:v>18606.298041256661</c:v>
                </c:pt>
                <c:pt idx="1061">
                  <c:v>20576.118979993389</c:v>
                </c:pt>
                <c:pt idx="1062">
                  <c:v>23373.458851448089</c:v>
                </c:pt>
                <c:pt idx="1063">
                  <c:v>24925.61892857921</c:v>
                </c:pt>
                <c:pt idx="1064">
                  <c:v>24814.810294125156</c:v>
                </c:pt>
                <c:pt idx="1065">
                  <c:v>24251.176107515312</c:v>
                </c:pt>
                <c:pt idx="1066">
                  <c:v>23585.030584359836</c:v>
                </c:pt>
                <c:pt idx="1067">
                  <c:v>22821.660449276136</c:v>
                </c:pt>
                <c:pt idx="1068">
                  <c:v>22175.934488709638</c:v>
                </c:pt>
                <c:pt idx="1069">
                  <c:v>21656.700690504866</c:v>
                </c:pt>
                <c:pt idx="1070">
                  <c:v>21257.907539149517</c:v>
                </c:pt>
                <c:pt idx="1071">
                  <c:v>21291.226304885917</c:v>
                </c:pt>
                <c:pt idx="1072">
                  <c:v>22000.949218435144</c:v>
                </c:pt>
                <c:pt idx="1073">
                  <c:v>23622.762967967359</c:v>
                </c:pt>
                <c:pt idx="1074">
                  <c:v>24588.970225457972</c:v>
                </c:pt>
                <c:pt idx="1075">
                  <c:v>24192.301886926405</c:v>
                </c:pt>
                <c:pt idx="1076">
                  <c:v>23386.133830660132</c:v>
                </c:pt>
                <c:pt idx="1077">
                  <c:v>22081.503312220731</c:v>
                </c:pt>
                <c:pt idx="1078">
                  <c:v>20334.347876636512</c:v>
                </c:pt>
                <c:pt idx="1079">
                  <c:v>18701.50362546834</c:v>
                </c:pt>
                <c:pt idx="1080">
                  <c:v>17820.308397987497</c:v>
                </c:pt>
                <c:pt idx="1081">
                  <c:v>17492.987309576463</c:v>
                </c:pt>
                <c:pt idx="1082">
                  <c:v>17460.19298092982</c:v>
                </c:pt>
                <c:pt idx="1083">
                  <c:v>17725.408812839261</c:v>
                </c:pt>
                <c:pt idx="1084">
                  <c:v>18574.211097179592</c:v>
                </c:pt>
                <c:pt idx="1085">
                  <c:v>20623.840994334489</c:v>
                </c:pt>
                <c:pt idx="1086">
                  <c:v>23521.602534130143</c:v>
                </c:pt>
                <c:pt idx="1087">
                  <c:v>25060.026838763089</c:v>
                </c:pt>
                <c:pt idx="1088">
                  <c:v>24847.974878649009</c:v>
                </c:pt>
                <c:pt idx="1089">
                  <c:v>24217.034259379088</c:v>
                </c:pt>
                <c:pt idx="1090">
                  <c:v>23531.62935923952</c:v>
                </c:pt>
                <c:pt idx="1091">
                  <c:v>22768.088393334408</c:v>
                </c:pt>
                <c:pt idx="1092">
                  <c:v>22135.774699523899</c:v>
                </c:pt>
                <c:pt idx="1093">
                  <c:v>21632.261554005716</c:v>
                </c:pt>
                <c:pt idx="1094">
                  <c:v>21240.186451921501</c:v>
                </c:pt>
                <c:pt idx="1095">
                  <c:v>21268.981656814132</c:v>
                </c:pt>
                <c:pt idx="1096">
                  <c:v>21959.731505698473</c:v>
                </c:pt>
                <c:pt idx="1097">
                  <c:v>23567.804650555161</c:v>
                </c:pt>
                <c:pt idx="1098">
                  <c:v>24553.389582814507</c:v>
                </c:pt>
                <c:pt idx="1099">
                  <c:v>24166.615022801132</c:v>
                </c:pt>
                <c:pt idx="1100">
                  <c:v>23360.056100835336</c:v>
                </c:pt>
                <c:pt idx="1101">
                  <c:v>22047.50079196427</c:v>
                </c:pt>
                <c:pt idx="1102">
                  <c:v>20284.674930292211</c:v>
                </c:pt>
                <c:pt idx="1103">
                  <c:v>18640.507233526885</c:v>
                </c:pt>
                <c:pt idx="1104">
                  <c:v>18839.321351450759</c:v>
                </c:pt>
                <c:pt idx="1105">
                  <c:v>18492.354739514136</c:v>
                </c:pt>
                <c:pt idx="1106">
                  <c:v>18456.74244330814</c:v>
                </c:pt>
                <c:pt idx="1107">
                  <c:v>18738.533746410718</c:v>
                </c:pt>
                <c:pt idx="1108">
                  <c:v>19652.01451171382</c:v>
                </c:pt>
                <c:pt idx="1109">
                  <c:v>21865.645779149087</c:v>
                </c:pt>
                <c:pt idx="1110">
                  <c:v>24989.070304339057</c:v>
                </c:pt>
                <c:pt idx="1111">
                  <c:v>26608.918961619762</c:v>
                </c:pt>
                <c:pt idx="1112">
                  <c:v>26324.43031503271</c:v>
                </c:pt>
                <c:pt idx="1113">
                  <c:v>25613.77366825454</c:v>
                </c:pt>
                <c:pt idx="1114">
                  <c:v>24869.995073250106</c:v>
                </c:pt>
                <c:pt idx="1115">
                  <c:v>24055.688094941081</c:v>
                </c:pt>
                <c:pt idx="1116">
                  <c:v>23386.641279070624</c:v>
                </c:pt>
                <c:pt idx="1117">
                  <c:v>22858.240973254909</c:v>
                </c:pt>
                <c:pt idx="1118">
                  <c:v>22443.522812039904</c:v>
                </c:pt>
                <c:pt idx="1119">
                  <c:v>22465.401916794821</c:v>
                </c:pt>
                <c:pt idx="1120">
                  <c:v>23172.533771563136</c:v>
                </c:pt>
                <c:pt idx="1121">
                  <c:v>24850.658065351057</c:v>
                </c:pt>
                <c:pt idx="1122">
                  <c:v>25906.226840331976</c:v>
                </c:pt>
                <c:pt idx="1123">
                  <c:v>25501.066216404157</c:v>
                </c:pt>
                <c:pt idx="1124">
                  <c:v>24648.189787036616</c:v>
                </c:pt>
                <c:pt idx="1125">
                  <c:v>23271.068966755196</c:v>
                </c:pt>
                <c:pt idx="1126">
                  <c:v>21424.390580828956</c:v>
                </c:pt>
                <c:pt idx="1127">
                  <c:v>19693.413612661901</c:v>
                </c:pt>
                <c:pt idx="1128">
                  <c:v>19197.83584267709</c:v>
                </c:pt>
                <c:pt idx="1129">
                  <c:v>18839.040716219955</c:v>
                </c:pt>
                <c:pt idx="1130">
                  <c:v>18798.19660556766</c:v>
                </c:pt>
                <c:pt idx="1131">
                  <c:v>19078.257767625357</c:v>
                </c:pt>
                <c:pt idx="1132">
                  <c:v>19992.030145708166</c:v>
                </c:pt>
                <c:pt idx="1133">
                  <c:v>22205.435219421899</c:v>
                </c:pt>
                <c:pt idx="1134">
                  <c:v>25332.0134459084</c:v>
                </c:pt>
                <c:pt idx="1135">
                  <c:v>26977.425789755762</c:v>
                </c:pt>
                <c:pt idx="1136">
                  <c:v>26723.124790890546</c:v>
                </c:pt>
                <c:pt idx="1137">
                  <c:v>26018.334142852116</c:v>
                </c:pt>
                <c:pt idx="1138">
                  <c:v>25257.098863158502</c:v>
                </c:pt>
                <c:pt idx="1139">
                  <c:v>24420.157827551458</c:v>
                </c:pt>
                <c:pt idx="1140">
                  <c:v>23725.027104769877</c:v>
                </c:pt>
                <c:pt idx="1141">
                  <c:v>23174.727290636903</c:v>
                </c:pt>
                <c:pt idx="1142">
                  <c:v>22744.282326222521</c:v>
                </c:pt>
                <c:pt idx="1143">
                  <c:v>22756.249432051467</c:v>
                </c:pt>
                <c:pt idx="1144">
                  <c:v>23455.552437776816</c:v>
                </c:pt>
                <c:pt idx="1145">
                  <c:v>25143.291730226101</c:v>
                </c:pt>
                <c:pt idx="1146">
                  <c:v>26233.662658576039</c:v>
                </c:pt>
                <c:pt idx="1147">
                  <c:v>25832.303503448762</c:v>
                </c:pt>
                <c:pt idx="1148">
                  <c:v>24970.96823384966</c:v>
                </c:pt>
                <c:pt idx="1149">
                  <c:v>23595.297543952885</c:v>
                </c:pt>
                <c:pt idx="1150">
                  <c:v>21757.466449139221</c:v>
                </c:pt>
                <c:pt idx="1151">
                  <c:v>20022.619455886579</c:v>
                </c:pt>
                <c:pt idx="1152">
                  <c:v>18920.162461111344</c:v>
                </c:pt>
                <c:pt idx="1153">
                  <c:v>18563.135300239242</c:v>
                </c:pt>
                <c:pt idx="1154">
                  <c:v>18520.606275919756</c:v>
                </c:pt>
                <c:pt idx="1155">
                  <c:v>18789.697371189712</c:v>
                </c:pt>
                <c:pt idx="1156">
                  <c:v>19659.882099270661</c:v>
                </c:pt>
                <c:pt idx="1157">
                  <c:v>21758.85762465906</c:v>
                </c:pt>
                <c:pt idx="1158">
                  <c:v>24730.106440914278</c:v>
                </c:pt>
                <c:pt idx="1159">
                  <c:v>26350.300563641482</c:v>
                </c:pt>
                <c:pt idx="1160">
                  <c:v>26186.466266030951</c:v>
                </c:pt>
                <c:pt idx="1161">
                  <c:v>25545.696384811759</c:v>
                </c:pt>
                <c:pt idx="1162">
                  <c:v>24804.401597603584</c:v>
                </c:pt>
                <c:pt idx="1163">
                  <c:v>23975.651935910842</c:v>
                </c:pt>
                <c:pt idx="1164">
                  <c:v>23275.06452093428</c:v>
                </c:pt>
                <c:pt idx="1165">
                  <c:v>22714.700816188582</c:v>
                </c:pt>
                <c:pt idx="1166">
                  <c:v>22279.20298418634</c:v>
                </c:pt>
                <c:pt idx="1167">
                  <c:v>22282.21687319496</c:v>
                </c:pt>
                <c:pt idx="1168">
                  <c:v>22957.134138363486</c:v>
                </c:pt>
                <c:pt idx="1169">
                  <c:v>24610.826359257517</c:v>
                </c:pt>
                <c:pt idx="1170">
                  <c:v>25710.054837032458</c:v>
                </c:pt>
                <c:pt idx="1171">
                  <c:v>25337.06083116485</c:v>
                </c:pt>
                <c:pt idx="1172">
                  <c:v>24498.645994759321</c:v>
                </c:pt>
                <c:pt idx="1173">
                  <c:v>23162.927656972352</c:v>
                </c:pt>
                <c:pt idx="1174">
                  <c:v>21383.967317635055</c:v>
                </c:pt>
                <c:pt idx="1175">
                  <c:v>19699.155564935387</c:v>
                </c:pt>
                <c:pt idx="1176">
                  <c:v>19039.9108620201</c:v>
                </c:pt>
                <c:pt idx="1177">
                  <c:v>18682.328532095617</c:v>
                </c:pt>
                <c:pt idx="1178">
                  <c:v>18642.034791523525</c:v>
                </c:pt>
                <c:pt idx="1179">
                  <c:v>18912.920122031221</c:v>
                </c:pt>
                <c:pt idx="1180">
                  <c:v>19772.831699297556</c:v>
                </c:pt>
                <c:pt idx="1181">
                  <c:v>21836.186539564889</c:v>
                </c:pt>
                <c:pt idx="1182">
                  <c:v>24758.014689365657</c:v>
                </c:pt>
                <c:pt idx="1183">
                  <c:v>26390.98947643274</c:v>
                </c:pt>
                <c:pt idx="1184">
                  <c:v>26286.414228580252</c:v>
                </c:pt>
                <c:pt idx="1185">
                  <c:v>25678.364436070042</c:v>
                </c:pt>
                <c:pt idx="1186">
                  <c:v>24940.335605316312</c:v>
                </c:pt>
                <c:pt idx="1187">
                  <c:v>24105.459435268331</c:v>
                </c:pt>
                <c:pt idx="1188">
                  <c:v>23392.005397132722</c:v>
                </c:pt>
                <c:pt idx="1189">
                  <c:v>22815.828615853719</c:v>
                </c:pt>
                <c:pt idx="1190">
                  <c:v>22369.188704503489</c:v>
                </c:pt>
                <c:pt idx="1191">
                  <c:v>22366.477643069509</c:v>
                </c:pt>
                <c:pt idx="1192">
                  <c:v>23036.420148884972</c:v>
                </c:pt>
                <c:pt idx="1193">
                  <c:v>24701.910854487516</c:v>
                </c:pt>
                <c:pt idx="1194">
                  <c:v>25840.603857540696</c:v>
                </c:pt>
                <c:pt idx="1195">
                  <c:v>25492.141588193605</c:v>
                </c:pt>
                <c:pt idx="1196">
                  <c:v>24654.274407201941</c:v>
                </c:pt>
                <c:pt idx="1197">
                  <c:v>23308.459457313402</c:v>
                </c:pt>
                <c:pt idx="1198">
                  <c:v>21518.857802414685</c:v>
                </c:pt>
                <c:pt idx="1199">
                  <c:v>19827.114234749257</c:v>
                </c:pt>
                <c:pt idx="1200">
                  <c:v>18685.372935403517</c:v>
                </c:pt>
                <c:pt idx="1201">
                  <c:v>18338.847259571532</c:v>
                </c:pt>
                <c:pt idx="1202">
                  <c:v>18304.073616075948</c:v>
                </c:pt>
                <c:pt idx="1203">
                  <c:v>18576.095108954625</c:v>
                </c:pt>
                <c:pt idx="1204">
                  <c:v>19427.506804834225</c:v>
                </c:pt>
                <c:pt idx="1205">
                  <c:v>21465.096274207677</c:v>
                </c:pt>
                <c:pt idx="1206">
                  <c:v>24343.605262824662</c:v>
                </c:pt>
                <c:pt idx="1207">
                  <c:v>25946.50547920138</c:v>
                </c:pt>
                <c:pt idx="1208">
                  <c:v>25837.486375673379</c:v>
                </c:pt>
                <c:pt idx="1209">
                  <c:v>25234.223637702351</c:v>
                </c:pt>
                <c:pt idx="1210">
                  <c:v>24508.606874746027</c:v>
                </c:pt>
                <c:pt idx="1211">
                  <c:v>23690.241686499372</c:v>
                </c:pt>
                <c:pt idx="1212">
                  <c:v>22992.796856143173</c:v>
                </c:pt>
                <c:pt idx="1213">
                  <c:v>22427.030766955257</c:v>
                </c:pt>
                <c:pt idx="1214">
                  <c:v>21987.522532280604</c:v>
                </c:pt>
                <c:pt idx="1215">
                  <c:v>21982.418634658763</c:v>
                </c:pt>
                <c:pt idx="1216">
                  <c:v>22633.442479114499</c:v>
                </c:pt>
                <c:pt idx="1217">
                  <c:v>24272.543591463735</c:v>
                </c:pt>
                <c:pt idx="1218">
                  <c:v>25424.033249700329</c:v>
                </c:pt>
                <c:pt idx="1219">
                  <c:v>25108.787388828525</c:v>
                </c:pt>
                <c:pt idx="1220">
                  <c:v>24287.890564727557</c:v>
                </c:pt>
                <c:pt idx="1221">
                  <c:v>22946.967618741568</c:v>
                </c:pt>
                <c:pt idx="1222">
                  <c:v>21161.622840789318</c:v>
                </c:pt>
                <c:pt idx="1223">
                  <c:v>19483.572703259924</c:v>
                </c:pt>
                <c:pt idx="1224">
                  <c:v>17604.398538237256</c:v>
                </c:pt>
                <c:pt idx="1225">
                  <c:v>17282.132134421427</c:v>
                </c:pt>
                <c:pt idx="1226">
                  <c:v>17254.026810174724</c:v>
                </c:pt>
                <c:pt idx="1227">
                  <c:v>17519.070307094356</c:v>
                </c:pt>
                <c:pt idx="1228">
                  <c:v>18346.47032283491</c:v>
                </c:pt>
                <c:pt idx="1229">
                  <c:v>20330.436683172909</c:v>
                </c:pt>
                <c:pt idx="1230">
                  <c:v>23121.333618375487</c:v>
                </c:pt>
                <c:pt idx="1231">
                  <c:v>24626.285563271151</c:v>
                </c:pt>
                <c:pt idx="1232">
                  <c:v>24454.417320591983</c:v>
                </c:pt>
                <c:pt idx="1233">
                  <c:v>23838.993003468469</c:v>
                </c:pt>
                <c:pt idx="1234">
                  <c:v>23143.326498045237</c:v>
                </c:pt>
                <c:pt idx="1235">
                  <c:v>22373.161512056016</c:v>
                </c:pt>
                <c:pt idx="1236">
                  <c:v>21727.555831745907</c:v>
                </c:pt>
                <c:pt idx="1237">
                  <c:v>21205.103205920557</c:v>
                </c:pt>
                <c:pt idx="1238">
                  <c:v>20795.728026615576</c:v>
                </c:pt>
                <c:pt idx="1239">
                  <c:v>20789.505466104518</c:v>
                </c:pt>
                <c:pt idx="1240">
                  <c:v>21395.015308212984</c:v>
                </c:pt>
                <c:pt idx="1241">
                  <c:v>22938.372458139496</c:v>
                </c:pt>
                <c:pt idx="1242">
                  <c:v>24051.938530495296</c:v>
                </c:pt>
                <c:pt idx="1243">
                  <c:v>23778.024134339117</c:v>
                </c:pt>
                <c:pt idx="1244">
                  <c:v>23004.598605440675</c:v>
                </c:pt>
                <c:pt idx="1245">
                  <c:v>21716.305822191422</c:v>
                </c:pt>
                <c:pt idx="1246">
                  <c:v>19994.249705842634</c:v>
                </c:pt>
                <c:pt idx="1247">
                  <c:v>18385.714530464153</c:v>
                </c:pt>
                <c:pt idx="1248">
                  <c:v>17513.141978437503</c:v>
                </c:pt>
                <c:pt idx="1249">
                  <c:v>17194.962698168478</c:v>
                </c:pt>
                <c:pt idx="1250">
                  <c:v>17169.97075204373</c:v>
                </c:pt>
                <c:pt idx="1251">
                  <c:v>17441.460990471744</c:v>
                </c:pt>
                <c:pt idx="1252">
                  <c:v>18296.380309982156</c:v>
                </c:pt>
                <c:pt idx="1253">
                  <c:v>20356.218421974023</c:v>
                </c:pt>
                <c:pt idx="1254">
                  <c:v>23241.784696750226</c:v>
                </c:pt>
                <c:pt idx="1255">
                  <c:v>24731.600603309282</c:v>
                </c:pt>
                <c:pt idx="1256">
                  <c:v>24463.025756421746</c:v>
                </c:pt>
                <c:pt idx="1257">
                  <c:v>23784.736487723687</c:v>
                </c:pt>
                <c:pt idx="1258">
                  <c:v>23073.032695165341</c:v>
                </c:pt>
                <c:pt idx="1259">
                  <c:v>22304.927424836405</c:v>
                </c:pt>
                <c:pt idx="1260">
                  <c:v>21674.024214600064</c:v>
                </c:pt>
                <c:pt idx="1261">
                  <c:v>21167.970017545762</c:v>
                </c:pt>
                <c:pt idx="1262">
                  <c:v>20766.110494952183</c:v>
                </c:pt>
                <c:pt idx="1263">
                  <c:v>20755.991424055501</c:v>
                </c:pt>
                <c:pt idx="1264">
                  <c:v>21343.288066675716</c:v>
                </c:pt>
                <c:pt idx="1265">
                  <c:v>22863.392239154487</c:v>
                </c:pt>
                <c:pt idx="1266">
                  <c:v>23988.882339066957</c:v>
                </c:pt>
                <c:pt idx="1267">
                  <c:v>23731.716924531298</c:v>
                </c:pt>
                <c:pt idx="1268">
                  <c:v>22962.071675242601</c:v>
                </c:pt>
                <c:pt idx="1269">
                  <c:v>21666.515055757398</c:v>
                </c:pt>
                <c:pt idx="1270">
                  <c:v>19930.603969034448</c:v>
                </c:pt>
                <c:pt idx="1271">
                  <c:v>18310.799243699854</c:v>
                </c:pt>
                <c:pt idx="1272">
                  <c:v>18532.188128623326</c:v>
                </c:pt>
                <c:pt idx="1273">
                  <c:v>18193.184307239993</c:v>
                </c:pt>
                <c:pt idx="1274">
                  <c:v>18165.187800350235</c:v>
                </c:pt>
                <c:pt idx="1275">
                  <c:v>18453.274306472897</c:v>
                </c:pt>
                <c:pt idx="1276">
                  <c:v>19373.149716723943</c:v>
                </c:pt>
                <c:pt idx="1277">
                  <c:v>21597.447686845411</c:v>
                </c:pt>
                <c:pt idx="1278">
                  <c:v>24707.513374568152</c:v>
                </c:pt>
                <c:pt idx="1279">
                  <c:v>26277.215088354133</c:v>
                </c:pt>
                <c:pt idx="1280">
                  <c:v>25937.010123077416</c:v>
                </c:pt>
                <c:pt idx="1281">
                  <c:v>25179.528834554298</c:v>
                </c:pt>
                <c:pt idx="1282">
                  <c:v>24409.942359281122</c:v>
                </c:pt>
                <c:pt idx="1283">
                  <c:v>23591.721541131858</c:v>
                </c:pt>
                <c:pt idx="1284">
                  <c:v>22924.37504915291</c:v>
                </c:pt>
                <c:pt idx="1285">
                  <c:v>22393.077944612221</c:v>
                </c:pt>
                <c:pt idx="1286">
                  <c:v>21968.094592100348</c:v>
                </c:pt>
                <c:pt idx="1287">
                  <c:v>21949.379651659456</c:v>
                </c:pt>
                <c:pt idx="1288">
                  <c:v>22548.754715723931</c:v>
                </c:pt>
                <c:pt idx="1289">
                  <c:v>24126.536852065376</c:v>
                </c:pt>
                <c:pt idx="1290">
                  <c:v>25324.498113628331</c:v>
                </c:pt>
                <c:pt idx="1291">
                  <c:v>25063.334275774956</c:v>
                </c:pt>
                <c:pt idx="1292">
                  <c:v>24252.665483399731</c:v>
                </c:pt>
                <c:pt idx="1293">
                  <c:v>22891.810999519996</c:v>
                </c:pt>
                <c:pt idx="1294">
                  <c:v>21072.163758984294</c:v>
                </c:pt>
                <c:pt idx="1295">
                  <c:v>19363.921948737658</c:v>
                </c:pt>
                <c:pt idx="1296">
                  <c:v>18896.1768465729</c:v>
                </c:pt>
                <c:pt idx="1297">
                  <c:v>18543.869380694141</c:v>
                </c:pt>
                <c:pt idx="1298">
                  <c:v>18510.144820653575</c:v>
                </c:pt>
                <c:pt idx="1299">
                  <c:v>18796.177361663635</c:v>
                </c:pt>
                <c:pt idx="1300">
                  <c:v>19716.135674529942</c:v>
                </c:pt>
                <c:pt idx="1301">
                  <c:v>21939.729958826341</c:v>
                </c:pt>
                <c:pt idx="1302">
                  <c:v>25051.468983714476</c:v>
                </c:pt>
                <c:pt idx="1303">
                  <c:v>26646.599324139312</c:v>
                </c:pt>
                <c:pt idx="1304">
                  <c:v>26339.59808000967</c:v>
                </c:pt>
                <c:pt idx="1305">
                  <c:v>25590.544668175382</c:v>
                </c:pt>
                <c:pt idx="1306">
                  <c:v>24805.285726684826</c:v>
                </c:pt>
                <c:pt idx="1307">
                  <c:v>23965.546518111405</c:v>
                </c:pt>
                <c:pt idx="1308">
                  <c:v>23272.598555164826</c:v>
                </c:pt>
                <c:pt idx="1309">
                  <c:v>22719.351024554024</c:v>
                </c:pt>
                <c:pt idx="1310">
                  <c:v>22278.671377491031</c:v>
                </c:pt>
                <c:pt idx="1311">
                  <c:v>22249.8364901559</c:v>
                </c:pt>
                <c:pt idx="1312">
                  <c:v>22840.76965581804</c:v>
                </c:pt>
                <c:pt idx="1313">
                  <c:v>24418.29467505982</c:v>
                </c:pt>
                <c:pt idx="1314">
                  <c:v>25647.54067974379</c:v>
                </c:pt>
                <c:pt idx="1315">
                  <c:v>25399.922415978435</c:v>
                </c:pt>
                <c:pt idx="1316">
                  <c:v>24585.239044438389</c:v>
                </c:pt>
                <c:pt idx="1317">
                  <c:v>23224.89395411556</c:v>
                </c:pt>
                <c:pt idx="1318">
                  <c:v>21413.679636527078</c:v>
                </c:pt>
                <c:pt idx="1319">
                  <c:v>19699.431783174368</c:v>
                </c:pt>
                <c:pt idx="1320">
                  <c:v>18618.819953321454</c:v>
                </c:pt>
                <c:pt idx="1321">
                  <c:v>18266.865095659938</c:v>
                </c:pt>
                <c:pt idx="1322">
                  <c:v>18230.740726682594</c:v>
                </c:pt>
                <c:pt idx="1323">
                  <c:v>18505.054300453772</c:v>
                </c:pt>
                <c:pt idx="1324">
                  <c:v>19380.303468694419</c:v>
                </c:pt>
                <c:pt idx="1325">
                  <c:v>21486.980322920361</c:v>
                </c:pt>
                <c:pt idx="1326">
                  <c:v>24440.056653973286</c:v>
                </c:pt>
                <c:pt idx="1327">
                  <c:v>26010.26695961778</c:v>
                </c:pt>
                <c:pt idx="1328">
                  <c:v>25798.694863525303</c:v>
                </c:pt>
                <c:pt idx="1329">
                  <c:v>25118.234780180464</c:v>
                </c:pt>
                <c:pt idx="1330">
                  <c:v>24356.083636708019</c:v>
                </c:pt>
                <c:pt idx="1331">
                  <c:v>23526.38559594013</c:v>
                </c:pt>
                <c:pt idx="1332">
                  <c:v>22828.92407323427</c:v>
                </c:pt>
                <c:pt idx="1333">
                  <c:v>22266.084604685562</c:v>
                </c:pt>
                <c:pt idx="1334">
                  <c:v>21821.050368349599</c:v>
                </c:pt>
                <c:pt idx="1335">
                  <c:v>21784.363560265956</c:v>
                </c:pt>
                <c:pt idx="1336">
                  <c:v>22353.268032956799</c:v>
                </c:pt>
                <c:pt idx="1337">
                  <c:v>23889.17760329134</c:v>
                </c:pt>
                <c:pt idx="1338">
                  <c:v>25118.211703003395</c:v>
                </c:pt>
                <c:pt idx="1339">
                  <c:v>24903.873029054717</c:v>
                </c:pt>
                <c:pt idx="1340">
                  <c:v>24115.862030296044</c:v>
                </c:pt>
                <c:pt idx="1341">
                  <c:v>22795.162699853601</c:v>
                </c:pt>
                <c:pt idx="1342">
                  <c:v>21042.890104130303</c:v>
                </c:pt>
                <c:pt idx="1343">
                  <c:v>19377.160142505516</c:v>
                </c:pt>
                <c:pt idx="1344">
                  <c:v>18745.896345458543</c:v>
                </c:pt>
                <c:pt idx="1345">
                  <c:v>18391.83831960498</c:v>
                </c:pt>
                <c:pt idx="1346">
                  <c:v>18357.346785748392</c:v>
                </c:pt>
                <c:pt idx="1347">
                  <c:v>18633.000706537296</c:v>
                </c:pt>
                <c:pt idx="1348">
                  <c:v>19497.570112736517</c:v>
                </c:pt>
                <c:pt idx="1349">
                  <c:v>21567.766429480744</c:v>
                </c:pt>
                <c:pt idx="1350">
                  <c:v>24469.77908563396</c:v>
                </c:pt>
                <c:pt idx="1351">
                  <c:v>26053.140597846872</c:v>
                </c:pt>
                <c:pt idx="1352">
                  <c:v>25904.638397034887</c:v>
                </c:pt>
                <c:pt idx="1353">
                  <c:v>25260.150022920716</c:v>
                </c:pt>
                <c:pt idx="1354">
                  <c:v>24503.439367447536</c:v>
                </c:pt>
                <c:pt idx="1355">
                  <c:v>23668.841155176746</c:v>
                </c:pt>
                <c:pt idx="1356">
                  <c:v>22959.025703078878</c:v>
                </c:pt>
                <c:pt idx="1357">
                  <c:v>22380.396147811451</c:v>
                </c:pt>
                <c:pt idx="1358">
                  <c:v>21924.381694811185</c:v>
                </c:pt>
                <c:pt idx="1359">
                  <c:v>21882.159842510453</c:v>
                </c:pt>
                <c:pt idx="1360">
                  <c:v>22446.479600043156</c:v>
                </c:pt>
                <c:pt idx="1361">
                  <c:v>23985.216116810217</c:v>
                </c:pt>
                <c:pt idx="1362">
                  <c:v>25248.271583152502</c:v>
                </c:pt>
                <c:pt idx="1363">
                  <c:v>25066.542089515275</c:v>
                </c:pt>
                <c:pt idx="1364">
                  <c:v>24283.533592810236</c:v>
                </c:pt>
                <c:pt idx="1365">
                  <c:v>22951.896034772875</c:v>
                </c:pt>
                <c:pt idx="1366">
                  <c:v>21188.342194091012</c:v>
                </c:pt>
                <c:pt idx="1367">
                  <c:v>19513.387233040034</c:v>
                </c:pt>
                <c:pt idx="1368">
                  <c:v>18397.890916942612</c:v>
                </c:pt>
                <c:pt idx="1369">
                  <c:v>18053.442882846561</c:v>
                </c:pt>
                <c:pt idx="1370">
                  <c:v>18023.74313052612</c:v>
                </c:pt>
                <c:pt idx="1371">
                  <c:v>18299.826171250355</c:v>
                </c:pt>
                <c:pt idx="1372">
                  <c:v>19154.949833875504</c:v>
                </c:pt>
                <c:pt idx="1373">
                  <c:v>21197.37640452732</c:v>
                </c:pt>
                <c:pt idx="1374">
                  <c:v>24053.591269390254</c:v>
                </c:pt>
                <c:pt idx="1375">
                  <c:v>25607.812352013887</c:v>
                </c:pt>
                <c:pt idx="1376">
                  <c:v>25459.873498953384</c:v>
                </c:pt>
                <c:pt idx="1377">
                  <c:v>24824.663943089956</c:v>
                </c:pt>
                <c:pt idx="1378">
                  <c:v>24083.369098737552</c:v>
                </c:pt>
                <c:pt idx="1379">
                  <c:v>23266.894633939093</c:v>
                </c:pt>
                <c:pt idx="1380">
                  <c:v>22573.846579197107</c:v>
                </c:pt>
                <c:pt idx="1381">
                  <c:v>22005.99824561417</c:v>
                </c:pt>
                <c:pt idx="1382">
                  <c:v>21557.729691581117</c:v>
                </c:pt>
                <c:pt idx="1383">
                  <c:v>21514.320468988852</c:v>
                </c:pt>
                <c:pt idx="1384">
                  <c:v>22062.506226391692</c:v>
                </c:pt>
                <c:pt idx="1385">
                  <c:v>23568.535601142918</c:v>
                </c:pt>
                <c:pt idx="1386">
                  <c:v>24835.095782557648</c:v>
                </c:pt>
                <c:pt idx="1387">
                  <c:v>24690.2778714735</c:v>
                </c:pt>
                <c:pt idx="1388">
                  <c:v>23927.802227111057</c:v>
                </c:pt>
                <c:pt idx="1389">
                  <c:v>22600.553200564562</c:v>
                </c:pt>
                <c:pt idx="1390">
                  <c:v>20840.690063863494</c:v>
                </c:pt>
                <c:pt idx="1391">
                  <c:v>19177.475056114563</c:v>
                </c:pt>
                <c:pt idx="1392">
                  <c:v>17304.924630720921</c:v>
                </c:pt>
                <c:pt idx="1393">
                  <c:v>16983.889366759959</c:v>
                </c:pt>
                <c:pt idx="1394">
                  <c:v>16960.012036910721</c:v>
                </c:pt>
                <c:pt idx="1395">
                  <c:v>17227.814161700444</c:v>
                </c:pt>
                <c:pt idx="1396">
                  <c:v>18056.450707722768</c:v>
                </c:pt>
                <c:pt idx="1397">
                  <c:v>20039.757160732901</c:v>
                </c:pt>
                <c:pt idx="1398">
                  <c:v>22802.237417445929</c:v>
                </c:pt>
                <c:pt idx="1399">
                  <c:v>24258.888762762141</c:v>
                </c:pt>
                <c:pt idx="1400">
                  <c:v>24054.673230383287</c:v>
                </c:pt>
                <c:pt idx="1401">
                  <c:v>23413.903065508461</c:v>
                </c:pt>
                <c:pt idx="1402">
                  <c:v>22707.253894826317</c:v>
                </c:pt>
                <c:pt idx="1403">
                  <c:v>21941.742733677031</c:v>
                </c:pt>
                <c:pt idx="1404">
                  <c:v>21302.200773558248</c:v>
                </c:pt>
                <c:pt idx="1405">
                  <c:v>20779.051145913825</c:v>
                </c:pt>
                <c:pt idx="1406">
                  <c:v>20362.599409587616</c:v>
                </c:pt>
                <c:pt idx="1407">
                  <c:v>20320.867696466245</c:v>
                </c:pt>
                <c:pt idx="1408">
                  <c:v>20829.511993823791</c:v>
                </c:pt>
                <c:pt idx="1409">
                  <c:v>22237.115380842522</c:v>
                </c:pt>
                <c:pt idx="1410">
                  <c:v>23450.041249574297</c:v>
                </c:pt>
                <c:pt idx="1411">
                  <c:v>23342.849856098492</c:v>
                </c:pt>
                <c:pt idx="1412">
                  <c:v>22630.107094358631</c:v>
                </c:pt>
                <c:pt idx="1413">
                  <c:v>21356.757487534429</c:v>
                </c:pt>
                <c:pt idx="1414">
                  <c:v>19661.479683325</c:v>
                </c:pt>
                <c:pt idx="1415">
                  <c:v>18068.106037819696</c:v>
                </c:pt>
                <c:pt idx="1416">
                  <c:v>17219.24859622596</c:v>
                </c:pt>
                <c:pt idx="1417">
                  <c:v>16899.927971575318</c:v>
                </c:pt>
                <c:pt idx="1418">
                  <c:v>16877.714310419007</c:v>
                </c:pt>
                <c:pt idx="1419">
                  <c:v>17149.52735596586</c:v>
                </c:pt>
                <c:pt idx="1420">
                  <c:v>17999.423218843018</c:v>
                </c:pt>
                <c:pt idx="1421">
                  <c:v>20042.365811940319</c:v>
                </c:pt>
                <c:pt idx="1422">
                  <c:v>22878.194871201566</c:v>
                </c:pt>
                <c:pt idx="1423">
                  <c:v>24321.490837506208</c:v>
                </c:pt>
                <c:pt idx="1424">
                  <c:v>24041.997269229145</c:v>
                </c:pt>
                <c:pt idx="1425">
                  <c:v>23352.761142296469</c:v>
                </c:pt>
                <c:pt idx="1426">
                  <c:v>22633.843592519461</c:v>
                </c:pt>
                <c:pt idx="1427">
                  <c:v>21870.344305205261</c:v>
                </c:pt>
                <c:pt idx="1428">
                  <c:v>21241.202358607556</c:v>
                </c:pt>
                <c:pt idx="1429">
                  <c:v>20730.410879421455</c:v>
                </c:pt>
                <c:pt idx="1430">
                  <c:v>20318.684059981897</c:v>
                </c:pt>
                <c:pt idx="1431">
                  <c:v>20270.569382585047</c:v>
                </c:pt>
                <c:pt idx="1432">
                  <c:v>20755.991496645649</c:v>
                </c:pt>
                <c:pt idx="1433">
                  <c:v>22122.429925604658</c:v>
                </c:pt>
                <c:pt idx="1434">
                  <c:v>23337.398587892458</c:v>
                </c:pt>
                <c:pt idx="1435">
                  <c:v>23254.211032304516</c:v>
                </c:pt>
                <c:pt idx="1436">
                  <c:v>22552.178058004312</c:v>
                </c:pt>
                <c:pt idx="1437">
                  <c:v>21281.086754836477</c:v>
                </c:pt>
                <c:pt idx="1438">
                  <c:v>19589.17875621203</c:v>
                </c:pt>
                <c:pt idx="1439">
                  <c:v>17993.153055362014</c:v>
                </c:pt>
                <c:pt idx="1440">
                  <c:v>18259.825467065093</c:v>
                </c:pt>
                <c:pt idx="1441">
                  <c:v>17916.476527877901</c:v>
                </c:pt>
                <c:pt idx="1442">
                  <c:v>17889.636455560903</c:v>
                </c:pt>
                <c:pt idx="1443">
                  <c:v>18175.833957577779</c:v>
                </c:pt>
                <c:pt idx="1444">
                  <c:v>19081.729229032277</c:v>
                </c:pt>
                <c:pt idx="1445">
                  <c:v>21263.856622933836</c:v>
                </c:pt>
                <c:pt idx="1446">
                  <c:v>24288.993066633037</c:v>
                </c:pt>
                <c:pt idx="1447">
                  <c:v>25812.255901004035</c:v>
                </c:pt>
                <c:pt idx="1448">
                  <c:v>25492.358467665297</c:v>
                </c:pt>
                <c:pt idx="1449">
                  <c:v>24744.566587858095</c:v>
                </c:pt>
                <c:pt idx="1450">
                  <c:v>23974.6254706201</c:v>
                </c:pt>
                <c:pt idx="1451">
                  <c:v>23162.777996163029</c:v>
                </c:pt>
                <c:pt idx="1452">
                  <c:v>22495.124192246705</c:v>
                </c:pt>
                <c:pt idx="1453">
                  <c:v>21954.37164217811</c:v>
                </c:pt>
                <c:pt idx="1454">
                  <c:v>21518.108519976737</c:v>
                </c:pt>
                <c:pt idx="1455">
                  <c:v>21461.288520793179</c:v>
                </c:pt>
                <c:pt idx="1456">
                  <c:v>21959.878529691654</c:v>
                </c:pt>
                <c:pt idx="1457">
                  <c:v>23376.012174066957</c:v>
                </c:pt>
                <c:pt idx="1458">
                  <c:v>24667.377829703189</c:v>
                </c:pt>
                <c:pt idx="1459">
                  <c:v>24600.903431582563</c:v>
                </c:pt>
                <c:pt idx="1460">
                  <c:v>23867.517629286947</c:v>
                </c:pt>
                <c:pt idx="1461">
                  <c:v>22528.132426900749</c:v>
                </c:pt>
                <c:pt idx="1462">
                  <c:v>20747.469835188869</c:v>
                </c:pt>
                <c:pt idx="1463">
                  <c:v>19059.425213797775</c:v>
                </c:pt>
                <c:pt idx="1464">
                  <c:v>18604.064426917281</c:v>
                </c:pt>
                <c:pt idx="1465">
                  <c:v>18248.478596142919</c:v>
                </c:pt>
                <c:pt idx="1466">
                  <c:v>18217.850646255607</c:v>
                </c:pt>
                <c:pt idx="1467">
                  <c:v>18504.375588549858</c:v>
                </c:pt>
                <c:pt idx="1468">
                  <c:v>19414.411347575176</c:v>
                </c:pt>
                <c:pt idx="1469">
                  <c:v>21606.816390747132</c:v>
                </c:pt>
                <c:pt idx="1470">
                  <c:v>24645.878353669861</c:v>
                </c:pt>
                <c:pt idx="1471">
                  <c:v>26190.706245178681</c:v>
                </c:pt>
                <c:pt idx="1472">
                  <c:v>25892.4256207123</c:v>
                </c:pt>
                <c:pt idx="1473">
                  <c:v>25148.093513464322</c:v>
                </c:pt>
                <c:pt idx="1474">
                  <c:v>24365.995085875955</c:v>
                </c:pt>
                <c:pt idx="1475">
                  <c:v>23537.749682989313</c:v>
                </c:pt>
                <c:pt idx="1476">
                  <c:v>22852.938307417688</c:v>
                </c:pt>
                <c:pt idx="1477">
                  <c:v>22296.168830852075</c:v>
                </c:pt>
                <c:pt idx="1478">
                  <c:v>21847.455232042859</c:v>
                </c:pt>
                <c:pt idx="1479">
                  <c:v>21782.719737484917</c:v>
                </c:pt>
                <c:pt idx="1480">
                  <c:v>22276.356544261405</c:v>
                </c:pt>
                <c:pt idx="1481">
                  <c:v>23689.426031082374</c:v>
                </c:pt>
                <c:pt idx="1482">
                  <c:v>25012.704653489916</c:v>
                </c:pt>
                <c:pt idx="1483">
                  <c:v>24975.649065845071</c:v>
                </c:pt>
                <c:pt idx="1484">
                  <c:v>24245.882894186492</c:v>
                </c:pt>
                <c:pt idx="1485">
                  <c:v>22895.254406255517</c:v>
                </c:pt>
                <c:pt idx="1486">
                  <c:v>21100.041104622949</c:v>
                </c:pt>
                <c:pt idx="1487">
                  <c:v>19391.1047613868</c:v>
                </c:pt>
                <c:pt idx="1488">
                  <c:v>18271.300850542517</c:v>
                </c:pt>
                <c:pt idx="1489">
                  <c:v>17919.603202244922</c:v>
                </c:pt>
                <c:pt idx="1490">
                  <c:v>17889.122202981802</c:v>
                </c:pt>
                <c:pt idx="1491">
                  <c:v>18168.48487397001</c:v>
                </c:pt>
                <c:pt idx="1492">
                  <c:v>19052.120588775782</c:v>
                </c:pt>
                <c:pt idx="1493">
                  <c:v>21177.12696864735</c:v>
                </c:pt>
                <c:pt idx="1494">
                  <c:v>24121.975352931899</c:v>
                </c:pt>
                <c:pt idx="1495">
                  <c:v>25639.645784125361</c:v>
                </c:pt>
                <c:pt idx="1496">
                  <c:v>25383.074129198885</c:v>
                </c:pt>
                <c:pt idx="1497">
                  <c:v>24674.7765755949</c:v>
                </c:pt>
                <c:pt idx="1498">
                  <c:v>23911.170255395409</c:v>
                </c:pt>
                <c:pt idx="1499">
                  <c:v>23096.81090432384</c:v>
                </c:pt>
                <c:pt idx="1500">
                  <c:v>22417.405501612269</c:v>
                </c:pt>
                <c:pt idx="1501">
                  <c:v>21862.594884622278</c:v>
                </c:pt>
                <c:pt idx="1502">
                  <c:v>21415.294910288627</c:v>
                </c:pt>
                <c:pt idx="1503">
                  <c:v>21344.390540205612</c:v>
                </c:pt>
                <c:pt idx="1504">
                  <c:v>21814.14037342208</c:v>
                </c:pt>
                <c:pt idx="1505">
                  <c:v>23173.998252450794</c:v>
                </c:pt>
                <c:pt idx="1506">
                  <c:v>24480.646339791041</c:v>
                </c:pt>
                <c:pt idx="1507">
                  <c:v>24472.455349034532</c:v>
                </c:pt>
                <c:pt idx="1508">
                  <c:v>23769.770260151272</c:v>
                </c:pt>
                <c:pt idx="1509">
                  <c:v>22453.407239373482</c:v>
                </c:pt>
                <c:pt idx="1510">
                  <c:v>20708.648965102409</c:v>
                </c:pt>
                <c:pt idx="1511">
                  <c:v>19039.490799819559</c:v>
                </c:pt>
                <c:pt idx="1512">
                  <c:v>18410.168110624265</c:v>
                </c:pt>
                <c:pt idx="1513">
                  <c:v>18053.073134959901</c:v>
                </c:pt>
                <c:pt idx="1514">
                  <c:v>18021.322154695885</c:v>
                </c:pt>
                <c:pt idx="1515">
                  <c:v>18300.297487811225</c:v>
                </c:pt>
                <c:pt idx="1516">
                  <c:v>19177.94177179876</c:v>
                </c:pt>
                <c:pt idx="1517">
                  <c:v>21281.387829787422</c:v>
                </c:pt>
                <c:pt idx="1518">
                  <c:v>24195.406096403301</c:v>
                </c:pt>
                <c:pt idx="1519">
                  <c:v>25726.257782524212</c:v>
                </c:pt>
                <c:pt idx="1520">
                  <c:v>25516.408763964238</c:v>
                </c:pt>
                <c:pt idx="1521">
                  <c:v>24833.452573529758</c:v>
                </c:pt>
                <c:pt idx="1522">
                  <c:v>24071.88879774465</c:v>
                </c:pt>
                <c:pt idx="1523">
                  <c:v>23251.820680038007</c:v>
                </c:pt>
                <c:pt idx="1524">
                  <c:v>22559.738332736117</c:v>
                </c:pt>
                <c:pt idx="1525">
                  <c:v>21990.817628006313</c:v>
                </c:pt>
                <c:pt idx="1526">
                  <c:v>21534.36123315986</c:v>
                </c:pt>
                <c:pt idx="1527">
                  <c:v>21457.591565695493</c:v>
                </c:pt>
                <c:pt idx="1528">
                  <c:v>21919.98459796247</c:v>
                </c:pt>
                <c:pt idx="1529">
                  <c:v>23266.17270431143</c:v>
                </c:pt>
                <c:pt idx="1530">
                  <c:v>24591.301199339898</c:v>
                </c:pt>
                <c:pt idx="1531">
                  <c:v>24614.075658528986</c:v>
                </c:pt>
                <c:pt idx="1532">
                  <c:v>23920.2752104065</c:v>
                </c:pt>
                <c:pt idx="1533">
                  <c:v>22599.007427256678</c:v>
                </c:pt>
                <c:pt idx="1534">
                  <c:v>20852.9594116281</c:v>
                </c:pt>
                <c:pt idx="1535">
                  <c:v>19177.141545604009</c:v>
                </c:pt>
                <c:pt idx="1536">
                  <c:v>18112.020302679455</c:v>
                </c:pt>
                <c:pt idx="1537">
                  <c:v>17758.764557595856</c:v>
                </c:pt>
                <c:pt idx="1538">
                  <c:v>17727.801685115701</c:v>
                </c:pt>
                <c:pt idx="1539">
                  <c:v>18001.930327328057</c:v>
                </c:pt>
                <c:pt idx="1540">
                  <c:v>18857.488848405199</c:v>
                </c:pt>
                <c:pt idx="1541">
                  <c:v>20903.093452108118</c:v>
                </c:pt>
                <c:pt idx="1542">
                  <c:v>23733.526203343819</c:v>
                </c:pt>
                <c:pt idx="1543">
                  <c:v>25235.999563679856</c:v>
                </c:pt>
                <c:pt idx="1544">
                  <c:v>25058.961115376631</c:v>
                </c:pt>
                <c:pt idx="1545">
                  <c:v>24406.750544686456</c:v>
                </c:pt>
                <c:pt idx="1546">
                  <c:v>23665.539246718999</c:v>
                </c:pt>
                <c:pt idx="1547">
                  <c:v>22862.620606543042</c:v>
                </c:pt>
                <c:pt idx="1548">
                  <c:v>22182.965160640109</c:v>
                </c:pt>
                <c:pt idx="1549">
                  <c:v>21619.789576482381</c:v>
                </c:pt>
                <c:pt idx="1550">
                  <c:v>21169.1984696947</c:v>
                </c:pt>
                <c:pt idx="1551">
                  <c:v>21091.679945914857</c:v>
                </c:pt>
                <c:pt idx="1552">
                  <c:v>21542.389889494021</c:v>
                </c:pt>
                <c:pt idx="1553">
                  <c:v>22852.614762823956</c:v>
                </c:pt>
                <c:pt idx="1554">
                  <c:v>24173.134542338601</c:v>
                </c:pt>
                <c:pt idx="1555">
                  <c:v>24235.883580025326</c:v>
                </c:pt>
                <c:pt idx="1556">
                  <c:v>23570.141138835719</c:v>
                </c:pt>
                <c:pt idx="1557">
                  <c:v>22261.121227746939</c:v>
                </c:pt>
                <c:pt idx="1558">
                  <c:v>20526.532313380292</c:v>
                </c:pt>
                <c:pt idx="1559">
                  <c:v>18867.124799228433</c:v>
                </c:pt>
                <c:pt idx="1560">
                  <c:v>17015.189755734747</c:v>
                </c:pt>
                <c:pt idx="1561">
                  <c:v>16685.406265916095</c:v>
                </c:pt>
                <c:pt idx="1562">
                  <c:v>16660.341309233758</c:v>
                </c:pt>
                <c:pt idx="1563">
                  <c:v>16924.600624549686</c:v>
                </c:pt>
                <c:pt idx="1564">
                  <c:v>17745.872719372292</c:v>
                </c:pt>
                <c:pt idx="1565">
                  <c:v>19712.36981296492</c:v>
                </c:pt>
                <c:pt idx="1566">
                  <c:v>22424.841149556716</c:v>
                </c:pt>
                <c:pt idx="1567">
                  <c:v>23832.997806426931</c:v>
                </c:pt>
                <c:pt idx="1568">
                  <c:v>23624.372376575579</c:v>
                </c:pt>
                <c:pt idx="1569">
                  <c:v>22984.544075566289</c:v>
                </c:pt>
                <c:pt idx="1570">
                  <c:v>22284.561291994705</c:v>
                </c:pt>
                <c:pt idx="1571">
                  <c:v>21534.024047637016</c:v>
                </c:pt>
                <c:pt idx="1572">
                  <c:v>20906.288533168521</c:v>
                </c:pt>
                <c:pt idx="1573">
                  <c:v>20385.859020112512</c:v>
                </c:pt>
                <c:pt idx="1574">
                  <c:v>19965.586856822101</c:v>
                </c:pt>
                <c:pt idx="1575">
                  <c:v>19891.171417475081</c:v>
                </c:pt>
                <c:pt idx="1576">
                  <c:v>20307.523205884503</c:v>
                </c:pt>
                <c:pt idx="1577">
                  <c:v>21522.634969901741</c:v>
                </c:pt>
                <c:pt idx="1578">
                  <c:v>22776.725336297008</c:v>
                </c:pt>
                <c:pt idx="1579">
                  <c:v>22868.882920322081</c:v>
                </c:pt>
                <c:pt idx="1580">
                  <c:v>22254.633475251943</c:v>
                </c:pt>
                <c:pt idx="1581">
                  <c:v>21004.937502796936</c:v>
                </c:pt>
                <c:pt idx="1582">
                  <c:v>19341.364838255235</c:v>
                </c:pt>
                <c:pt idx="1583">
                  <c:v>17756.631790945856</c:v>
                </c:pt>
                <c:pt idx="1584">
                  <c:v>16899.496609330716</c:v>
                </c:pt>
                <c:pt idx="1585">
                  <c:v>16572.721598529675</c:v>
                </c:pt>
                <c:pt idx="1586">
                  <c:v>16549.794461801372</c:v>
                </c:pt>
                <c:pt idx="1587">
                  <c:v>16818.388370921522</c:v>
                </c:pt>
                <c:pt idx="1588">
                  <c:v>17660.610919922354</c:v>
                </c:pt>
                <c:pt idx="1589">
                  <c:v>19684.425678547512</c:v>
                </c:pt>
                <c:pt idx="1590">
                  <c:v>22467.419196552859</c:v>
                </c:pt>
                <c:pt idx="1591">
                  <c:v>23863.806337737697</c:v>
                </c:pt>
                <c:pt idx="1592">
                  <c:v>23584.944761573061</c:v>
                </c:pt>
                <c:pt idx="1593">
                  <c:v>22901.967527834648</c:v>
                </c:pt>
                <c:pt idx="1594">
                  <c:v>22194.803943625477</c:v>
                </c:pt>
                <c:pt idx="1595">
                  <c:v>21449.894095915177</c:v>
                </c:pt>
                <c:pt idx="1596">
                  <c:v>20835.095799385897</c:v>
                </c:pt>
                <c:pt idx="1597">
                  <c:v>20328.742136010951</c:v>
                </c:pt>
                <c:pt idx="1598">
                  <c:v>19915.443664732669</c:v>
                </c:pt>
                <c:pt idx="1599">
                  <c:v>19838.068849350821</c:v>
                </c:pt>
                <c:pt idx="1600">
                  <c:v>20237.591341393902</c:v>
                </c:pt>
                <c:pt idx="1601">
                  <c:v>21414.472805273759</c:v>
                </c:pt>
                <c:pt idx="1602">
                  <c:v>22659.365880673889</c:v>
                </c:pt>
                <c:pt idx="1603">
                  <c:v>22770.940458920661</c:v>
                </c:pt>
                <c:pt idx="1604">
                  <c:v>22168.742339488756</c:v>
                </c:pt>
                <c:pt idx="1605">
                  <c:v>20917.795892997103</c:v>
                </c:pt>
                <c:pt idx="1606">
                  <c:v>19251.267205690212</c:v>
                </c:pt>
                <c:pt idx="1607">
                  <c:v>17660.32249666296</c:v>
                </c:pt>
                <c:pt idx="1608">
                  <c:v>17942.785527219301</c:v>
                </c:pt>
                <c:pt idx="1609">
                  <c:v>17590.117891574173</c:v>
                </c:pt>
                <c:pt idx="1610">
                  <c:v>17561.878980809957</c:v>
                </c:pt>
                <c:pt idx="1611">
                  <c:v>17844.272893712132</c:v>
                </c:pt>
                <c:pt idx="1612">
                  <c:v>18742.159735036272</c:v>
                </c:pt>
                <c:pt idx="1613">
                  <c:v>20904.821953087896</c:v>
                </c:pt>
                <c:pt idx="1614">
                  <c:v>23875.344467965602</c:v>
                </c:pt>
                <c:pt idx="1615">
                  <c:v>25351.377223738626</c:v>
                </c:pt>
                <c:pt idx="1616">
                  <c:v>25035.602238045933</c:v>
                </c:pt>
                <c:pt idx="1617">
                  <c:v>24297.230270925764</c:v>
                </c:pt>
                <c:pt idx="1618">
                  <c:v>23541.492628392356</c:v>
                </c:pt>
                <c:pt idx="1619">
                  <c:v>22749.950460318218</c:v>
                </c:pt>
                <c:pt idx="1620">
                  <c:v>22097.705302316717</c:v>
                </c:pt>
                <c:pt idx="1621">
                  <c:v>21561.70472082472</c:v>
                </c:pt>
                <c:pt idx="1622">
                  <c:v>21123.946076531356</c:v>
                </c:pt>
                <c:pt idx="1623">
                  <c:v>21036.859817183082</c:v>
                </c:pt>
                <c:pt idx="1624">
                  <c:v>21446.463909719609</c:v>
                </c:pt>
                <c:pt idx="1625">
                  <c:v>22657.877409014225</c:v>
                </c:pt>
                <c:pt idx="1626">
                  <c:v>23973.366964961515</c:v>
                </c:pt>
                <c:pt idx="1627">
                  <c:v>24115.025493323297</c:v>
                </c:pt>
                <c:pt idx="1628">
                  <c:v>23492.010731381652</c:v>
                </c:pt>
                <c:pt idx="1629">
                  <c:v>22173.404163503175</c:v>
                </c:pt>
                <c:pt idx="1630">
                  <c:v>20416.623029389819</c:v>
                </c:pt>
                <c:pt idx="1631">
                  <c:v>18730.312633675941</c:v>
                </c:pt>
                <c:pt idx="1632">
                  <c:v>18294.624694107337</c:v>
                </c:pt>
                <c:pt idx="1633">
                  <c:v>17928.290272744358</c:v>
                </c:pt>
                <c:pt idx="1634">
                  <c:v>17895.587159268598</c:v>
                </c:pt>
                <c:pt idx="1635">
                  <c:v>18177.701342859156</c:v>
                </c:pt>
                <c:pt idx="1636">
                  <c:v>19079.29764407668</c:v>
                </c:pt>
                <c:pt idx="1637">
                  <c:v>21251.734568214972</c:v>
                </c:pt>
                <c:pt idx="1638">
                  <c:v>24235.282762861902</c:v>
                </c:pt>
                <c:pt idx="1639">
                  <c:v>25733.903251456319</c:v>
                </c:pt>
                <c:pt idx="1640">
                  <c:v>25443.410561713536</c:v>
                </c:pt>
                <c:pt idx="1641">
                  <c:v>24711.795848927173</c:v>
                </c:pt>
                <c:pt idx="1642">
                  <c:v>23946.242296620985</c:v>
                </c:pt>
                <c:pt idx="1643">
                  <c:v>23139.638754038297</c:v>
                </c:pt>
                <c:pt idx="1644">
                  <c:v>22471.031890824121</c:v>
                </c:pt>
                <c:pt idx="1645">
                  <c:v>21919.419272232117</c:v>
                </c:pt>
                <c:pt idx="1646">
                  <c:v>21469.56318549858</c:v>
                </c:pt>
                <c:pt idx="1647">
                  <c:v>21374.792377658017</c:v>
                </c:pt>
                <c:pt idx="1648">
                  <c:v>21779.669345188657</c:v>
                </c:pt>
                <c:pt idx="1649">
                  <c:v>22979.989602216519</c:v>
                </c:pt>
                <c:pt idx="1650">
                  <c:v>24319.417928585306</c:v>
                </c:pt>
                <c:pt idx="1651">
                  <c:v>24495.653948613697</c:v>
                </c:pt>
                <c:pt idx="1652">
                  <c:v>23883.384413801759</c:v>
                </c:pt>
                <c:pt idx="1653">
                  <c:v>22554.117834610766</c:v>
                </c:pt>
                <c:pt idx="1654">
                  <c:v>20780.902768083914</c:v>
                </c:pt>
                <c:pt idx="1655">
                  <c:v>19070.78662184826</c:v>
                </c:pt>
                <c:pt idx="1656">
                  <c:v>17962.233217688816</c:v>
                </c:pt>
                <c:pt idx="1657">
                  <c:v>17599.154154519358</c:v>
                </c:pt>
                <c:pt idx="1658">
                  <c:v>17566.039360722662</c:v>
                </c:pt>
                <c:pt idx="1659">
                  <c:v>17840.247683575999</c:v>
                </c:pt>
                <c:pt idx="1660">
                  <c:v>18714.400903930014</c:v>
                </c:pt>
                <c:pt idx="1661">
                  <c:v>20817.473874911222</c:v>
                </c:pt>
                <c:pt idx="1662">
                  <c:v>23704.927611061907</c:v>
                </c:pt>
                <c:pt idx="1663">
                  <c:v>25177.603070973499</c:v>
                </c:pt>
                <c:pt idx="1664">
                  <c:v>24932.446722989371</c:v>
                </c:pt>
                <c:pt idx="1665">
                  <c:v>24240.405534547495</c:v>
                </c:pt>
                <c:pt idx="1666">
                  <c:v>23495.844691305603</c:v>
                </c:pt>
                <c:pt idx="1667">
                  <c:v>22704.482751881089</c:v>
                </c:pt>
                <c:pt idx="1668">
                  <c:v>22042.184727728029</c:v>
                </c:pt>
                <c:pt idx="1669">
                  <c:v>21493.334141810716</c:v>
                </c:pt>
                <c:pt idx="1670">
                  <c:v>21045.754352550317</c:v>
                </c:pt>
                <c:pt idx="1671">
                  <c:v>20946.217168517112</c:v>
                </c:pt>
                <c:pt idx="1672">
                  <c:v>21330.188734253567</c:v>
                </c:pt>
                <c:pt idx="1673">
                  <c:v>22475.921931680117</c:v>
                </c:pt>
                <c:pt idx="1674">
                  <c:v>23788.716739653955</c:v>
                </c:pt>
                <c:pt idx="1675">
                  <c:v>23990.749742151573</c:v>
                </c:pt>
                <c:pt idx="1676">
                  <c:v>23409.225284359509</c:v>
                </c:pt>
                <c:pt idx="1677">
                  <c:v>22115.54532784225</c:v>
                </c:pt>
                <c:pt idx="1678">
                  <c:v>20391.840289570817</c:v>
                </c:pt>
                <c:pt idx="1679">
                  <c:v>18720.362748333773</c:v>
                </c:pt>
                <c:pt idx="1680">
                  <c:v>18108.26493554232</c:v>
                </c:pt>
                <c:pt idx="1681">
                  <c:v>17738.610378869082</c:v>
                </c:pt>
                <c:pt idx="1682">
                  <c:v>17703.585316028715</c:v>
                </c:pt>
                <c:pt idx="1683">
                  <c:v>17976.757448899498</c:v>
                </c:pt>
                <c:pt idx="1684">
                  <c:v>18844.359977908043</c:v>
                </c:pt>
                <c:pt idx="1685">
                  <c:v>20925.100752024009</c:v>
                </c:pt>
                <c:pt idx="1686">
                  <c:v>23780.818299245697</c:v>
                </c:pt>
                <c:pt idx="1687">
                  <c:v>25268.000501446189</c:v>
                </c:pt>
                <c:pt idx="1688">
                  <c:v>25073.201292222169</c:v>
                </c:pt>
                <c:pt idx="1689">
                  <c:v>24409.812044461312</c:v>
                </c:pt>
                <c:pt idx="1690">
                  <c:v>23669.613181534743</c:v>
                </c:pt>
                <c:pt idx="1691">
                  <c:v>22873.805513037056</c:v>
                </c:pt>
                <c:pt idx="1692">
                  <c:v>22199.619224735252</c:v>
                </c:pt>
                <c:pt idx="1693">
                  <c:v>21637.180160421107</c:v>
                </c:pt>
                <c:pt idx="1694">
                  <c:v>21180.939607053013</c:v>
                </c:pt>
                <c:pt idx="1695">
                  <c:v>21076.127866972758</c:v>
                </c:pt>
                <c:pt idx="1696">
                  <c:v>21453.847748290122</c:v>
                </c:pt>
                <c:pt idx="1697">
                  <c:v>22580.379355381319</c:v>
                </c:pt>
                <c:pt idx="1698">
                  <c:v>23902.900306818916</c:v>
                </c:pt>
                <c:pt idx="1699">
                  <c:v>24137.878934052351</c:v>
                </c:pt>
                <c:pt idx="1700">
                  <c:v>23571.551153471497</c:v>
                </c:pt>
                <c:pt idx="1701">
                  <c:v>22273.947535821389</c:v>
                </c:pt>
                <c:pt idx="1702">
                  <c:v>20547.051152760901</c:v>
                </c:pt>
                <c:pt idx="1703">
                  <c:v>18866.350589633152</c:v>
                </c:pt>
                <c:pt idx="1704">
                  <c:v>17815.337032807773</c:v>
                </c:pt>
                <c:pt idx="1705">
                  <c:v>17448.881117743305</c:v>
                </c:pt>
                <c:pt idx="1706">
                  <c:v>17414.106358605532</c:v>
                </c:pt>
                <c:pt idx="1707">
                  <c:v>17681.789984735151</c:v>
                </c:pt>
                <c:pt idx="1708">
                  <c:v>18526.561240311417</c:v>
                </c:pt>
                <c:pt idx="1709">
                  <c:v>20548.224775076957</c:v>
                </c:pt>
                <c:pt idx="1710">
                  <c:v>23319.478098790445</c:v>
                </c:pt>
                <c:pt idx="1711">
                  <c:v>24779.928936188822</c:v>
                </c:pt>
                <c:pt idx="1712">
                  <c:v>24621.197853809532</c:v>
                </c:pt>
                <c:pt idx="1713">
                  <c:v>23991.643128607997</c:v>
                </c:pt>
                <c:pt idx="1714">
                  <c:v>23273.930872733021</c:v>
                </c:pt>
                <c:pt idx="1715">
                  <c:v>22496.338141318756</c:v>
                </c:pt>
                <c:pt idx="1716">
                  <c:v>21835.303909657916</c:v>
                </c:pt>
                <c:pt idx="1717">
                  <c:v>21279.292379468032</c:v>
                </c:pt>
                <c:pt idx="1718">
                  <c:v>20829.65158428008</c:v>
                </c:pt>
                <c:pt idx="1719">
                  <c:v>20725.415816828208</c:v>
                </c:pt>
                <c:pt idx="1720">
                  <c:v>21094.383805520138</c:v>
                </c:pt>
                <c:pt idx="1721">
                  <c:v>22184.426892190379</c:v>
                </c:pt>
                <c:pt idx="1722">
                  <c:v>23492.989808273865</c:v>
                </c:pt>
                <c:pt idx="1723">
                  <c:v>23764.311998446628</c:v>
                </c:pt>
                <c:pt idx="1724">
                  <c:v>23229.665163629677</c:v>
                </c:pt>
                <c:pt idx="1725">
                  <c:v>21945.509003465853</c:v>
                </c:pt>
                <c:pt idx="1726">
                  <c:v>20228.473152654165</c:v>
                </c:pt>
                <c:pt idx="1727">
                  <c:v>18562.571920362516</c:v>
                </c:pt>
                <c:pt idx="1728">
                  <c:v>16704.213826063373</c:v>
                </c:pt>
                <c:pt idx="1729">
                  <c:v>16361.975614824458</c:v>
                </c:pt>
                <c:pt idx="1730">
                  <c:v>16332.84944201412</c:v>
                </c:pt>
                <c:pt idx="1731">
                  <c:v>16589.859223132193</c:v>
                </c:pt>
                <c:pt idx="1732">
                  <c:v>17398.58479538016</c:v>
                </c:pt>
                <c:pt idx="1733">
                  <c:v>19337.383755744959</c:v>
                </c:pt>
                <c:pt idx="1734">
                  <c:v>21987.516054266245</c:v>
                </c:pt>
                <c:pt idx="1735">
                  <c:v>23354.399603332749</c:v>
                </c:pt>
                <c:pt idx="1736">
                  <c:v>23166.39361929219</c:v>
                </c:pt>
                <c:pt idx="1737">
                  <c:v>22552.116216773604</c:v>
                </c:pt>
                <c:pt idx="1738">
                  <c:v>21877.831758235468</c:v>
                </c:pt>
                <c:pt idx="1739">
                  <c:v>21153.882178549396</c:v>
                </c:pt>
                <c:pt idx="1740">
                  <c:v>20545.842960855956</c:v>
                </c:pt>
                <c:pt idx="1741">
                  <c:v>20033.963387877418</c:v>
                </c:pt>
                <c:pt idx="1742">
                  <c:v>19616.141846756112</c:v>
                </c:pt>
                <c:pt idx="1743">
                  <c:v>19517.662954599011</c:v>
                </c:pt>
                <c:pt idx="1744">
                  <c:v>19858.031831191423</c:v>
                </c:pt>
                <c:pt idx="1745">
                  <c:v>20860.815749736252</c:v>
                </c:pt>
                <c:pt idx="1746">
                  <c:v>22092.300794901301</c:v>
                </c:pt>
                <c:pt idx="1747">
                  <c:v>22379.120454694523</c:v>
                </c:pt>
                <c:pt idx="1748">
                  <c:v>21894.364917337367</c:v>
                </c:pt>
                <c:pt idx="1749">
                  <c:v>20672.087683430829</c:v>
                </c:pt>
                <c:pt idx="1750">
                  <c:v>19026.969679233247</c:v>
                </c:pt>
                <c:pt idx="1751">
                  <c:v>17437.6948916455</c:v>
                </c:pt>
                <c:pt idx="1752">
                  <c:v>16573.689873977943</c:v>
                </c:pt>
                <c:pt idx="1753">
                  <c:v>16234.257349969243</c:v>
                </c:pt>
                <c:pt idx="1754">
                  <c:v>16206.803093691407</c:v>
                </c:pt>
                <c:pt idx="1755">
                  <c:v>16467.229624417036</c:v>
                </c:pt>
                <c:pt idx="1756">
                  <c:v>17295.271083445801</c:v>
                </c:pt>
                <c:pt idx="1757">
                  <c:v>19288.032312513726</c:v>
                </c:pt>
                <c:pt idx="1758">
                  <c:v>22004.743826149963</c:v>
                </c:pt>
                <c:pt idx="1759">
                  <c:v>23359.671504182352</c:v>
                </c:pt>
                <c:pt idx="1760">
                  <c:v>23104.513880838986</c:v>
                </c:pt>
                <c:pt idx="1761">
                  <c:v>22450.568811432531</c:v>
                </c:pt>
                <c:pt idx="1762">
                  <c:v>21771.864948897713</c:v>
                </c:pt>
                <c:pt idx="1763">
                  <c:v>21055.425606540757</c:v>
                </c:pt>
                <c:pt idx="1764">
                  <c:v>20461.791022969122</c:v>
                </c:pt>
                <c:pt idx="1765">
                  <c:v>19965.2814886208</c:v>
                </c:pt>
                <c:pt idx="1766">
                  <c:v>19555.6087500549</c:v>
                </c:pt>
                <c:pt idx="1767">
                  <c:v>19455.341337122649</c:v>
                </c:pt>
                <c:pt idx="1768">
                  <c:v>19780.688459341716</c:v>
                </c:pt>
                <c:pt idx="1769">
                  <c:v>20742.943696943461</c:v>
                </c:pt>
                <c:pt idx="1770">
                  <c:v>21955.144893948789</c:v>
                </c:pt>
                <c:pt idx="1771">
                  <c:v>22258.061625167749</c:v>
                </c:pt>
                <c:pt idx="1772">
                  <c:v>21790.080916981697</c:v>
                </c:pt>
                <c:pt idx="1773">
                  <c:v>20569.487027897234</c:v>
                </c:pt>
                <c:pt idx="1774">
                  <c:v>18921.800819002518</c:v>
                </c:pt>
                <c:pt idx="1775">
                  <c:v>17326.613374590706</c:v>
                </c:pt>
                <c:pt idx="1776">
                  <c:v>17620.252583944635</c:v>
                </c:pt>
                <c:pt idx="1777">
                  <c:v>17253.05298590886</c:v>
                </c:pt>
                <c:pt idx="1778">
                  <c:v>17219.430036958896</c:v>
                </c:pt>
                <c:pt idx="1779">
                  <c:v>17492.794421821141</c:v>
                </c:pt>
                <c:pt idx="1780">
                  <c:v>18375.935414463089</c:v>
                </c:pt>
                <c:pt idx="1781">
                  <c:v>20507.004061769163</c:v>
                </c:pt>
                <c:pt idx="1782">
                  <c:v>23409.609533701896</c:v>
                </c:pt>
                <c:pt idx="1783">
                  <c:v>24844.686664178902</c:v>
                </c:pt>
                <c:pt idx="1784">
                  <c:v>24556.702537243717</c:v>
                </c:pt>
                <c:pt idx="1785">
                  <c:v>23851.240941162279</c:v>
                </c:pt>
                <c:pt idx="1786">
                  <c:v>23126.996807507167</c:v>
                </c:pt>
                <c:pt idx="1787">
                  <c:v>22365.983183674645</c:v>
                </c:pt>
                <c:pt idx="1788">
                  <c:v>21736.365573697018</c:v>
                </c:pt>
                <c:pt idx="1789">
                  <c:v>21211.000584655507</c:v>
                </c:pt>
                <c:pt idx="1790">
                  <c:v>20777.323958277731</c:v>
                </c:pt>
                <c:pt idx="1791">
                  <c:v>20666.80069583275</c:v>
                </c:pt>
                <c:pt idx="1792">
                  <c:v>20999.996383143265</c:v>
                </c:pt>
                <c:pt idx="1793">
                  <c:v>21982.77624506559</c:v>
                </c:pt>
                <c:pt idx="1794">
                  <c:v>23255.79715193047</c:v>
                </c:pt>
                <c:pt idx="1795">
                  <c:v>23598.372620400616</c:v>
                </c:pt>
                <c:pt idx="1796">
                  <c:v>23122.383590159821</c:v>
                </c:pt>
                <c:pt idx="1797">
                  <c:v>21836.33464547</c:v>
                </c:pt>
                <c:pt idx="1798">
                  <c:v>20095.847993414725</c:v>
                </c:pt>
                <c:pt idx="1799">
                  <c:v>18401.30543833222</c:v>
                </c:pt>
                <c:pt idx="1800">
                  <c:v>17980.405184176685</c:v>
                </c:pt>
                <c:pt idx="1801">
                  <c:v>17598.342675497552</c:v>
                </c:pt>
                <c:pt idx="1802">
                  <c:v>17559.572316340877</c:v>
                </c:pt>
                <c:pt idx="1803">
                  <c:v>17831.968830664719</c:v>
                </c:pt>
                <c:pt idx="1804">
                  <c:v>18718.405984522578</c:v>
                </c:pt>
                <c:pt idx="1805">
                  <c:v>20859.006027269661</c:v>
                </c:pt>
                <c:pt idx="1806">
                  <c:v>23774.426038653266</c:v>
                </c:pt>
                <c:pt idx="1807">
                  <c:v>25233.743100203945</c:v>
                </c:pt>
                <c:pt idx="1808">
                  <c:v>24974.332493063321</c:v>
                </c:pt>
                <c:pt idx="1809">
                  <c:v>24278.685972162973</c:v>
                </c:pt>
                <c:pt idx="1810">
                  <c:v>23546.869223271256</c:v>
                </c:pt>
                <c:pt idx="1811">
                  <c:v>22772.038875959937</c:v>
                </c:pt>
                <c:pt idx="1812">
                  <c:v>22126.980201113161</c:v>
                </c:pt>
                <c:pt idx="1813">
                  <c:v>21586.676768694058</c:v>
                </c:pt>
                <c:pt idx="1814">
                  <c:v>21141.440358881817</c:v>
                </c:pt>
                <c:pt idx="1815">
                  <c:v>21023.694293056607</c:v>
                </c:pt>
                <c:pt idx="1816">
                  <c:v>21352.839216308188</c:v>
                </c:pt>
                <c:pt idx="1817">
                  <c:v>22318.982407794389</c:v>
                </c:pt>
                <c:pt idx="1818">
                  <c:v>23606.547695974477</c:v>
                </c:pt>
                <c:pt idx="1819">
                  <c:v>23984.84165320206</c:v>
                </c:pt>
                <c:pt idx="1820">
                  <c:v>23527.451268930312</c:v>
                </c:pt>
                <c:pt idx="1821">
                  <c:v>22232.540610208394</c:v>
                </c:pt>
                <c:pt idx="1822">
                  <c:v>20472.971763611025</c:v>
                </c:pt>
                <c:pt idx="1823">
                  <c:v>18751.49647732282</c:v>
                </c:pt>
                <c:pt idx="1824">
                  <c:v>17648.430097102555</c:v>
                </c:pt>
                <c:pt idx="1825">
                  <c:v>17269.461156844522</c:v>
                </c:pt>
                <c:pt idx="1826">
                  <c:v>17229.868398459825</c:v>
                </c:pt>
                <c:pt idx="1827">
                  <c:v>17493.731553840469</c:v>
                </c:pt>
                <c:pt idx="1828">
                  <c:v>18351.901310898716</c:v>
                </c:pt>
                <c:pt idx="1829">
                  <c:v>20421.736839159305</c:v>
                </c:pt>
                <c:pt idx="1830">
                  <c:v>23240.22414005256</c:v>
                </c:pt>
                <c:pt idx="1831">
                  <c:v>24675.151825639718</c:v>
                </c:pt>
                <c:pt idx="1832">
                  <c:v>24463.44308804812</c:v>
                </c:pt>
                <c:pt idx="1833">
                  <c:v>23809.811353823217</c:v>
                </c:pt>
                <c:pt idx="1834">
                  <c:v>23100.748036716104</c:v>
                </c:pt>
                <c:pt idx="1835">
                  <c:v>22342.068988713057</c:v>
                </c:pt>
                <c:pt idx="1836">
                  <c:v>21704.083526039096</c:v>
                </c:pt>
                <c:pt idx="1837">
                  <c:v>21167.412108981283</c:v>
                </c:pt>
                <c:pt idx="1838">
                  <c:v>20725.310005836229</c:v>
                </c:pt>
                <c:pt idx="1839">
                  <c:v>20604.237231045296</c:v>
                </c:pt>
                <c:pt idx="1840">
                  <c:v>20915.566839181069</c:v>
                </c:pt>
                <c:pt idx="1841">
                  <c:v>21829.439797104809</c:v>
                </c:pt>
                <c:pt idx="1842">
                  <c:v>23081.451864898874</c:v>
                </c:pt>
                <c:pt idx="1843">
                  <c:v>23478.377712066533</c:v>
                </c:pt>
                <c:pt idx="1844">
                  <c:v>23054.434750210759</c:v>
                </c:pt>
                <c:pt idx="1845">
                  <c:v>21797.241502153705</c:v>
                </c:pt>
                <c:pt idx="1846">
                  <c:v>20085.911053934557</c:v>
                </c:pt>
                <c:pt idx="1847">
                  <c:v>18402.25498213735</c:v>
                </c:pt>
                <c:pt idx="1848">
                  <c:v>17801.277513687517</c:v>
                </c:pt>
                <c:pt idx="1849">
                  <c:v>17414.88606916046</c:v>
                </c:pt>
                <c:pt idx="1850">
                  <c:v>17372.780258310646</c:v>
                </c:pt>
                <c:pt idx="1851">
                  <c:v>17634.929893517379</c:v>
                </c:pt>
                <c:pt idx="1852">
                  <c:v>18486.030679460891</c:v>
                </c:pt>
                <c:pt idx="1853">
                  <c:v>20533.013791860223</c:v>
                </c:pt>
                <c:pt idx="1854">
                  <c:v>23319.530628133216</c:v>
                </c:pt>
                <c:pt idx="1855">
                  <c:v>24770.768502850471</c:v>
                </c:pt>
                <c:pt idx="1856">
                  <c:v>24612.386964593399</c:v>
                </c:pt>
                <c:pt idx="1857">
                  <c:v>23990.224209127977</c:v>
                </c:pt>
                <c:pt idx="1858">
                  <c:v>23287.562328795462</c:v>
                </c:pt>
                <c:pt idx="1859">
                  <c:v>22525.5358821769</c:v>
                </c:pt>
                <c:pt idx="1860">
                  <c:v>21876.529923807444</c:v>
                </c:pt>
                <c:pt idx="1861">
                  <c:v>21327.01833619527</c:v>
                </c:pt>
                <c:pt idx="1862">
                  <c:v>20876.898236363642</c:v>
                </c:pt>
                <c:pt idx="1863">
                  <c:v>20751.324391889473</c:v>
                </c:pt>
                <c:pt idx="1864">
                  <c:v>21057.826932803</c:v>
                </c:pt>
                <c:pt idx="1865">
                  <c:v>21949.847381414842</c:v>
                </c:pt>
                <c:pt idx="1866">
                  <c:v>23202.207018555506</c:v>
                </c:pt>
                <c:pt idx="1867">
                  <c:v>23629.928024594719</c:v>
                </c:pt>
                <c:pt idx="1868">
                  <c:v>23227.633811377644</c:v>
                </c:pt>
                <c:pt idx="1869">
                  <c:v>21968.689119371411</c:v>
                </c:pt>
                <c:pt idx="1870">
                  <c:v>20251.745886674766</c:v>
                </c:pt>
                <c:pt idx="1871">
                  <c:v>18556.342212213545</c:v>
                </c:pt>
                <c:pt idx="1872">
                  <c:v>17513.15984422966</c:v>
                </c:pt>
                <c:pt idx="1873">
                  <c:v>17129.782315450302</c:v>
                </c:pt>
                <c:pt idx="1874">
                  <c:v>17087.533069230012</c:v>
                </c:pt>
                <c:pt idx="1875">
                  <c:v>17343.646208474143</c:v>
                </c:pt>
                <c:pt idx="1876">
                  <c:v>18171.35101591194</c:v>
                </c:pt>
                <c:pt idx="1877">
                  <c:v>20158.489738281471</c:v>
                </c:pt>
                <c:pt idx="1878">
                  <c:v>22860.559833464358</c:v>
                </c:pt>
                <c:pt idx="1879">
                  <c:v>24286.982899284081</c:v>
                </c:pt>
                <c:pt idx="1880">
                  <c:v>24166.710231519763</c:v>
                </c:pt>
                <c:pt idx="1881">
                  <c:v>23580.428689764492</c:v>
                </c:pt>
                <c:pt idx="1882">
                  <c:v>22901.711801396697</c:v>
                </c:pt>
                <c:pt idx="1883">
                  <c:v>22158.56838770262</c:v>
                </c:pt>
                <c:pt idx="1884">
                  <c:v>21523.337266898649</c:v>
                </c:pt>
                <c:pt idx="1885">
                  <c:v>20981.018359851416</c:v>
                </c:pt>
                <c:pt idx="1886">
                  <c:v>20538.2501733219</c:v>
                </c:pt>
                <c:pt idx="1887">
                  <c:v>20414.595888491949</c:v>
                </c:pt>
                <c:pt idx="1888">
                  <c:v>20715.332394936046</c:v>
                </c:pt>
                <c:pt idx="1889">
                  <c:v>21573.792176278552</c:v>
                </c:pt>
                <c:pt idx="1890">
                  <c:v>22803.928231164329</c:v>
                </c:pt>
                <c:pt idx="1891">
                  <c:v>23260.5072858657</c:v>
                </c:pt>
                <c:pt idx="1892">
                  <c:v>22892.551866330603</c:v>
                </c:pt>
                <c:pt idx="1893">
                  <c:v>21649.096863720602</c:v>
                </c:pt>
                <c:pt idx="1894">
                  <c:v>19940.194260285742</c:v>
                </c:pt>
                <c:pt idx="1895">
                  <c:v>18258.335991489017</c:v>
                </c:pt>
                <c:pt idx="1896">
                  <c:v>16387.735549181696</c:v>
                </c:pt>
                <c:pt idx="1897">
                  <c:v>16030.000037053002</c:v>
                </c:pt>
                <c:pt idx="1898">
                  <c:v>15993.478736066791</c:v>
                </c:pt>
                <c:pt idx="1899">
                  <c:v>16238.472976899113</c:v>
                </c:pt>
                <c:pt idx="1900">
                  <c:v>17028.841709456217</c:v>
                </c:pt>
                <c:pt idx="1901">
                  <c:v>18930.269632578897</c:v>
                </c:pt>
                <c:pt idx="1902">
                  <c:v>21509.440171942621</c:v>
                </c:pt>
                <c:pt idx="1903">
                  <c:v>22842.952521014227</c:v>
                </c:pt>
                <c:pt idx="1904">
                  <c:v>22693.508125078522</c:v>
                </c:pt>
                <c:pt idx="1905">
                  <c:v>22123.340463057626</c:v>
                </c:pt>
                <c:pt idx="1906">
                  <c:v>21488.791065739901</c:v>
                </c:pt>
                <c:pt idx="1907">
                  <c:v>20799.684976246339</c:v>
                </c:pt>
                <c:pt idx="1908">
                  <c:v>20218.038180926964</c:v>
                </c:pt>
                <c:pt idx="1909">
                  <c:v>19720.993426325262</c:v>
                </c:pt>
                <c:pt idx="1910">
                  <c:v>19311.284128026105</c:v>
                </c:pt>
                <c:pt idx="1911">
                  <c:v>19195.79883476513</c:v>
                </c:pt>
                <c:pt idx="1912">
                  <c:v>19473.352136143356</c:v>
                </c:pt>
                <c:pt idx="1913">
                  <c:v>20256.95601867406</c:v>
                </c:pt>
                <c:pt idx="1914">
                  <c:v>21403.744567203503</c:v>
                </c:pt>
                <c:pt idx="1915">
                  <c:v>21858.692095457522</c:v>
                </c:pt>
                <c:pt idx="1916">
                  <c:v>21535.802076312317</c:v>
                </c:pt>
                <c:pt idx="1917">
                  <c:v>20356.753466133156</c:v>
                </c:pt>
                <c:pt idx="1918">
                  <c:v>18721.025962469983</c:v>
                </c:pt>
                <c:pt idx="1919">
                  <c:v>17118.702494273926</c:v>
                </c:pt>
                <c:pt idx="1920">
                  <c:v>16242.822380482809</c:v>
                </c:pt>
                <c:pt idx="1921">
                  <c:v>15888.122533729424</c:v>
                </c:pt>
                <c:pt idx="1922">
                  <c:v>15852.931351200186</c:v>
                </c:pt>
                <c:pt idx="1923">
                  <c:v>16100.515885033907</c:v>
                </c:pt>
                <c:pt idx="1924">
                  <c:v>16908.741080663287</c:v>
                </c:pt>
                <c:pt idx="1925">
                  <c:v>18861.213029855691</c:v>
                </c:pt>
                <c:pt idx="1926">
                  <c:v>21503.938285116921</c:v>
                </c:pt>
                <c:pt idx="1927">
                  <c:v>22825.664153261812</c:v>
                </c:pt>
                <c:pt idx="1928">
                  <c:v>22611.061256066692</c:v>
                </c:pt>
                <c:pt idx="1929">
                  <c:v>22003.757232737633</c:v>
                </c:pt>
                <c:pt idx="1930">
                  <c:v>21366.898275411357</c:v>
                </c:pt>
                <c:pt idx="1931">
                  <c:v>20686.791119784484</c:v>
                </c:pt>
                <c:pt idx="1932">
                  <c:v>20120.891497946755</c:v>
                </c:pt>
                <c:pt idx="1933">
                  <c:v>19640.569133729561</c:v>
                </c:pt>
                <c:pt idx="1934">
                  <c:v>19240.193799161723</c:v>
                </c:pt>
                <c:pt idx="1935">
                  <c:v>19124.182103923253</c:v>
                </c:pt>
                <c:pt idx="1936">
                  <c:v>19388.767196908462</c:v>
                </c:pt>
                <c:pt idx="1937">
                  <c:v>20133.150363589612</c:v>
                </c:pt>
                <c:pt idx="1938">
                  <c:v>21251.56439499991</c:v>
                </c:pt>
                <c:pt idx="1939">
                  <c:v>21715.311653043656</c:v>
                </c:pt>
                <c:pt idx="1940">
                  <c:v>21412.689659025207</c:v>
                </c:pt>
                <c:pt idx="1941">
                  <c:v>20239.003867264317</c:v>
                </c:pt>
                <c:pt idx="1942">
                  <c:v>18600.893002632554</c:v>
                </c:pt>
                <c:pt idx="1943">
                  <c:v>16993.284808643697</c:v>
                </c:pt>
                <c:pt idx="1944">
                  <c:v>17293.106646242057</c:v>
                </c:pt>
                <c:pt idx="1945">
                  <c:v>16908.913009914661</c:v>
                </c:pt>
                <c:pt idx="1946">
                  <c:v>16866.563245562505</c:v>
                </c:pt>
                <c:pt idx="1947">
                  <c:v>17125.980813238562</c:v>
                </c:pt>
                <c:pt idx="1948">
                  <c:v>17988.548649781085</c:v>
                </c:pt>
                <c:pt idx="1949">
                  <c:v>20078.673703818346</c:v>
                </c:pt>
                <c:pt idx="1950">
                  <c:v>22906.079424492957</c:v>
                </c:pt>
                <c:pt idx="1951">
                  <c:v>24309.390783710365</c:v>
                </c:pt>
                <c:pt idx="1952">
                  <c:v>24066.194799971156</c:v>
                </c:pt>
                <c:pt idx="1953">
                  <c:v>23411.574603270245</c:v>
                </c:pt>
                <c:pt idx="1954">
                  <c:v>22732.560014193921</c:v>
                </c:pt>
                <c:pt idx="1955">
                  <c:v>22010.130153653648</c:v>
                </c:pt>
                <c:pt idx="1956">
                  <c:v>21410.081242918357</c:v>
                </c:pt>
                <c:pt idx="1957">
                  <c:v>20902.192549168896</c:v>
                </c:pt>
                <c:pt idx="1958">
                  <c:v>20478.651601043217</c:v>
                </c:pt>
                <c:pt idx="1959">
                  <c:v>20352.307478022118</c:v>
                </c:pt>
                <c:pt idx="1960">
                  <c:v>20623.377726585612</c:v>
                </c:pt>
                <c:pt idx="1961">
                  <c:v>21376.849503549482</c:v>
                </c:pt>
                <c:pt idx="1962">
                  <c:v>22543.044631599358</c:v>
                </c:pt>
                <c:pt idx="1963">
                  <c:v>23050.71573307861</c:v>
                </c:pt>
                <c:pt idx="1964">
                  <c:v>22754.382326933137</c:v>
                </c:pt>
                <c:pt idx="1965">
                  <c:v>21519.408795010568</c:v>
                </c:pt>
                <c:pt idx="1966">
                  <c:v>19784.988828647252</c:v>
                </c:pt>
                <c:pt idx="1967">
                  <c:v>18073.56681483192</c:v>
                </c:pt>
                <c:pt idx="1968">
                  <c:v>17662.264079565572</c:v>
                </c:pt>
                <c:pt idx="1969">
                  <c:v>17262.289526987232</c:v>
                </c:pt>
                <c:pt idx="1970">
                  <c:v>17214.117361421417</c:v>
                </c:pt>
                <c:pt idx="1971">
                  <c:v>17471.835957977881</c:v>
                </c:pt>
                <c:pt idx="1972">
                  <c:v>18337.33089526348</c:v>
                </c:pt>
                <c:pt idx="1973">
                  <c:v>20437.003902996392</c:v>
                </c:pt>
                <c:pt idx="1974">
                  <c:v>23277.798344332554</c:v>
                </c:pt>
                <c:pt idx="1975">
                  <c:v>24707.616034546911</c:v>
                </c:pt>
                <c:pt idx="1976">
                  <c:v>24495.684328303112</c:v>
                </c:pt>
                <c:pt idx="1977">
                  <c:v>23853.485620847227</c:v>
                </c:pt>
                <c:pt idx="1978">
                  <c:v>23168.892475336652</c:v>
                </c:pt>
                <c:pt idx="1979">
                  <c:v>22433.750642310762</c:v>
                </c:pt>
                <c:pt idx="1980">
                  <c:v>21819.266535554507</c:v>
                </c:pt>
                <c:pt idx="1981">
                  <c:v>21297.345332739507</c:v>
                </c:pt>
                <c:pt idx="1982">
                  <c:v>20862.924888930665</c:v>
                </c:pt>
                <c:pt idx="1983">
                  <c:v>20730.018555403483</c:v>
                </c:pt>
                <c:pt idx="1984">
                  <c:v>20998.090668970533</c:v>
                </c:pt>
                <c:pt idx="1985">
                  <c:v>21732.381243213465</c:v>
                </c:pt>
                <c:pt idx="1986">
                  <c:v>22903.091844074879</c:v>
                </c:pt>
                <c:pt idx="1987">
                  <c:v>23443.2926803839</c:v>
                </c:pt>
                <c:pt idx="1988">
                  <c:v>23173.374166821512</c:v>
                </c:pt>
                <c:pt idx="1989">
                  <c:v>21932.638777753757</c:v>
                </c:pt>
                <c:pt idx="1990">
                  <c:v>20175.945921085455</c:v>
                </c:pt>
                <c:pt idx="1991">
                  <c:v>18434.383149830319</c:v>
                </c:pt>
                <c:pt idx="1992">
                  <c:v>17331.277026087693</c:v>
                </c:pt>
                <c:pt idx="1993">
                  <c:v>16934.645799752361</c:v>
                </c:pt>
                <c:pt idx="1994">
                  <c:v>16885.394267922082</c:v>
                </c:pt>
                <c:pt idx="1995">
                  <c:v>17134.102870971368</c:v>
                </c:pt>
                <c:pt idx="1996">
                  <c:v>17970.762271619318</c:v>
                </c:pt>
                <c:pt idx="1997">
                  <c:v>19998.828678531732</c:v>
                </c:pt>
                <c:pt idx="1998">
                  <c:v>22742.869599256312</c:v>
                </c:pt>
                <c:pt idx="1999">
                  <c:v>24150.084612289669</c:v>
                </c:pt>
                <c:pt idx="2000">
                  <c:v>23986.927468901122</c:v>
                </c:pt>
                <c:pt idx="2001">
                  <c:v>23388.012857662554</c:v>
                </c:pt>
                <c:pt idx="2002">
                  <c:v>22727.128841565562</c:v>
                </c:pt>
                <c:pt idx="2003">
                  <c:v>22008.567130547119</c:v>
                </c:pt>
                <c:pt idx="2004">
                  <c:v>21401.709436128695</c:v>
                </c:pt>
                <c:pt idx="2005">
                  <c:v>20884.248991389861</c:v>
                </c:pt>
                <c:pt idx="2006">
                  <c:v>20453.739699388152</c:v>
                </c:pt>
                <c:pt idx="2007">
                  <c:v>20318.882852834595</c:v>
                </c:pt>
                <c:pt idx="2008">
                  <c:v>20572.166982000661</c:v>
                </c:pt>
                <c:pt idx="2009">
                  <c:v>21259.86166390164</c:v>
                </c:pt>
                <c:pt idx="2010">
                  <c:v>22388.136534506604</c:v>
                </c:pt>
                <c:pt idx="2011">
                  <c:v>22936.628804854481</c:v>
                </c:pt>
                <c:pt idx="2012">
                  <c:v>22701.135695611541</c:v>
                </c:pt>
                <c:pt idx="2013">
                  <c:v>21500.753204617518</c:v>
                </c:pt>
                <c:pt idx="2014">
                  <c:v>19791.020841309117</c:v>
                </c:pt>
                <c:pt idx="2015">
                  <c:v>18086.844166256433</c:v>
                </c:pt>
                <c:pt idx="2016">
                  <c:v>17490.869758875077</c:v>
                </c:pt>
                <c:pt idx="2017">
                  <c:v>17086.299272483207</c:v>
                </c:pt>
                <c:pt idx="2018">
                  <c:v>17033.976365946615</c:v>
                </c:pt>
                <c:pt idx="2019">
                  <c:v>17280.298692049721</c:v>
                </c:pt>
                <c:pt idx="2020">
                  <c:v>18109.439515036858</c:v>
                </c:pt>
                <c:pt idx="2021">
                  <c:v>20114.368324697825</c:v>
                </c:pt>
                <c:pt idx="2022">
                  <c:v>22826.938540137708</c:v>
                </c:pt>
                <c:pt idx="2023">
                  <c:v>24252.701203394845</c:v>
                </c:pt>
                <c:pt idx="2024">
                  <c:v>24145.041669438495</c:v>
                </c:pt>
                <c:pt idx="2025">
                  <c:v>23579.765580430831</c:v>
                </c:pt>
                <c:pt idx="2026">
                  <c:v>22926.941608752521</c:v>
                </c:pt>
                <c:pt idx="2027">
                  <c:v>22205.920067587096</c:v>
                </c:pt>
                <c:pt idx="2028">
                  <c:v>21588.926434000849</c:v>
                </c:pt>
                <c:pt idx="2029">
                  <c:v>21059.543400765509</c:v>
                </c:pt>
                <c:pt idx="2030">
                  <c:v>20621.741815103302</c:v>
                </c:pt>
                <c:pt idx="2031">
                  <c:v>20483.264449141821</c:v>
                </c:pt>
                <c:pt idx="2032">
                  <c:v>20733.355289776555</c:v>
                </c:pt>
                <c:pt idx="2033">
                  <c:v>21399.622114521644</c:v>
                </c:pt>
                <c:pt idx="2034">
                  <c:v>22519.125618745853</c:v>
                </c:pt>
                <c:pt idx="2035">
                  <c:v>23092.312861414401</c:v>
                </c:pt>
                <c:pt idx="2036">
                  <c:v>22884.230323070602</c:v>
                </c:pt>
                <c:pt idx="2037">
                  <c:v>21685.381863392955</c:v>
                </c:pt>
                <c:pt idx="2038">
                  <c:v>19967.373897746336</c:v>
                </c:pt>
                <c:pt idx="2039">
                  <c:v>18249.070886316556</c:v>
                </c:pt>
                <c:pt idx="2040">
                  <c:v>17207.553369937807</c:v>
                </c:pt>
                <c:pt idx="2041">
                  <c:v>16806.192928874079</c:v>
                </c:pt>
                <c:pt idx="2042">
                  <c:v>16753.466666379816</c:v>
                </c:pt>
                <c:pt idx="2043">
                  <c:v>16993.337443325676</c:v>
                </c:pt>
                <c:pt idx="2044">
                  <c:v>17798.708858057777</c:v>
                </c:pt>
                <c:pt idx="2045">
                  <c:v>19743.426336341203</c:v>
                </c:pt>
                <c:pt idx="2046">
                  <c:v>22372.395961455823</c:v>
                </c:pt>
                <c:pt idx="2047">
                  <c:v>23775.40996341181</c:v>
                </c:pt>
                <c:pt idx="2048">
                  <c:v>23706.714794056581</c:v>
                </c:pt>
                <c:pt idx="2049">
                  <c:v>23178.310301785492</c:v>
                </c:pt>
                <c:pt idx="2050">
                  <c:v>22550.179318283146</c:v>
                </c:pt>
                <c:pt idx="2051">
                  <c:v>21848.310097598496</c:v>
                </c:pt>
                <c:pt idx="2052">
                  <c:v>21245.545804514568</c:v>
                </c:pt>
                <c:pt idx="2053">
                  <c:v>20724.095391995244</c:v>
                </c:pt>
                <c:pt idx="2054">
                  <c:v>20294.322921893658</c:v>
                </c:pt>
                <c:pt idx="2055">
                  <c:v>20159.036958490295</c:v>
                </c:pt>
                <c:pt idx="2056">
                  <c:v>20406.225381436343</c:v>
                </c:pt>
                <c:pt idx="2057">
                  <c:v>21044.877702857619</c:v>
                </c:pt>
                <c:pt idx="2058">
                  <c:v>22135.878073244789</c:v>
                </c:pt>
                <c:pt idx="2059">
                  <c:v>22727.577564195592</c:v>
                </c:pt>
                <c:pt idx="2060">
                  <c:v>22554.759714395706</c:v>
                </c:pt>
                <c:pt idx="2061">
                  <c:v>21373.98433426561</c:v>
                </c:pt>
                <c:pt idx="2062">
                  <c:v>19662.340290625485</c:v>
                </c:pt>
                <c:pt idx="2063">
                  <c:v>17956.763225091221</c:v>
                </c:pt>
                <c:pt idx="2064">
                  <c:v>16068.735241026972</c:v>
                </c:pt>
                <c:pt idx="2065">
                  <c:v>15694.921027496684</c:v>
                </c:pt>
                <c:pt idx="2066">
                  <c:v>15648.310572449191</c:v>
                </c:pt>
                <c:pt idx="2067">
                  <c:v>15877.011925908941</c:v>
                </c:pt>
                <c:pt idx="2068">
                  <c:v>16644.230356814402</c:v>
                </c:pt>
                <c:pt idx="2069">
                  <c:v>18501.192360281813</c:v>
                </c:pt>
                <c:pt idx="2070">
                  <c:v>21006.572988617114</c:v>
                </c:pt>
                <c:pt idx="2071">
                  <c:v>22316.989638409756</c:v>
                </c:pt>
                <c:pt idx="2072">
                  <c:v>22217.34913686971</c:v>
                </c:pt>
                <c:pt idx="2073">
                  <c:v>21704.037817245018</c:v>
                </c:pt>
                <c:pt idx="2074">
                  <c:v>21119.433385014323</c:v>
                </c:pt>
                <c:pt idx="2075">
                  <c:v>20471.164722287263</c:v>
                </c:pt>
                <c:pt idx="2076">
                  <c:v>19921.983670378817</c:v>
                </c:pt>
                <c:pt idx="2077">
                  <c:v>19446.500174560861</c:v>
                </c:pt>
                <c:pt idx="2078">
                  <c:v>19050.617794938342</c:v>
                </c:pt>
                <c:pt idx="2079">
                  <c:v>18925.51200513824</c:v>
                </c:pt>
                <c:pt idx="2080">
                  <c:v>19154.296165975451</c:v>
                </c:pt>
                <c:pt idx="2081">
                  <c:v>19733.50953497989</c:v>
                </c:pt>
                <c:pt idx="2082">
                  <c:v>20740.237196872356</c:v>
                </c:pt>
                <c:pt idx="2083">
                  <c:v>21312.508379092356</c:v>
                </c:pt>
                <c:pt idx="2084">
                  <c:v>21176.104431499716</c:v>
                </c:pt>
                <c:pt idx="2085">
                  <c:v>20061.48178631936</c:v>
                </c:pt>
                <c:pt idx="2086">
                  <c:v>18425.05653086368</c:v>
                </c:pt>
                <c:pt idx="2087">
                  <c:v>16802.876668945693</c:v>
                </c:pt>
                <c:pt idx="2088">
                  <c:v>15910.665602661873</c:v>
                </c:pt>
                <c:pt idx="2089">
                  <c:v>15540.459731138206</c:v>
                </c:pt>
                <c:pt idx="2090">
                  <c:v>15494.955728075667</c:v>
                </c:pt>
                <c:pt idx="2091">
                  <c:v>15725.557907381521</c:v>
                </c:pt>
                <c:pt idx="2092">
                  <c:v>16509.367441295861</c:v>
                </c:pt>
                <c:pt idx="2093">
                  <c:v>18414.834668739706</c:v>
                </c:pt>
                <c:pt idx="2094">
                  <c:v>20981.602425397996</c:v>
                </c:pt>
                <c:pt idx="2095">
                  <c:v>22280.652885188021</c:v>
                </c:pt>
                <c:pt idx="2096">
                  <c:v>22116.799696611957</c:v>
                </c:pt>
                <c:pt idx="2097">
                  <c:v>21567.904465782627</c:v>
                </c:pt>
                <c:pt idx="2098">
                  <c:v>20982.405531523025</c:v>
                </c:pt>
                <c:pt idx="2099">
                  <c:v>20344.194679153836</c:v>
                </c:pt>
                <c:pt idx="2100">
                  <c:v>19811.876600828513</c:v>
                </c:pt>
                <c:pt idx="2101">
                  <c:v>19354.38767267406</c:v>
                </c:pt>
                <c:pt idx="2102">
                  <c:v>18968.922283773445</c:v>
                </c:pt>
                <c:pt idx="2103">
                  <c:v>18844.509471665486</c:v>
                </c:pt>
                <c:pt idx="2104">
                  <c:v>19062.410249548349</c:v>
                </c:pt>
                <c:pt idx="2105">
                  <c:v>19606.870611121063</c:v>
                </c:pt>
                <c:pt idx="2106">
                  <c:v>20578.211687747291</c:v>
                </c:pt>
                <c:pt idx="2107">
                  <c:v>21149.159521386417</c:v>
                </c:pt>
                <c:pt idx="2108">
                  <c:v>21034.457129063165</c:v>
                </c:pt>
                <c:pt idx="2109">
                  <c:v>19929.228792462614</c:v>
                </c:pt>
                <c:pt idx="2110">
                  <c:v>18290.760032947695</c:v>
                </c:pt>
                <c:pt idx="2111">
                  <c:v>16664.313316212287</c:v>
                </c:pt>
                <c:pt idx="2112">
                  <c:v>16965.419785090515</c:v>
                </c:pt>
                <c:pt idx="2113">
                  <c:v>16564.213390832814</c:v>
                </c:pt>
                <c:pt idx="2114">
                  <c:v>16510.452456831143</c:v>
                </c:pt>
                <c:pt idx="2115">
                  <c:v>16751.5757739726</c:v>
                </c:pt>
                <c:pt idx="2116">
                  <c:v>17588.798761907699</c:v>
                </c:pt>
                <c:pt idx="2117">
                  <c:v>19631.117599345951</c:v>
                </c:pt>
                <c:pt idx="2118">
                  <c:v>22381.956852209769</c:v>
                </c:pt>
                <c:pt idx="2119">
                  <c:v>23764.993181237765</c:v>
                </c:pt>
                <c:pt idx="2120">
                  <c:v>23576.642254729421</c:v>
                </c:pt>
                <c:pt idx="2121">
                  <c:v>22984.679068544967</c:v>
                </c:pt>
                <c:pt idx="2122">
                  <c:v>22360.56443154658</c:v>
                </c:pt>
                <c:pt idx="2123">
                  <c:v>21682.390533234648</c:v>
                </c:pt>
                <c:pt idx="2124">
                  <c:v>21118.061651882115</c:v>
                </c:pt>
                <c:pt idx="2125">
                  <c:v>20634.747882627129</c:v>
                </c:pt>
                <c:pt idx="2126">
                  <c:v>20227.272872362701</c:v>
                </c:pt>
                <c:pt idx="2127">
                  <c:v>20092.853428982286</c:v>
                </c:pt>
                <c:pt idx="2128">
                  <c:v>20316.632060367672</c:v>
                </c:pt>
                <c:pt idx="2129">
                  <c:v>20862.237427761105</c:v>
                </c:pt>
                <c:pt idx="2130">
                  <c:v>21866.200789743449</c:v>
                </c:pt>
                <c:pt idx="2131">
                  <c:v>22479.412044665907</c:v>
                </c:pt>
                <c:pt idx="2132">
                  <c:v>22385.565650337263</c:v>
                </c:pt>
                <c:pt idx="2133">
                  <c:v>21225.306578043896</c:v>
                </c:pt>
                <c:pt idx="2134">
                  <c:v>19486.385547509053</c:v>
                </c:pt>
                <c:pt idx="2135">
                  <c:v>17751.397839614838</c:v>
                </c:pt>
                <c:pt idx="2136">
                  <c:v>17344.646656760873</c:v>
                </c:pt>
                <c:pt idx="2137">
                  <c:v>16926.982623099921</c:v>
                </c:pt>
                <c:pt idx="2138">
                  <c:v>16866.729533620542</c:v>
                </c:pt>
                <c:pt idx="2139">
                  <c:v>17105.397042595432</c:v>
                </c:pt>
                <c:pt idx="2140">
                  <c:v>17945.222050486303</c:v>
                </c:pt>
                <c:pt idx="2141">
                  <c:v>19997.273177417002</c:v>
                </c:pt>
                <c:pt idx="2142">
                  <c:v>22762.850556886864</c:v>
                </c:pt>
                <c:pt idx="2143">
                  <c:v>24175.217911546752</c:v>
                </c:pt>
                <c:pt idx="2144">
                  <c:v>24020.186268755486</c:v>
                </c:pt>
                <c:pt idx="2145">
                  <c:v>23442.743395786911</c:v>
                </c:pt>
                <c:pt idx="2146">
                  <c:v>22814.753749898216</c:v>
                </c:pt>
                <c:pt idx="2147">
                  <c:v>22124.818364347684</c:v>
                </c:pt>
                <c:pt idx="2148">
                  <c:v>21547.083069768789</c:v>
                </c:pt>
                <c:pt idx="2149">
                  <c:v>21050.800336204411</c:v>
                </c:pt>
                <c:pt idx="2150">
                  <c:v>20633.195991598732</c:v>
                </c:pt>
                <c:pt idx="2151">
                  <c:v>20492.973805790869</c:v>
                </c:pt>
                <c:pt idx="2152">
                  <c:v>20715.006139338959</c:v>
                </c:pt>
                <c:pt idx="2153">
                  <c:v>21241.868835420857</c:v>
                </c:pt>
                <c:pt idx="2154">
                  <c:v>22240.664416145912</c:v>
                </c:pt>
                <c:pt idx="2155">
                  <c:v>22879.375640139802</c:v>
                </c:pt>
                <c:pt idx="2156">
                  <c:v>22818.765511540743</c:v>
                </c:pt>
                <c:pt idx="2157">
                  <c:v>21656.986501126899</c:v>
                </c:pt>
                <c:pt idx="2158">
                  <c:v>19892.445506182383</c:v>
                </c:pt>
                <c:pt idx="2159">
                  <c:v>18124.133696240548</c:v>
                </c:pt>
                <c:pt idx="2160">
                  <c:v>17016.328242037733</c:v>
                </c:pt>
                <c:pt idx="2161">
                  <c:v>16602.61603918</c:v>
                </c:pt>
                <c:pt idx="2162">
                  <c:v>16541.160743889017</c:v>
                </c:pt>
                <c:pt idx="2163">
                  <c:v>16770.480120031061</c:v>
                </c:pt>
                <c:pt idx="2164">
                  <c:v>17580.982982394034</c:v>
                </c:pt>
                <c:pt idx="2165">
                  <c:v>19560.640293129865</c:v>
                </c:pt>
                <c:pt idx="2166">
                  <c:v>22229.999882453521</c:v>
                </c:pt>
                <c:pt idx="2167">
                  <c:v>23621.366173825158</c:v>
                </c:pt>
                <c:pt idx="2168">
                  <c:v>23515.111489885832</c:v>
                </c:pt>
                <c:pt idx="2169">
                  <c:v>22981.267913787728</c:v>
                </c:pt>
                <c:pt idx="2170">
                  <c:v>22377.321570681856</c:v>
                </c:pt>
                <c:pt idx="2171">
                  <c:v>21704.087690470937</c:v>
                </c:pt>
                <c:pt idx="2172">
                  <c:v>21134.371843389312</c:v>
                </c:pt>
                <c:pt idx="2173">
                  <c:v>20643.295777576739</c:v>
                </c:pt>
                <c:pt idx="2174">
                  <c:v>20230.265716858317</c:v>
                </c:pt>
                <c:pt idx="2175">
                  <c:v>20089.307994512361</c:v>
                </c:pt>
                <c:pt idx="2176">
                  <c:v>20299.25097770735</c:v>
                </c:pt>
                <c:pt idx="2177">
                  <c:v>20787.54351564352</c:v>
                </c:pt>
                <c:pt idx="2178">
                  <c:v>21739.704023447983</c:v>
                </c:pt>
                <c:pt idx="2179">
                  <c:v>22374.711003016117</c:v>
                </c:pt>
                <c:pt idx="2180">
                  <c:v>22347.110648400925</c:v>
                </c:pt>
                <c:pt idx="2181">
                  <c:v>21228.562956746897</c:v>
                </c:pt>
                <c:pt idx="2182">
                  <c:v>19510.39777660546</c:v>
                </c:pt>
                <c:pt idx="2183">
                  <c:v>17779.783233013692</c:v>
                </c:pt>
                <c:pt idx="2184">
                  <c:v>17183.134975208046</c:v>
                </c:pt>
                <c:pt idx="2185">
                  <c:v>16761.204375466117</c:v>
                </c:pt>
                <c:pt idx="2186">
                  <c:v>16696.158097061463</c:v>
                </c:pt>
                <c:pt idx="2187">
                  <c:v>16922.444877808532</c:v>
                </c:pt>
                <c:pt idx="2188">
                  <c:v>17725.030067864256</c:v>
                </c:pt>
                <c:pt idx="2189">
                  <c:v>19681.395649334016</c:v>
                </c:pt>
                <c:pt idx="2190">
                  <c:v>22320.453990495596</c:v>
                </c:pt>
                <c:pt idx="2191">
                  <c:v>23732.940575460798</c:v>
                </c:pt>
                <c:pt idx="2192">
                  <c:v>23683.602841176154</c:v>
                </c:pt>
                <c:pt idx="2193">
                  <c:v>23184.935997948516</c:v>
                </c:pt>
                <c:pt idx="2194">
                  <c:v>22590.324965995696</c:v>
                </c:pt>
                <c:pt idx="2195">
                  <c:v>21915.324883554113</c:v>
                </c:pt>
                <c:pt idx="2196">
                  <c:v>21336.319761179846</c:v>
                </c:pt>
                <c:pt idx="2197">
                  <c:v>20834.304739002895</c:v>
                </c:pt>
                <c:pt idx="2198">
                  <c:v>20414.701432080314</c:v>
                </c:pt>
                <c:pt idx="2199">
                  <c:v>20271.005431106711</c:v>
                </c:pt>
                <c:pt idx="2200">
                  <c:v>20479.388489590059</c:v>
                </c:pt>
                <c:pt idx="2201">
                  <c:v>20949.380442989866</c:v>
                </c:pt>
                <c:pt idx="2202">
                  <c:v>21884.882277528952</c:v>
                </c:pt>
                <c:pt idx="2203">
                  <c:v>22535.512661597928</c:v>
                </c:pt>
                <c:pt idx="2204">
                  <c:v>22539.461361800233</c:v>
                </c:pt>
                <c:pt idx="2205">
                  <c:v>21426.542074221379</c:v>
                </c:pt>
                <c:pt idx="2206">
                  <c:v>19697.613544662257</c:v>
                </c:pt>
                <c:pt idx="2207">
                  <c:v>17950.728883711945</c:v>
                </c:pt>
                <c:pt idx="2208">
                  <c:v>16905.105977350679</c:v>
                </c:pt>
                <c:pt idx="2209">
                  <c:v>16486.825772108998</c:v>
                </c:pt>
                <c:pt idx="2210">
                  <c:v>16421.215294523321</c:v>
                </c:pt>
                <c:pt idx="2211">
                  <c:v>16640.779300250357</c:v>
                </c:pt>
                <c:pt idx="2212">
                  <c:v>17419.387445903445</c:v>
                </c:pt>
                <c:pt idx="2213">
                  <c:v>19315.425604757762</c:v>
                </c:pt>
                <c:pt idx="2214">
                  <c:v>21872.36887219486</c:v>
                </c:pt>
                <c:pt idx="2215">
                  <c:v>23264.174237438012</c:v>
                </c:pt>
                <c:pt idx="2216">
                  <c:v>23253.707743778719</c:v>
                </c:pt>
                <c:pt idx="2217">
                  <c:v>22792.003504423181</c:v>
                </c:pt>
                <c:pt idx="2218">
                  <c:v>22222.210371472502</c:v>
                </c:pt>
                <c:pt idx="2219">
                  <c:v>21566.282966400457</c:v>
                </c:pt>
                <c:pt idx="2220">
                  <c:v>21001.738714786363</c:v>
                </c:pt>
                <c:pt idx="2221">
                  <c:v>20508.245210023229</c:v>
                </c:pt>
                <c:pt idx="2222">
                  <c:v>20097.169816837886</c:v>
                </c:pt>
                <c:pt idx="2223">
                  <c:v>19957.739667324789</c:v>
                </c:pt>
                <c:pt idx="2224">
                  <c:v>20165.734137977692</c:v>
                </c:pt>
                <c:pt idx="2225">
                  <c:v>20616.122229094344</c:v>
                </c:pt>
                <c:pt idx="2226">
                  <c:v>21519.598868046516</c:v>
                </c:pt>
                <c:pt idx="2227">
                  <c:v>22177.183530845403</c:v>
                </c:pt>
                <c:pt idx="2228">
                  <c:v>22214.928465123732</c:v>
                </c:pt>
                <c:pt idx="2229">
                  <c:v>21122.720146208263</c:v>
                </c:pt>
                <c:pt idx="2230">
                  <c:v>19399.035712703175</c:v>
                </c:pt>
                <c:pt idx="2231">
                  <c:v>17664.533278694897</c:v>
                </c:pt>
                <c:pt idx="2232">
                  <c:v>15754.555816304222</c:v>
                </c:pt>
                <c:pt idx="2233">
                  <c:v>15365.936156741162</c:v>
                </c:pt>
                <c:pt idx="2234">
                  <c:v>15307.087091706269</c:v>
                </c:pt>
                <c:pt idx="2235">
                  <c:v>15515.839904107024</c:v>
                </c:pt>
                <c:pt idx="2236">
                  <c:v>16255.92514085408</c:v>
                </c:pt>
                <c:pt idx="2237">
                  <c:v>18062.807267758086</c:v>
                </c:pt>
                <c:pt idx="2238">
                  <c:v>20496.176269109099</c:v>
                </c:pt>
                <c:pt idx="2239">
                  <c:v>21795.115323290243</c:v>
                </c:pt>
                <c:pt idx="2240">
                  <c:v>21750.595274390456</c:v>
                </c:pt>
                <c:pt idx="2241">
                  <c:v>21301.493702555275</c:v>
                </c:pt>
                <c:pt idx="2242">
                  <c:v>20773.42495557751</c:v>
                </c:pt>
                <c:pt idx="2243">
                  <c:v>20169.938635588966</c:v>
                </c:pt>
                <c:pt idx="2244">
                  <c:v>19658.310814638044</c:v>
                </c:pt>
                <c:pt idx="2245">
                  <c:v>19210.849149910751</c:v>
                </c:pt>
                <c:pt idx="2246">
                  <c:v>18833.960978342297</c:v>
                </c:pt>
                <c:pt idx="2247">
                  <c:v>18706.159669026783</c:v>
                </c:pt>
                <c:pt idx="2248">
                  <c:v>18899.615254453856</c:v>
                </c:pt>
                <c:pt idx="2249">
                  <c:v>19306.949118408626</c:v>
                </c:pt>
                <c:pt idx="2250">
                  <c:v>20131.039756594411</c:v>
                </c:pt>
                <c:pt idx="2251">
                  <c:v>20753.673454469659</c:v>
                </c:pt>
                <c:pt idx="2252">
                  <c:v>20815.264270717871</c:v>
                </c:pt>
                <c:pt idx="2253">
                  <c:v>19789.32234801531</c:v>
                </c:pt>
                <c:pt idx="2254">
                  <c:v>18144.006370594288</c:v>
                </c:pt>
                <c:pt idx="2255">
                  <c:v>16497.59863459738</c:v>
                </c:pt>
                <c:pt idx="2256">
                  <c:v>15585.28605218443</c:v>
                </c:pt>
                <c:pt idx="2257">
                  <c:v>15201.040274164938</c:v>
                </c:pt>
                <c:pt idx="2258">
                  <c:v>15143.175209742023</c:v>
                </c:pt>
                <c:pt idx="2259">
                  <c:v>15353.30102969648</c:v>
                </c:pt>
                <c:pt idx="2260">
                  <c:v>16108.87887376276</c:v>
                </c:pt>
                <c:pt idx="2261">
                  <c:v>17961.957809206029</c:v>
                </c:pt>
                <c:pt idx="2262">
                  <c:v>20455.18982300358</c:v>
                </c:pt>
                <c:pt idx="2263">
                  <c:v>21743.262498697299</c:v>
                </c:pt>
                <c:pt idx="2264">
                  <c:v>21634.691161224862</c:v>
                </c:pt>
                <c:pt idx="2265">
                  <c:v>21150.741071462231</c:v>
                </c:pt>
                <c:pt idx="2266">
                  <c:v>20622.568802428297</c:v>
                </c:pt>
                <c:pt idx="2267">
                  <c:v>20029.808982042905</c:v>
                </c:pt>
                <c:pt idx="2268">
                  <c:v>19535.855875711044</c:v>
                </c:pt>
                <c:pt idx="2269">
                  <c:v>19107.432898259874</c:v>
                </c:pt>
                <c:pt idx="2270">
                  <c:v>18741.819269164596</c:v>
                </c:pt>
                <c:pt idx="2271">
                  <c:v>18615.754772263899</c:v>
                </c:pt>
                <c:pt idx="2272">
                  <c:v>18800.177112720081</c:v>
                </c:pt>
                <c:pt idx="2273">
                  <c:v>19179.377152279219</c:v>
                </c:pt>
                <c:pt idx="2274">
                  <c:v>19964.018469868017</c:v>
                </c:pt>
                <c:pt idx="2275">
                  <c:v>20574.195483730269</c:v>
                </c:pt>
                <c:pt idx="2276">
                  <c:v>20656.196230350492</c:v>
                </c:pt>
                <c:pt idx="2277">
                  <c:v>19643.486634758123</c:v>
                </c:pt>
                <c:pt idx="2278">
                  <c:v>17997.013097150197</c:v>
                </c:pt>
                <c:pt idx="2279">
                  <c:v>16347.783294921792</c:v>
                </c:pt>
                <c:pt idx="2280">
                  <c:v>16646.054951925733</c:v>
                </c:pt>
                <c:pt idx="2281">
                  <c:v>16229.504440035063</c:v>
                </c:pt>
                <c:pt idx="2282">
                  <c:v>16162.166911571005</c:v>
                </c:pt>
                <c:pt idx="2283">
                  <c:v>16381.324862826476</c:v>
                </c:pt>
                <c:pt idx="2284">
                  <c:v>17189.181857693962</c:v>
                </c:pt>
                <c:pt idx="2285">
                  <c:v>19178.003705719249</c:v>
                </c:pt>
                <c:pt idx="2286">
                  <c:v>21855.308586392912</c:v>
                </c:pt>
                <c:pt idx="2287">
                  <c:v>23230.692092920559</c:v>
                </c:pt>
                <c:pt idx="2288">
                  <c:v>23101.509791437456</c:v>
                </c:pt>
                <c:pt idx="2289">
                  <c:v>22578.685357467592</c:v>
                </c:pt>
                <c:pt idx="2290">
                  <c:v>22015.512885323969</c:v>
                </c:pt>
                <c:pt idx="2291">
                  <c:v>21385.234687114509</c:v>
                </c:pt>
                <c:pt idx="2292">
                  <c:v>20861.622445454879</c:v>
                </c:pt>
                <c:pt idx="2293">
                  <c:v>20409.457150811748</c:v>
                </c:pt>
                <c:pt idx="2294">
                  <c:v>20023.189966514743</c:v>
                </c:pt>
                <c:pt idx="2295">
                  <c:v>19887.71268101046</c:v>
                </c:pt>
                <c:pt idx="2296">
                  <c:v>20077.909219270168</c:v>
                </c:pt>
                <c:pt idx="2297">
                  <c:v>20454.066293899945</c:v>
                </c:pt>
                <c:pt idx="2298">
                  <c:v>21255.535904251075</c:v>
                </c:pt>
                <c:pt idx="2299">
                  <c:v>21900.792596596912</c:v>
                </c:pt>
                <c:pt idx="2300">
                  <c:v>22016.972065397436</c:v>
                </c:pt>
                <c:pt idx="2301">
                  <c:v>20957.400098572107</c:v>
                </c:pt>
                <c:pt idx="2302">
                  <c:v>19206.254756526887</c:v>
                </c:pt>
                <c:pt idx="2303">
                  <c:v>17443.690208782173</c:v>
                </c:pt>
                <c:pt idx="2304">
                  <c:v>17036.886703469485</c:v>
                </c:pt>
                <c:pt idx="2305">
                  <c:v>16603.344172022789</c:v>
                </c:pt>
                <c:pt idx="2306">
                  <c:v>16528.814076524312</c:v>
                </c:pt>
                <c:pt idx="2307">
                  <c:v>16744.75356736988</c:v>
                </c:pt>
                <c:pt idx="2308">
                  <c:v>17554.871633796552</c:v>
                </c:pt>
                <c:pt idx="2309">
                  <c:v>19553.575192480839</c:v>
                </c:pt>
                <c:pt idx="2310">
                  <c:v>22247.5899812383</c:v>
                </c:pt>
                <c:pt idx="2311">
                  <c:v>23655.560341254521</c:v>
                </c:pt>
                <c:pt idx="2312">
                  <c:v>23561.277919626649</c:v>
                </c:pt>
                <c:pt idx="2313">
                  <c:v>23054.658571500164</c:v>
                </c:pt>
                <c:pt idx="2314">
                  <c:v>22489.092175585156</c:v>
                </c:pt>
                <c:pt idx="2315">
                  <c:v>21847.901070622869</c:v>
                </c:pt>
                <c:pt idx="2316">
                  <c:v>21311.899096975809</c:v>
                </c:pt>
                <c:pt idx="2317">
                  <c:v>20847.877136137533</c:v>
                </c:pt>
                <c:pt idx="2318">
                  <c:v>20452.201991061305</c:v>
                </c:pt>
                <c:pt idx="2319">
                  <c:v>20311.651749620156</c:v>
                </c:pt>
                <c:pt idx="2320">
                  <c:v>20501.301897555102</c:v>
                </c:pt>
                <c:pt idx="2321">
                  <c:v>20861.598957508053</c:v>
                </c:pt>
                <c:pt idx="2322">
                  <c:v>21649.544939289954</c:v>
                </c:pt>
                <c:pt idx="2323">
                  <c:v>22310.648263906518</c:v>
                </c:pt>
                <c:pt idx="2324">
                  <c:v>22464.897328334442</c:v>
                </c:pt>
                <c:pt idx="2325">
                  <c:v>21408.837831923021</c:v>
                </c:pt>
                <c:pt idx="2326">
                  <c:v>19629.049316872781</c:v>
                </c:pt>
                <c:pt idx="2327">
                  <c:v>17830.118480442281</c:v>
                </c:pt>
                <c:pt idx="2328">
                  <c:v>16711.646785180426</c:v>
                </c:pt>
                <c:pt idx="2329">
                  <c:v>16282.601717426553</c:v>
                </c:pt>
                <c:pt idx="2330">
                  <c:v>16206.811444996372</c:v>
                </c:pt>
                <c:pt idx="2331">
                  <c:v>16413.32191669348</c:v>
                </c:pt>
                <c:pt idx="2332">
                  <c:v>17194.117632540907</c:v>
                </c:pt>
                <c:pt idx="2333">
                  <c:v>19120.602144878954</c:v>
                </c:pt>
                <c:pt idx="2334">
                  <c:v>21720.466219905156</c:v>
                </c:pt>
                <c:pt idx="2335">
                  <c:v>23109.439517436153</c:v>
                </c:pt>
                <c:pt idx="2336">
                  <c:v>23063.165440723398</c:v>
                </c:pt>
                <c:pt idx="2337">
                  <c:v>22599.500743616532</c:v>
                </c:pt>
                <c:pt idx="2338">
                  <c:v>22057.52395703649</c:v>
                </c:pt>
                <c:pt idx="2339">
                  <c:v>21432.584723214677</c:v>
                </c:pt>
                <c:pt idx="2340">
                  <c:v>20904.48250961598</c:v>
                </c:pt>
                <c:pt idx="2341">
                  <c:v>20445.951954021639</c:v>
                </c:pt>
                <c:pt idx="2342">
                  <c:v>20055.076777170296</c:v>
                </c:pt>
                <c:pt idx="2343">
                  <c:v>19914.652888824359</c:v>
                </c:pt>
                <c:pt idx="2344">
                  <c:v>20094.451817554858</c:v>
                </c:pt>
                <c:pt idx="2345">
                  <c:v>20425.494581969873</c:v>
                </c:pt>
                <c:pt idx="2346">
                  <c:v>21166.371135404701</c:v>
                </c:pt>
                <c:pt idx="2347">
                  <c:v>21812.478332322989</c:v>
                </c:pt>
                <c:pt idx="2348">
                  <c:v>21995.503743059566</c:v>
                </c:pt>
                <c:pt idx="2349">
                  <c:v>20984.607441291635</c:v>
                </c:pt>
                <c:pt idx="2350">
                  <c:v>19250.725964853766</c:v>
                </c:pt>
                <c:pt idx="2351">
                  <c:v>17489.567274033918</c:v>
                </c:pt>
                <c:pt idx="2352">
                  <c:v>16886.681406847543</c:v>
                </c:pt>
                <c:pt idx="2353">
                  <c:v>16449.246586303001</c:v>
                </c:pt>
                <c:pt idx="2354">
                  <c:v>16369.340828175194</c:v>
                </c:pt>
                <c:pt idx="2355">
                  <c:v>16572.203349235297</c:v>
                </c:pt>
                <c:pt idx="2356">
                  <c:v>17344.683020163229</c:v>
                </c:pt>
                <c:pt idx="2357">
                  <c:v>19247.640539544416</c:v>
                </c:pt>
                <c:pt idx="2358">
                  <c:v>21818.833690083753</c:v>
                </c:pt>
                <c:pt idx="2359">
                  <c:v>23231.706819332441</c:v>
                </c:pt>
                <c:pt idx="2360">
                  <c:v>23243.291614209065</c:v>
                </c:pt>
                <c:pt idx="2361">
                  <c:v>22815.896075435856</c:v>
                </c:pt>
                <c:pt idx="2362">
                  <c:v>22284.258135246069</c:v>
                </c:pt>
                <c:pt idx="2363">
                  <c:v>21658.123264085636</c:v>
                </c:pt>
                <c:pt idx="2364">
                  <c:v>21121.481247364722</c:v>
                </c:pt>
                <c:pt idx="2365">
                  <c:v>20652.940654577586</c:v>
                </c:pt>
                <c:pt idx="2366">
                  <c:v>20256.101493635717</c:v>
                </c:pt>
                <c:pt idx="2367">
                  <c:v>20113.679457343314</c:v>
                </c:pt>
                <c:pt idx="2368">
                  <c:v>20293.304123937156</c:v>
                </c:pt>
                <c:pt idx="2369">
                  <c:v>20611.02612071727</c:v>
                </c:pt>
                <c:pt idx="2370">
                  <c:v>21329.456522379252</c:v>
                </c:pt>
                <c:pt idx="2371">
                  <c:v>21980.710077382024</c:v>
                </c:pt>
                <c:pt idx="2372">
                  <c:v>22196.985249277499</c:v>
                </c:pt>
                <c:pt idx="2373">
                  <c:v>21196.154105643025</c:v>
                </c:pt>
                <c:pt idx="2374">
                  <c:v>19449.647294160775</c:v>
                </c:pt>
                <c:pt idx="2375">
                  <c:v>17670.362498023169</c:v>
                </c:pt>
                <c:pt idx="2376">
                  <c:v>16614.95888538269</c:v>
                </c:pt>
                <c:pt idx="2377">
                  <c:v>16181.660168526752</c:v>
                </c:pt>
                <c:pt idx="2378">
                  <c:v>16101.094283211913</c:v>
                </c:pt>
                <c:pt idx="2379">
                  <c:v>16297.104180972776</c:v>
                </c:pt>
                <c:pt idx="2380">
                  <c:v>17045.496686794708</c:v>
                </c:pt>
                <c:pt idx="2381">
                  <c:v>18888.052385585717</c:v>
                </c:pt>
                <c:pt idx="2382">
                  <c:v>21378.930886389557</c:v>
                </c:pt>
                <c:pt idx="2383">
                  <c:v>22773.016853656962</c:v>
                </c:pt>
                <c:pt idx="2384">
                  <c:v>22822.827650802319</c:v>
                </c:pt>
                <c:pt idx="2385">
                  <c:v>22431.893348012716</c:v>
                </c:pt>
                <c:pt idx="2386">
                  <c:v>21924.763869649461</c:v>
                </c:pt>
                <c:pt idx="2387">
                  <c:v>21317.395365709661</c:v>
                </c:pt>
                <c:pt idx="2388">
                  <c:v>20795.186004457955</c:v>
                </c:pt>
                <c:pt idx="2389">
                  <c:v>20335.495740013084</c:v>
                </c:pt>
                <c:pt idx="2390">
                  <c:v>19947.419955342197</c:v>
                </c:pt>
                <c:pt idx="2391">
                  <c:v>19810.028282841031</c:v>
                </c:pt>
                <c:pt idx="2392">
                  <c:v>19991.197181608331</c:v>
                </c:pt>
                <c:pt idx="2393">
                  <c:v>20298.089110437242</c:v>
                </c:pt>
                <c:pt idx="2394">
                  <c:v>20984.2116489318</c:v>
                </c:pt>
                <c:pt idx="2395">
                  <c:v>21631.611269843019</c:v>
                </c:pt>
                <c:pt idx="2396">
                  <c:v>21877.441671092678</c:v>
                </c:pt>
                <c:pt idx="2397">
                  <c:v>20899.468261284219</c:v>
                </c:pt>
                <c:pt idx="2398">
                  <c:v>19157.989029804918</c:v>
                </c:pt>
                <c:pt idx="2399">
                  <c:v>17391.198351055842</c:v>
                </c:pt>
                <c:pt idx="2400">
                  <c:v>15454.696742838994</c:v>
                </c:pt>
                <c:pt idx="2401">
                  <c:v>15053.150323367679</c:v>
                </c:pt>
                <c:pt idx="2402">
                  <c:v>14980.200491009515</c:v>
                </c:pt>
                <c:pt idx="2403">
                  <c:v>15166.150017812684</c:v>
                </c:pt>
                <c:pt idx="2404">
                  <c:v>15876.03055207563</c:v>
                </c:pt>
                <c:pt idx="2405">
                  <c:v>17628.495356803422</c:v>
                </c:pt>
                <c:pt idx="2406">
                  <c:v>19996.010392790777</c:v>
                </c:pt>
                <c:pt idx="2407">
                  <c:v>21296.108532717015</c:v>
                </c:pt>
                <c:pt idx="2408">
                  <c:v>21308.001197846097</c:v>
                </c:pt>
                <c:pt idx="2409">
                  <c:v>20926.209455887903</c:v>
                </c:pt>
                <c:pt idx="2410">
                  <c:v>20458.149968774302</c:v>
                </c:pt>
                <c:pt idx="2411">
                  <c:v>19901.520297210962</c:v>
                </c:pt>
                <c:pt idx="2412">
                  <c:v>19430.926365444589</c:v>
                </c:pt>
                <c:pt idx="2413">
                  <c:v>19016.623174118889</c:v>
                </c:pt>
                <c:pt idx="2414">
                  <c:v>18662.447618792423</c:v>
                </c:pt>
                <c:pt idx="2415">
                  <c:v>18537.503422880116</c:v>
                </c:pt>
                <c:pt idx="2416">
                  <c:v>18706.909105546838</c:v>
                </c:pt>
                <c:pt idx="2417">
                  <c:v>18985.935055366332</c:v>
                </c:pt>
                <c:pt idx="2418">
                  <c:v>19603.034583414221</c:v>
                </c:pt>
                <c:pt idx="2419">
                  <c:v>20204.888188842666</c:v>
                </c:pt>
                <c:pt idx="2420">
                  <c:v>20458.695508489087</c:v>
                </c:pt>
                <c:pt idx="2421">
                  <c:v>19544.783624164502</c:v>
                </c:pt>
                <c:pt idx="2422">
                  <c:v>17886.043448313318</c:v>
                </c:pt>
                <c:pt idx="2423">
                  <c:v>16212.739274486226</c:v>
                </c:pt>
                <c:pt idx="2424">
                  <c:v>15276.892367517868</c:v>
                </c:pt>
                <c:pt idx="2425">
                  <c:v>14880.501697489583</c:v>
                </c:pt>
                <c:pt idx="2426">
                  <c:v>14808.472017417775</c:v>
                </c:pt>
                <c:pt idx="2427">
                  <c:v>14995.431631062849</c:v>
                </c:pt>
                <c:pt idx="2428">
                  <c:v>15719.847075326406</c:v>
                </c:pt>
                <c:pt idx="2429">
                  <c:v>17516.3040338008</c:v>
                </c:pt>
                <c:pt idx="2430">
                  <c:v>19942.554250419056</c:v>
                </c:pt>
                <c:pt idx="2431">
                  <c:v>21232.186388448317</c:v>
                </c:pt>
                <c:pt idx="2432">
                  <c:v>21179.757505885573</c:v>
                </c:pt>
                <c:pt idx="2433">
                  <c:v>20763.293741979418</c:v>
                </c:pt>
                <c:pt idx="2434">
                  <c:v>20295.456787499475</c:v>
                </c:pt>
                <c:pt idx="2435">
                  <c:v>19749.928076753964</c:v>
                </c:pt>
                <c:pt idx="2436">
                  <c:v>19297.481606900259</c:v>
                </c:pt>
                <c:pt idx="2437">
                  <c:v>18902.913363155902</c:v>
                </c:pt>
                <c:pt idx="2438">
                  <c:v>18560.552799877496</c:v>
                </c:pt>
                <c:pt idx="2439">
                  <c:v>18438.082565099463</c:v>
                </c:pt>
                <c:pt idx="2440">
                  <c:v>18599.827630725005</c:v>
                </c:pt>
                <c:pt idx="2441">
                  <c:v>18858.136379252202</c:v>
                </c:pt>
                <c:pt idx="2442">
                  <c:v>19435.165464267709</c:v>
                </c:pt>
                <c:pt idx="2443">
                  <c:v>20014.447422890626</c:v>
                </c:pt>
                <c:pt idx="2444">
                  <c:v>20284.376256340136</c:v>
                </c:pt>
                <c:pt idx="2445">
                  <c:v>19386.749606231202</c:v>
                </c:pt>
                <c:pt idx="2446">
                  <c:v>17728.567373788188</c:v>
                </c:pt>
                <c:pt idx="2447">
                  <c:v>16054.258811005053</c:v>
                </c:pt>
                <c:pt idx="2448">
                  <c:v>16346.05202582677</c:v>
                </c:pt>
                <c:pt idx="2449">
                  <c:v>15916.117175551304</c:v>
                </c:pt>
                <c:pt idx="2450">
                  <c:v>15833.244823826528</c:v>
                </c:pt>
                <c:pt idx="2451">
                  <c:v>16027.594405545498</c:v>
                </c:pt>
                <c:pt idx="2452">
                  <c:v>16802.91959058951</c:v>
                </c:pt>
                <c:pt idx="2453">
                  <c:v>18733.488131397826</c:v>
                </c:pt>
                <c:pt idx="2454">
                  <c:v>21344.357524468756</c:v>
                </c:pt>
                <c:pt idx="2455">
                  <c:v>22725.460298220318</c:v>
                </c:pt>
                <c:pt idx="2456">
                  <c:v>22656.242528807703</c:v>
                </c:pt>
                <c:pt idx="2457">
                  <c:v>22205.094766624745</c:v>
                </c:pt>
                <c:pt idx="2458">
                  <c:v>21705.972007004268</c:v>
                </c:pt>
                <c:pt idx="2459">
                  <c:v>21125.477364052724</c:v>
                </c:pt>
                <c:pt idx="2460">
                  <c:v>20645.84096457751</c:v>
                </c:pt>
                <c:pt idx="2461">
                  <c:v>20229.796377861672</c:v>
                </c:pt>
                <c:pt idx="2462">
                  <c:v>19868.183494972665</c:v>
                </c:pt>
                <c:pt idx="2463">
                  <c:v>19736.978891430921</c:v>
                </c:pt>
                <c:pt idx="2464">
                  <c:v>19904.54452578476</c:v>
                </c:pt>
                <c:pt idx="2465">
                  <c:v>20158.953900845816</c:v>
                </c:pt>
                <c:pt idx="2466">
                  <c:v>20737.960339359932</c:v>
                </c:pt>
                <c:pt idx="2467">
                  <c:v>21341.010530827134</c:v>
                </c:pt>
                <c:pt idx="2468">
                  <c:v>21655.624200628557</c:v>
                </c:pt>
                <c:pt idx="2469">
                  <c:v>20720.73001396015</c:v>
                </c:pt>
                <c:pt idx="2470">
                  <c:v>18954.218016354673</c:v>
                </c:pt>
                <c:pt idx="2471">
                  <c:v>17161.847200262229</c:v>
                </c:pt>
                <c:pt idx="2472">
                  <c:v>16750.682350914009</c:v>
                </c:pt>
                <c:pt idx="2473">
                  <c:v>16303.197354573264</c:v>
                </c:pt>
                <c:pt idx="2474">
                  <c:v>16212.362883686515</c:v>
                </c:pt>
                <c:pt idx="2475">
                  <c:v>16402.716471584907</c:v>
                </c:pt>
                <c:pt idx="2476">
                  <c:v>17179.877660903596</c:v>
                </c:pt>
                <c:pt idx="2477">
                  <c:v>19120.205774245645</c:v>
                </c:pt>
                <c:pt idx="2478">
                  <c:v>21750.123572741497</c:v>
                </c:pt>
                <c:pt idx="2479">
                  <c:v>23167.378913770001</c:v>
                </c:pt>
                <c:pt idx="2480">
                  <c:v>23134.493703123648</c:v>
                </c:pt>
                <c:pt idx="2481">
                  <c:v>22701.073992145757</c:v>
                </c:pt>
                <c:pt idx="2482">
                  <c:v>22200.961276965016</c:v>
                </c:pt>
                <c:pt idx="2483">
                  <c:v>21610.398774044541</c:v>
                </c:pt>
                <c:pt idx="2484">
                  <c:v>21119.322008801457</c:v>
                </c:pt>
                <c:pt idx="2485">
                  <c:v>20692.463799410452</c:v>
                </c:pt>
                <c:pt idx="2486">
                  <c:v>20322.029797726787</c:v>
                </c:pt>
                <c:pt idx="2487">
                  <c:v>20186.319274372967</c:v>
                </c:pt>
                <c:pt idx="2488">
                  <c:v>20354.223344791706</c:v>
                </c:pt>
                <c:pt idx="2489">
                  <c:v>20597.147742501198</c:v>
                </c:pt>
                <c:pt idx="2490">
                  <c:v>21156.466094174768</c:v>
                </c:pt>
                <c:pt idx="2491">
                  <c:v>21764.756853988598</c:v>
                </c:pt>
                <c:pt idx="2492">
                  <c:v>22119.452225980051</c:v>
                </c:pt>
                <c:pt idx="2493">
                  <c:v>21193.397317891959</c:v>
                </c:pt>
                <c:pt idx="2494">
                  <c:v>19396.008268972906</c:v>
                </c:pt>
                <c:pt idx="2495">
                  <c:v>17564.408138475559</c:v>
                </c:pt>
                <c:pt idx="2496">
                  <c:v>16431.067421935717</c:v>
                </c:pt>
                <c:pt idx="2497">
                  <c:v>15988.603743556807</c:v>
                </c:pt>
                <c:pt idx="2498">
                  <c:v>15896.497479963544</c:v>
                </c:pt>
                <c:pt idx="2499">
                  <c:v>16077.455366958644</c:v>
                </c:pt>
                <c:pt idx="2500">
                  <c:v>16825.255641851894</c:v>
                </c:pt>
                <c:pt idx="2501">
                  <c:v>18693.201130997862</c:v>
                </c:pt>
                <c:pt idx="2502">
                  <c:v>21230.71819762449</c:v>
                </c:pt>
                <c:pt idx="2503">
                  <c:v>22630.438457520067</c:v>
                </c:pt>
                <c:pt idx="2504">
                  <c:v>22644.544768876989</c:v>
                </c:pt>
                <c:pt idx="2505">
                  <c:v>22253.139166753012</c:v>
                </c:pt>
                <c:pt idx="2506">
                  <c:v>21775.950894157762</c:v>
                </c:pt>
                <c:pt idx="2507">
                  <c:v>21201.13310385251</c:v>
                </c:pt>
                <c:pt idx="2508">
                  <c:v>20717.643305317004</c:v>
                </c:pt>
                <c:pt idx="2509">
                  <c:v>20296.289846482592</c:v>
                </c:pt>
                <c:pt idx="2510">
                  <c:v>19930.624266272232</c:v>
                </c:pt>
                <c:pt idx="2511">
                  <c:v>19795.530594469314</c:v>
                </c:pt>
                <c:pt idx="2512">
                  <c:v>19955.069859599786</c:v>
                </c:pt>
                <c:pt idx="2513">
                  <c:v>20177.629766371832</c:v>
                </c:pt>
                <c:pt idx="2514">
                  <c:v>20692.764441714327</c:v>
                </c:pt>
                <c:pt idx="2515">
                  <c:v>21277.053358767898</c:v>
                </c:pt>
                <c:pt idx="2516">
                  <c:v>21653.520555317002</c:v>
                </c:pt>
                <c:pt idx="2517">
                  <c:v>20773.717090509166</c:v>
                </c:pt>
                <c:pt idx="2518">
                  <c:v>19023.05544284825</c:v>
                </c:pt>
                <c:pt idx="2519">
                  <c:v>17229.956990072671</c:v>
                </c:pt>
                <c:pt idx="2520">
                  <c:v>16615.947161679305</c:v>
                </c:pt>
                <c:pt idx="2521">
                  <c:v>16164.853801499989</c:v>
                </c:pt>
                <c:pt idx="2522">
                  <c:v>16068.053768761776</c:v>
                </c:pt>
                <c:pt idx="2523">
                  <c:v>16244.779838084109</c:v>
                </c:pt>
                <c:pt idx="2524">
                  <c:v>16983.793945723322</c:v>
                </c:pt>
                <c:pt idx="2525">
                  <c:v>18827.669961676151</c:v>
                </c:pt>
                <c:pt idx="2526">
                  <c:v>21338.309555281056</c:v>
                </c:pt>
                <c:pt idx="2527">
                  <c:v>22764.747405118047</c:v>
                </c:pt>
                <c:pt idx="2528">
                  <c:v>22837.544353006066</c:v>
                </c:pt>
                <c:pt idx="2529">
                  <c:v>22483.336181601509</c:v>
                </c:pt>
                <c:pt idx="2530">
                  <c:v>22017.394010494922</c:v>
                </c:pt>
                <c:pt idx="2531">
                  <c:v>21441.941176459659</c:v>
                </c:pt>
                <c:pt idx="2532">
                  <c:v>20950.544992650412</c:v>
                </c:pt>
                <c:pt idx="2533">
                  <c:v>20519.949673024381</c:v>
                </c:pt>
                <c:pt idx="2534">
                  <c:v>20148.725032866183</c:v>
                </c:pt>
                <c:pt idx="2535">
                  <c:v>20012.133112716932</c:v>
                </c:pt>
                <c:pt idx="2536">
                  <c:v>20172.394044034718</c:v>
                </c:pt>
                <c:pt idx="2537">
                  <c:v>20387.346985661581</c:v>
                </c:pt>
                <c:pt idx="2538">
                  <c:v>20876.960897296838</c:v>
                </c:pt>
                <c:pt idx="2539">
                  <c:v>21456.295973200875</c:v>
                </c:pt>
                <c:pt idx="2540">
                  <c:v>21864.719062761291</c:v>
                </c:pt>
                <c:pt idx="2541">
                  <c:v>20999.231318898579</c:v>
                </c:pt>
                <c:pt idx="2542">
                  <c:v>19235.089192575666</c:v>
                </c:pt>
                <c:pt idx="2543">
                  <c:v>17422.314781335339</c:v>
                </c:pt>
                <c:pt idx="2544">
                  <c:v>16351.818674337865</c:v>
                </c:pt>
                <c:pt idx="2545">
                  <c:v>15905.230805772873</c:v>
                </c:pt>
                <c:pt idx="2546">
                  <c:v>15807.687528192873</c:v>
                </c:pt>
                <c:pt idx="2547">
                  <c:v>15977.552112509937</c:v>
                </c:pt>
                <c:pt idx="2548">
                  <c:v>16692.4139050905</c:v>
                </c:pt>
                <c:pt idx="2549">
                  <c:v>18475.6773047153</c:v>
                </c:pt>
                <c:pt idx="2550">
                  <c:v>20907.775904274309</c:v>
                </c:pt>
                <c:pt idx="2551">
                  <c:v>22316.98831447152</c:v>
                </c:pt>
                <c:pt idx="2552">
                  <c:v>22427.241740777146</c:v>
                </c:pt>
                <c:pt idx="2553">
                  <c:v>22108.751303958132</c:v>
                </c:pt>
                <c:pt idx="2554">
                  <c:v>21666.794469484015</c:v>
                </c:pt>
                <c:pt idx="2555">
                  <c:v>21109.699877042891</c:v>
                </c:pt>
                <c:pt idx="2556">
                  <c:v>20632.459229938704</c:v>
                </c:pt>
                <c:pt idx="2557">
                  <c:v>20210.710691206008</c:v>
                </c:pt>
                <c:pt idx="2558">
                  <c:v>19848.173423682038</c:v>
                </c:pt>
                <c:pt idx="2559">
                  <c:v>19716.991689817798</c:v>
                </c:pt>
                <c:pt idx="2560">
                  <c:v>19880.002688596203</c:v>
                </c:pt>
                <c:pt idx="2561">
                  <c:v>20092.311322821512</c:v>
                </c:pt>
                <c:pt idx="2562">
                  <c:v>20552.639776185846</c:v>
                </c:pt>
                <c:pt idx="2563">
                  <c:v>21119.854953893213</c:v>
                </c:pt>
                <c:pt idx="2564">
                  <c:v>21550.864482945719</c:v>
                </c:pt>
                <c:pt idx="2565">
                  <c:v>20709.376540251644</c:v>
                </c:pt>
                <c:pt idx="2566">
                  <c:v>18951.142713102461</c:v>
                </c:pt>
                <c:pt idx="2567">
                  <c:v>17151.361617230519</c:v>
                </c:pt>
                <c:pt idx="2568">
                  <c:v>15183.680564650713</c:v>
                </c:pt>
                <c:pt idx="2569">
                  <c:v>14770.735975556088</c:v>
                </c:pt>
                <c:pt idx="2570">
                  <c:v>14681.840175667399</c:v>
                </c:pt>
                <c:pt idx="2571">
                  <c:v>14842.750888443245</c:v>
                </c:pt>
                <c:pt idx="2572">
                  <c:v>15519.472950554999</c:v>
                </c:pt>
                <c:pt idx="2573">
                  <c:v>17212.156905689881</c:v>
                </c:pt>
                <c:pt idx="2574">
                  <c:v>19520.949823365845</c:v>
                </c:pt>
                <c:pt idx="2575">
                  <c:v>20834.054474610821</c:v>
                </c:pt>
                <c:pt idx="2576">
                  <c:v>20902.280159109061</c:v>
                </c:pt>
                <c:pt idx="2577">
                  <c:v>20588.931046727383</c:v>
                </c:pt>
                <c:pt idx="2578">
                  <c:v>20182.817106423918</c:v>
                </c:pt>
                <c:pt idx="2579">
                  <c:v>19674.364388430822</c:v>
                </c:pt>
                <c:pt idx="2580">
                  <c:v>19246.850592594204</c:v>
                </c:pt>
                <c:pt idx="2581">
                  <c:v>18869.128261557111</c:v>
                </c:pt>
                <c:pt idx="2582">
                  <c:v>18539.65058712165</c:v>
                </c:pt>
                <c:pt idx="2583">
                  <c:v>18421.121013693395</c:v>
                </c:pt>
                <c:pt idx="2584">
                  <c:v>18574.075852506146</c:v>
                </c:pt>
                <c:pt idx="2585">
                  <c:v>18770.76792273363</c:v>
                </c:pt>
                <c:pt idx="2586">
                  <c:v>19176.850746194676</c:v>
                </c:pt>
                <c:pt idx="2587">
                  <c:v>19694.58933222112</c:v>
                </c:pt>
                <c:pt idx="2588">
                  <c:v>20115.730699865104</c:v>
                </c:pt>
                <c:pt idx="2589">
                  <c:v>19333.339354157906</c:v>
                </c:pt>
                <c:pt idx="2590">
                  <c:v>17663.170943921556</c:v>
                </c:pt>
                <c:pt idx="2591">
                  <c:v>15962.695732957611</c:v>
                </c:pt>
                <c:pt idx="2592">
                  <c:v>15000.330647585546</c:v>
                </c:pt>
                <c:pt idx="2593">
                  <c:v>14593.167056203663</c:v>
                </c:pt>
                <c:pt idx="2594">
                  <c:v>14505.152382224349</c:v>
                </c:pt>
                <c:pt idx="2595">
                  <c:v>14666.867887291364</c:v>
                </c:pt>
                <c:pt idx="2596">
                  <c:v>15357.263524392432</c:v>
                </c:pt>
                <c:pt idx="2597">
                  <c:v>17091.719031135079</c:v>
                </c:pt>
                <c:pt idx="2598">
                  <c:v>19458.192168530852</c:v>
                </c:pt>
                <c:pt idx="2599">
                  <c:v>20760.975207517236</c:v>
                </c:pt>
                <c:pt idx="2600">
                  <c:v>20764.559499787356</c:v>
                </c:pt>
                <c:pt idx="2601">
                  <c:v>20416.482137654584</c:v>
                </c:pt>
                <c:pt idx="2602">
                  <c:v>20010.652605760639</c:v>
                </c:pt>
                <c:pt idx="2603">
                  <c:v>19513.497073658349</c:v>
                </c:pt>
                <c:pt idx="2604">
                  <c:v>19104.271844213603</c:v>
                </c:pt>
                <c:pt idx="2605">
                  <c:v>18746.573173586017</c:v>
                </c:pt>
                <c:pt idx="2606">
                  <c:v>18429.095800958563</c:v>
                </c:pt>
                <c:pt idx="2607">
                  <c:v>18313.406340830323</c:v>
                </c:pt>
                <c:pt idx="2608">
                  <c:v>18459.453595140221</c:v>
                </c:pt>
                <c:pt idx="2609">
                  <c:v>18642.281782728969</c:v>
                </c:pt>
                <c:pt idx="2610">
                  <c:v>19011.093149039196</c:v>
                </c:pt>
                <c:pt idx="2611">
                  <c:v>19498.921679669227</c:v>
                </c:pt>
                <c:pt idx="2612">
                  <c:v>19929.109212162137</c:v>
                </c:pt>
                <c:pt idx="2613">
                  <c:v>19164.76856344211</c:v>
                </c:pt>
                <c:pt idx="2614">
                  <c:v>17497.814580843569</c:v>
                </c:pt>
                <c:pt idx="2615">
                  <c:v>15798.438684491079</c:v>
                </c:pt>
                <c:pt idx="2616">
                  <c:v>16081.445663048245</c:v>
                </c:pt>
                <c:pt idx="2617">
                  <c:v>15639.386683415962</c:v>
                </c:pt>
                <c:pt idx="2618">
                  <c:v>15538.953772150036</c:v>
                </c:pt>
                <c:pt idx="2619">
                  <c:v>15706.275104460741</c:v>
                </c:pt>
                <c:pt idx="2620">
                  <c:v>16445.881771969867</c:v>
                </c:pt>
                <c:pt idx="2621">
                  <c:v>18311.993336449032</c:v>
                </c:pt>
                <c:pt idx="2622">
                  <c:v>20863.862168173117</c:v>
                </c:pt>
                <c:pt idx="2623">
                  <c:v>22262.912922761927</c:v>
                </c:pt>
                <c:pt idx="2624">
                  <c:v>22253.797311946932</c:v>
                </c:pt>
                <c:pt idx="2625">
                  <c:v>21875.463553948517</c:v>
                </c:pt>
                <c:pt idx="2626">
                  <c:v>21442.298878209818</c:v>
                </c:pt>
                <c:pt idx="2627">
                  <c:v>20912.942297882513</c:v>
                </c:pt>
                <c:pt idx="2628">
                  <c:v>20479.048266880996</c:v>
                </c:pt>
                <c:pt idx="2629">
                  <c:v>20102.160451701126</c:v>
                </c:pt>
                <c:pt idx="2630">
                  <c:v>19766.737360988882</c:v>
                </c:pt>
                <c:pt idx="2631">
                  <c:v>19642.885815133712</c:v>
                </c:pt>
                <c:pt idx="2632">
                  <c:v>19794.584261958313</c:v>
                </c:pt>
                <c:pt idx="2633">
                  <c:v>19975.024413218471</c:v>
                </c:pt>
                <c:pt idx="2634">
                  <c:v>20333.338406630312</c:v>
                </c:pt>
                <c:pt idx="2635">
                  <c:v>20831.502414764673</c:v>
                </c:pt>
                <c:pt idx="2636">
                  <c:v>21312.660901141557</c:v>
                </c:pt>
                <c:pt idx="2637">
                  <c:v>20521.417370595002</c:v>
                </c:pt>
                <c:pt idx="2638">
                  <c:v>18743.712069369223</c:v>
                </c:pt>
                <c:pt idx="2639">
                  <c:v>16921.748043792559</c:v>
                </c:pt>
                <c:pt idx="2640">
                  <c:v>16502.564585560525</c:v>
                </c:pt>
                <c:pt idx="2641">
                  <c:v>16042.201806509574</c:v>
                </c:pt>
                <c:pt idx="2642">
                  <c:v>15932.90854004931</c:v>
                </c:pt>
                <c:pt idx="2643">
                  <c:v>16095.425622160421</c:v>
                </c:pt>
                <c:pt idx="2644">
                  <c:v>16836.281024751923</c:v>
                </c:pt>
                <c:pt idx="2645">
                  <c:v>18711.487374526834</c:v>
                </c:pt>
                <c:pt idx="2646">
                  <c:v>21284.744915608309</c:v>
                </c:pt>
                <c:pt idx="2647">
                  <c:v>22723.643311978482</c:v>
                </c:pt>
                <c:pt idx="2648">
                  <c:v>22752.541783564939</c:v>
                </c:pt>
                <c:pt idx="2649">
                  <c:v>22393.610841791156</c:v>
                </c:pt>
                <c:pt idx="2650">
                  <c:v>21960.99177590718</c:v>
                </c:pt>
                <c:pt idx="2651">
                  <c:v>21422.542625817558</c:v>
                </c:pt>
                <c:pt idx="2652">
                  <c:v>20978.08523675226</c:v>
                </c:pt>
                <c:pt idx="2653">
                  <c:v>20591.279967868184</c:v>
                </c:pt>
                <c:pt idx="2654">
                  <c:v>20247.411163717989</c:v>
                </c:pt>
                <c:pt idx="2655">
                  <c:v>20119.365232607932</c:v>
                </c:pt>
                <c:pt idx="2656">
                  <c:v>20271.746344815809</c:v>
                </c:pt>
                <c:pt idx="2657">
                  <c:v>20445.458517424984</c:v>
                </c:pt>
                <c:pt idx="2658">
                  <c:v>20780.655430141316</c:v>
                </c:pt>
                <c:pt idx="2659">
                  <c:v>21274.230766421446</c:v>
                </c:pt>
                <c:pt idx="2660">
                  <c:v>21794.145306101382</c:v>
                </c:pt>
                <c:pt idx="2661">
                  <c:v>21016.834404273639</c:v>
                </c:pt>
                <c:pt idx="2662">
                  <c:v>19207.19352153924</c:v>
                </c:pt>
                <c:pt idx="2663">
                  <c:v>17343.34293380774</c:v>
                </c:pt>
                <c:pt idx="2664">
                  <c:v>16190.555391131831</c:v>
                </c:pt>
                <c:pt idx="2665">
                  <c:v>15735.500138246021</c:v>
                </c:pt>
                <c:pt idx="2666">
                  <c:v>15624.920876625893</c:v>
                </c:pt>
                <c:pt idx="2667">
                  <c:v>15778.205536835892</c:v>
                </c:pt>
                <c:pt idx="2668">
                  <c:v>16489.717290284261</c:v>
                </c:pt>
                <c:pt idx="2669">
                  <c:v>18292.282057838216</c:v>
                </c:pt>
                <c:pt idx="2670">
                  <c:v>20774.714062287116</c:v>
                </c:pt>
                <c:pt idx="2671">
                  <c:v>22197.111998672652</c:v>
                </c:pt>
                <c:pt idx="2672">
                  <c:v>22272.126716842016</c:v>
                </c:pt>
                <c:pt idx="2673">
                  <c:v>21954.227261098582</c:v>
                </c:pt>
                <c:pt idx="2674">
                  <c:v>21543.765941833797</c:v>
                </c:pt>
                <c:pt idx="2675">
                  <c:v>21020.507917710831</c:v>
                </c:pt>
                <c:pt idx="2676">
                  <c:v>20583.072363457915</c:v>
                </c:pt>
                <c:pt idx="2677">
                  <c:v>20201.401798363164</c:v>
                </c:pt>
                <c:pt idx="2678">
                  <c:v>19861.945956706455</c:v>
                </c:pt>
                <c:pt idx="2679">
                  <c:v>19734.603662600133</c:v>
                </c:pt>
                <c:pt idx="2680">
                  <c:v>19879.342621179458</c:v>
                </c:pt>
                <c:pt idx="2681">
                  <c:v>20040.010518230029</c:v>
                </c:pt>
                <c:pt idx="2682">
                  <c:v>20337.016241359423</c:v>
                </c:pt>
                <c:pt idx="2683">
                  <c:v>20801.357776773151</c:v>
                </c:pt>
                <c:pt idx="2684">
                  <c:v>21333.759664020756</c:v>
                </c:pt>
                <c:pt idx="2685">
                  <c:v>20602.368849028029</c:v>
                </c:pt>
                <c:pt idx="2686">
                  <c:v>18841.248665270767</c:v>
                </c:pt>
                <c:pt idx="2687">
                  <c:v>17016.862020538476</c:v>
                </c:pt>
                <c:pt idx="2688">
                  <c:v>16387.276892559457</c:v>
                </c:pt>
                <c:pt idx="2689">
                  <c:v>15923.124335664023</c:v>
                </c:pt>
                <c:pt idx="2690">
                  <c:v>15807.181632856536</c:v>
                </c:pt>
                <c:pt idx="2691">
                  <c:v>15955.657246624311</c:v>
                </c:pt>
                <c:pt idx="2692">
                  <c:v>16657.779689690946</c:v>
                </c:pt>
                <c:pt idx="2693">
                  <c:v>18435.223501172259</c:v>
                </c:pt>
                <c:pt idx="2694">
                  <c:v>20892.364924629979</c:v>
                </c:pt>
                <c:pt idx="2695">
                  <c:v>22344.183500942116</c:v>
                </c:pt>
                <c:pt idx="2696">
                  <c:v>22479.003526905886</c:v>
                </c:pt>
                <c:pt idx="2697">
                  <c:v>22199.399913110152</c:v>
                </c:pt>
                <c:pt idx="2698">
                  <c:v>21801.205917641542</c:v>
                </c:pt>
                <c:pt idx="2699">
                  <c:v>21277.989126037312</c:v>
                </c:pt>
                <c:pt idx="2700">
                  <c:v>20833.165442885351</c:v>
                </c:pt>
                <c:pt idx="2701">
                  <c:v>20442.797778909357</c:v>
                </c:pt>
                <c:pt idx="2702">
                  <c:v>20097.944559922649</c:v>
                </c:pt>
                <c:pt idx="2703">
                  <c:v>19969.290817157689</c:v>
                </c:pt>
                <c:pt idx="2704">
                  <c:v>20115.016771432336</c:v>
                </c:pt>
                <c:pt idx="2705">
                  <c:v>20273.372508372806</c:v>
                </c:pt>
                <c:pt idx="2706">
                  <c:v>20544.71187386266</c:v>
                </c:pt>
                <c:pt idx="2707">
                  <c:v>20995.991966919202</c:v>
                </c:pt>
                <c:pt idx="2708">
                  <c:v>21555.921239169405</c:v>
                </c:pt>
                <c:pt idx="2709">
                  <c:v>20842.411868253461</c:v>
                </c:pt>
                <c:pt idx="2710">
                  <c:v>19068.188354135658</c:v>
                </c:pt>
                <c:pt idx="2711">
                  <c:v>17222.855438862316</c:v>
                </c:pt>
                <c:pt idx="2712">
                  <c:v>16132.084385001155</c:v>
                </c:pt>
                <c:pt idx="2713">
                  <c:v>15672.556733997759</c:v>
                </c:pt>
                <c:pt idx="2714">
                  <c:v>15555.769005739472</c:v>
                </c:pt>
                <c:pt idx="2715">
                  <c:v>15697.473387477005</c:v>
                </c:pt>
                <c:pt idx="2716">
                  <c:v>16375.37304021429</c:v>
                </c:pt>
                <c:pt idx="2717">
                  <c:v>18091.756946628942</c:v>
                </c:pt>
                <c:pt idx="2718">
                  <c:v>20471.774884504972</c:v>
                </c:pt>
                <c:pt idx="2719">
                  <c:v>21907.468775555455</c:v>
                </c:pt>
                <c:pt idx="2720">
                  <c:v>22079.229590616782</c:v>
                </c:pt>
                <c:pt idx="2721">
                  <c:v>21834.680620685293</c:v>
                </c:pt>
                <c:pt idx="2722">
                  <c:v>21459.947762249114</c:v>
                </c:pt>
                <c:pt idx="2723">
                  <c:v>20954.705842266812</c:v>
                </c:pt>
                <c:pt idx="2724">
                  <c:v>20523.548462392479</c:v>
                </c:pt>
                <c:pt idx="2725">
                  <c:v>20141.683331684275</c:v>
                </c:pt>
                <c:pt idx="2726">
                  <c:v>19805.146999925797</c:v>
                </c:pt>
                <c:pt idx="2727">
                  <c:v>19681.901571946539</c:v>
                </c:pt>
                <c:pt idx="2728">
                  <c:v>19830.839977123014</c:v>
                </c:pt>
                <c:pt idx="2729">
                  <c:v>19993.04479634895</c:v>
                </c:pt>
                <c:pt idx="2730">
                  <c:v>20241.000007725557</c:v>
                </c:pt>
                <c:pt idx="2731">
                  <c:v>20675.661611650172</c:v>
                </c:pt>
                <c:pt idx="2732">
                  <c:v>21249.005749164509</c:v>
                </c:pt>
                <c:pt idx="2733">
                  <c:v>20559.284656621305</c:v>
                </c:pt>
                <c:pt idx="2734">
                  <c:v>18792.891397578416</c:v>
                </c:pt>
                <c:pt idx="2735">
                  <c:v>16961.327862035618</c:v>
                </c:pt>
                <c:pt idx="2736">
                  <c:v>14957.105688998769</c:v>
                </c:pt>
                <c:pt idx="2737">
                  <c:v>14532.858962570945</c:v>
                </c:pt>
                <c:pt idx="2738">
                  <c:v>14425.918703746363</c:v>
                </c:pt>
                <c:pt idx="2739">
                  <c:v>14560.090353359035</c:v>
                </c:pt>
                <c:pt idx="2740">
                  <c:v>15200.591156844032</c:v>
                </c:pt>
                <c:pt idx="2741">
                  <c:v>16826.460839155021</c:v>
                </c:pt>
                <c:pt idx="2742">
                  <c:v>19082.844263538056</c:v>
                </c:pt>
                <c:pt idx="2743">
                  <c:v>20419.252772363099</c:v>
                </c:pt>
                <c:pt idx="2744">
                  <c:v>20544.898820729552</c:v>
                </c:pt>
                <c:pt idx="2745">
                  <c:v>20301.240239150058</c:v>
                </c:pt>
                <c:pt idx="2746">
                  <c:v>19958.7442222309</c:v>
                </c:pt>
                <c:pt idx="2747">
                  <c:v>19499.757672039494</c:v>
                </c:pt>
                <c:pt idx="2748">
                  <c:v>19115.987538382826</c:v>
                </c:pt>
                <c:pt idx="2749">
                  <c:v>18776.173283358032</c:v>
                </c:pt>
                <c:pt idx="2750">
                  <c:v>18471.432071018757</c:v>
                </c:pt>
                <c:pt idx="2751">
                  <c:v>18360.562230493</c:v>
                </c:pt>
                <c:pt idx="2752">
                  <c:v>18500.307541953283</c:v>
                </c:pt>
                <c:pt idx="2753">
                  <c:v>18655.191799570133</c:v>
                </c:pt>
                <c:pt idx="2754">
                  <c:v>18866.366539546816</c:v>
                </c:pt>
                <c:pt idx="2755">
                  <c:v>19254.672152974443</c:v>
                </c:pt>
                <c:pt idx="2756">
                  <c:v>19800.230079811092</c:v>
                </c:pt>
                <c:pt idx="2757">
                  <c:v>19161.875686499036</c:v>
                </c:pt>
                <c:pt idx="2758">
                  <c:v>17489.236777210655</c:v>
                </c:pt>
                <c:pt idx="2759">
                  <c:v>15762.951122474769</c:v>
                </c:pt>
                <c:pt idx="2760">
                  <c:v>14771.227330856616</c:v>
                </c:pt>
                <c:pt idx="2761">
                  <c:v>14353.128555829704</c:v>
                </c:pt>
                <c:pt idx="2762">
                  <c:v>14247.028815851932</c:v>
                </c:pt>
                <c:pt idx="2763">
                  <c:v>14381.936109198145</c:v>
                </c:pt>
                <c:pt idx="2764">
                  <c:v>15035.339820199</c:v>
                </c:pt>
                <c:pt idx="2765">
                  <c:v>16700.737296157506</c:v>
                </c:pt>
                <c:pt idx="2766">
                  <c:v>19013.582322136637</c:v>
                </c:pt>
                <c:pt idx="2767">
                  <c:v>20339.434630658594</c:v>
                </c:pt>
                <c:pt idx="2768">
                  <c:v>20400.364921768505</c:v>
                </c:pt>
                <c:pt idx="2769">
                  <c:v>20121.941828882518</c:v>
                </c:pt>
                <c:pt idx="2770">
                  <c:v>19779.702796106354</c:v>
                </c:pt>
                <c:pt idx="2771">
                  <c:v>19332.137582849016</c:v>
                </c:pt>
                <c:pt idx="2772">
                  <c:v>18966.508878903951</c:v>
                </c:pt>
                <c:pt idx="2773">
                  <c:v>18646.608662670616</c:v>
                </c:pt>
                <c:pt idx="2774">
                  <c:v>18353.725197213978</c:v>
                </c:pt>
                <c:pt idx="2775">
                  <c:v>18245.710094265341</c:v>
                </c:pt>
                <c:pt idx="2776">
                  <c:v>18378.679781715917</c:v>
                </c:pt>
                <c:pt idx="2777">
                  <c:v>18524.940358178756</c:v>
                </c:pt>
                <c:pt idx="2778">
                  <c:v>18704.505018834716</c:v>
                </c:pt>
                <c:pt idx="2779">
                  <c:v>19059.420047323634</c:v>
                </c:pt>
                <c:pt idx="2780">
                  <c:v>19604.874889863135</c:v>
                </c:pt>
                <c:pt idx="2781">
                  <c:v>18984.735720077919</c:v>
                </c:pt>
                <c:pt idx="2782">
                  <c:v>17318.769319531162</c:v>
                </c:pt>
                <c:pt idx="2783">
                  <c:v>15595.828902769645</c:v>
                </c:pt>
                <c:pt idx="2784">
                  <c:v>15868.846239188641</c:v>
                </c:pt>
                <c:pt idx="2785">
                  <c:v>15414.172538962088</c:v>
                </c:pt>
                <c:pt idx="2786">
                  <c:v>15293.816331299022</c:v>
                </c:pt>
                <c:pt idx="2787">
                  <c:v>15432.402490851378</c:v>
                </c:pt>
                <c:pt idx="2788">
                  <c:v>16132.917339157388</c:v>
                </c:pt>
                <c:pt idx="2789">
                  <c:v>17926.406793239719</c:v>
                </c:pt>
                <c:pt idx="2790">
                  <c:v>20425.244786952429</c:v>
                </c:pt>
                <c:pt idx="2791">
                  <c:v>21852.563948444822</c:v>
                </c:pt>
                <c:pt idx="2792">
                  <c:v>21905.579603198319</c:v>
                </c:pt>
                <c:pt idx="2793">
                  <c:v>21601.883802540389</c:v>
                </c:pt>
                <c:pt idx="2794">
                  <c:v>21236.697335147077</c:v>
                </c:pt>
                <c:pt idx="2795">
                  <c:v>20760.048354963663</c:v>
                </c:pt>
                <c:pt idx="2796">
                  <c:v>20372.284319804319</c:v>
                </c:pt>
                <c:pt idx="2797">
                  <c:v>20035.380969536971</c:v>
                </c:pt>
                <c:pt idx="2798">
                  <c:v>19725.655392337216</c:v>
                </c:pt>
                <c:pt idx="2799">
                  <c:v>19609.805995566523</c:v>
                </c:pt>
                <c:pt idx="2800">
                  <c:v>19747.732026454058</c:v>
                </c:pt>
                <c:pt idx="2801">
                  <c:v>19894.236015433526</c:v>
                </c:pt>
                <c:pt idx="2802">
                  <c:v>20054.268927490881</c:v>
                </c:pt>
                <c:pt idx="2803">
                  <c:v>20406.137139876948</c:v>
                </c:pt>
                <c:pt idx="2804">
                  <c:v>21003.683590776607</c:v>
                </c:pt>
                <c:pt idx="2805">
                  <c:v>20367.013903487012</c:v>
                </c:pt>
                <c:pt idx="2806">
                  <c:v>18589.633393035823</c:v>
                </c:pt>
                <c:pt idx="2807">
                  <c:v>16739.847805578069</c:v>
                </c:pt>
                <c:pt idx="2808">
                  <c:v>16309.490135491926</c:v>
                </c:pt>
                <c:pt idx="2809">
                  <c:v>15835.415970297292</c:v>
                </c:pt>
                <c:pt idx="2810">
                  <c:v>15705.130760701337</c:v>
                </c:pt>
                <c:pt idx="2811">
                  <c:v>15838.056676534707</c:v>
                </c:pt>
                <c:pt idx="2812">
                  <c:v>16538.994738611105</c:v>
                </c:pt>
                <c:pt idx="2813">
                  <c:v>18340.180134933435</c:v>
                </c:pt>
                <c:pt idx="2814">
                  <c:v>20862.351459635753</c:v>
                </c:pt>
                <c:pt idx="2815">
                  <c:v>22333.175719676947</c:v>
                </c:pt>
                <c:pt idx="2816">
                  <c:v>22426.524876168605</c:v>
                </c:pt>
                <c:pt idx="2817">
                  <c:v>22144.384050808916</c:v>
                </c:pt>
                <c:pt idx="2818">
                  <c:v>21781.607003966154</c:v>
                </c:pt>
                <c:pt idx="2819">
                  <c:v>21297.104259272292</c:v>
                </c:pt>
                <c:pt idx="2820">
                  <c:v>20899.611666388566</c:v>
                </c:pt>
                <c:pt idx="2821">
                  <c:v>20553.487058238625</c:v>
                </c:pt>
                <c:pt idx="2822">
                  <c:v>20235.475411966221</c:v>
                </c:pt>
                <c:pt idx="2823">
                  <c:v>20115.430510810955</c:v>
                </c:pt>
                <c:pt idx="2824">
                  <c:v>20253.748618901387</c:v>
                </c:pt>
                <c:pt idx="2825">
                  <c:v>20397.616630367313</c:v>
                </c:pt>
                <c:pt idx="2826">
                  <c:v>20533.997456551824</c:v>
                </c:pt>
                <c:pt idx="2827">
                  <c:v>20873.634080313241</c:v>
                </c:pt>
                <c:pt idx="2828">
                  <c:v>21505.189618783716</c:v>
                </c:pt>
                <c:pt idx="2829">
                  <c:v>20886.861077168382</c:v>
                </c:pt>
                <c:pt idx="2830">
                  <c:v>19077.833781976136</c:v>
                </c:pt>
                <c:pt idx="2831">
                  <c:v>17183.698691234105</c:v>
                </c:pt>
                <c:pt idx="2832">
                  <c:v>16006.744471705921</c:v>
                </c:pt>
                <c:pt idx="2833">
                  <c:v>15537.963927502087</c:v>
                </c:pt>
                <c:pt idx="2834">
                  <c:v>15406.360449575648</c:v>
                </c:pt>
                <c:pt idx="2835">
                  <c:v>15530.308812556017</c:v>
                </c:pt>
                <c:pt idx="2836">
                  <c:v>16201.952585823445</c:v>
                </c:pt>
                <c:pt idx="2837">
                  <c:v>17930.101492380807</c:v>
                </c:pt>
                <c:pt idx="2838">
                  <c:v>20362.553706488306</c:v>
                </c:pt>
                <c:pt idx="2839">
                  <c:v>21817.401701826875</c:v>
                </c:pt>
                <c:pt idx="2840">
                  <c:v>21956.406483584222</c:v>
                </c:pt>
                <c:pt idx="2841">
                  <c:v>21714.537369160607</c:v>
                </c:pt>
                <c:pt idx="2842">
                  <c:v>21373.232786819513</c:v>
                </c:pt>
                <c:pt idx="2843">
                  <c:v>20903.423046592536</c:v>
                </c:pt>
                <c:pt idx="2844">
                  <c:v>20512.205140120408</c:v>
                </c:pt>
                <c:pt idx="2845">
                  <c:v>20170.521182602897</c:v>
                </c:pt>
                <c:pt idx="2846">
                  <c:v>19856.302485382526</c:v>
                </c:pt>
                <c:pt idx="2847">
                  <c:v>19736.719351624517</c:v>
                </c:pt>
                <c:pt idx="2848">
                  <c:v>19867.462125473212</c:v>
                </c:pt>
                <c:pt idx="2849">
                  <c:v>20003.257511289619</c:v>
                </c:pt>
                <c:pt idx="2850">
                  <c:v>20109.682175349913</c:v>
                </c:pt>
                <c:pt idx="2851">
                  <c:v>20419.182561500496</c:v>
                </c:pt>
                <c:pt idx="2852">
                  <c:v>21052.592614724719</c:v>
                </c:pt>
                <c:pt idx="2853">
                  <c:v>20478.294258013841</c:v>
                </c:pt>
                <c:pt idx="2854">
                  <c:v>18720.311008551216</c:v>
                </c:pt>
                <c:pt idx="2855">
                  <c:v>16866.706433680301</c:v>
                </c:pt>
                <c:pt idx="2856">
                  <c:v>16217.442165535394</c:v>
                </c:pt>
                <c:pt idx="2857">
                  <c:v>15738.75428445641</c:v>
                </c:pt>
                <c:pt idx="2858">
                  <c:v>15600.991585997403</c:v>
                </c:pt>
                <c:pt idx="2859">
                  <c:v>15719.544530919316</c:v>
                </c:pt>
                <c:pt idx="2860">
                  <c:v>16381.019264216977</c:v>
                </c:pt>
                <c:pt idx="2861">
                  <c:v>18082.373635343316</c:v>
                </c:pt>
                <c:pt idx="2862">
                  <c:v>20490.560857761822</c:v>
                </c:pt>
                <c:pt idx="2863">
                  <c:v>21977.268842435373</c:v>
                </c:pt>
                <c:pt idx="2864">
                  <c:v>22177.825533880303</c:v>
                </c:pt>
                <c:pt idx="2865">
                  <c:v>21975.804956792876</c:v>
                </c:pt>
                <c:pt idx="2866">
                  <c:v>21648.073268257052</c:v>
                </c:pt>
                <c:pt idx="2867">
                  <c:v>21179.216357188703</c:v>
                </c:pt>
                <c:pt idx="2868">
                  <c:v>20781.052537703516</c:v>
                </c:pt>
                <c:pt idx="2869">
                  <c:v>20430.97956802616</c:v>
                </c:pt>
                <c:pt idx="2870">
                  <c:v>20111.307694970455</c:v>
                </c:pt>
                <c:pt idx="2871">
                  <c:v>19990.291150913708</c:v>
                </c:pt>
                <c:pt idx="2872">
                  <c:v>20121.642062946743</c:v>
                </c:pt>
                <c:pt idx="2873">
                  <c:v>20259.095858108671</c:v>
                </c:pt>
                <c:pt idx="2874">
                  <c:v>20342.424565510981</c:v>
                </c:pt>
                <c:pt idx="2875">
                  <c:v>20633.808087952439</c:v>
                </c:pt>
                <c:pt idx="2876">
                  <c:v>21287.497041675517</c:v>
                </c:pt>
                <c:pt idx="2877">
                  <c:v>20733.595838579626</c:v>
                </c:pt>
                <c:pt idx="2878">
                  <c:v>18964.115487573697</c:v>
                </c:pt>
                <c:pt idx="2879">
                  <c:v>17088.515140751668</c:v>
                </c:pt>
                <c:pt idx="2880">
                  <c:v>15971.958954624628</c:v>
                </c:pt>
                <c:pt idx="2881">
                  <c:v>15497.694349226234</c:v>
                </c:pt>
                <c:pt idx="2882">
                  <c:v>15358.948450364394</c:v>
                </c:pt>
                <c:pt idx="2883">
                  <c:v>15470.897557049913</c:v>
                </c:pt>
                <c:pt idx="2884">
                  <c:v>16108.095307170666</c:v>
                </c:pt>
                <c:pt idx="2885">
                  <c:v>17747.788030110023</c:v>
                </c:pt>
                <c:pt idx="2886">
                  <c:v>20079.774243924221</c:v>
                </c:pt>
                <c:pt idx="2887">
                  <c:v>21550.990418621619</c:v>
                </c:pt>
                <c:pt idx="2888">
                  <c:v>21788.47096559935</c:v>
                </c:pt>
                <c:pt idx="2889">
                  <c:v>21621.140530959816</c:v>
                </c:pt>
                <c:pt idx="2890">
                  <c:v>21316.477074245737</c:v>
                </c:pt>
                <c:pt idx="2891">
                  <c:v>20865.294476109491</c:v>
                </c:pt>
                <c:pt idx="2892">
                  <c:v>20480.158355029194</c:v>
                </c:pt>
                <c:pt idx="2893">
                  <c:v>20137.938836961534</c:v>
                </c:pt>
                <c:pt idx="2894">
                  <c:v>19825.976502866546</c:v>
                </c:pt>
                <c:pt idx="2895">
                  <c:v>19710.059831636103</c:v>
                </c:pt>
                <c:pt idx="2896">
                  <c:v>19844.484812299077</c:v>
                </c:pt>
                <c:pt idx="2897">
                  <c:v>19989.953035852021</c:v>
                </c:pt>
                <c:pt idx="2898">
                  <c:v>20057.842652896456</c:v>
                </c:pt>
                <c:pt idx="2899">
                  <c:v>20332.283346694021</c:v>
                </c:pt>
                <c:pt idx="2900">
                  <c:v>20988.986541216225</c:v>
                </c:pt>
                <c:pt idx="2901">
                  <c:v>20457.155946459221</c:v>
                </c:pt>
                <c:pt idx="2902">
                  <c:v>18698.085084835133</c:v>
                </c:pt>
                <c:pt idx="2903">
                  <c:v>16837.083795167549</c:v>
                </c:pt>
                <c:pt idx="2904">
                  <c:v>14789.991309769064</c:v>
                </c:pt>
                <c:pt idx="2905">
                  <c:v>14352.474546065952</c:v>
                </c:pt>
                <c:pt idx="2906">
                  <c:v>14224.971128789863</c:v>
                </c:pt>
                <c:pt idx="2907">
                  <c:v>14331.081378685347</c:v>
                </c:pt>
                <c:pt idx="2908">
                  <c:v>14932.043697249919</c:v>
                </c:pt>
                <c:pt idx="2909">
                  <c:v>16482.105939424117</c:v>
                </c:pt>
                <c:pt idx="2910">
                  <c:v>18689.733442605811</c:v>
                </c:pt>
                <c:pt idx="2911">
                  <c:v>20057.4893005265</c:v>
                </c:pt>
                <c:pt idx="2912">
                  <c:v>20244.769563768517</c:v>
                </c:pt>
                <c:pt idx="2913">
                  <c:v>20073.891127959258</c:v>
                </c:pt>
                <c:pt idx="2914">
                  <c:v>19797.552987711009</c:v>
                </c:pt>
                <c:pt idx="2915">
                  <c:v>19389.977279311122</c:v>
                </c:pt>
                <c:pt idx="2916">
                  <c:v>19049.564402677101</c:v>
                </c:pt>
                <c:pt idx="2917">
                  <c:v>18747.008382540931</c:v>
                </c:pt>
                <c:pt idx="2918">
                  <c:v>18465.352132962937</c:v>
                </c:pt>
                <c:pt idx="2919">
                  <c:v>18361.265358812438</c:v>
                </c:pt>
                <c:pt idx="2920">
                  <c:v>18486.922404359713</c:v>
                </c:pt>
                <c:pt idx="2921">
                  <c:v>18629.322514373616</c:v>
                </c:pt>
                <c:pt idx="2922">
                  <c:v>18678.457155065509</c:v>
                </c:pt>
                <c:pt idx="2923">
                  <c:v>18915.715672777656</c:v>
                </c:pt>
                <c:pt idx="2924">
                  <c:v>19528.837304540502</c:v>
                </c:pt>
                <c:pt idx="2925">
                  <c:v>19038.275643022967</c:v>
                </c:pt>
                <c:pt idx="2926">
                  <c:v>17378.182916139656</c:v>
                </c:pt>
                <c:pt idx="2927">
                  <c:v>15628.31790957094</c:v>
                </c:pt>
                <c:pt idx="2928">
                  <c:v>14604.158738788425</c:v>
                </c:pt>
                <c:pt idx="2929">
                  <c:v>14172.87392181832</c:v>
                </c:pt>
                <c:pt idx="2930">
                  <c:v>14046.165736894009</c:v>
                </c:pt>
                <c:pt idx="2931">
                  <c:v>14153.062117792337</c:v>
                </c:pt>
                <c:pt idx="2932">
                  <c:v>14766.266777865208</c:v>
                </c:pt>
                <c:pt idx="2933">
                  <c:v>16353.681727589244</c:v>
                </c:pt>
                <c:pt idx="2934">
                  <c:v>18616.239878888238</c:v>
                </c:pt>
                <c:pt idx="2935">
                  <c:v>19972.760221715755</c:v>
                </c:pt>
                <c:pt idx="2936">
                  <c:v>20095.609559075987</c:v>
                </c:pt>
                <c:pt idx="2937">
                  <c:v>19890.089977355336</c:v>
                </c:pt>
                <c:pt idx="2938">
                  <c:v>19614.000662037852</c:v>
                </c:pt>
                <c:pt idx="2939">
                  <c:v>19217.967471410509</c:v>
                </c:pt>
                <c:pt idx="2940">
                  <c:v>18895.356784152693</c:v>
                </c:pt>
                <c:pt idx="2941">
                  <c:v>18612.280078829295</c:v>
                </c:pt>
                <c:pt idx="2942">
                  <c:v>18342.111504229226</c:v>
                </c:pt>
                <c:pt idx="2943">
                  <c:v>18240.6315940247</c:v>
                </c:pt>
                <c:pt idx="2944">
                  <c:v>18359.177400391891</c:v>
                </c:pt>
                <c:pt idx="2945">
                  <c:v>18496.02564787239</c:v>
                </c:pt>
                <c:pt idx="2946">
                  <c:v>18521.11554380634</c:v>
                </c:pt>
                <c:pt idx="2947">
                  <c:v>18725.516276411996</c:v>
                </c:pt>
                <c:pt idx="2948">
                  <c:v>19328.413932973552</c:v>
                </c:pt>
                <c:pt idx="2949">
                  <c:v>18854.597583645027</c:v>
                </c:pt>
                <c:pt idx="2950">
                  <c:v>17205.064840183913</c:v>
                </c:pt>
                <c:pt idx="2951">
                  <c:v>15460.789411317004</c:v>
                </c:pt>
                <c:pt idx="2952">
                  <c:v>15723.568296844687</c:v>
                </c:pt>
                <c:pt idx="2953">
                  <c:v>15253.519642666162</c:v>
                </c:pt>
                <c:pt idx="2954">
                  <c:v>15110.402374137037</c:v>
                </c:pt>
                <c:pt idx="2955">
                  <c:v>15218.904711415014</c:v>
                </c:pt>
                <c:pt idx="2956">
                  <c:v>15876.671537785011</c:v>
                </c:pt>
                <c:pt idx="2957">
                  <c:v>17587.332311516257</c:v>
                </c:pt>
                <c:pt idx="2958">
                  <c:v>20035.836724904279</c:v>
                </c:pt>
                <c:pt idx="2959">
                  <c:v>21499.179607652542</c:v>
                </c:pt>
                <c:pt idx="2960">
                  <c:v>21620.009926778861</c:v>
                </c:pt>
                <c:pt idx="2961">
                  <c:v>21395.088593146669</c:v>
                </c:pt>
                <c:pt idx="2962">
                  <c:v>21101.072950802696</c:v>
                </c:pt>
                <c:pt idx="2963">
                  <c:v>20679.56473232638</c:v>
                </c:pt>
                <c:pt idx="2964">
                  <c:v>20337.374543613518</c:v>
                </c:pt>
                <c:pt idx="2965">
                  <c:v>20039.301289169955</c:v>
                </c:pt>
                <c:pt idx="2966">
                  <c:v>19753.165240412702</c:v>
                </c:pt>
                <c:pt idx="2967">
                  <c:v>19643.868113135835</c:v>
                </c:pt>
                <c:pt idx="2968">
                  <c:v>19766.005255524829</c:v>
                </c:pt>
                <c:pt idx="2969">
                  <c:v>19905.591771413936</c:v>
                </c:pt>
                <c:pt idx="2970">
                  <c:v>19906.085801439905</c:v>
                </c:pt>
                <c:pt idx="2971">
                  <c:v>20095.999839137992</c:v>
                </c:pt>
                <c:pt idx="2972">
                  <c:v>20746.605083406004</c:v>
                </c:pt>
                <c:pt idx="2973">
                  <c:v>20265.913868142954</c:v>
                </c:pt>
                <c:pt idx="2974">
                  <c:v>18506.299113746722</c:v>
                </c:pt>
                <c:pt idx="2975">
                  <c:v>16631.191470729766</c:v>
                </c:pt>
                <c:pt idx="2976">
                  <c:v>16186.891735421385</c:v>
                </c:pt>
                <c:pt idx="2977">
                  <c:v>15695.91003213447</c:v>
                </c:pt>
                <c:pt idx="2978">
                  <c:v>15541.607244203095</c:v>
                </c:pt>
                <c:pt idx="2979">
                  <c:v>15643.52049348292</c:v>
                </c:pt>
                <c:pt idx="2980">
                  <c:v>16300.623731428299</c:v>
                </c:pt>
                <c:pt idx="2981">
                  <c:v>18016.764631875296</c:v>
                </c:pt>
                <c:pt idx="2982">
                  <c:v>20489.786140872398</c:v>
                </c:pt>
                <c:pt idx="2983">
                  <c:v>22000.105311531832</c:v>
                </c:pt>
                <c:pt idx="2984">
                  <c:v>22164.514545292233</c:v>
                </c:pt>
                <c:pt idx="2985">
                  <c:v>21964.029786466752</c:v>
                </c:pt>
                <c:pt idx="2986">
                  <c:v>21674.778498659922</c:v>
                </c:pt>
                <c:pt idx="2987">
                  <c:v>21247.026000072536</c:v>
                </c:pt>
                <c:pt idx="2988">
                  <c:v>20895.943804861112</c:v>
                </c:pt>
                <c:pt idx="2989">
                  <c:v>20589.165010376637</c:v>
                </c:pt>
                <c:pt idx="2990">
                  <c:v>20294.725031086917</c:v>
                </c:pt>
                <c:pt idx="2991">
                  <c:v>20180.96741325831</c:v>
                </c:pt>
                <c:pt idx="2992">
                  <c:v>20302.60401385661</c:v>
                </c:pt>
                <c:pt idx="2993">
                  <c:v>20442.23040421485</c:v>
                </c:pt>
                <c:pt idx="2994">
                  <c:v>20421.162179825442</c:v>
                </c:pt>
                <c:pt idx="2995">
                  <c:v>20594.222867024921</c:v>
                </c:pt>
                <c:pt idx="2996">
                  <c:v>21271.039098531033</c:v>
                </c:pt>
                <c:pt idx="2997">
                  <c:v>20812.0672278235</c:v>
                </c:pt>
                <c:pt idx="2998">
                  <c:v>19022.374254225622</c:v>
                </c:pt>
                <c:pt idx="2999">
                  <c:v>17100.595883049831</c:v>
                </c:pt>
                <c:pt idx="3000">
                  <c:v>15894.41515995704</c:v>
                </c:pt>
                <c:pt idx="3001">
                  <c:v>15408.425178302434</c:v>
                </c:pt>
                <c:pt idx="3002">
                  <c:v>15252.757588549022</c:v>
                </c:pt>
                <c:pt idx="3003">
                  <c:v>15346.01480829813</c:v>
                </c:pt>
                <c:pt idx="3004">
                  <c:v>15973.914664350888</c:v>
                </c:pt>
                <c:pt idx="3005">
                  <c:v>17616.565294264958</c:v>
                </c:pt>
                <c:pt idx="3006">
                  <c:v>20000.326136285057</c:v>
                </c:pt>
                <c:pt idx="3007">
                  <c:v>21494.64419463792</c:v>
                </c:pt>
                <c:pt idx="3008">
                  <c:v>21704.762126614707</c:v>
                </c:pt>
                <c:pt idx="3009">
                  <c:v>21544.136270398329</c:v>
                </c:pt>
                <c:pt idx="3010">
                  <c:v>21275.8243710116</c:v>
                </c:pt>
                <c:pt idx="3011">
                  <c:v>20862.373559694512</c:v>
                </c:pt>
                <c:pt idx="3012">
                  <c:v>20516.735752725501</c:v>
                </c:pt>
                <c:pt idx="3013">
                  <c:v>20213.481207481142</c:v>
                </c:pt>
                <c:pt idx="3014">
                  <c:v>19922.083083414414</c:v>
                </c:pt>
                <c:pt idx="3015">
                  <c:v>19808.342058842263</c:v>
                </c:pt>
                <c:pt idx="3016">
                  <c:v>19922.057890060478</c:v>
                </c:pt>
                <c:pt idx="3017">
                  <c:v>20056.040434434861</c:v>
                </c:pt>
                <c:pt idx="3018">
                  <c:v>20014.343825611679</c:v>
                </c:pt>
                <c:pt idx="3019">
                  <c:v>20160.311438077191</c:v>
                </c:pt>
                <c:pt idx="3020">
                  <c:v>20828.228524701521</c:v>
                </c:pt>
                <c:pt idx="3021">
                  <c:v>20409.947021777567</c:v>
                </c:pt>
                <c:pt idx="3022">
                  <c:v>18674.115824233791</c:v>
                </c:pt>
                <c:pt idx="3023">
                  <c:v>16793.924028587211</c:v>
                </c:pt>
                <c:pt idx="3024">
                  <c:v>16121.002103646257</c:v>
                </c:pt>
                <c:pt idx="3025">
                  <c:v>15623.927058163292</c:v>
                </c:pt>
                <c:pt idx="3026">
                  <c:v>15461.176757270932</c:v>
                </c:pt>
                <c:pt idx="3027">
                  <c:v>15548.427681425641</c:v>
                </c:pt>
                <c:pt idx="3028">
                  <c:v>16165.192517785399</c:v>
                </c:pt>
                <c:pt idx="3029">
                  <c:v>17778.757682879477</c:v>
                </c:pt>
                <c:pt idx="3030">
                  <c:v>20138.408070067526</c:v>
                </c:pt>
                <c:pt idx="3031">
                  <c:v>21666.649954668272</c:v>
                </c:pt>
                <c:pt idx="3032">
                  <c:v>21940.897016344417</c:v>
                </c:pt>
                <c:pt idx="3033">
                  <c:v>21822.311536582081</c:v>
                </c:pt>
                <c:pt idx="3034">
                  <c:v>21569.284346612349</c:v>
                </c:pt>
                <c:pt idx="3035">
                  <c:v>21157.999245639032</c:v>
                </c:pt>
                <c:pt idx="3036">
                  <c:v>20805.846519841096</c:v>
                </c:pt>
                <c:pt idx="3037">
                  <c:v>20494.326779922518</c:v>
                </c:pt>
                <c:pt idx="3038">
                  <c:v>20197.27471357437</c:v>
                </c:pt>
                <c:pt idx="3039">
                  <c:v>20081.752771450196</c:v>
                </c:pt>
                <c:pt idx="3040">
                  <c:v>20195.201679840193</c:v>
                </c:pt>
                <c:pt idx="3041">
                  <c:v>20332.967214033324</c:v>
                </c:pt>
                <c:pt idx="3042">
                  <c:v>20272.849235742899</c:v>
                </c:pt>
                <c:pt idx="3043">
                  <c:v>20399.040739986052</c:v>
                </c:pt>
                <c:pt idx="3044">
                  <c:v>21077.916542150553</c:v>
                </c:pt>
                <c:pt idx="3045">
                  <c:v>20681.3038588202</c:v>
                </c:pt>
                <c:pt idx="3046">
                  <c:v>18936.551107394487</c:v>
                </c:pt>
                <c:pt idx="3047">
                  <c:v>17033.474012048089</c:v>
                </c:pt>
                <c:pt idx="3048">
                  <c:v>15885.896334352527</c:v>
                </c:pt>
                <c:pt idx="3049">
                  <c:v>15392.83846329629</c:v>
                </c:pt>
                <c:pt idx="3050">
                  <c:v>15228.969974316693</c:v>
                </c:pt>
                <c:pt idx="3051">
                  <c:v>15309.821366069784</c:v>
                </c:pt>
                <c:pt idx="3052">
                  <c:v>15902.190459449506</c:v>
                </c:pt>
                <c:pt idx="3053">
                  <c:v>17453.179059627262</c:v>
                </c:pt>
                <c:pt idx="3054">
                  <c:v>19736.522816206594</c:v>
                </c:pt>
                <c:pt idx="3055">
                  <c:v>21249.16730264877</c:v>
                </c:pt>
                <c:pt idx="3056">
                  <c:v>21560.817641813483</c:v>
                </c:pt>
                <c:pt idx="3057">
                  <c:v>21476.959848791383</c:v>
                </c:pt>
                <c:pt idx="3058">
                  <c:v>21246.829050276083</c:v>
                </c:pt>
                <c:pt idx="3059">
                  <c:v>20853.110890595257</c:v>
                </c:pt>
                <c:pt idx="3060">
                  <c:v>20513.345082384363</c:v>
                </c:pt>
                <c:pt idx="3061">
                  <c:v>20208.894410410263</c:v>
                </c:pt>
                <c:pt idx="3062">
                  <c:v>19918.895750686916</c:v>
                </c:pt>
                <c:pt idx="3063">
                  <c:v>19808.031411525466</c:v>
                </c:pt>
                <c:pt idx="3064">
                  <c:v>19924.059256960802</c:v>
                </c:pt>
                <c:pt idx="3065">
                  <c:v>20071.563742036917</c:v>
                </c:pt>
                <c:pt idx="3066">
                  <c:v>20004.866571312894</c:v>
                </c:pt>
                <c:pt idx="3067">
                  <c:v>20117.447778998059</c:v>
                </c:pt>
                <c:pt idx="3068">
                  <c:v>20788.805187642705</c:v>
                </c:pt>
                <c:pt idx="3069">
                  <c:v>20411.222581920905</c:v>
                </c:pt>
                <c:pt idx="3070">
                  <c:v>18679.92892240706</c:v>
                </c:pt>
                <c:pt idx="3071">
                  <c:v>16792.519558734406</c:v>
                </c:pt>
                <c:pt idx="3072">
                  <c:v>14695.186872248523</c:v>
                </c:pt>
                <c:pt idx="3073">
                  <c:v>14240.362245219972</c:v>
                </c:pt>
                <c:pt idx="3074">
                  <c:v>14089.376395198024</c:v>
                </c:pt>
                <c:pt idx="3075">
                  <c:v>14166.331225044973</c:v>
                </c:pt>
                <c:pt idx="3076">
                  <c:v>14724.133284857004</c:v>
                </c:pt>
                <c:pt idx="3077">
                  <c:v>16187.542334792552</c:v>
                </c:pt>
                <c:pt idx="3078">
                  <c:v>18345.647368170743</c:v>
                </c:pt>
                <c:pt idx="3079">
                  <c:v>19749.828117685156</c:v>
                </c:pt>
                <c:pt idx="3080">
                  <c:v>20006.920284998167</c:v>
                </c:pt>
                <c:pt idx="3081">
                  <c:v>19914.725209230986</c:v>
                </c:pt>
                <c:pt idx="3082">
                  <c:v>19708.631967925394</c:v>
                </c:pt>
                <c:pt idx="3083">
                  <c:v>19355.551338139456</c:v>
                </c:pt>
                <c:pt idx="3084">
                  <c:v>19057.659233613333</c:v>
                </c:pt>
                <c:pt idx="3085">
                  <c:v>18790.286445775302</c:v>
                </c:pt>
                <c:pt idx="3086">
                  <c:v>18529.086808695021</c:v>
                </c:pt>
                <c:pt idx="3087">
                  <c:v>18429.491119682625</c:v>
                </c:pt>
                <c:pt idx="3088">
                  <c:v>18537.206179374058</c:v>
                </c:pt>
                <c:pt idx="3089">
                  <c:v>18682.580345664079</c:v>
                </c:pt>
                <c:pt idx="3090">
                  <c:v>18613.623932163449</c:v>
                </c:pt>
                <c:pt idx="3091">
                  <c:v>18702.151553102056</c:v>
                </c:pt>
                <c:pt idx="3092">
                  <c:v>19318.350663394496</c:v>
                </c:pt>
                <c:pt idx="3093">
                  <c:v>18970.322739086856</c:v>
                </c:pt>
                <c:pt idx="3094">
                  <c:v>17341.854827407416</c:v>
                </c:pt>
                <c:pt idx="3095">
                  <c:v>15571.109777660473</c:v>
                </c:pt>
                <c:pt idx="3096">
                  <c:v>14511.330153651863</c:v>
                </c:pt>
                <c:pt idx="3097">
                  <c:v>14062.590631069083</c:v>
                </c:pt>
                <c:pt idx="3098">
                  <c:v>13912.375604196905</c:v>
                </c:pt>
                <c:pt idx="3099">
                  <c:v>13990.265841198148</c:v>
                </c:pt>
                <c:pt idx="3100">
                  <c:v>14559.815091739429</c:v>
                </c:pt>
                <c:pt idx="3101">
                  <c:v>16058.688939755395</c:v>
                </c:pt>
                <c:pt idx="3102">
                  <c:v>18269.857533010756</c:v>
                </c:pt>
                <c:pt idx="3103">
                  <c:v>19661.681834438023</c:v>
                </c:pt>
                <c:pt idx="3104">
                  <c:v>19854.930263492352</c:v>
                </c:pt>
                <c:pt idx="3105">
                  <c:v>19728.381766582916</c:v>
                </c:pt>
                <c:pt idx="3106">
                  <c:v>19522.556949103717</c:v>
                </c:pt>
                <c:pt idx="3107">
                  <c:v>19181.144386222066</c:v>
                </c:pt>
                <c:pt idx="3108">
                  <c:v>18900.612954078842</c:v>
                </c:pt>
                <c:pt idx="3109">
                  <c:v>18652.089103142338</c:v>
                </c:pt>
                <c:pt idx="3110">
                  <c:v>18401.913048448092</c:v>
                </c:pt>
                <c:pt idx="3111">
                  <c:v>18304.563631855497</c:v>
                </c:pt>
                <c:pt idx="3112">
                  <c:v>18404.639552895704</c:v>
                </c:pt>
                <c:pt idx="3113">
                  <c:v>18545.383745211635</c:v>
                </c:pt>
                <c:pt idx="3114">
                  <c:v>18460.634775880102</c:v>
                </c:pt>
                <c:pt idx="3115">
                  <c:v>18520.186287665972</c:v>
                </c:pt>
                <c:pt idx="3116">
                  <c:v>19116.384872873699</c:v>
                </c:pt>
                <c:pt idx="3117">
                  <c:v>18782.167866030308</c:v>
                </c:pt>
                <c:pt idx="3118">
                  <c:v>17168.033534296403</c:v>
                </c:pt>
                <c:pt idx="3119">
                  <c:v>15404.97451491026</c:v>
                </c:pt>
                <c:pt idx="3120">
                  <c:v>15658.137359142494</c:v>
                </c:pt>
                <c:pt idx="3121">
                  <c:v>15167.825292055786</c:v>
                </c:pt>
                <c:pt idx="3122">
                  <c:v>14998.72685793727</c:v>
                </c:pt>
                <c:pt idx="3123">
                  <c:v>15076.001397988241</c:v>
                </c:pt>
                <c:pt idx="3124">
                  <c:v>15687.121326304066</c:v>
                </c:pt>
                <c:pt idx="3125">
                  <c:v>17303.062493696121</c:v>
                </c:pt>
                <c:pt idx="3126">
                  <c:v>19698.994656818497</c:v>
                </c:pt>
                <c:pt idx="3127">
                  <c:v>21202.878408526551</c:v>
                </c:pt>
                <c:pt idx="3128">
                  <c:v>21401.407611817995</c:v>
                </c:pt>
                <c:pt idx="3129">
                  <c:v>21262.466991565419</c:v>
                </c:pt>
                <c:pt idx="3130">
                  <c:v>21044.528603149465</c:v>
                </c:pt>
                <c:pt idx="3131">
                  <c:v>20681.853858568142</c:v>
                </c:pt>
                <c:pt idx="3132">
                  <c:v>20384.374136938328</c:v>
                </c:pt>
                <c:pt idx="3133">
                  <c:v>20122.686164595594</c:v>
                </c:pt>
                <c:pt idx="3134">
                  <c:v>19857.241354039146</c:v>
                </c:pt>
                <c:pt idx="3135">
                  <c:v>19751.822517352008</c:v>
                </c:pt>
                <c:pt idx="3136">
                  <c:v>19853.50196489806</c:v>
                </c:pt>
                <c:pt idx="3137">
                  <c:v>19998.366280929429</c:v>
                </c:pt>
                <c:pt idx="3138">
                  <c:v>19887.857073871692</c:v>
                </c:pt>
                <c:pt idx="3139">
                  <c:v>19924.661926890898</c:v>
                </c:pt>
                <c:pt idx="3140">
                  <c:v>20559.022433673468</c:v>
                </c:pt>
                <c:pt idx="3141">
                  <c:v>20226.260687181461</c:v>
                </c:pt>
                <c:pt idx="3142">
                  <c:v>18505.287735258924</c:v>
                </c:pt>
                <c:pt idx="3143">
                  <c:v>16607.674119762498</c:v>
                </c:pt>
                <c:pt idx="3144">
                  <c:v>16146.920540208848</c:v>
                </c:pt>
                <c:pt idx="3145">
                  <c:v>15633.704131372704</c:v>
                </c:pt>
                <c:pt idx="3146">
                  <c:v>15451.974604566229</c:v>
                </c:pt>
                <c:pt idx="3147">
                  <c:v>15521.651659574029</c:v>
                </c:pt>
                <c:pt idx="3148">
                  <c:v>16130.764963649803</c:v>
                </c:pt>
                <c:pt idx="3149">
                  <c:v>17749.194697832416</c:v>
                </c:pt>
                <c:pt idx="3150">
                  <c:v>20169.751751098342</c:v>
                </c:pt>
                <c:pt idx="3151">
                  <c:v>21723.735754635294</c:v>
                </c:pt>
                <c:pt idx="3152">
                  <c:v>21970.151351085598</c:v>
                </c:pt>
                <c:pt idx="3153">
                  <c:v>21859.38123226376</c:v>
                </c:pt>
                <c:pt idx="3154">
                  <c:v>21649.120032957082</c:v>
                </c:pt>
                <c:pt idx="3155">
                  <c:v>21282.242824703175</c:v>
                </c:pt>
                <c:pt idx="3156">
                  <c:v>20976.791577505272</c:v>
                </c:pt>
                <c:pt idx="3157">
                  <c:v>20706.797144871343</c:v>
                </c:pt>
                <c:pt idx="3158">
                  <c:v>20432.964918075697</c:v>
                </c:pt>
                <c:pt idx="3159">
                  <c:v>20322.666757467952</c:v>
                </c:pt>
                <c:pt idx="3160">
                  <c:v>20422.552408099415</c:v>
                </c:pt>
                <c:pt idx="3161">
                  <c:v>20568.367331774021</c:v>
                </c:pt>
                <c:pt idx="3162">
                  <c:v>20440.380002904421</c:v>
                </c:pt>
                <c:pt idx="3163">
                  <c:v>20458.834877044857</c:v>
                </c:pt>
                <c:pt idx="3164">
                  <c:v>21109.370416714581</c:v>
                </c:pt>
                <c:pt idx="3165">
                  <c:v>20800.490660134303</c:v>
                </c:pt>
                <c:pt idx="3166">
                  <c:v>19051.974854492426</c:v>
                </c:pt>
                <c:pt idx="3167">
                  <c:v>17105.476937907457</c:v>
                </c:pt>
                <c:pt idx="3168">
                  <c:v>15864.801994794389</c:v>
                </c:pt>
                <c:pt idx="3169">
                  <c:v>15356.103335662447</c:v>
                </c:pt>
                <c:pt idx="3170">
                  <c:v>15172.984937189805</c:v>
                </c:pt>
                <c:pt idx="3171">
                  <c:v>15234.381848180386</c:v>
                </c:pt>
                <c:pt idx="3172">
                  <c:v>15814.467653051603</c:v>
                </c:pt>
                <c:pt idx="3173">
                  <c:v>17359.089133345613</c:v>
                </c:pt>
                <c:pt idx="3174">
                  <c:v>19690.166951706695</c:v>
                </c:pt>
                <c:pt idx="3175">
                  <c:v>21227.609524979252</c:v>
                </c:pt>
                <c:pt idx="3176">
                  <c:v>21520.182675959357</c:v>
                </c:pt>
                <c:pt idx="3177">
                  <c:v>21449.154582751045</c:v>
                </c:pt>
                <c:pt idx="3178">
                  <c:v>21259.432833105067</c:v>
                </c:pt>
                <c:pt idx="3179">
                  <c:v>20906.551182612529</c:v>
                </c:pt>
                <c:pt idx="3180">
                  <c:v>20605.712856730112</c:v>
                </c:pt>
                <c:pt idx="3181">
                  <c:v>20338.249267446681</c:v>
                </c:pt>
                <c:pt idx="3182">
                  <c:v>20066.725169168021</c:v>
                </c:pt>
                <c:pt idx="3183">
                  <c:v>19955.975683952052</c:v>
                </c:pt>
                <c:pt idx="3184">
                  <c:v>20047.513179266702</c:v>
                </c:pt>
                <c:pt idx="3185">
                  <c:v>20187.895216270452</c:v>
                </c:pt>
                <c:pt idx="3186">
                  <c:v>20048.457969732419</c:v>
                </c:pt>
                <c:pt idx="3187">
                  <c:v>20045.713093518345</c:v>
                </c:pt>
                <c:pt idx="3188">
                  <c:v>20677.768268896332</c:v>
                </c:pt>
                <c:pt idx="3189">
                  <c:v>20405.093058921455</c:v>
                </c:pt>
                <c:pt idx="3190">
                  <c:v>18712.979229712641</c:v>
                </c:pt>
                <c:pt idx="3191">
                  <c:v>16809.023871355312</c:v>
                </c:pt>
                <c:pt idx="3192">
                  <c:v>16108.642693620703</c:v>
                </c:pt>
                <c:pt idx="3193">
                  <c:v>15587.347992598401</c:v>
                </c:pt>
                <c:pt idx="3194">
                  <c:v>15396.125332402333</c:v>
                </c:pt>
                <c:pt idx="3195">
                  <c:v>15450.87297624934</c:v>
                </c:pt>
                <c:pt idx="3196">
                  <c:v>16018.724063936028</c:v>
                </c:pt>
                <c:pt idx="3197">
                  <c:v>17531.488795804802</c:v>
                </c:pt>
                <c:pt idx="3198">
                  <c:v>19837.561915397295</c:v>
                </c:pt>
                <c:pt idx="3199">
                  <c:v>21410.518061846076</c:v>
                </c:pt>
                <c:pt idx="3200">
                  <c:v>21770.627254293577</c:v>
                </c:pt>
                <c:pt idx="3201">
                  <c:v>21744.503255458614</c:v>
                </c:pt>
                <c:pt idx="3202">
                  <c:v>21572.187812184169</c:v>
                </c:pt>
                <c:pt idx="3203">
                  <c:v>21222.996119917021</c:v>
                </c:pt>
                <c:pt idx="3204">
                  <c:v>20916.139903826883</c:v>
                </c:pt>
                <c:pt idx="3205">
                  <c:v>20640.444018790909</c:v>
                </c:pt>
                <c:pt idx="3206">
                  <c:v>20363.057917566672</c:v>
                </c:pt>
                <c:pt idx="3207">
                  <c:v>20250.108117766489</c:v>
                </c:pt>
                <c:pt idx="3208">
                  <c:v>20340.268595980859</c:v>
                </c:pt>
                <c:pt idx="3209">
                  <c:v>20484.664151676407</c:v>
                </c:pt>
                <c:pt idx="3210">
                  <c:v>20332.696122423629</c:v>
                </c:pt>
                <c:pt idx="3211">
                  <c:v>20311.514766737688</c:v>
                </c:pt>
                <c:pt idx="3212">
                  <c:v>20944.206861457635</c:v>
                </c:pt>
                <c:pt idx="3213">
                  <c:v>20693.202404011052</c:v>
                </c:pt>
                <c:pt idx="3214">
                  <c:v>18995.259046372201</c:v>
                </c:pt>
                <c:pt idx="3215">
                  <c:v>17067.609698310294</c:v>
                </c:pt>
                <c:pt idx="3216">
                  <c:v>15883.130647216843</c:v>
                </c:pt>
                <c:pt idx="3217">
                  <c:v>15365.288367376048</c:v>
                </c:pt>
                <c:pt idx="3218">
                  <c:v>15172.832032693443</c:v>
                </c:pt>
                <c:pt idx="3219">
                  <c:v>15221.440541343394</c:v>
                </c:pt>
                <c:pt idx="3220">
                  <c:v>15764.884840259059</c:v>
                </c:pt>
                <c:pt idx="3221">
                  <c:v>17214.353369374814</c:v>
                </c:pt>
                <c:pt idx="3222">
                  <c:v>19443.381951549614</c:v>
                </c:pt>
                <c:pt idx="3223">
                  <c:v>21000.159252191974</c:v>
                </c:pt>
                <c:pt idx="3224">
                  <c:v>21398.534584098441</c:v>
                </c:pt>
                <c:pt idx="3225">
                  <c:v>21407.450902757198</c:v>
                </c:pt>
                <c:pt idx="3226">
                  <c:v>21257.97916061963</c:v>
                </c:pt>
                <c:pt idx="3227">
                  <c:v>20926.32996134623</c:v>
                </c:pt>
                <c:pt idx="3228">
                  <c:v>20631.23541018895</c:v>
                </c:pt>
                <c:pt idx="3229">
                  <c:v>20361.763848823426</c:v>
                </c:pt>
                <c:pt idx="3230">
                  <c:v>20090.818422457018</c:v>
                </c:pt>
                <c:pt idx="3231">
                  <c:v>19982.100848923055</c:v>
                </c:pt>
                <c:pt idx="3232">
                  <c:v>20074.360711373396</c:v>
                </c:pt>
                <c:pt idx="3233">
                  <c:v>20228.216408765147</c:v>
                </c:pt>
                <c:pt idx="3234">
                  <c:v>20078.258038453285</c:v>
                </c:pt>
                <c:pt idx="3235">
                  <c:v>20049.336193579409</c:v>
                </c:pt>
                <c:pt idx="3236">
                  <c:v>20665.263893484182</c:v>
                </c:pt>
                <c:pt idx="3237">
                  <c:v>20429.119640674216</c:v>
                </c:pt>
                <c:pt idx="3238">
                  <c:v>18747.256315388786</c:v>
                </c:pt>
                <c:pt idx="3239">
                  <c:v>16836.188431456358</c:v>
                </c:pt>
                <c:pt idx="3240">
                  <c:v>14680.467496772151</c:v>
                </c:pt>
                <c:pt idx="3241">
                  <c:v>14202.595464303773</c:v>
                </c:pt>
                <c:pt idx="3242">
                  <c:v>14024.973630636709</c:v>
                </c:pt>
                <c:pt idx="3243">
                  <c:v>14071.858329287106</c:v>
                </c:pt>
                <c:pt idx="3244">
                  <c:v>14582.9947133981</c:v>
                </c:pt>
                <c:pt idx="3245">
                  <c:v>15948.459359210507</c:v>
                </c:pt>
                <c:pt idx="3246">
                  <c:v>18051.627175430072</c:v>
                </c:pt>
                <c:pt idx="3247">
                  <c:v>19494.368249071911</c:v>
                </c:pt>
                <c:pt idx="3248">
                  <c:v>19833.086631174901</c:v>
                </c:pt>
                <c:pt idx="3249">
                  <c:v>19828.222860742069</c:v>
                </c:pt>
                <c:pt idx="3250">
                  <c:v>19697.949581169945</c:v>
                </c:pt>
                <c:pt idx="3251">
                  <c:v>19403.524670946896</c:v>
                </c:pt>
                <c:pt idx="3252">
                  <c:v>19147.371563639022</c:v>
                </c:pt>
                <c:pt idx="3253">
                  <c:v>18912.400691132461</c:v>
                </c:pt>
                <c:pt idx="3254">
                  <c:v>18668.906909852471</c:v>
                </c:pt>
                <c:pt idx="3255">
                  <c:v>18571.097048245418</c:v>
                </c:pt>
                <c:pt idx="3256">
                  <c:v>18655.964696634925</c:v>
                </c:pt>
                <c:pt idx="3257">
                  <c:v>18806.592927557402</c:v>
                </c:pt>
                <c:pt idx="3258">
                  <c:v>18667.574506217603</c:v>
                </c:pt>
                <c:pt idx="3259">
                  <c:v>18629.081961804732</c:v>
                </c:pt>
                <c:pt idx="3260">
                  <c:v>19184.124525843516</c:v>
                </c:pt>
                <c:pt idx="3261">
                  <c:v>18965.126587658298</c:v>
                </c:pt>
                <c:pt idx="3262">
                  <c:v>17387.796340431498</c:v>
                </c:pt>
                <c:pt idx="3263">
                  <c:v>15598.446867639872</c:v>
                </c:pt>
                <c:pt idx="3264">
                  <c:v>14499.537781181712</c:v>
                </c:pt>
                <c:pt idx="3265">
                  <c:v>14027.511861898814</c:v>
                </c:pt>
                <c:pt idx="3266">
                  <c:v>13850.699790516768</c:v>
                </c:pt>
                <c:pt idx="3267">
                  <c:v>13898.764241978737</c:v>
                </c:pt>
                <c:pt idx="3268">
                  <c:v>14421.399411801634</c:v>
                </c:pt>
                <c:pt idx="3269">
                  <c:v>15820.978127553803</c:v>
                </c:pt>
                <c:pt idx="3270">
                  <c:v>17975.115747287244</c:v>
                </c:pt>
                <c:pt idx="3271">
                  <c:v>19403.984159361869</c:v>
                </c:pt>
                <c:pt idx="3272">
                  <c:v>19679.521887426599</c:v>
                </c:pt>
                <c:pt idx="3273">
                  <c:v>19640.609301986409</c:v>
                </c:pt>
                <c:pt idx="3274">
                  <c:v>19510.582420588384</c:v>
                </c:pt>
                <c:pt idx="3275">
                  <c:v>19227.911706972242</c:v>
                </c:pt>
                <c:pt idx="3276">
                  <c:v>18988.655010755559</c:v>
                </c:pt>
                <c:pt idx="3277">
                  <c:v>18771.855970347249</c:v>
                </c:pt>
                <c:pt idx="3278">
                  <c:v>18538.976466119151</c:v>
                </c:pt>
                <c:pt idx="3279">
                  <c:v>18443.113708399233</c:v>
                </c:pt>
                <c:pt idx="3280">
                  <c:v>18519.943407991515</c:v>
                </c:pt>
                <c:pt idx="3281">
                  <c:v>18665.189579869599</c:v>
                </c:pt>
                <c:pt idx="3282">
                  <c:v>18518.104408349562</c:v>
                </c:pt>
                <c:pt idx="3283">
                  <c:v>18456.57144111997</c:v>
                </c:pt>
                <c:pt idx="3284">
                  <c:v>18983.477677808456</c:v>
                </c:pt>
                <c:pt idx="3285">
                  <c:v>18774.266961615562</c:v>
                </c:pt>
                <c:pt idx="3286">
                  <c:v>17214.330613974616</c:v>
                </c:pt>
                <c:pt idx="3287">
                  <c:v>15434.51421533129</c:v>
                </c:pt>
                <c:pt idx="3288">
                  <c:v>15679.05164449276</c:v>
                </c:pt>
                <c:pt idx="3289">
                  <c:v>15162.015891455667</c:v>
                </c:pt>
                <c:pt idx="3290">
                  <c:v>14963.54199861169</c:v>
                </c:pt>
                <c:pt idx="3291">
                  <c:v>15008.635116515808</c:v>
                </c:pt>
                <c:pt idx="3292">
                  <c:v>15569.474691356394</c:v>
                </c:pt>
                <c:pt idx="3293">
                  <c:v>17078.79374409336</c:v>
                </c:pt>
                <c:pt idx="3294">
                  <c:v>19414.989820568098</c:v>
                </c:pt>
                <c:pt idx="3295">
                  <c:v>20960.776024103761</c:v>
                </c:pt>
                <c:pt idx="3296">
                  <c:v>21250.40034959383</c:v>
                </c:pt>
                <c:pt idx="3297">
                  <c:v>21207.342934552984</c:v>
                </c:pt>
                <c:pt idx="3298">
                  <c:v>21071.835747048306</c:v>
                </c:pt>
                <c:pt idx="3299">
                  <c:v>20772.766098587348</c:v>
                </c:pt>
                <c:pt idx="3300">
                  <c:v>20519.348315869101</c:v>
                </c:pt>
                <c:pt idx="3301">
                  <c:v>20291.112246289642</c:v>
                </c:pt>
                <c:pt idx="3302">
                  <c:v>20043.632943437893</c:v>
                </c:pt>
                <c:pt idx="3303">
                  <c:v>19939.328941758649</c:v>
                </c:pt>
                <c:pt idx="3304">
                  <c:v>20015.401640629309</c:v>
                </c:pt>
                <c:pt idx="3305">
                  <c:v>20164.500091784361</c:v>
                </c:pt>
                <c:pt idx="3306">
                  <c:v>19993.739986012002</c:v>
                </c:pt>
                <c:pt idx="3307">
                  <c:v>19904.748423917361</c:v>
                </c:pt>
                <c:pt idx="3308">
                  <c:v>20456.180736188497</c:v>
                </c:pt>
                <c:pt idx="3309">
                  <c:v>20254.98658187106</c:v>
                </c:pt>
                <c:pt idx="3310">
                  <c:v>18592.894134768092</c:v>
                </c:pt>
                <c:pt idx="3311">
                  <c:v>16675.007244320157</c:v>
                </c:pt>
                <c:pt idx="3312">
                  <c:v>16195.390291938575</c:v>
                </c:pt>
                <c:pt idx="3313">
                  <c:v>15653.115457502725</c:v>
                </c:pt>
                <c:pt idx="3314">
                  <c:v>15440.422244201332</c:v>
                </c:pt>
                <c:pt idx="3315">
                  <c:v>15476.835160871193</c:v>
                </c:pt>
                <c:pt idx="3316">
                  <c:v>16034.145322762453</c:v>
                </c:pt>
                <c:pt idx="3317">
                  <c:v>17542.386766767635</c:v>
                </c:pt>
                <c:pt idx="3318">
                  <c:v>19902.046307843266</c:v>
                </c:pt>
                <c:pt idx="3319">
                  <c:v>21500.606075459607</c:v>
                </c:pt>
                <c:pt idx="3320">
                  <c:v>21843.398014774833</c:v>
                </c:pt>
                <c:pt idx="3321">
                  <c:v>21833.073567506279</c:v>
                </c:pt>
                <c:pt idx="3322">
                  <c:v>21708.687131430859</c:v>
                </c:pt>
                <c:pt idx="3323">
                  <c:v>21407.872041723665</c:v>
                </c:pt>
                <c:pt idx="3324">
                  <c:v>21147.556776784113</c:v>
                </c:pt>
                <c:pt idx="3325">
                  <c:v>20911.418248577731</c:v>
                </c:pt>
                <c:pt idx="3326">
                  <c:v>20655.552057354136</c:v>
                </c:pt>
                <c:pt idx="3327">
                  <c:v>20545.960959469037</c:v>
                </c:pt>
                <c:pt idx="3328">
                  <c:v>20618.858789588299</c:v>
                </c:pt>
                <c:pt idx="3329">
                  <c:v>20768.131567019278</c:v>
                </c:pt>
                <c:pt idx="3330">
                  <c:v>20585.068301069277</c:v>
                </c:pt>
                <c:pt idx="3331">
                  <c:v>20478.804872516099</c:v>
                </c:pt>
                <c:pt idx="3332">
                  <c:v>21035.274526549514</c:v>
                </c:pt>
                <c:pt idx="3333">
                  <c:v>20858.863872112714</c:v>
                </c:pt>
                <c:pt idx="3334">
                  <c:v>19172.200772715572</c:v>
                </c:pt>
                <c:pt idx="3335">
                  <c:v>17203.281935251875</c:v>
                </c:pt>
                <c:pt idx="3336">
                  <c:v>15922.675206914631</c:v>
                </c:pt>
                <c:pt idx="3337">
                  <c:v>15384.429425771857</c:v>
                </c:pt>
                <c:pt idx="3338">
                  <c:v>15170.39826685817</c:v>
                </c:pt>
                <c:pt idx="3339">
                  <c:v>15198.955886992493</c:v>
                </c:pt>
                <c:pt idx="3340">
                  <c:v>15727.57679377734</c:v>
                </c:pt>
                <c:pt idx="3341">
                  <c:v>17162.076242575196</c:v>
                </c:pt>
                <c:pt idx="3342">
                  <c:v>19431.478294372289</c:v>
                </c:pt>
                <c:pt idx="3343">
                  <c:v>21012.488348748459</c:v>
                </c:pt>
                <c:pt idx="3344">
                  <c:v>21402.024349944477</c:v>
                </c:pt>
                <c:pt idx="3345">
                  <c:v>21431.433211474603</c:v>
                </c:pt>
                <c:pt idx="3346">
                  <c:v>21327.198246633856</c:v>
                </c:pt>
                <c:pt idx="3347">
                  <c:v>21040.083696000584</c:v>
                </c:pt>
                <c:pt idx="3348">
                  <c:v>20783.624026911508</c:v>
                </c:pt>
                <c:pt idx="3349">
                  <c:v>20549.075643908156</c:v>
                </c:pt>
                <c:pt idx="3350">
                  <c:v>20294.946563265701</c:v>
                </c:pt>
                <c:pt idx="3351">
                  <c:v>20184.589847920772</c:v>
                </c:pt>
                <c:pt idx="3352">
                  <c:v>20248.97738235713</c:v>
                </c:pt>
                <c:pt idx="3353">
                  <c:v>20391.538592600064</c:v>
                </c:pt>
                <c:pt idx="3354">
                  <c:v>20204.895736717488</c:v>
                </c:pt>
                <c:pt idx="3355">
                  <c:v>20084.623426890812</c:v>
                </c:pt>
                <c:pt idx="3356">
                  <c:v>20615.44028974016</c:v>
                </c:pt>
                <c:pt idx="3357">
                  <c:v>20470.013179826296</c:v>
                </c:pt>
                <c:pt idx="3358">
                  <c:v>18841.433374708577</c:v>
                </c:pt>
                <c:pt idx="3359">
                  <c:v>16915.85775305127</c:v>
                </c:pt>
                <c:pt idx="3360">
                  <c:v>16184.229517262473</c:v>
                </c:pt>
                <c:pt idx="3361">
                  <c:v>15631.679616669309</c:v>
                </c:pt>
                <c:pt idx="3362">
                  <c:v>15408.478847027473</c:v>
                </c:pt>
                <c:pt idx="3363">
                  <c:v>15429.732738383313</c:v>
                </c:pt>
                <c:pt idx="3364">
                  <c:v>15944.973779335116</c:v>
                </c:pt>
                <c:pt idx="3365">
                  <c:v>17344.637765066716</c:v>
                </c:pt>
                <c:pt idx="3366">
                  <c:v>19587.025306947933</c:v>
                </c:pt>
                <c:pt idx="3367">
                  <c:v>21204.616409163948</c:v>
                </c:pt>
                <c:pt idx="3368">
                  <c:v>21665.739230141255</c:v>
                </c:pt>
                <c:pt idx="3369">
                  <c:v>21743.454702452625</c:v>
                </c:pt>
                <c:pt idx="3370">
                  <c:v>21659.060978630416</c:v>
                </c:pt>
                <c:pt idx="3371">
                  <c:v>21377.423462736908</c:v>
                </c:pt>
                <c:pt idx="3372">
                  <c:v>21115.572510210641</c:v>
                </c:pt>
                <c:pt idx="3373">
                  <c:v>20872.860096646255</c:v>
                </c:pt>
                <c:pt idx="3374">
                  <c:v>20612.80375716179</c:v>
                </c:pt>
                <c:pt idx="3375">
                  <c:v>20499.930233483858</c:v>
                </c:pt>
                <c:pt idx="3376">
                  <c:v>20561.955114868935</c:v>
                </c:pt>
                <c:pt idx="3377">
                  <c:v>20707.227676914867</c:v>
                </c:pt>
                <c:pt idx="3378">
                  <c:v>20514.11258578987</c:v>
                </c:pt>
                <c:pt idx="3379">
                  <c:v>20378.757306331456</c:v>
                </c:pt>
                <c:pt idx="3380">
                  <c:v>20900.160579360207</c:v>
                </c:pt>
                <c:pt idx="3381">
                  <c:v>20775.256602601188</c:v>
                </c:pt>
                <c:pt idx="3382">
                  <c:v>19143.834434036296</c:v>
                </c:pt>
                <c:pt idx="3383">
                  <c:v>17193.8084482923</c:v>
                </c:pt>
                <c:pt idx="3384">
                  <c:v>15966.623667408672</c:v>
                </c:pt>
                <c:pt idx="3385">
                  <c:v>15416.990122249827</c:v>
                </c:pt>
                <c:pt idx="3386">
                  <c:v>15192.535500207625</c:v>
                </c:pt>
                <c:pt idx="3387">
                  <c:v>15207.961337017941</c:v>
                </c:pt>
                <c:pt idx="3388">
                  <c:v>15698.948485945133</c:v>
                </c:pt>
                <c:pt idx="3389">
                  <c:v>17034.97715890473</c:v>
                </c:pt>
                <c:pt idx="3390">
                  <c:v>19198.974847219713</c:v>
                </c:pt>
                <c:pt idx="3391">
                  <c:v>20799.293277827852</c:v>
                </c:pt>
                <c:pt idx="3392">
                  <c:v>21299.594515466211</c:v>
                </c:pt>
                <c:pt idx="3393">
                  <c:v>21412.727011382001</c:v>
                </c:pt>
                <c:pt idx="3394">
                  <c:v>21351.118975102298</c:v>
                </c:pt>
                <c:pt idx="3395">
                  <c:v>21086.998838656469</c:v>
                </c:pt>
                <c:pt idx="3396">
                  <c:v>20836.387011709819</c:v>
                </c:pt>
                <c:pt idx="3397">
                  <c:v>20599.148335780144</c:v>
                </c:pt>
                <c:pt idx="3398">
                  <c:v>20345.126853418173</c:v>
                </c:pt>
                <c:pt idx="3399">
                  <c:v>20236.260196131621</c:v>
                </c:pt>
                <c:pt idx="3400">
                  <c:v>20300.247237089898</c:v>
                </c:pt>
                <c:pt idx="3401">
                  <c:v>20453.449645895897</c:v>
                </c:pt>
                <c:pt idx="3402">
                  <c:v>20269.554415071863</c:v>
                </c:pt>
                <c:pt idx="3403">
                  <c:v>20133.327050061314</c:v>
                </c:pt>
                <c:pt idx="3404">
                  <c:v>20631.16743405972</c:v>
                </c:pt>
                <c:pt idx="3405">
                  <c:v>20516.240722754857</c:v>
                </c:pt>
                <c:pt idx="3406">
                  <c:v>18902.598142810421</c:v>
                </c:pt>
                <c:pt idx="3407">
                  <c:v>16969.958928729709</c:v>
                </c:pt>
                <c:pt idx="3408">
                  <c:v>14747.572977550866</c:v>
                </c:pt>
                <c:pt idx="3409">
                  <c:v>14240.143299337418</c:v>
                </c:pt>
                <c:pt idx="3410">
                  <c:v>14032.837049394115</c:v>
                </c:pt>
                <c:pt idx="3411">
                  <c:v>14048.929251801233</c:v>
                </c:pt>
                <c:pt idx="3412">
                  <c:v>14510.515171437821</c:v>
                </c:pt>
                <c:pt idx="3413">
                  <c:v>15767.898163764905</c:v>
                </c:pt>
                <c:pt idx="3414">
                  <c:v>17806.223084913665</c:v>
                </c:pt>
                <c:pt idx="3415">
                  <c:v>19286.674879345592</c:v>
                </c:pt>
                <c:pt idx="3416">
                  <c:v>19720.991315249285</c:v>
                </c:pt>
                <c:pt idx="3417">
                  <c:v>19813.871639249057</c:v>
                </c:pt>
                <c:pt idx="3418">
                  <c:v>19765.866508700536</c:v>
                </c:pt>
                <c:pt idx="3419">
                  <c:v>19534.974106877533</c:v>
                </c:pt>
                <c:pt idx="3420">
                  <c:v>19320.316109528372</c:v>
                </c:pt>
                <c:pt idx="3421">
                  <c:v>19115.154823625984</c:v>
                </c:pt>
                <c:pt idx="3422">
                  <c:v>18887.485337174639</c:v>
                </c:pt>
                <c:pt idx="3423">
                  <c:v>18789.498666234576</c:v>
                </c:pt>
                <c:pt idx="3424">
                  <c:v>18847.746323265033</c:v>
                </c:pt>
                <c:pt idx="3425">
                  <c:v>18996.039709951856</c:v>
                </c:pt>
                <c:pt idx="3426">
                  <c:v>18831.867423957934</c:v>
                </c:pt>
                <c:pt idx="3427">
                  <c:v>18699.406696045946</c:v>
                </c:pt>
                <c:pt idx="3428">
                  <c:v>19137.363703740884</c:v>
                </c:pt>
                <c:pt idx="3429">
                  <c:v>19027.452942019805</c:v>
                </c:pt>
                <c:pt idx="3430">
                  <c:v>17517.443006117159</c:v>
                </c:pt>
                <c:pt idx="3431">
                  <c:v>15711.038219909788</c:v>
                </c:pt>
                <c:pt idx="3432">
                  <c:v>14569.488281087743</c:v>
                </c:pt>
                <c:pt idx="3433">
                  <c:v>14067.731709367657</c:v>
                </c:pt>
                <c:pt idx="3434">
                  <c:v>13861.391473189597</c:v>
                </c:pt>
                <c:pt idx="3435">
                  <c:v>13879.004342032258</c:v>
                </c:pt>
                <c:pt idx="3436">
                  <c:v>14352.166704379766</c:v>
                </c:pt>
                <c:pt idx="3437">
                  <c:v>15643.151578146633</c:v>
                </c:pt>
                <c:pt idx="3438">
                  <c:v>17730.326021360797</c:v>
                </c:pt>
                <c:pt idx="3439">
                  <c:v>19195.073105404845</c:v>
                </c:pt>
                <c:pt idx="3440">
                  <c:v>19566.620953829752</c:v>
                </c:pt>
                <c:pt idx="3441">
                  <c:v>19625.545769792527</c:v>
                </c:pt>
                <c:pt idx="3442">
                  <c:v>19577.571427253421</c:v>
                </c:pt>
                <c:pt idx="3443">
                  <c:v>19358.388515040428</c:v>
                </c:pt>
                <c:pt idx="3444">
                  <c:v>19160.202094464927</c:v>
                </c:pt>
                <c:pt idx="3445">
                  <c:v>18972.615340200151</c:v>
                </c:pt>
                <c:pt idx="3446">
                  <c:v>18755.33589954206</c:v>
                </c:pt>
                <c:pt idx="3447">
                  <c:v>18659.204461596386</c:v>
                </c:pt>
                <c:pt idx="3448">
                  <c:v>18709.437492389778</c:v>
                </c:pt>
                <c:pt idx="3449">
                  <c:v>18850.6981096007</c:v>
                </c:pt>
                <c:pt idx="3450">
                  <c:v>18684.612499663661</c:v>
                </c:pt>
                <c:pt idx="3451">
                  <c:v>18535.552303641503</c:v>
                </c:pt>
                <c:pt idx="3452">
                  <c:v>18939.983909305862</c:v>
                </c:pt>
                <c:pt idx="3453">
                  <c:v>18835.191553297096</c:v>
                </c:pt>
                <c:pt idx="3454">
                  <c:v>17344.378422872287</c:v>
                </c:pt>
                <c:pt idx="3455">
                  <c:v>15549.061778803018</c:v>
                </c:pt>
                <c:pt idx="3456">
                  <c:v>14636.277739689307</c:v>
                </c:pt>
                <c:pt idx="3457">
                  <c:v>14125.672392383265</c:v>
                </c:pt>
                <c:pt idx="3458">
                  <c:v>13911.494901475417</c:v>
                </c:pt>
                <c:pt idx="3459">
                  <c:v>13922.798721672152</c:v>
                </c:pt>
                <c:pt idx="3460">
                  <c:v>14393.585833718118</c:v>
                </c:pt>
                <c:pt idx="3461">
                  <c:v>15684.768019477386</c:v>
                </c:pt>
                <c:pt idx="3462">
                  <c:v>17784.569014898818</c:v>
                </c:pt>
                <c:pt idx="3463">
                  <c:v>19254.968336935515</c:v>
                </c:pt>
                <c:pt idx="3464">
                  <c:v>19621.927694493632</c:v>
                </c:pt>
                <c:pt idx="3465">
                  <c:v>19681.409504134353</c:v>
                </c:pt>
                <c:pt idx="3466">
                  <c:v>19638.670751464815</c:v>
                </c:pt>
                <c:pt idx="3467">
                  <c:v>19425.321386440912</c:v>
                </c:pt>
                <c:pt idx="3468">
                  <c:v>19231.246062650869</c:v>
                </c:pt>
                <c:pt idx="3469">
                  <c:v>19048.346513526922</c:v>
                </c:pt>
                <c:pt idx="3470">
                  <c:v>18834.131737330419</c:v>
                </c:pt>
                <c:pt idx="3471">
                  <c:v>18736.926046338696</c:v>
                </c:pt>
                <c:pt idx="3472">
                  <c:v>18780.668067629507</c:v>
                </c:pt>
                <c:pt idx="3473">
                  <c:v>18913.401242115317</c:v>
                </c:pt>
                <c:pt idx="3474">
                  <c:v>18741.358089724767</c:v>
                </c:pt>
                <c:pt idx="3475">
                  <c:v>18576.170524480051</c:v>
                </c:pt>
                <c:pt idx="3476">
                  <c:v>18958.99673472697</c:v>
                </c:pt>
                <c:pt idx="3477">
                  <c:v>18873.477528736112</c:v>
                </c:pt>
                <c:pt idx="3478">
                  <c:v>17401.463655583302</c:v>
                </c:pt>
                <c:pt idx="3479">
                  <c:v>15605.781588528458</c:v>
                </c:pt>
                <c:pt idx="3480">
                  <c:v>16330.936243565477</c:v>
                </c:pt>
                <c:pt idx="3481">
                  <c:v>15752.435977367544</c:v>
                </c:pt>
                <c:pt idx="3482">
                  <c:v>15505.559792593207</c:v>
                </c:pt>
                <c:pt idx="3483">
                  <c:v>15507.945309994084</c:v>
                </c:pt>
                <c:pt idx="3484">
                  <c:v>16010.603611172815</c:v>
                </c:pt>
                <c:pt idx="3485">
                  <c:v>17398.339693539296</c:v>
                </c:pt>
                <c:pt idx="3486">
                  <c:v>19684.09492067972</c:v>
                </c:pt>
                <c:pt idx="3487">
                  <c:v>21324.887672651475</c:v>
                </c:pt>
                <c:pt idx="3488">
                  <c:v>21779.830707219742</c:v>
                </c:pt>
                <c:pt idx="3489">
                  <c:v>21881.906805525367</c:v>
                </c:pt>
                <c:pt idx="3490">
                  <c:v>21850.752986639218</c:v>
                </c:pt>
                <c:pt idx="3491">
                  <c:v>21621.681560491106</c:v>
                </c:pt>
                <c:pt idx="3492">
                  <c:v>21406.757646131562</c:v>
                </c:pt>
                <c:pt idx="3493">
                  <c:v>21202.120148385882</c:v>
                </c:pt>
                <c:pt idx="3494">
                  <c:v>20962.936642405355</c:v>
                </c:pt>
                <c:pt idx="3495">
                  <c:v>20852.613703875337</c:v>
                </c:pt>
                <c:pt idx="3496">
                  <c:v>20895.537168293151</c:v>
                </c:pt>
                <c:pt idx="3497">
                  <c:v>21036.847240071846</c:v>
                </c:pt>
                <c:pt idx="3498">
                  <c:v>20844.204003585597</c:v>
                </c:pt>
                <c:pt idx="3499">
                  <c:v>20651.349267618421</c:v>
                </c:pt>
                <c:pt idx="3500">
                  <c:v>21058.439314984076</c:v>
                </c:pt>
                <c:pt idx="3501">
                  <c:v>20990.685702206145</c:v>
                </c:pt>
                <c:pt idx="3502">
                  <c:v>19381.180117630443</c:v>
                </c:pt>
                <c:pt idx="3503">
                  <c:v>17391.314850315692</c:v>
                </c:pt>
                <c:pt idx="3504">
                  <c:v>16065.61553358094</c:v>
                </c:pt>
                <c:pt idx="3505">
                  <c:v>15490.828773500089</c:v>
                </c:pt>
                <c:pt idx="3506">
                  <c:v>15242.807379497552</c:v>
                </c:pt>
                <c:pt idx="3507">
                  <c:v>15237.826924447723</c:v>
                </c:pt>
                <c:pt idx="3508">
                  <c:v>15712.379473536064</c:v>
                </c:pt>
                <c:pt idx="3509">
                  <c:v>17027.105657146931</c:v>
                </c:pt>
                <c:pt idx="3510">
                  <c:v>19221.513179524762</c:v>
                </c:pt>
                <c:pt idx="3511">
                  <c:v>20843.383370311152</c:v>
                </c:pt>
                <c:pt idx="3512">
                  <c:v>21345.408509352717</c:v>
                </c:pt>
                <c:pt idx="3513">
                  <c:v>21487.035967036598</c:v>
                </c:pt>
                <c:pt idx="3514">
                  <c:v>21475.474388348757</c:v>
                </c:pt>
                <c:pt idx="3515">
                  <c:v>21259.696415189024</c:v>
                </c:pt>
                <c:pt idx="3516">
                  <c:v>21047.974400782361</c:v>
                </c:pt>
                <c:pt idx="3517">
                  <c:v>20844.153604725831</c:v>
                </c:pt>
                <c:pt idx="3518">
                  <c:v>20606.412394544102</c:v>
                </c:pt>
                <c:pt idx="3519">
                  <c:v>20495.302989614225</c:v>
                </c:pt>
                <c:pt idx="3520">
                  <c:v>20530.093075255805</c:v>
                </c:pt>
                <c:pt idx="3521">
                  <c:v>20662.830856049015</c:v>
                </c:pt>
                <c:pt idx="3522">
                  <c:v>20472.265294396126</c:v>
                </c:pt>
                <c:pt idx="3523">
                  <c:v>20272.288145443159</c:v>
                </c:pt>
                <c:pt idx="3524">
                  <c:v>20649.893820370817</c:v>
                </c:pt>
                <c:pt idx="3525">
                  <c:v>20607.623914691088</c:v>
                </c:pt>
                <c:pt idx="3526">
                  <c:v>19056.531977888695</c:v>
                </c:pt>
                <c:pt idx="3527">
                  <c:v>17110.639810034816</c:v>
                </c:pt>
                <c:pt idx="3528">
                  <c:v>16344.125589201582</c:v>
                </c:pt>
                <c:pt idx="3529">
                  <c:v>15753.319674664552</c:v>
                </c:pt>
                <c:pt idx="3530">
                  <c:v>15495.103816886614</c:v>
                </c:pt>
                <c:pt idx="3531">
                  <c:v>15482.178232058393</c:v>
                </c:pt>
                <c:pt idx="3532">
                  <c:v>15942.291757663284</c:v>
                </c:pt>
                <c:pt idx="3533">
                  <c:v>17219.356709370812</c:v>
                </c:pt>
                <c:pt idx="3534">
                  <c:v>19383.751548617569</c:v>
                </c:pt>
                <c:pt idx="3535">
                  <c:v>21042.6940644555</c:v>
                </c:pt>
                <c:pt idx="3536">
                  <c:v>21620.629077858608</c:v>
                </c:pt>
                <c:pt idx="3537">
                  <c:v>21814.225760886642</c:v>
                </c:pt>
                <c:pt idx="3538">
                  <c:v>21825.062428591544</c:v>
                </c:pt>
                <c:pt idx="3539">
                  <c:v>21616.686930334556</c:v>
                </c:pt>
                <c:pt idx="3540">
                  <c:v>21400.374640682898</c:v>
                </c:pt>
                <c:pt idx="3541">
                  <c:v>21188.61148756235</c:v>
                </c:pt>
                <c:pt idx="3542">
                  <c:v>20945.165148785316</c:v>
                </c:pt>
                <c:pt idx="3543">
                  <c:v>20831.509464820956</c:v>
                </c:pt>
                <c:pt idx="3544">
                  <c:v>20863.429430873857</c:v>
                </c:pt>
                <c:pt idx="3545">
                  <c:v>20996.694140787156</c:v>
                </c:pt>
                <c:pt idx="3546">
                  <c:v>20804.844601792935</c:v>
                </c:pt>
                <c:pt idx="3547">
                  <c:v>20593.835536817103</c:v>
                </c:pt>
                <c:pt idx="3548">
                  <c:v>20953.576047809853</c:v>
                </c:pt>
                <c:pt idx="3549">
                  <c:v>20929.729582387456</c:v>
                </c:pt>
                <c:pt idx="3550">
                  <c:v>19378.020150615117</c:v>
                </c:pt>
                <c:pt idx="3551">
                  <c:v>17406.956778478852</c:v>
                </c:pt>
                <c:pt idx="3552">
                  <c:v>16131.667067468941</c:v>
                </c:pt>
                <c:pt idx="3553">
                  <c:v>15543.471063535508</c:v>
                </c:pt>
                <c:pt idx="3554">
                  <c:v>15284.147661639448</c:v>
                </c:pt>
                <c:pt idx="3555">
                  <c:v>15265.78276457327</c:v>
                </c:pt>
                <c:pt idx="3556">
                  <c:v>15702.052308676108</c:v>
                </c:pt>
                <c:pt idx="3557">
                  <c:v>16915.838617547208</c:v>
                </c:pt>
                <c:pt idx="3558">
                  <c:v>19000.162396849097</c:v>
                </c:pt>
                <c:pt idx="3559">
                  <c:v>20640.313264776527</c:v>
                </c:pt>
                <c:pt idx="3560">
                  <c:v>21257.990485851569</c:v>
                </c:pt>
                <c:pt idx="3561">
                  <c:v>21487.125518695255</c:v>
                </c:pt>
                <c:pt idx="3562">
                  <c:v>21520.469080815194</c:v>
                </c:pt>
                <c:pt idx="3563">
                  <c:v>21329.460332174989</c:v>
                </c:pt>
                <c:pt idx="3564">
                  <c:v>21123.977101599128</c:v>
                </c:pt>
                <c:pt idx="3565">
                  <c:v>20917.132468642332</c:v>
                </c:pt>
                <c:pt idx="3566">
                  <c:v>20679.615796318696</c:v>
                </c:pt>
                <c:pt idx="3567">
                  <c:v>20570.067169126258</c:v>
                </c:pt>
                <c:pt idx="3568">
                  <c:v>20604.42611502036</c:v>
                </c:pt>
                <c:pt idx="3569">
                  <c:v>20743.723705421362</c:v>
                </c:pt>
                <c:pt idx="3570">
                  <c:v>20566.079048273656</c:v>
                </c:pt>
                <c:pt idx="3571">
                  <c:v>20360.515385915594</c:v>
                </c:pt>
                <c:pt idx="3572">
                  <c:v>20693.28488081097</c:v>
                </c:pt>
                <c:pt idx="3573">
                  <c:v>20674.233884448109</c:v>
                </c:pt>
                <c:pt idx="3574">
                  <c:v>19140.587111822457</c:v>
                </c:pt>
                <c:pt idx="3575">
                  <c:v>17187.610592126126</c:v>
                </c:pt>
                <c:pt idx="3576">
                  <c:v>14891.036265229097</c:v>
                </c:pt>
                <c:pt idx="3577">
                  <c:v>14347.928218579556</c:v>
                </c:pt>
                <c:pt idx="3578">
                  <c:v>14108.450539248301</c:v>
                </c:pt>
                <c:pt idx="3579">
                  <c:v>14093.341732141072</c:v>
                </c:pt>
                <c:pt idx="3580">
                  <c:v>14503.758328260727</c:v>
                </c:pt>
                <c:pt idx="3581">
                  <c:v>15646.107712391196</c:v>
                </c:pt>
                <c:pt idx="3582">
                  <c:v>17606.328568269302</c:v>
                </c:pt>
                <c:pt idx="3583">
                  <c:v>19120.856541445461</c:v>
                </c:pt>
                <c:pt idx="3584">
                  <c:v>19664.597357761366</c:v>
                </c:pt>
                <c:pt idx="3585">
                  <c:v>19865.687176620107</c:v>
                </c:pt>
                <c:pt idx="3586">
                  <c:v>19906.116727416349</c:v>
                </c:pt>
                <c:pt idx="3587">
                  <c:v>19743.622871091895</c:v>
                </c:pt>
                <c:pt idx="3588">
                  <c:v>19571.032081956619</c:v>
                </c:pt>
                <c:pt idx="3589">
                  <c:v>19394.048746191995</c:v>
                </c:pt>
                <c:pt idx="3590">
                  <c:v>19182.013157165202</c:v>
                </c:pt>
                <c:pt idx="3591">
                  <c:v>19083.644606977567</c:v>
                </c:pt>
                <c:pt idx="3592">
                  <c:v>19114.665256181692</c:v>
                </c:pt>
                <c:pt idx="3593">
                  <c:v>19248.0646520031</c:v>
                </c:pt>
                <c:pt idx="3594">
                  <c:v>19094.171185911167</c:v>
                </c:pt>
                <c:pt idx="3595">
                  <c:v>18902.718284779301</c:v>
                </c:pt>
                <c:pt idx="3596">
                  <c:v>19183.293134200714</c:v>
                </c:pt>
                <c:pt idx="3597">
                  <c:v>19158.273093012431</c:v>
                </c:pt>
                <c:pt idx="3598">
                  <c:v>17724.730675791674</c:v>
                </c:pt>
                <c:pt idx="3599">
                  <c:v>15901.987120012522</c:v>
                </c:pt>
                <c:pt idx="3600">
                  <c:v>14714.768718163828</c:v>
                </c:pt>
                <c:pt idx="3601">
                  <c:v>14177.395867630225</c:v>
                </c:pt>
                <c:pt idx="3602">
                  <c:v>13939.213263548336</c:v>
                </c:pt>
                <c:pt idx="3603">
                  <c:v>13926.079002983306</c:v>
                </c:pt>
                <c:pt idx="3604">
                  <c:v>14348.546321593309</c:v>
                </c:pt>
                <c:pt idx="3605">
                  <c:v>15525.044658993114</c:v>
                </c:pt>
                <c:pt idx="3606">
                  <c:v>17532.271859052627</c:v>
                </c:pt>
                <c:pt idx="3607">
                  <c:v>19029.070004203524</c:v>
                </c:pt>
                <c:pt idx="3608">
                  <c:v>19509.852694321151</c:v>
                </c:pt>
                <c:pt idx="3609">
                  <c:v>19676.591060680032</c:v>
                </c:pt>
                <c:pt idx="3610">
                  <c:v>19716.478353051218</c:v>
                </c:pt>
                <c:pt idx="3611">
                  <c:v>19565.396350908337</c:v>
                </c:pt>
                <c:pt idx="3612">
                  <c:v>19408.903325688429</c:v>
                </c:pt>
                <c:pt idx="3613">
                  <c:v>19249.062861323629</c:v>
                </c:pt>
                <c:pt idx="3614">
                  <c:v>19047.443159052829</c:v>
                </c:pt>
                <c:pt idx="3615">
                  <c:v>18951.146171780685</c:v>
                </c:pt>
                <c:pt idx="3616">
                  <c:v>18974.796471757119</c:v>
                </c:pt>
                <c:pt idx="3617">
                  <c:v>19099.447631885498</c:v>
                </c:pt>
                <c:pt idx="3618">
                  <c:v>18947.497629847232</c:v>
                </c:pt>
                <c:pt idx="3619">
                  <c:v>18744.965792093109</c:v>
                </c:pt>
                <c:pt idx="3620">
                  <c:v>18990.124271040968</c:v>
                </c:pt>
                <c:pt idx="3621">
                  <c:v>18965.352927131749</c:v>
                </c:pt>
                <c:pt idx="3622">
                  <c:v>17551.1692466071</c:v>
                </c:pt>
                <c:pt idx="3623">
                  <c:v>15740.749008155159</c:v>
                </c:pt>
                <c:pt idx="3624">
                  <c:v>15971.062988778143</c:v>
                </c:pt>
                <c:pt idx="3625">
                  <c:v>15380.505777423807</c:v>
                </c:pt>
                <c:pt idx="3626">
                  <c:v>15114.572103694763</c:v>
                </c:pt>
                <c:pt idx="3627">
                  <c:v>15093.53266130353</c:v>
                </c:pt>
                <c:pt idx="3628">
                  <c:v>15546.984076939854</c:v>
                </c:pt>
                <c:pt idx="3629">
                  <c:v>16816.765327129298</c:v>
                </c:pt>
                <c:pt idx="3630">
                  <c:v>18995.234155645019</c:v>
                </c:pt>
                <c:pt idx="3631">
                  <c:v>20616.575580363995</c:v>
                </c:pt>
                <c:pt idx="3632">
                  <c:v>21132.647439192122</c:v>
                </c:pt>
                <c:pt idx="3633">
                  <c:v>21314.786019227999</c:v>
                </c:pt>
                <c:pt idx="3634">
                  <c:v>21364.38406561712</c:v>
                </c:pt>
                <c:pt idx="3635">
                  <c:v>21208.298232604844</c:v>
                </c:pt>
                <c:pt idx="3636">
                  <c:v>21044.004471966098</c:v>
                </c:pt>
                <c:pt idx="3637">
                  <c:v>20876.433372783522</c:v>
                </c:pt>
                <c:pt idx="3638">
                  <c:v>20662.285995916125</c:v>
                </c:pt>
                <c:pt idx="3639">
                  <c:v>20557.377227928082</c:v>
                </c:pt>
                <c:pt idx="3640">
                  <c:v>20576.256521924639</c:v>
                </c:pt>
                <c:pt idx="3641">
                  <c:v>20699.614569096197</c:v>
                </c:pt>
                <c:pt idx="3642">
                  <c:v>20533.061507448696</c:v>
                </c:pt>
                <c:pt idx="3643">
                  <c:v>20301.664757096642</c:v>
                </c:pt>
                <c:pt idx="3644">
                  <c:v>20538.917344186855</c:v>
                </c:pt>
                <c:pt idx="3645">
                  <c:v>20529.133049064716</c:v>
                </c:pt>
                <c:pt idx="3646">
                  <c:v>19023.057863797279</c:v>
                </c:pt>
                <c:pt idx="3647">
                  <c:v>17068.044562632258</c:v>
                </c:pt>
                <c:pt idx="3648">
                  <c:v>16544.086475293967</c:v>
                </c:pt>
                <c:pt idx="3649">
                  <c:v>15923.214163349119</c:v>
                </c:pt>
                <c:pt idx="3650">
                  <c:v>15639.795917385029</c:v>
                </c:pt>
                <c:pt idx="3651">
                  <c:v>15607.827167550169</c:v>
                </c:pt>
                <c:pt idx="3652">
                  <c:v>16054.682598160756</c:v>
                </c:pt>
                <c:pt idx="3653">
                  <c:v>17316.005854611081</c:v>
                </c:pt>
                <c:pt idx="3654">
                  <c:v>19511.87282194299</c:v>
                </c:pt>
                <c:pt idx="3655">
                  <c:v>21189.576369855662</c:v>
                </c:pt>
                <c:pt idx="3656">
                  <c:v>21771.047505943181</c:v>
                </c:pt>
                <c:pt idx="3657">
                  <c:v>21996.566276209811</c:v>
                </c:pt>
                <c:pt idx="3658">
                  <c:v>22065.05641087527</c:v>
                </c:pt>
                <c:pt idx="3659">
                  <c:v>21912.961897623325</c:v>
                </c:pt>
                <c:pt idx="3660">
                  <c:v>21744.609226504068</c:v>
                </c:pt>
                <c:pt idx="3661">
                  <c:v>21570.438873246119</c:v>
                </c:pt>
                <c:pt idx="3662">
                  <c:v>21348.794720940605</c:v>
                </c:pt>
                <c:pt idx="3663">
                  <c:v>21238.605716473361</c:v>
                </c:pt>
                <c:pt idx="3664">
                  <c:v>21252.815024158233</c:v>
                </c:pt>
                <c:pt idx="3665">
                  <c:v>21371.735484859844</c:v>
                </c:pt>
                <c:pt idx="3666">
                  <c:v>21202.303029134142</c:v>
                </c:pt>
                <c:pt idx="3667">
                  <c:v>20958.991929876669</c:v>
                </c:pt>
                <c:pt idx="3668">
                  <c:v>21181.325061497097</c:v>
                </c:pt>
                <c:pt idx="3669">
                  <c:v>21194.654646190331</c:v>
                </c:pt>
                <c:pt idx="3670">
                  <c:v>19668.44981159706</c:v>
                </c:pt>
                <c:pt idx="3671">
                  <c:v>17658.284968252221</c:v>
                </c:pt>
                <c:pt idx="3672">
                  <c:v>16283.098835063005</c:v>
                </c:pt>
                <c:pt idx="3673">
                  <c:v>15665.977771184385</c:v>
                </c:pt>
                <c:pt idx="3674">
                  <c:v>15381.807102520566</c:v>
                </c:pt>
                <c:pt idx="3675">
                  <c:v>15343.049425842288</c:v>
                </c:pt>
                <c:pt idx="3676">
                  <c:v>15762.703221534804</c:v>
                </c:pt>
                <c:pt idx="3677">
                  <c:v>16952.646163703521</c:v>
                </c:pt>
                <c:pt idx="3678">
                  <c:v>19056.115933727251</c:v>
                </c:pt>
                <c:pt idx="3679">
                  <c:v>20713.252445761518</c:v>
                </c:pt>
                <c:pt idx="3680">
                  <c:v>21341.501273568196</c:v>
                </c:pt>
                <c:pt idx="3681">
                  <c:v>21605.887154266507</c:v>
                </c:pt>
                <c:pt idx="3682">
                  <c:v>21693.037476709957</c:v>
                </c:pt>
                <c:pt idx="3683">
                  <c:v>21553.573024328387</c:v>
                </c:pt>
                <c:pt idx="3684">
                  <c:v>21387.860397433447</c:v>
                </c:pt>
                <c:pt idx="3685">
                  <c:v>21213.970015050661</c:v>
                </c:pt>
                <c:pt idx="3686">
                  <c:v>20993.783584640965</c:v>
                </c:pt>
                <c:pt idx="3687">
                  <c:v>20883.14479038979</c:v>
                </c:pt>
                <c:pt idx="3688">
                  <c:v>20890.28691608712</c:v>
                </c:pt>
                <c:pt idx="3689">
                  <c:v>20999.057156015617</c:v>
                </c:pt>
                <c:pt idx="3690">
                  <c:v>20834.627071167317</c:v>
                </c:pt>
                <c:pt idx="3691">
                  <c:v>20589.432957732042</c:v>
                </c:pt>
                <c:pt idx="3692">
                  <c:v>20782.359843775692</c:v>
                </c:pt>
                <c:pt idx="3693">
                  <c:v>20815.799742081512</c:v>
                </c:pt>
                <c:pt idx="3694">
                  <c:v>19346.6809828935</c:v>
                </c:pt>
                <c:pt idx="3695">
                  <c:v>17380.989869126959</c:v>
                </c:pt>
                <c:pt idx="3696">
                  <c:v>16576.490523020999</c:v>
                </c:pt>
                <c:pt idx="3697">
                  <c:v>15941.839180801826</c:v>
                </c:pt>
                <c:pt idx="3698">
                  <c:v>15646.596446896219</c:v>
                </c:pt>
                <c:pt idx="3699">
                  <c:v>15599.320346006392</c:v>
                </c:pt>
                <c:pt idx="3700">
                  <c:v>16003.700263310016</c:v>
                </c:pt>
                <c:pt idx="3701">
                  <c:v>17153.738463128069</c:v>
                </c:pt>
                <c:pt idx="3702">
                  <c:v>19223.486928177095</c:v>
                </c:pt>
                <c:pt idx="3703">
                  <c:v>20917.612315056082</c:v>
                </c:pt>
                <c:pt idx="3704">
                  <c:v>21625.872716438316</c:v>
                </c:pt>
                <c:pt idx="3705">
                  <c:v>21945.763542586916</c:v>
                </c:pt>
                <c:pt idx="3706">
                  <c:v>22057.722917733558</c:v>
                </c:pt>
                <c:pt idx="3707">
                  <c:v>21927.543288315712</c:v>
                </c:pt>
                <c:pt idx="3708">
                  <c:v>21758.216172500146</c:v>
                </c:pt>
                <c:pt idx="3709">
                  <c:v>21576.855788484314</c:v>
                </c:pt>
                <c:pt idx="3710">
                  <c:v>21351.573673786857</c:v>
                </c:pt>
                <c:pt idx="3711">
                  <c:v>21238.780918145272</c:v>
                </c:pt>
                <c:pt idx="3712">
                  <c:v>21243.305532326955</c:v>
                </c:pt>
                <c:pt idx="3713">
                  <c:v>21350.314001886596</c:v>
                </c:pt>
                <c:pt idx="3714">
                  <c:v>21188.024260402162</c:v>
                </c:pt>
                <c:pt idx="3715">
                  <c:v>20935.204379289946</c:v>
                </c:pt>
                <c:pt idx="3716">
                  <c:v>21104.607207092518</c:v>
                </c:pt>
                <c:pt idx="3717">
                  <c:v>21153.655407389037</c:v>
                </c:pt>
                <c:pt idx="3718">
                  <c:v>19684.773181938835</c:v>
                </c:pt>
                <c:pt idx="3719">
                  <c:v>17693.243429060629</c:v>
                </c:pt>
                <c:pt idx="3720">
                  <c:v>16365.389566518606</c:v>
                </c:pt>
                <c:pt idx="3721">
                  <c:v>15733.447220496359</c:v>
                </c:pt>
                <c:pt idx="3722">
                  <c:v>15437.472488710118</c:v>
                </c:pt>
                <c:pt idx="3723">
                  <c:v>15385.249585580272</c:v>
                </c:pt>
                <c:pt idx="3724">
                  <c:v>15766.532285739459</c:v>
                </c:pt>
                <c:pt idx="3725">
                  <c:v>16854.594726000076</c:v>
                </c:pt>
                <c:pt idx="3726">
                  <c:v>18842.655961827695</c:v>
                </c:pt>
                <c:pt idx="3727">
                  <c:v>20516.146704262126</c:v>
                </c:pt>
                <c:pt idx="3728">
                  <c:v>21263.930372182116</c:v>
                </c:pt>
                <c:pt idx="3729">
                  <c:v>21618.882569972018</c:v>
                </c:pt>
                <c:pt idx="3730">
                  <c:v>21752.634070489727</c:v>
                </c:pt>
                <c:pt idx="3731">
                  <c:v>21639.382367742357</c:v>
                </c:pt>
                <c:pt idx="3732">
                  <c:v>21480.561599276363</c:v>
                </c:pt>
                <c:pt idx="3733">
                  <c:v>21303.802492383751</c:v>
                </c:pt>
                <c:pt idx="3734">
                  <c:v>21084.668291698301</c:v>
                </c:pt>
                <c:pt idx="3735">
                  <c:v>20976.459360495879</c:v>
                </c:pt>
                <c:pt idx="3736">
                  <c:v>20984.626245984597</c:v>
                </c:pt>
                <c:pt idx="3737">
                  <c:v>21096.229516968324</c:v>
                </c:pt>
                <c:pt idx="3738">
                  <c:v>20950.429409910117</c:v>
                </c:pt>
                <c:pt idx="3739">
                  <c:v>20707.594399576916</c:v>
                </c:pt>
                <c:pt idx="3740">
                  <c:v>20850.533578577499</c:v>
                </c:pt>
                <c:pt idx="3741">
                  <c:v>20899.287410131241</c:v>
                </c:pt>
                <c:pt idx="3742">
                  <c:v>19447.053143047786</c:v>
                </c:pt>
                <c:pt idx="3743">
                  <c:v>17474.2512732635</c:v>
                </c:pt>
                <c:pt idx="3744">
                  <c:v>15098.021363378502</c:v>
                </c:pt>
                <c:pt idx="3745">
                  <c:v>14514.746676140148</c:v>
                </c:pt>
                <c:pt idx="3746">
                  <c:v>14241.667519211131</c:v>
                </c:pt>
                <c:pt idx="3747">
                  <c:v>14195.463142535778</c:v>
                </c:pt>
                <c:pt idx="3748">
                  <c:v>14554.995329766758</c:v>
                </c:pt>
                <c:pt idx="3749">
                  <c:v>15580.498793318897</c:v>
                </c:pt>
                <c:pt idx="3750">
                  <c:v>17447.908595608067</c:v>
                </c:pt>
                <c:pt idx="3751">
                  <c:v>18990.441364158829</c:v>
                </c:pt>
                <c:pt idx="3752">
                  <c:v>19654.571091198501</c:v>
                </c:pt>
                <c:pt idx="3753">
                  <c:v>19972.234600279156</c:v>
                </c:pt>
                <c:pt idx="3754">
                  <c:v>20105.576039785617</c:v>
                </c:pt>
                <c:pt idx="3755">
                  <c:v>20015.357587530947</c:v>
                </c:pt>
                <c:pt idx="3756">
                  <c:v>19886.216636618559</c:v>
                </c:pt>
                <c:pt idx="3757">
                  <c:v>19737.251215603308</c:v>
                </c:pt>
                <c:pt idx="3758">
                  <c:v>19542.82182949048</c:v>
                </c:pt>
                <c:pt idx="3759">
                  <c:v>19446.276450538917</c:v>
                </c:pt>
                <c:pt idx="3760">
                  <c:v>19454.014350242607</c:v>
                </c:pt>
                <c:pt idx="3761">
                  <c:v>19560.219006920812</c:v>
                </c:pt>
                <c:pt idx="3762">
                  <c:v>19437.91937915864</c:v>
                </c:pt>
                <c:pt idx="3763">
                  <c:v>19215.718072792723</c:v>
                </c:pt>
                <c:pt idx="3764">
                  <c:v>19319.822734638732</c:v>
                </c:pt>
                <c:pt idx="3765">
                  <c:v>19353.435624124642</c:v>
                </c:pt>
                <c:pt idx="3766">
                  <c:v>17995.610597755607</c:v>
                </c:pt>
                <c:pt idx="3767">
                  <c:v>16156.564446266317</c:v>
                </c:pt>
                <c:pt idx="3768">
                  <c:v>14921.669862400409</c:v>
                </c:pt>
                <c:pt idx="3769">
                  <c:v>14344.558871736066</c:v>
                </c:pt>
                <c:pt idx="3770">
                  <c:v>14073.317462712361</c:v>
                </c:pt>
                <c:pt idx="3771">
                  <c:v>14029.661322045828</c:v>
                </c:pt>
                <c:pt idx="3772">
                  <c:v>14402.143610692448</c:v>
                </c:pt>
                <c:pt idx="3773">
                  <c:v>15463.535618635135</c:v>
                </c:pt>
                <c:pt idx="3774">
                  <c:v>17376.710221788417</c:v>
                </c:pt>
                <c:pt idx="3775">
                  <c:v>18899.41882000996</c:v>
                </c:pt>
                <c:pt idx="3776">
                  <c:v>19499.498659295074</c:v>
                </c:pt>
                <c:pt idx="3777">
                  <c:v>19781.686528708055</c:v>
                </c:pt>
                <c:pt idx="3778">
                  <c:v>19913.394835333376</c:v>
                </c:pt>
                <c:pt idx="3779">
                  <c:v>19833.925527549716</c:v>
                </c:pt>
                <c:pt idx="3780">
                  <c:v>19720.529611057256</c:v>
                </c:pt>
                <c:pt idx="3781">
                  <c:v>19588.470031186644</c:v>
                </c:pt>
                <c:pt idx="3782">
                  <c:v>19404.735454831822</c:v>
                </c:pt>
                <c:pt idx="3783">
                  <c:v>19310.789267720917</c:v>
                </c:pt>
                <c:pt idx="3784">
                  <c:v>19312.456218939496</c:v>
                </c:pt>
                <c:pt idx="3785">
                  <c:v>19408.838228078534</c:v>
                </c:pt>
                <c:pt idx="3786">
                  <c:v>19289.747263391117</c:v>
                </c:pt>
                <c:pt idx="3787">
                  <c:v>19060.053372979652</c:v>
                </c:pt>
                <c:pt idx="3788">
                  <c:v>19130.611640031686</c:v>
                </c:pt>
                <c:pt idx="3789">
                  <c:v>19159.79532299226</c:v>
                </c:pt>
                <c:pt idx="3790">
                  <c:v>17819.713439351912</c:v>
                </c:pt>
                <c:pt idx="3791">
                  <c:v>15993.955271277122</c:v>
                </c:pt>
                <c:pt idx="3792">
                  <c:v>16217.94770734433</c:v>
                </c:pt>
                <c:pt idx="3793">
                  <c:v>15583.450676774923</c:v>
                </c:pt>
                <c:pt idx="3794">
                  <c:v>15281.443100334012</c:v>
                </c:pt>
                <c:pt idx="3795">
                  <c:v>15227.449122772592</c:v>
                </c:pt>
                <c:pt idx="3796">
                  <c:v>15627.545102662833</c:v>
                </c:pt>
                <c:pt idx="3797">
                  <c:v>16774.417043753179</c:v>
                </c:pt>
                <c:pt idx="3798">
                  <c:v>18850.983861577621</c:v>
                </c:pt>
                <c:pt idx="3799">
                  <c:v>20500.677310840721</c:v>
                </c:pt>
                <c:pt idx="3800">
                  <c:v>21147.357627879934</c:v>
                </c:pt>
                <c:pt idx="3801">
                  <c:v>21455.379482384007</c:v>
                </c:pt>
                <c:pt idx="3802">
                  <c:v>21604.712342409497</c:v>
                </c:pt>
                <c:pt idx="3803">
                  <c:v>21526.338498923578</c:v>
                </c:pt>
                <c:pt idx="3804">
                  <c:v>21408.792887697429</c:v>
                </c:pt>
                <c:pt idx="3805">
                  <c:v>21271.279618076376</c:v>
                </c:pt>
                <c:pt idx="3806">
                  <c:v>21076.828240610594</c:v>
                </c:pt>
                <c:pt idx="3807">
                  <c:v>20974.982707924803</c:v>
                </c:pt>
                <c:pt idx="3808">
                  <c:v>20971.227705565881</c:v>
                </c:pt>
                <c:pt idx="3809">
                  <c:v>21062.654728449816</c:v>
                </c:pt>
                <c:pt idx="3810">
                  <c:v>20932.968900024778</c:v>
                </c:pt>
                <c:pt idx="3811">
                  <c:v>20674.957381383905</c:v>
                </c:pt>
                <c:pt idx="3812">
                  <c:v>20723.224741074249</c:v>
                </c:pt>
                <c:pt idx="3813">
                  <c:v>20767.766342972322</c:v>
                </c:pt>
                <c:pt idx="3814">
                  <c:v>19339.169793436417</c:v>
                </c:pt>
                <c:pt idx="3815">
                  <c:v>17365.759196603503</c:v>
                </c:pt>
                <c:pt idx="3816">
                  <c:v>16816.909570997319</c:v>
                </c:pt>
                <c:pt idx="3817">
                  <c:v>16149.837344890942</c:v>
                </c:pt>
                <c:pt idx="3818">
                  <c:v>15828.893566258954</c:v>
                </c:pt>
                <c:pt idx="3819">
                  <c:v>15762.924001922158</c:v>
                </c:pt>
                <c:pt idx="3820">
                  <c:v>16155.208482795741</c:v>
                </c:pt>
                <c:pt idx="3821">
                  <c:v>17290.733590674809</c:v>
                </c:pt>
                <c:pt idx="3822">
                  <c:v>19380.286098627657</c:v>
                </c:pt>
                <c:pt idx="3823">
                  <c:v>21087.142968215216</c:v>
                </c:pt>
                <c:pt idx="3824">
                  <c:v>21805.1483227237</c:v>
                </c:pt>
                <c:pt idx="3825">
                  <c:v>22161.813881190661</c:v>
                </c:pt>
                <c:pt idx="3826">
                  <c:v>22333.799752048952</c:v>
                </c:pt>
                <c:pt idx="3827">
                  <c:v>22262.323740035255</c:v>
                </c:pt>
                <c:pt idx="3828">
                  <c:v>22142.485485289591</c:v>
                </c:pt>
                <c:pt idx="3829">
                  <c:v>21999.46745649528</c:v>
                </c:pt>
                <c:pt idx="3830">
                  <c:v>21798.647403225827</c:v>
                </c:pt>
                <c:pt idx="3831">
                  <c:v>21692.240018460499</c:v>
                </c:pt>
                <c:pt idx="3832">
                  <c:v>21684.334297507514</c:v>
                </c:pt>
                <c:pt idx="3833">
                  <c:v>21768.933157256262</c:v>
                </c:pt>
                <c:pt idx="3834">
                  <c:v>21638.663949184702</c:v>
                </c:pt>
                <c:pt idx="3835">
                  <c:v>21370.455229090516</c:v>
                </c:pt>
                <c:pt idx="3836">
                  <c:v>21397.741599718363</c:v>
                </c:pt>
                <c:pt idx="3837">
                  <c:v>21463.11767119294</c:v>
                </c:pt>
                <c:pt idx="3838">
                  <c:v>20014.483000470733</c:v>
                </c:pt>
                <c:pt idx="3839">
                  <c:v>17984.016309708946</c:v>
                </c:pt>
                <c:pt idx="3840">
                  <c:v>16556.486235738921</c:v>
                </c:pt>
                <c:pt idx="3841">
                  <c:v>15893.678699488404</c:v>
                </c:pt>
                <c:pt idx="3842">
                  <c:v>15572.626894954283</c:v>
                </c:pt>
                <c:pt idx="3843">
                  <c:v>15500.549160740513</c:v>
                </c:pt>
                <c:pt idx="3844">
                  <c:v>15866.892733335235</c:v>
                </c:pt>
                <c:pt idx="3845">
                  <c:v>16933.717101720315</c:v>
                </c:pt>
                <c:pt idx="3846">
                  <c:v>18930.282999085099</c:v>
                </c:pt>
                <c:pt idx="3847">
                  <c:v>20614.787602823129</c:v>
                </c:pt>
                <c:pt idx="3848">
                  <c:v>21378.266355203112</c:v>
                </c:pt>
                <c:pt idx="3849">
                  <c:v>21772.340498117821</c:v>
                </c:pt>
                <c:pt idx="3850">
                  <c:v>21961.496671008117</c:v>
                </c:pt>
                <c:pt idx="3851">
                  <c:v>21901.606278183772</c:v>
                </c:pt>
                <c:pt idx="3852">
                  <c:v>21783.875380959045</c:v>
                </c:pt>
                <c:pt idx="3853">
                  <c:v>21640.827901840596</c:v>
                </c:pt>
                <c:pt idx="3854">
                  <c:v>21441.751221157032</c:v>
                </c:pt>
                <c:pt idx="3855">
                  <c:v>21335.555206773497</c:v>
                </c:pt>
                <c:pt idx="3856">
                  <c:v>21322.30802600101</c:v>
                </c:pt>
                <c:pt idx="3857">
                  <c:v>21396.098599156445</c:v>
                </c:pt>
                <c:pt idx="3858">
                  <c:v>21270.947203219152</c:v>
                </c:pt>
                <c:pt idx="3859">
                  <c:v>21003.685899194945</c:v>
                </c:pt>
                <c:pt idx="3860">
                  <c:v>21005.576189549374</c:v>
                </c:pt>
                <c:pt idx="3861">
                  <c:v>21086.142918025216</c:v>
                </c:pt>
                <c:pt idx="3862">
                  <c:v>19691.569036294302</c:v>
                </c:pt>
                <c:pt idx="3863">
                  <c:v>17706.001880459538</c:v>
                </c:pt>
                <c:pt idx="3864">
                  <c:v>16861.195540223311</c:v>
                </c:pt>
                <c:pt idx="3865">
                  <c:v>16179.778268477348</c:v>
                </c:pt>
                <c:pt idx="3866">
                  <c:v>15847.020724132539</c:v>
                </c:pt>
                <c:pt idx="3867">
                  <c:v>15765.975701645018</c:v>
                </c:pt>
                <c:pt idx="3868">
                  <c:v>16116.568205891926</c:v>
                </c:pt>
                <c:pt idx="3869">
                  <c:v>17142.209179321311</c:v>
                </c:pt>
                <c:pt idx="3870">
                  <c:v>19101.07520857465</c:v>
                </c:pt>
                <c:pt idx="3871">
                  <c:v>20821.926652384973</c:v>
                </c:pt>
                <c:pt idx="3872">
                  <c:v>21668.767045529672</c:v>
                </c:pt>
                <c:pt idx="3873">
                  <c:v>22121.31105046962</c:v>
                </c:pt>
                <c:pt idx="3874">
                  <c:v>22337.24572538272</c:v>
                </c:pt>
                <c:pt idx="3875">
                  <c:v>22288.26552583071</c:v>
                </c:pt>
                <c:pt idx="3876">
                  <c:v>22168.026432025501</c:v>
                </c:pt>
                <c:pt idx="3877">
                  <c:v>22018.261556320544</c:v>
                </c:pt>
                <c:pt idx="3878">
                  <c:v>21815.120102050474</c:v>
                </c:pt>
                <c:pt idx="3879">
                  <c:v>21707.625771804898</c:v>
                </c:pt>
                <c:pt idx="3880">
                  <c:v>21692.899223667508</c:v>
                </c:pt>
                <c:pt idx="3881">
                  <c:v>21763.251199554714</c:v>
                </c:pt>
                <c:pt idx="3882">
                  <c:v>21641.321614320295</c:v>
                </c:pt>
                <c:pt idx="3883">
                  <c:v>21368.140952609872</c:v>
                </c:pt>
                <c:pt idx="3884">
                  <c:v>21344.509864765307</c:v>
                </c:pt>
                <c:pt idx="3885">
                  <c:v>21437.38557401362</c:v>
                </c:pt>
                <c:pt idx="3886">
                  <c:v>20042.112317136482</c:v>
                </c:pt>
                <c:pt idx="3887">
                  <c:v>18030.165407655972</c:v>
                </c:pt>
                <c:pt idx="3888">
                  <c:v>16646.912076759814</c:v>
                </c:pt>
                <c:pt idx="3889">
                  <c:v>15968.832578757228</c:v>
                </c:pt>
                <c:pt idx="3890">
                  <c:v>15635.996749584023</c:v>
                </c:pt>
                <c:pt idx="3891">
                  <c:v>15550.629747652074</c:v>
                </c:pt>
                <c:pt idx="3892">
                  <c:v>15879.248117727815</c:v>
                </c:pt>
                <c:pt idx="3893">
                  <c:v>16845.301113599879</c:v>
                </c:pt>
                <c:pt idx="3894">
                  <c:v>18721.367230402204</c:v>
                </c:pt>
                <c:pt idx="3895">
                  <c:v>20419.536020853488</c:v>
                </c:pt>
                <c:pt idx="3896">
                  <c:v>21304.554134871498</c:v>
                </c:pt>
                <c:pt idx="3897">
                  <c:v>21790.797661264834</c:v>
                </c:pt>
                <c:pt idx="3898">
                  <c:v>22027.184586254501</c:v>
                </c:pt>
                <c:pt idx="3899">
                  <c:v>21994.263299430513</c:v>
                </c:pt>
                <c:pt idx="3900">
                  <c:v>21884.216472428419</c:v>
                </c:pt>
                <c:pt idx="3901">
                  <c:v>21738.953508741666</c:v>
                </c:pt>
                <c:pt idx="3902">
                  <c:v>21542.435456526317</c:v>
                </c:pt>
                <c:pt idx="3903">
                  <c:v>21440.32034360569</c:v>
                </c:pt>
                <c:pt idx="3904">
                  <c:v>21431.092580052849</c:v>
                </c:pt>
                <c:pt idx="3905">
                  <c:v>21505.626564705133</c:v>
                </c:pt>
                <c:pt idx="3906">
                  <c:v>21399.755897110866</c:v>
                </c:pt>
                <c:pt idx="3907">
                  <c:v>21138.680995796465</c:v>
                </c:pt>
                <c:pt idx="3908">
                  <c:v>21092.997018035414</c:v>
                </c:pt>
                <c:pt idx="3909">
                  <c:v>21180.88330103628</c:v>
                </c:pt>
                <c:pt idx="3910">
                  <c:v>19799.164687887911</c:v>
                </c:pt>
                <c:pt idx="3911">
                  <c:v>17806.598124158121</c:v>
                </c:pt>
                <c:pt idx="3912">
                  <c:v>15348.524224883266</c:v>
                </c:pt>
                <c:pt idx="3913">
                  <c:v>14723.27354797012</c:v>
                </c:pt>
                <c:pt idx="3914">
                  <c:v>14416.646147209412</c:v>
                </c:pt>
                <c:pt idx="3915">
                  <c:v>14340.173879731359</c:v>
                </c:pt>
                <c:pt idx="3916">
                  <c:v>14651.507889539269</c:v>
                </c:pt>
                <c:pt idx="3917">
                  <c:v>15565.085266608165</c:v>
                </c:pt>
                <c:pt idx="3918">
                  <c:v>17326.150905993258</c:v>
                </c:pt>
                <c:pt idx="3919">
                  <c:v>18888.761116839098</c:v>
                </c:pt>
                <c:pt idx="3920">
                  <c:v>19678.810140440895</c:v>
                </c:pt>
                <c:pt idx="3921">
                  <c:v>20117.175573453114</c:v>
                </c:pt>
                <c:pt idx="3922">
                  <c:v>20344.796070957047</c:v>
                </c:pt>
                <c:pt idx="3923">
                  <c:v>20328.702359311192</c:v>
                </c:pt>
                <c:pt idx="3924">
                  <c:v>20244.878797693738</c:v>
                </c:pt>
                <c:pt idx="3925">
                  <c:v>20125.363742599049</c:v>
                </c:pt>
                <c:pt idx="3926">
                  <c:v>19952.639844444318</c:v>
                </c:pt>
                <c:pt idx="3927">
                  <c:v>19862.607000426717</c:v>
                </c:pt>
                <c:pt idx="3928">
                  <c:v>19855.873983339316</c:v>
                </c:pt>
                <c:pt idx="3929">
                  <c:v>19927.199444516296</c:v>
                </c:pt>
                <c:pt idx="3930">
                  <c:v>19841.491038293701</c:v>
                </c:pt>
                <c:pt idx="3931">
                  <c:v>19604.025629252101</c:v>
                </c:pt>
                <c:pt idx="3932">
                  <c:v>19536.644435514521</c:v>
                </c:pt>
                <c:pt idx="3933">
                  <c:v>19602.446421603923</c:v>
                </c:pt>
                <c:pt idx="3934">
                  <c:v>18308.214972175876</c:v>
                </c:pt>
                <c:pt idx="3935">
                  <c:v>16452.531434194967</c:v>
                </c:pt>
                <c:pt idx="3936">
                  <c:v>15169.667348203811</c:v>
                </c:pt>
                <c:pt idx="3937">
                  <c:v>14551.445324729561</c:v>
                </c:pt>
                <c:pt idx="3938">
                  <c:v>14247.427675812532</c:v>
                </c:pt>
                <c:pt idx="3939">
                  <c:v>14174.204583885728</c:v>
                </c:pt>
                <c:pt idx="3940">
                  <c:v>14499.791776149585</c:v>
                </c:pt>
                <c:pt idx="3941">
                  <c:v>15452.175529209246</c:v>
                </c:pt>
                <c:pt idx="3942">
                  <c:v>17258.690153471496</c:v>
                </c:pt>
                <c:pt idx="3943">
                  <c:v>18799.451734091461</c:v>
                </c:pt>
                <c:pt idx="3944">
                  <c:v>19523.278986333102</c:v>
                </c:pt>
                <c:pt idx="3945">
                  <c:v>19924.167289675919</c:v>
                </c:pt>
                <c:pt idx="3946">
                  <c:v>20148.446124054433</c:v>
                </c:pt>
                <c:pt idx="3947">
                  <c:v>20141.982598132185</c:v>
                </c:pt>
                <c:pt idx="3948">
                  <c:v>20073.504480743457</c:v>
                </c:pt>
                <c:pt idx="3949">
                  <c:v>19970.809463632257</c:v>
                </c:pt>
                <c:pt idx="3950">
                  <c:v>19809.223777685256</c:v>
                </c:pt>
                <c:pt idx="3951">
                  <c:v>19722.550189753241</c:v>
                </c:pt>
                <c:pt idx="3952">
                  <c:v>19711.561309326593</c:v>
                </c:pt>
                <c:pt idx="3953">
                  <c:v>19773.044085465121</c:v>
                </c:pt>
                <c:pt idx="3954">
                  <c:v>19689.380670774117</c:v>
                </c:pt>
                <c:pt idx="3955">
                  <c:v>19445.700425353905</c:v>
                </c:pt>
                <c:pt idx="3956">
                  <c:v>19350.114991304214</c:v>
                </c:pt>
                <c:pt idx="3957">
                  <c:v>19407.291540550312</c:v>
                </c:pt>
                <c:pt idx="3958">
                  <c:v>18127.556248633817</c:v>
                </c:pt>
                <c:pt idx="3959">
                  <c:v>16285.921131013121</c:v>
                </c:pt>
                <c:pt idx="3960">
                  <c:v>16503.477498555101</c:v>
                </c:pt>
                <c:pt idx="3961">
                  <c:v>15824.090974183671</c:v>
                </c:pt>
                <c:pt idx="3962">
                  <c:v>15486.573959416419</c:v>
                </c:pt>
                <c:pt idx="3963">
                  <c:v>15400.750718496232</c:v>
                </c:pt>
                <c:pt idx="3964">
                  <c:v>15751.06442008078</c:v>
                </c:pt>
                <c:pt idx="3965">
                  <c:v>16782.329432196697</c:v>
                </c:pt>
                <c:pt idx="3966">
                  <c:v>18743.26728831292</c:v>
                </c:pt>
                <c:pt idx="3967">
                  <c:v>20412.327725993895</c:v>
                </c:pt>
                <c:pt idx="3968">
                  <c:v>21193.456817150665</c:v>
                </c:pt>
                <c:pt idx="3969">
                  <c:v>21630.178821147405</c:v>
                </c:pt>
                <c:pt idx="3970">
                  <c:v>21879.589948517096</c:v>
                </c:pt>
                <c:pt idx="3971">
                  <c:v>21880.168610065695</c:v>
                </c:pt>
                <c:pt idx="3972">
                  <c:v>21811.451351181742</c:v>
                </c:pt>
                <c:pt idx="3973">
                  <c:v>21706.000017199243</c:v>
                </c:pt>
                <c:pt idx="3974">
                  <c:v>21536.20311899986</c:v>
                </c:pt>
                <c:pt idx="3975">
                  <c:v>21443.096742496706</c:v>
                </c:pt>
                <c:pt idx="3976">
                  <c:v>21427.432347710062</c:v>
                </c:pt>
                <c:pt idx="3977">
                  <c:v>21480.709743154785</c:v>
                </c:pt>
                <c:pt idx="3978">
                  <c:v>21388.277494022572</c:v>
                </c:pt>
                <c:pt idx="3979">
                  <c:v>21115.660705233029</c:v>
                </c:pt>
                <c:pt idx="3980">
                  <c:v>20987.460239126151</c:v>
                </c:pt>
                <c:pt idx="3981">
                  <c:v>21058.436144699739</c:v>
                </c:pt>
                <c:pt idx="3982">
                  <c:v>19691.115438224966</c:v>
                </c:pt>
                <c:pt idx="3983">
                  <c:v>17699.072257225653</c:v>
                </c:pt>
                <c:pt idx="3984">
                  <c:v>17124.352191468679</c:v>
                </c:pt>
                <c:pt idx="3985">
                  <c:v>16410.645241527418</c:v>
                </c:pt>
                <c:pt idx="3986">
                  <c:v>16053.032509129058</c:v>
                </c:pt>
                <c:pt idx="3987">
                  <c:v>15954.331803457106</c:v>
                </c:pt>
                <c:pt idx="3988">
                  <c:v>16296.037388961826</c:v>
                </c:pt>
                <c:pt idx="3989">
                  <c:v>17314.21070732009</c:v>
                </c:pt>
                <c:pt idx="3990">
                  <c:v>19283.425850146967</c:v>
                </c:pt>
                <c:pt idx="3991">
                  <c:v>21009.759206130053</c:v>
                </c:pt>
                <c:pt idx="3992">
                  <c:v>21867.228279491315</c:v>
                </c:pt>
                <c:pt idx="3993">
                  <c:v>22357.161559183256</c:v>
                </c:pt>
                <c:pt idx="3994">
                  <c:v>22632.447713380461</c:v>
                </c:pt>
                <c:pt idx="3995">
                  <c:v>22642.525330870816</c:v>
                </c:pt>
                <c:pt idx="3996">
                  <c:v>22573.421037238026</c:v>
                </c:pt>
                <c:pt idx="3997">
                  <c:v>22463.892012438697</c:v>
                </c:pt>
                <c:pt idx="3998">
                  <c:v>22289.337322238855</c:v>
                </c:pt>
                <c:pt idx="3999">
                  <c:v>22192.921840667837</c:v>
                </c:pt>
                <c:pt idx="4000">
                  <c:v>22174.632320049623</c:v>
                </c:pt>
                <c:pt idx="4001">
                  <c:v>22219.52482992936</c:v>
                </c:pt>
                <c:pt idx="4002">
                  <c:v>22126.363860749374</c:v>
                </c:pt>
                <c:pt idx="4003">
                  <c:v>21843.339407839427</c:v>
                </c:pt>
                <c:pt idx="4004">
                  <c:v>21692.068060103418</c:v>
                </c:pt>
                <c:pt idx="4005">
                  <c:v>21780.849016423312</c:v>
                </c:pt>
                <c:pt idx="4006">
                  <c:v>20391.522184889131</c:v>
                </c:pt>
                <c:pt idx="4007">
                  <c:v>18340.742757214575</c:v>
                </c:pt>
                <c:pt idx="4008">
                  <c:v>16860.296236326951</c:v>
                </c:pt>
                <c:pt idx="4009">
                  <c:v>16151.893959492863</c:v>
                </c:pt>
                <c:pt idx="4010">
                  <c:v>15795.080119734985</c:v>
                </c:pt>
                <c:pt idx="4011">
                  <c:v>15691.082934042463</c:v>
                </c:pt>
                <c:pt idx="4012">
                  <c:v>16008.449733920103</c:v>
                </c:pt>
                <c:pt idx="4013">
                  <c:v>16961.635388613868</c:v>
                </c:pt>
                <c:pt idx="4014">
                  <c:v>18838.148339904306</c:v>
                </c:pt>
                <c:pt idx="4015">
                  <c:v>20540.335342947761</c:v>
                </c:pt>
                <c:pt idx="4016">
                  <c:v>21440.764789268873</c:v>
                </c:pt>
                <c:pt idx="4017">
                  <c:v>21965.68512655982</c:v>
                </c:pt>
                <c:pt idx="4018">
                  <c:v>22255.990583884879</c:v>
                </c:pt>
                <c:pt idx="4019">
                  <c:v>22276.127792847685</c:v>
                </c:pt>
                <c:pt idx="4020">
                  <c:v>22208.537955646891</c:v>
                </c:pt>
                <c:pt idx="4021">
                  <c:v>22098.822957897912</c:v>
                </c:pt>
                <c:pt idx="4022">
                  <c:v>21926.439502201116</c:v>
                </c:pt>
                <c:pt idx="4023">
                  <c:v>21831.091240157522</c:v>
                </c:pt>
                <c:pt idx="4024">
                  <c:v>21809.609270421472</c:v>
                </c:pt>
                <c:pt idx="4025">
                  <c:v>21844.255454622427</c:v>
                </c:pt>
                <c:pt idx="4026">
                  <c:v>21753.920321759309</c:v>
                </c:pt>
                <c:pt idx="4027">
                  <c:v>21472.190496720901</c:v>
                </c:pt>
                <c:pt idx="4028">
                  <c:v>21302.942825532042</c:v>
                </c:pt>
                <c:pt idx="4029">
                  <c:v>21402.641337101613</c:v>
                </c:pt>
                <c:pt idx="4030">
                  <c:v>20062.936582065231</c:v>
                </c:pt>
                <c:pt idx="4031">
                  <c:v>18057.498695520782</c:v>
                </c:pt>
                <c:pt idx="4032">
                  <c:v>17171.435576520656</c:v>
                </c:pt>
                <c:pt idx="4033">
                  <c:v>16443.951225835212</c:v>
                </c:pt>
                <c:pt idx="4034">
                  <c:v>16075.129098694897</c:v>
                </c:pt>
                <c:pt idx="4035">
                  <c:v>15961.88653804828</c:v>
                </c:pt>
                <c:pt idx="4036">
                  <c:v>16263.479908424502</c:v>
                </c:pt>
                <c:pt idx="4037">
                  <c:v>17175.447707918105</c:v>
                </c:pt>
                <c:pt idx="4038">
                  <c:v>19010.555498714297</c:v>
                </c:pt>
                <c:pt idx="4039">
                  <c:v>20747.947086133725</c:v>
                </c:pt>
                <c:pt idx="4040">
                  <c:v>21733.841763421573</c:v>
                </c:pt>
                <c:pt idx="4041">
                  <c:v>22319.215657477984</c:v>
                </c:pt>
                <c:pt idx="4042">
                  <c:v>22637.555435547722</c:v>
                </c:pt>
                <c:pt idx="4043">
                  <c:v>22669.766866454505</c:v>
                </c:pt>
                <c:pt idx="4044">
                  <c:v>22600.792575592517</c:v>
                </c:pt>
                <c:pt idx="4045">
                  <c:v>22485.364091270349</c:v>
                </c:pt>
                <c:pt idx="4046">
                  <c:v>22310.285197810561</c:v>
                </c:pt>
                <c:pt idx="4047">
                  <c:v>22214.900793703589</c:v>
                </c:pt>
                <c:pt idx="4048">
                  <c:v>22193.880341614105</c:v>
                </c:pt>
                <c:pt idx="4049">
                  <c:v>22224.488246103661</c:v>
                </c:pt>
                <c:pt idx="4050">
                  <c:v>22135.973808897117</c:v>
                </c:pt>
                <c:pt idx="4051">
                  <c:v>21847.860117000553</c:v>
                </c:pt>
                <c:pt idx="4052">
                  <c:v>21655.079441217593</c:v>
                </c:pt>
                <c:pt idx="4053">
                  <c:v>21763.497056076743</c:v>
                </c:pt>
                <c:pt idx="4054">
                  <c:v>20420.253588149986</c:v>
                </c:pt>
                <c:pt idx="4055">
                  <c:v>18388.115389773913</c:v>
                </c:pt>
                <c:pt idx="4056">
                  <c:v>16949.057225359302</c:v>
                </c:pt>
                <c:pt idx="4057">
                  <c:v>16226.111439479062</c:v>
                </c:pt>
                <c:pt idx="4058">
                  <c:v>15858.15618237645</c:v>
                </c:pt>
                <c:pt idx="4059">
                  <c:v>15741.366778290409</c:v>
                </c:pt>
                <c:pt idx="4060">
                  <c:v>16022.460754270291</c:v>
                </c:pt>
                <c:pt idx="4061">
                  <c:v>16878.294187758464</c:v>
                </c:pt>
                <c:pt idx="4062">
                  <c:v>18630.431264837302</c:v>
                </c:pt>
                <c:pt idx="4063">
                  <c:v>20343.017252659451</c:v>
                </c:pt>
                <c:pt idx="4064">
                  <c:v>21364.424364405088</c:v>
                </c:pt>
                <c:pt idx="4065">
                  <c:v>21981.064502419031</c:v>
                </c:pt>
                <c:pt idx="4066">
                  <c:v>22317.782734333625</c:v>
                </c:pt>
                <c:pt idx="4067">
                  <c:v>22364.656262025423</c:v>
                </c:pt>
                <c:pt idx="4068">
                  <c:v>22305.455284934385</c:v>
                </c:pt>
                <c:pt idx="4069">
                  <c:v>22194.549671648576</c:v>
                </c:pt>
                <c:pt idx="4070">
                  <c:v>22026.684733061869</c:v>
                </c:pt>
                <c:pt idx="4071">
                  <c:v>21937.634134432054</c:v>
                </c:pt>
                <c:pt idx="4072">
                  <c:v>21924.33468475514</c:v>
                </c:pt>
                <c:pt idx="4073">
                  <c:v>21959.943258023141</c:v>
                </c:pt>
                <c:pt idx="4074">
                  <c:v>21884.808127193501</c:v>
                </c:pt>
                <c:pt idx="4075">
                  <c:v>21608.580694387318</c:v>
                </c:pt>
                <c:pt idx="4076">
                  <c:v>21401.466133820039</c:v>
                </c:pt>
                <c:pt idx="4077">
                  <c:v>21500.776432520321</c:v>
                </c:pt>
                <c:pt idx="4078">
                  <c:v>20166.674160220649</c:v>
                </c:pt>
                <c:pt idx="4079">
                  <c:v>18154.679377950608</c:v>
                </c:pt>
                <c:pt idx="4080">
                  <c:v>15617.092710423305</c:v>
                </c:pt>
                <c:pt idx="4081">
                  <c:v>14951.464079783469</c:v>
                </c:pt>
                <c:pt idx="4082">
                  <c:v>14613.138261999076</c:v>
                </c:pt>
                <c:pt idx="4083">
                  <c:v>14508.152439146419</c:v>
                </c:pt>
                <c:pt idx="4084">
                  <c:v>14776.521138759788</c:v>
                </c:pt>
                <c:pt idx="4085">
                  <c:v>15590.453363964889</c:v>
                </c:pt>
                <c:pt idx="4086">
                  <c:v>17235.484156279173</c:v>
                </c:pt>
                <c:pt idx="4087">
                  <c:v>18808.926092726189</c:v>
                </c:pt>
                <c:pt idx="4088">
                  <c:v>19722.952939342853</c:v>
                </c:pt>
                <c:pt idx="4089">
                  <c:v>20280.184843685071</c:v>
                </c:pt>
                <c:pt idx="4090">
                  <c:v>20599.217143379959</c:v>
                </c:pt>
                <c:pt idx="4091">
                  <c:v>20656.164989561534</c:v>
                </c:pt>
                <c:pt idx="4092">
                  <c:v>20619.404255991536</c:v>
                </c:pt>
                <c:pt idx="4093">
                  <c:v>20532.035583951641</c:v>
                </c:pt>
                <c:pt idx="4094">
                  <c:v>20386.653471813617</c:v>
                </c:pt>
                <c:pt idx="4095">
                  <c:v>20309.718593948863</c:v>
                </c:pt>
                <c:pt idx="4096">
                  <c:v>20301.245492580259</c:v>
                </c:pt>
                <c:pt idx="4097">
                  <c:v>20337.141214617954</c:v>
                </c:pt>
                <c:pt idx="4098">
                  <c:v>20277.414299501976</c:v>
                </c:pt>
                <c:pt idx="4099">
                  <c:v>20025.447221452523</c:v>
                </c:pt>
                <c:pt idx="4100">
                  <c:v>19815.017746455051</c:v>
                </c:pt>
                <c:pt idx="4101">
                  <c:v>19887.714819995614</c:v>
                </c:pt>
                <c:pt idx="4102">
                  <c:v>18634.194264661943</c:v>
                </c:pt>
                <c:pt idx="4103">
                  <c:v>16761.869531934506</c:v>
                </c:pt>
                <c:pt idx="4104">
                  <c:v>15433.085098821466</c:v>
                </c:pt>
                <c:pt idx="4105">
                  <c:v>14775.773177765666</c:v>
                </c:pt>
                <c:pt idx="4106">
                  <c:v>14441.043813346592</c:v>
                </c:pt>
                <c:pt idx="4107">
                  <c:v>14340.123102443871</c:v>
                </c:pt>
                <c:pt idx="4108">
                  <c:v>14624.373604716266</c:v>
                </c:pt>
                <c:pt idx="4109">
                  <c:v>15481.014972133156</c:v>
                </c:pt>
                <c:pt idx="4110">
                  <c:v>17172.351233880268</c:v>
                </c:pt>
                <c:pt idx="4111">
                  <c:v>18722.121146689817</c:v>
                </c:pt>
                <c:pt idx="4112">
                  <c:v>19566.679862868114</c:v>
                </c:pt>
                <c:pt idx="4113">
                  <c:v>20083.522511884716</c:v>
                </c:pt>
                <c:pt idx="4114">
                  <c:v>20396.879357527909</c:v>
                </c:pt>
                <c:pt idx="4115">
                  <c:v>20461.848715351909</c:v>
                </c:pt>
                <c:pt idx="4116">
                  <c:v>20439.896813634718</c:v>
                </c:pt>
                <c:pt idx="4117">
                  <c:v>20369.313758231216</c:v>
                </c:pt>
                <c:pt idx="4118">
                  <c:v>20235.525649957362</c:v>
                </c:pt>
                <c:pt idx="4119">
                  <c:v>20162.770648791517</c:v>
                </c:pt>
                <c:pt idx="4120">
                  <c:v>20152.054531935111</c:v>
                </c:pt>
                <c:pt idx="4121">
                  <c:v>20179.195217507371</c:v>
                </c:pt>
                <c:pt idx="4122">
                  <c:v>20118.532737817612</c:v>
                </c:pt>
                <c:pt idx="4123">
                  <c:v>19859.626537892007</c:v>
                </c:pt>
                <c:pt idx="4124">
                  <c:v>19628.976853888322</c:v>
                </c:pt>
                <c:pt idx="4125">
                  <c:v>19689.490292991821</c:v>
                </c:pt>
                <c:pt idx="4126">
                  <c:v>18446.060967496898</c:v>
                </c:pt>
                <c:pt idx="4127">
                  <c:v>16588.426502702408</c:v>
                </c:pt>
                <c:pt idx="4128">
                  <c:v>16798.927219733669</c:v>
                </c:pt>
                <c:pt idx="4129">
                  <c:v>16077.450803359767</c:v>
                </c:pt>
                <c:pt idx="4130">
                  <c:v>15706.958476764083</c:v>
                </c:pt>
                <c:pt idx="4131">
                  <c:v>15591.460944654427</c:v>
                </c:pt>
                <c:pt idx="4132">
                  <c:v>15898.252033045763</c:v>
                </c:pt>
                <c:pt idx="4133">
                  <c:v>16829.053755625901</c:v>
                </c:pt>
                <c:pt idx="4134">
                  <c:v>18665.526976752084</c:v>
                </c:pt>
                <c:pt idx="4135">
                  <c:v>20343.773316908293</c:v>
                </c:pt>
                <c:pt idx="4136">
                  <c:v>21254.863057105496</c:v>
                </c:pt>
                <c:pt idx="4137">
                  <c:v>21816.382092116321</c:v>
                </c:pt>
                <c:pt idx="4138">
                  <c:v>22161.44793472192</c:v>
                </c:pt>
                <c:pt idx="4139">
                  <c:v>22238.856810929021</c:v>
                </c:pt>
                <c:pt idx="4140">
                  <c:v>22220.681743913821</c:v>
                </c:pt>
                <c:pt idx="4141">
                  <c:v>22150.444604657321</c:v>
                </c:pt>
                <c:pt idx="4142">
                  <c:v>22011.600290667811</c:v>
                </c:pt>
                <c:pt idx="4143">
                  <c:v>21934.628317681047</c:v>
                </c:pt>
                <c:pt idx="4144">
                  <c:v>21921.434589096607</c:v>
                </c:pt>
                <c:pt idx="4145">
                  <c:v>21938.262582412721</c:v>
                </c:pt>
                <c:pt idx="4146">
                  <c:v>21867.652711767441</c:v>
                </c:pt>
                <c:pt idx="4147">
                  <c:v>21577.05538508957</c:v>
                </c:pt>
                <c:pt idx="4148">
                  <c:v>21309.026756832896</c:v>
                </c:pt>
                <c:pt idx="4149">
                  <c:v>21380.010963162742</c:v>
                </c:pt>
                <c:pt idx="4150">
                  <c:v>20046.839556621529</c:v>
                </c:pt>
                <c:pt idx="4151">
                  <c:v>18036.475645188249</c:v>
                </c:pt>
                <c:pt idx="4152">
                  <c:v>17435.893593157103</c:v>
                </c:pt>
                <c:pt idx="4153">
                  <c:v>16679.063501632503</c:v>
                </c:pt>
                <c:pt idx="4154">
                  <c:v>16287.709627768167</c:v>
                </c:pt>
                <c:pt idx="4155">
                  <c:v>16158.65575206112</c:v>
                </c:pt>
                <c:pt idx="4156">
                  <c:v>16456.558289418317</c:v>
                </c:pt>
                <c:pt idx="4157">
                  <c:v>17373.953313621649</c:v>
                </c:pt>
                <c:pt idx="4158">
                  <c:v>19214.322504980057</c:v>
                </c:pt>
                <c:pt idx="4159">
                  <c:v>20949.304194018292</c:v>
                </c:pt>
                <c:pt idx="4160">
                  <c:v>21940.281674792979</c:v>
                </c:pt>
                <c:pt idx="4161">
                  <c:v>22558.425467361947</c:v>
                </c:pt>
                <c:pt idx="4162">
                  <c:v>22931.741385746442</c:v>
                </c:pt>
                <c:pt idx="4163">
                  <c:v>23020.697628314294</c:v>
                </c:pt>
                <c:pt idx="4164">
                  <c:v>23004.028852205265</c:v>
                </c:pt>
                <c:pt idx="4165">
                  <c:v>22931.398122014161</c:v>
                </c:pt>
                <c:pt idx="4166">
                  <c:v>22789.771935286932</c:v>
                </c:pt>
                <c:pt idx="4167">
                  <c:v>22711.165094247161</c:v>
                </c:pt>
                <c:pt idx="4168">
                  <c:v>22697.71081689548</c:v>
                </c:pt>
                <c:pt idx="4169">
                  <c:v>22705.809072721295</c:v>
                </c:pt>
                <c:pt idx="4170">
                  <c:v>22631.818575229423</c:v>
                </c:pt>
                <c:pt idx="4171">
                  <c:v>22328.459251831358</c:v>
                </c:pt>
                <c:pt idx="4172">
                  <c:v>22039.576245865312</c:v>
                </c:pt>
                <c:pt idx="4173">
                  <c:v>22124.70066860889</c:v>
                </c:pt>
                <c:pt idx="4174">
                  <c:v>20765.442726941714</c:v>
                </c:pt>
                <c:pt idx="4175">
                  <c:v>18695.033130794502</c:v>
                </c:pt>
                <c:pt idx="4176">
                  <c:v>17164.073545256073</c:v>
                </c:pt>
                <c:pt idx="4177">
                  <c:v>16414.080390703868</c:v>
                </c:pt>
                <c:pt idx="4178">
                  <c:v>16024.667286754979</c:v>
                </c:pt>
                <c:pt idx="4179">
                  <c:v>15891.25118704022</c:v>
                </c:pt>
                <c:pt idx="4180">
                  <c:v>16166.679126497385</c:v>
                </c:pt>
                <c:pt idx="4181">
                  <c:v>17023.653771380512</c:v>
                </c:pt>
                <c:pt idx="4182">
                  <c:v>18772.818534496353</c:v>
                </c:pt>
                <c:pt idx="4183">
                  <c:v>20481.972025303861</c:v>
                </c:pt>
                <c:pt idx="4184">
                  <c:v>21512.185106896919</c:v>
                </c:pt>
                <c:pt idx="4185">
                  <c:v>22161.887912513106</c:v>
                </c:pt>
                <c:pt idx="4186">
                  <c:v>22547.410691352808</c:v>
                </c:pt>
                <c:pt idx="4187">
                  <c:v>22644.388955245005</c:v>
                </c:pt>
                <c:pt idx="4188">
                  <c:v>22628.472652433295</c:v>
                </c:pt>
                <c:pt idx="4189">
                  <c:v>22555.520753284301</c:v>
                </c:pt>
                <c:pt idx="4190">
                  <c:v>22416.445850370208</c:v>
                </c:pt>
                <c:pt idx="4191">
                  <c:v>22339.737024243899</c:v>
                </c:pt>
                <c:pt idx="4192">
                  <c:v>22325.261965737795</c:v>
                </c:pt>
                <c:pt idx="4193">
                  <c:v>22324.777921088116</c:v>
                </c:pt>
                <c:pt idx="4194">
                  <c:v>22249.755356244215</c:v>
                </c:pt>
                <c:pt idx="4195">
                  <c:v>21946.224514032387</c:v>
                </c:pt>
                <c:pt idx="4196">
                  <c:v>21649.081536646307</c:v>
                </c:pt>
                <c:pt idx="4197">
                  <c:v>21741.578712274317</c:v>
                </c:pt>
                <c:pt idx="4198">
                  <c:v>20426.68476121642</c:v>
                </c:pt>
                <c:pt idx="4199">
                  <c:v>18402.154129610855</c:v>
                </c:pt>
                <c:pt idx="4200">
                  <c:v>17475.790678544683</c:v>
                </c:pt>
                <c:pt idx="4201">
                  <c:v>16706.932872097663</c:v>
                </c:pt>
                <c:pt idx="4202">
                  <c:v>16305.595765998809</c:v>
                </c:pt>
                <c:pt idx="4203">
                  <c:v>16162.885015127515</c:v>
                </c:pt>
                <c:pt idx="4204">
                  <c:v>16422.979119385636</c:v>
                </c:pt>
                <c:pt idx="4205">
                  <c:v>17240.049905030413</c:v>
                </c:pt>
                <c:pt idx="4206">
                  <c:v>18944.949280094759</c:v>
                </c:pt>
                <c:pt idx="4207">
                  <c:v>20687.760241387296</c:v>
                </c:pt>
                <c:pt idx="4208">
                  <c:v>21803.956506416343</c:v>
                </c:pt>
                <c:pt idx="4209">
                  <c:v>22514.809137132139</c:v>
                </c:pt>
                <c:pt idx="4210">
                  <c:v>22928.713255598814</c:v>
                </c:pt>
                <c:pt idx="4211">
                  <c:v>23038.298534294765</c:v>
                </c:pt>
                <c:pt idx="4212">
                  <c:v>23021.983193428783</c:v>
                </c:pt>
                <c:pt idx="4213">
                  <c:v>22944.451248601552</c:v>
                </c:pt>
                <c:pt idx="4214">
                  <c:v>22804.220544789841</c:v>
                </c:pt>
                <c:pt idx="4215">
                  <c:v>22728.958097897405</c:v>
                </c:pt>
                <c:pt idx="4216">
                  <c:v>22717.374571573087</c:v>
                </c:pt>
                <c:pt idx="4217">
                  <c:v>22713.466114924762</c:v>
                </c:pt>
                <c:pt idx="4218">
                  <c:v>22636.747554611266</c:v>
                </c:pt>
                <c:pt idx="4219">
                  <c:v>22324.426185867949</c:v>
                </c:pt>
                <c:pt idx="4220">
                  <c:v>22009.414775016849</c:v>
                </c:pt>
                <c:pt idx="4221">
                  <c:v>22106.864667050857</c:v>
                </c:pt>
                <c:pt idx="4222">
                  <c:v>20783.954041668858</c:v>
                </c:pt>
                <c:pt idx="4223">
                  <c:v>18732.747898734033</c:v>
                </c:pt>
                <c:pt idx="4224">
                  <c:v>17240.521723088401</c:v>
                </c:pt>
                <c:pt idx="4225">
                  <c:v>16477.922561268249</c:v>
                </c:pt>
                <c:pt idx="4226">
                  <c:v>16078.655735492941</c:v>
                </c:pt>
                <c:pt idx="4227">
                  <c:v>15933.316134396538</c:v>
                </c:pt>
                <c:pt idx="4228">
                  <c:v>16174.658637383045</c:v>
                </c:pt>
                <c:pt idx="4229">
                  <c:v>16939.89223008808</c:v>
                </c:pt>
                <c:pt idx="4230">
                  <c:v>18562.92351349731</c:v>
                </c:pt>
                <c:pt idx="4231">
                  <c:v>20278.875179688217</c:v>
                </c:pt>
                <c:pt idx="4232">
                  <c:v>21426.602344484316</c:v>
                </c:pt>
                <c:pt idx="4233">
                  <c:v>22165.204742587583</c:v>
                </c:pt>
                <c:pt idx="4234">
                  <c:v>22594.688015201929</c:v>
                </c:pt>
                <c:pt idx="4235">
                  <c:v>22716.974023647021</c:v>
                </c:pt>
                <c:pt idx="4236">
                  <c:v>22709.789311497119</c:v>
                </c:pt>
                <c:pt idx="4237">
                  <c:v>22636.772242575691</c:v>
                </c:pt>
                <c:pt idx="4238">
                  <c:v>22504.241407283505</c:v>
                </c:pt>
                <c:pt idx="4239">
                  <c:v>22436.186095764078</c:v>
                </c:pt>
                <c:pt idx="4240">
                  <c:v>22434.482267616517</c:v>
                </c:pt>
                <c:pt idx="4241">
                  <c:v>22437.419977725844</c:v>
                </c:pt>
                <c:pt idx="4242">
                  <c:v>22370.043902379348</c:v>
                </c:pt>
                <c:pt idx="4243">
                  <c:v>22067.852111536318</c:v>
                </c:pt>
                <c:pt idx="4244">
                  <c:v>21748.351000487954</c:v>
                </c:pt>
                <c:pt idx="4245">
                  <c:v>21833.242953781864</c:v>
                </c:pt>
                <c:pt idx="4246">
                  <c:v>20514.395814463267</c:v>
                </c:pt>
                <c:pt idx="4247">
                  <c:v>18484.309713374252</c:v>
                </c:pt>
                <c:pt idx="4248">
                  <c:v>15874.894028986313</c:v>
                </c:pt>
                <c:pt idx="4249">
                  <c:v>15174.065767837637</c:v>
                </c:pt>
                <c:pt idx="4250">
                  <c:v>14807.755942838246</c:v>
                </c:pt>
                <c:pt idx="4251">
                  <c:v>14677.052149839896</c:v>
                </c:pt>
                <c:pt idx="4252">
                  <c:v>14909.999103095262</c:v>
                </c:pt>
                <c:pt idx="4253">
                  <c:v>15643.521021264703</c:v>
                </c:pt>
                <c:pt idx="4254">
                  <c:v>17169.306735475056</c:v>
                </c:pt>
                <c:pt idx="4255">
                  <c:v>18743.737062544831</c:v>
                </c:pt>
                <c:pt idx="4256">
                  <c:v>19771.386849685518</c:v>
                </c:pt>
                <c:pt idx="4257">
                  <c:v>20438.743775011564</c:v>
                </c:pt>
                <c:pt idx="4258">
                  <c:v>20841.502018895495</c:v>
                </c:pt>
                <c:pt idx="4259">
                  <c:v>20966.866052213627</c:v>
                </c:pt>
                <c:pt idx="4260">
                  <c:v>20977.987662882715</c:v>
                </c:pt>
                <c:pt idx="4261">
                  <c:v>20925.95602774802</c:v>
                </c:pt>
                <c:pt idx="4262">
                  <c:v>20813.9622422549</c:v>
                </c:pt>
                <c:pt idx="4263">
                  <c:v>20757.385607042303</c:v>
                </c:pt>
                <c:pt idx="4264">
                  <c:v>20761.645759652034</c:v>
                </c:pt>
                <c:pt idx="4265">
                  <c:v>20768.86993353501</c:v>
                </c:pt>
                <c:pt idx="4266">
                  <c:v>20712.577643414123</c:v>
                </c:pt>
                <c:pt idx="4267">
                  <c:v>20434.699141914756</c:v>
                </c:pt>
                <c:pt idx="4268">
                  <c:v>20128.744828063125</c:v>
                </c:pt>
                <c:pt idx="4269">
                  <c:v>20184.882386226061</c:v>
                </c:pt>
                <c:pt idx="4270">
                  <c:v>18941.088129814103</c:v>
                </c:pt>
                <c:pt idx="4271">
                  <c:v>17053.133679986557</c:v>
                </c:pt>
                <c:pt idx="4272">
                  <c:v>15683.36356020876</c:v>
                </c:pt>
                <c:pt idx="4273">
                  <c:v>14992.468773601924</c:v>
                </c:pt>
                <c:pt idx="4274">
                  <c:v>14630.897453600463</c:v>
                </c:pt>
                <c:pt idx="4275">
                  <c:v>14505.173535125274</c:v>
                </c:pt>
                <c:pt idx="4276">
                  <c:v>14755.815126308145</c:v>
                </c:pt>
                <c:pt idx="4277">
                  <c:v>15536.597170960262</c:v>
                </c:pt>
                <c:pt idx="4278">
                  <c:v>17110.858024543115</c:v>
                </c:pt>
                <c:pt idx="4279">
                  <c:v>18660.117350116656</c:v>
                </c:pt>
                <c:pt idx="4280">
                  <c:v>19614.147324183468</c:v>
                </c:pt>
                <c:pt idx="4281">
                  <c:v>20237.421769113709</c:v>
                </c:pt>
                <c:pt idx="4282">
                  <c:v>20631.638874971617</c:v>
                </c:pt>
                <c:pt idx="4283">
                  <c:v>20762.959058519718</c:v>
                </c:pt>
                <c:pt idx="4284">
                  <c:v>20788.115804904901</c:v>
                </c:pt>
                <c:pt idx="4285">
                  <c:v>20752.747271232703</c:v>
                </c:pt>
                <c:pt idx="4286">
                  <c:v>20652.626475554724</c:v>
                </c:pt>
                <c:pt idx="4287">
                  <c:v>20600.888335143758</c:v>
                </c:pt>
                <c:pt idx="4288">
                  <c:v>20604.702060524705</c:v>
                </c:pt>
                <c:pt idx="4289">
                  <c:v>20605.068850444688</c:v>
                </c:pt>
                <c:pt idx="4290">
                  <c:v>20543.979544378253</c:v>
                </c:pt>
                <c:pt idx="4291">
                  <c:v>20257.343108433437</c:v>
                </c:pt>
                <c:pt idx="4292">
                  <c:v>19940.522630299914</c:v>
                </c:pt>
                <c:pt idx="4293">
                  <c:v>19981.583328296336</c:v>
                </c:pt>
                <c:pt idx="4294">
                  <c:v>18743.015826640793</c:v>
                </c:pt>
                <c:pt idx="4295">
                  <c:v>16870.366429892558</c:v>
                </c:pt>
                <c:pt idx="4296">
                  <c:v>17072.809404679832</c:v>
                </c:pt>
                <c:pt idx="4297">
                  <c:v>16315.81587327202</c:v>
                </c:pt>
                <c:pt idx="4298">
                  <c:v>15916.851337379101</c:v>
                </c:pt>
                <c:pt idx="4299">
                  <c:v>15774.966216986721</c:v>
                </c:pt>
                <c:pt idx="4300">
                  <c:v>16046.806837044038</c:v>
                </c:pt>
                <c:pt idx="4301">
                  <c:v>16899.328952215386</c:v>
                </c:pt>
                <c:pt idx="4302">
                  <c:v>18610.033135552025</c:v>
                </c:pt>
                <c:pt idx="4303">
                  <c:v>20286.8429657737</c:v>
                </c:pt>
                <c:pt idx="4304">
                  <c:v>21314.395001798221</c:v>
                </c:pt>
                <c:pt idx="4305">
                  <c:v>21989.348682552769</c:v>
                </c:pt>
                <c:pt idx="4306">
                  <c:v>22420.467366399316</c:v>
                </c:pt>
                <c:pt idx="4307">
                  <c:v>22568.689662483932</c:v>
                </c:pt>
                <c:pt idx="4308">
                  <c:v>22601.500137815256</c:v>
                </c:pt>
                <c:pt idx="4309">
                  <c:v>22569.848549110819</c:v>
                </c:pt>
                <c:pt idx="4310">
                  <c:v>22468.27532414336</c:v>
                </c:pt>
                <c:pt idx="4311">
                  <c:v>22415.087089234865</c:v>
                </c:pt>
                <c:pt idx="4312">
                  <c:v>22419.772998822635</c:v>
                </c:pt>
                <c:pt idx="4313">
                  <c:v>22409.247650794714</c:v>
                </c:pt>
                <c:pt idx="4314">
                  <c:v>22333.912519165202</c:v>
                </c:pt>
                <c:pt idx="4315">
                  <c:v>22010.614225366531</c:v>
                </c:pt>
                <c:pt idx="4316">
                  <c:v>21657.782806905358</c:v>
                </c:pt>
                <c:pt idx="4317">
                  <c:v>21704.367584728443</c:v>
                </c:pt>
                <c:pt idx="4318">
                  <c:v>20370.759109060884</c:v>
                </c:pt>
                <c:pt idx="4319">
                  <c:v>18343.712630573918</c:v>
                </c:pt>
                <c:pt idx="4320">
                  <c:v>17718.700308287582</c:v>
                </c:pt>
                <c:pt idx="4321">
                  <c:v>16926.130830898001</c:v>
                </c:pt>
                <c:pt idx="4322">
                  <c:v>16506.002372956696</c:v>
                </c:pt>
                <c:pt idx="4323">
                  <c:v>16350.161752385116</c:v>
                </c:pt>
                <c:pt idx="4324">
                  <c:v>16613.365544769422</c:v>
                </c:pt>
                <c:pt idx="4325">
                  <c:v>17453.699575418133</c:v>
                </c:pt>
                <c:pt idx="4326">
                  <c:v>19164.900091053045</c:v>
                </c:pt>
                <c:pt idx="4327">
                  <c:v>20897.341563882532</c:v>
                </c:pt>
                <c:pt idx="4328">
                  <c:v>22006.497114409434</c:v>
                </c:pt>
                <c:pt idx="4329">
                  <c:v>22739.987804438642</c:v>
                </c:pt>
                <c:pt idx="4330">
                  <c:v>23200.658102401841</c:v>
                </c:pt>
                <c:pt idx="4331">
                  <c:v>23361.721445334308</c:v>
                </c:pt>
                <c:pt idx="4332">
                  <c:v>23397.726828935458</c:v>
                </c:pt>
                <c:pt idx="4333">
                  <c:v>23365.457905404503</c:v>
                </c:pt>
                <c:pt idx="4334">
                  <c:v>23263.208718584621</c:v>
                </c:pt>
                <c:pt idx="4335">
                  <c:v>23210.244189046618</c:v>
                </c:pt>
                <c:pt idx="4336">
                  <c:v>23217.459135329074</c:v>
                </c:pt>
                <c:pt idx="4337">
                  <c:v>23199.059219265626</c:v>
                </c:pt>
                <c:pt idx="4338">
                  <c:v>23115.692054493018</c:v>
                </c:pt>
                <c:pt idx="4339">
                  <c:v>22775.691941147659</c:v>
                </c:pt>
                <c:pt idx="4340">
                  <c:v>22408.118028484256</c:v>
                </c:pt>
                <c:pt idx="4341">
                  <c:v>22464.591557271509</c:v>
                </c:pt>
                <c:pt idx="4342">
                  <c:v>21099.069908549696</c:v>
                </c:pt>
                <c:pt idx="4343">
                  <c:v>19011.203150022822</c:v>
                </c:pt>
                <c:pt idx="4344">
                  <c:v>17436.067690556531</c:v>
                </c:pt>
                <c:pt idx="4345">
                  <c:v>16652.356694168961</c:v>
                </c:pt>
                <c:pt idx="4346">
                  <c:v>16235.558389354705</c:v>
                </c:pt>
                <c:pt idx="4347">
                  <c:v>16076.420332337588</c:v>
                </c:pt>
                <c:pt idx="4348">
                  <c:v>16319.101969461055</c:v>
                </c:pt>
                <c:pt idx="4349">
                  <c:v>17103.940915993328</c:v>
                </c:pt>
                <c:pt idx="4350">
                  <c:v>18726.551742152849</c:v>
                </c:pt>
                <c:pt idx="4351">
                  <c:v>20431.424932321126</c:v>
                </c:pt>
                <c:pt idx="4352">
                  <c:v>21574.86257426846</c:v>
                </c:pt>
                <c:pt idx="4353">
                  <c:v>22335.490954542562</c:v>
                </c:pt>
                <c:pt idx="4354">
                  <c:v>22804.919478559012</c:v>
                </c:pt>
                <c:pt idx="4355">
                  <c:v>22971.478662108271</c:v>
                </c:pt>
                <c:pt idx="4356">
                  <c:v>23007.184174835955</c:v>
                </c:pt>
                <c:pt idx="4357">
                  <c:v>22974.323081839655</c:v>
                </c:pt>
                <c:pt idx="4358">
                  <c:v>22874.754755480593</c:v>
                </c:pt>
                <c:pt idx="4359">
                  <c:v>22824.252260414916</c:v>
                </c:pt>
                <c:pt idx="4360">
                  <c:v>22832.162092619066</c:v>
                </c:pt>
                <c:pt idx="4361">
                  <c:v>22807.505909693475</c:v>
                </c:pt>
                <c:pt idx="4362">
                  <c:v>22718.821102283589</c:v>
                </c:pt>
                <c:pt idx="4363">
                  <c:v>22376.618045818657</c:v>
                </c:pt>
                <c:pt idx="4364">
                  <c:v>22011.353645027342</c:v>
                </c:pt>
                <c:pt idx="4365">
                  <c:v>22072.356221444617</c:v>
                </c:pt>
                <c:pt idx="4366">
                  <c:v>20746.153566790068</c:v>
                </c:pt>
                <c:pt idx="4367">
                  <c:v>18705.2330480741</c:v>
                </c:pt>
                <c:pt idx="4368">
                  <c:v>17741.962257657116</c:v>
                </c:pt>
                <c:pt idx="4369">
                  <c:v>16940.303676099655</c:v>
                </c:pt>
                <c:pt idx="4370">
                  <c:v>16512.053693010061</c:v>
                </c:pt>
                <c:pt idx="4371">
                  <c:v>16343.821843165977</c:v>
                </c:pt>
                <c:pt idx="4372">
                  <c:v>16572.031030037968</c:v>
                </c:pt>
                <c:pt idx="4373">
                  <c:v>17319.517410055058</c:v>
                </c:pt>
                <c:pt idx="4374">
                  <c:v>18896.348018270011</c:v>
                </c:pt>
                <c:pt idx="4375">
                  <c:v>20633.025157318494</c:v>
                </c:pt>
                <c:pt idx="4376">
                  <c:v>21861.227471571376</c:v>
                </c:pt>
                <c:pt idx="4377">
                  <c:v>22682.263508825316</c:v>
                </c:pt>
                <c:pt idx="4378">
                  <c:v>23179.421593201459</c:v>
                </c:pt>
                <c:pt idx="4379">
                  <c:v>23358.375908937429</c:v>
                </c:pt>
                <c:pt idx="4380">
                  <c:v>23394.365307496359</c:v>
                </c:pt>
                <c:pt idx="4381">
                  <c:v>23358.006914949758</c:v>
                </c:pt>
                <c:pt idx="4382">
                  <c:v>23258.731995671726</c:v>
                </c:pt>
                <c:pt idx="4383">
                  <c:v>23211.099033447023</c:v>
                </c:pt>
                <c:pt idx="4384">
                  <c:v>23224.329548698908</c:v>
                </c:pt>
                <c:pt idx="4385">
                  <c:v>23197.820243793736</c:v>
                </c:pt>
                <c:pt idx="4386">
                  <c:v>23102.65475229442</c:v>
                </c:pt>
                <c:pt idx="4387">
                  <c:v>22748.276810662519</c:v>
                </c:pt>
                <c:pt idx="4388">
                  <c:v>22373.50321187927</c:v>
                </c:pt>
                <c:pt idx="4389">
                  <c:v>22435.550799385528</c:v>
                </c:pt>
                <c:pt idx="4390">
                  <c:v>21095.849044737592</c:v>
                </c:pt>
                <c:pt idx="4391">
                  <c:v>19028.764701302724</c:v>
                </c:pt>
                <c:pt idx="4392">
                  <c:v>16100.249513259057</c:v>
                </c:pt>
                <c:pt idx="4393">
                  <c:v>15369.963300906511</c:v>
                </c:pt>
                <c:pt idx="4394">
                  <c:v>14978.927036504771</c:v>
                </c:pt>
                <c:pt idx="4395">
                  <c:v>14822.598739720805</c:v>
                </c:pt>
                <c:pt idx="4396">
                  <c:v>15017.136949791271</c:v>
                </c:pt>
                <c:pt idx="4397">
                  <c:v>15661.912115559304</c:v>
                </c:pt>
                <c:pt idx="4398">
                  <c:v>17040.467172888901</c:v>
                </c:pt>
                <c:pt idx="4399">
                  <c:v>18612.741152875697</c:v>
                </c:pt>
                <c:pt idx="4400">
                  <c:v>19767.731961367546</c:v>
                </c:pt>
                <c:pt idx="4401">
                  <c:v>20544.990484227284</c:v>
                </c:pt>
                <c:pt idx="4402">
                  <c:v>21013.859052887303</c:v>
                </c:pt>
                <c:pt idx="4403">
                  <c:v>21188.018810390717</c:v>
                </c:pt>
                <c:pt idx="4404">
                  <c:v>21228.641769334416</c:v>
                </c:pt>
                <c:pt idx="4405">
                  <c:v>21199.132819301452</c:v>
                </c:pt>
                <c:pt idx="4406">
                  <c:v>21114.967780864252</c:v>
                </c:pt>
                <c:pt idx="4407">
                  <c:v>21078.23782191546</c:v>
                </c:pt>
                <c:pt idx="4408">
                  <c:v>21100.971411072449</c:v>
                </c:pt>
                <c:pt idx="4409">
                  <c:v>21085.044906889172</c:v>
                </c:pt>
                <c:pt idx="4410">
                  <c:v>21002.154371489978</c:v>
                </c:pt>
                <c:pt idx="4411">
                  <c:v>20683.392147998507</c:v>
                </c:pt>
                <c:pt idx="4412">
                  <c:v>20343.824959070236</c:v>
                </c:pt>
                <c:pt idx="4413">
                  <c:v>20386.801543932503</c:v>
                </c:pt>
                <c:pt idx="4414">
                  <c:v>19152.799603994543</c:v>
                </c:pt>
                <c:pt idx="4415">
                  <c:v>17270.537379550296</c:v>
                </c:pt>
                <c:pt idx="4416">
                  <c:v>16093.383108693481</c:v>
                </c:pt>
                <c:pt idx="4417">
                  <c:v>15365.82754452094</c:v>
                </c:pt>
                <c:pt idx="4418">
                  <c:v>14977.005584502525</c:v>
                </c:pt>
                <c:pt idx="4419">
                  <c:v>14824.44307039241</c:v>
                </c:pt>
                <c:pt idx="4420">
                  <c:v>15031.16951999817</c:v>
                </c:pt>
                <c:pt idx="4421">
                  <c:v>15708.79106442915</c:v>
                </c:pt>
                <c:pt idx="4422">
                  <c:v>17120.307013981459</c:v>
                </c:pt>
                <c:pt idx="4423">
                  <c:v>18685.741322995542</c:v>
                </c:pt>
                <c:pt idx="4424">
                  <c:v>19808.33351542422</c:v>
                </c:pt>
                <c:pt idx="4425">
                  <c:v>20570.0853393334</c:v>
                </c:pt>
                <c:pt idx="4426">
                  <c:v>21044.109888112605</c:v>
                </c:pt>
                <c:pt idx="4427">
                  <c:v>21229.525887419451</c:v>
                </c:pt>
                <c:pt idx="4428">
                  <c:v>21287.532138830014</c:v>
                </c:pt>
                <c:pt idx="4429">
                  <c:v>21273.452361016316</c:v>
                </c:pt>
                <c:pt idx="4430">
                  <c:v>21199.8496149118</c:v>
                </c:pt>
                <c:pt idx="4431">
                  <c:v>21169.936559623067</c:v>
                </c:pt>
                <c:pt idx="4432">
                  <c:v>21200.150746304284</c:v>
                </c:pt>
                <c:pt idx="4433">
                  <c:v>21190.684462295605</c:v>
                </c:pt>
                <c:pt idx="4434">
                  <c:v>21109.437804966848</c:v>
                </c:pt>
                <c:pt idx="4435">
                  <c:v>20788.647911653021</c:v>
                </c:pt>
                <c:pt idx="4436">
                  <c:v>20446.128799342445</c:v>
                </c:pt>
                <c:pt idx="4437">
                  <c:v>20464.15596228818</c:v>
                </c:pt>
                <c:pt idx="4438">
                  <c:v>19195.715128449156</c:v>
                </c:pt>
                <c:pt idx="4439">
                  <c:v>17295.183917273476</c:v>
                </c:pt>
                <c:pt idx="4440">
                  <c:v>15892.630811144732</c:v>
                </c:pt>
                <c:pt idx="4441">
                  <c:v>15176.785245359419</c:v>
                </c:pt>
                <c:pt idx="4442">
                  <c:v>14793.921093186045</c:v>
                </c:pt>
                <c:pt idx="4443">
                  <c:v>14647.305876211423</c:v>
                </c:pt>
                <c:pt idx="4444">
                  <c:v>14873.561050985041</c:v>
                </c:pt>
                <c:pt idx="4445">
                  <c:v>15603.187668636952</c:v>
                </c:pt>
                <c:pt idx="4446">
                  <c:v>17066.644169275696</c:v>
                </c:pt>
                <c:pt idx="4447">
                  <c:v>18605.820778598416</c:v>
                </c:pt>
                <c:pt idx="4448">
                  <c:v>19650.096281458624</c:v>
                </c:pt>
                <c:pt idx="4449">
                  <c:v>20363.554325265621</c:v>
                </c:pt>
                <c:pt idx="4450">
                  <c:v>20825.818545418297</c:v>
                </c:pt>
                <c:pt idx="4451">
                  <c:v>21014.768132835157</c:v>
                </c:pt>
                <c:pt idx="4452">
                  <c:v>21085.726552253505</c:v>
                </c:pt>
                <c:pt idx="4453">
                  <c:v>21087.954312558104</c:v>
                </c:pt>
                <c:pt idx="4454">
                  <c:v>21026.124071741386</c:v>
                </c:pt>
                <c:pt idx="4455">
                  <c:v>21001.327378279733</c:v>
                </c:pt>
                <c:pt idx="4456">
                  <c:v>21032.247939488123</c:v>
                </c:pt>
                <c:pt idx="4457">
                  <c:v>21018.097407837457</c:v>
                </c:pt>
                <c:pt idx="4458">
                  <c:v>20928.409776231216</c:v>
                </c:pt>
                <c:pt idx="4459">
                  <c:v>20597.176343284551</c:v>
                </c:pt>
                <c:pt idx="4460">
                  <c:v>20253.003698621924</c:v>
                </c:pt>
                <c:pt idx="4461">
                  <c:v>20253.676873971512</c:v>
                </c:pt>
                <c:pt idx="4462">
                  <c:v>18985.942272936711</c:v>
                </c:pt>
                <c:pt idx="4463">
                  <c:v>17101.364881998379</c:v>
                </c:pt>
                <c:pt idx="4464">
                  <c:v>17294.916920846896</c:v>
                </c:pt>
                <c:pt idx="4465">
                  <c:v>16512.278138959868</c:v>
                </c:pt>
                <c:pt idx="4466">
                  <c:v>16091.130920012974</c:v>
                </c:pt>
                <c:pt idx="4467">
                  <c:v>15927.264030241091</c:v>
                </c:pt>
                <c:pt idx="4468">
                  <c:v>16174.236033613381</c:v>
                </c:pt>
                <c:pt idx="4469">
                  <c:v>16975.597389975592</c:v>
                </c:pt>
                <c:pt idx="4470">
                  <c:v>18568.330226321352</c:v>
                </c:pt>
                <c:pt idx="4471">
                  <c:v>20233.121090689758</c:v>
                </c:pt>
                <c:pt idx="4472">
                  <c:v>21355.097220025418</c:v>
                </c:pt>
                <c:pt idx="4473">
                  <c:v>22124.880616826969</c:v>
                </c:pt>
                <c:pt idx="4474">
                  <c:v>22627.491916230858</c:v>
                </c:pt>
                <c:pt idx="4475">
                  <c:v>22836.551818719501</c:v>
                </c:pt>
                <c:pt idx="4476">
                  <c:v>22918.59275368883</c:v>
                </c:pt>
                <c:pt idx="4477">
                  <c:v>22927.914636830952</c:v>
                </c:pt>
                <c:pt idx="4478">
                  <c:v>22868.338861235319</c:v>
                </c:pt>
                <c:pt idx="4479">
                  <c:v>22845.044875582749</c:v>
                </c:pt>
                <c:pt idx="4480">
                  <c:v>22880.707994422424</c:v>
                </c:pt>
                <c:pt idx="4481">
                  <c:v>22856.533179807095</c:v>
                </c:pt>
                <c:pt idx="4482">
                  <c:v>22745.86074661541</c:v>
                </c:pt>
                <c:pt idx="4483">
                  <c:v>22371.705189910339</c:v>
                </c:pt>
                <c:pt idx="4484">
                  <c:v>21998.53017865427</c:v>
                </c:pt>
                <c:pt idx="4485">
                  <c:v>21998.252473600918</c:v>
                </c:pt>
                <c:pt idx="4486">
                  <c:v>20627.603799523829</c:v>
                </c:pt>
                <c:pt idx="4487">
                  <c:v>18587.904679811556</c:v>
                </c:pt>
                <c:pt idx="4488">
                  <c:v>17941.723157485896</c:v>
                </c:pt>
                <c:pt idx="4489">
                  <c:v>17124.104765201409</c:v>
                </c:pt>
                <c:pt idx="4490">
                  <c:v>16681.969465550421</c:v>
                </c:pt>
                <c:pt idx="4491">
                  <c:v>16504.072034862071</c:v>
                </c:pt>
                <c:pt idx="4492">
                  <c:v>16743.131994597483</c:v>
                </c:pt>
                <c:pt idx="4493">
                  <c:v>17534.924086121824</c:v>
                </c:pt>
                <c:pt idx="4494">
                  <c:v>19126.298404771489</c:v>
                </c:pt>
                <c:pt idx="4495">
                  <c:v>20845.138838010756</c:v>
                </c:pt>
                <c:pt idx="4496">
                  <c:v>22048.433060032097</c:v>
                </c:pt>
                <c:pt idx="4497">
                  <c:v>22876.988618397427</c:v>
                </c:pt>
                <c:pt idx="4498">
                  <c:v>23409.265884762604</c:v>
                </c:pt>
                <c:pt idx="4499">
                  <c:v>23631.568698253152</c:v>
                </c:pt>
                <c:pt idx="4500">
                  <c:v>23718.061797205137</c:v>
                </c:pt>
                <c:pt idx="4501">
                  <c:v>23728.406084726739</c:v>
                </c:pt>
                <c:pt idx="4502">
                  <c:v>23670.086930193189</c:v>
                </c:pt>
                <c:pt idx="4503">
                  <c:v>23648.729423816832</c:v>
                </c:pt>
                <c:pt idx="4504">
                  <c:v>23689.560881371475</c:v>
                </c:pt>
                <c:pt idx="4505">
                  <c:v>23659.193064231873</c:v>
                </c:pt>
                <c:pt idx="4506">
                  <c:v>23534.8290146133</c:v>
                </c:pt>
                <c:pt idx="4507">
                  <c:v>23139.695994674821</c:v>
                </c:pt>
                <c:pt idx="4508">
                  <c:v>22760.671174318453</c:v>
                </c:pt>
                <c:pt idx="4509">
                  <c:v>22765.455837522721</c:v>
                </c:pt>
                <c:pt idx="4510">
                  <c:v>21356.073031372682</c:v>
                </c:pt>
                <c:pt idx="4511">
                  <c:v>19255.499299789593</c:v>
                </c:pt>
                <c:pt idx="4512">
                  <c:v>17644.750896808157</c:v>
                </c:pt>
                <c:pt idx="4513">
                  <c:v>16837.905417047619</c:v>
                </c:pt>
                <c:pt idx="4514">
                  <c:v>16400.42304343115</c:v>
                </c:pt>
                <c:pt idx="4515">
                  <c:v>16220.302987533943</c:v>
                </c:pt>
                <c:pt idx="4516">
                  <c:v>16440.845849744441</c:v>
                </c:pt>
                <c:pt idx="4517">
                  <c:v>17182.385644794962</c:v>
                </c:pt>
                <c:pt idx="4518">
                  <c:v>18689.740641398552</c:v>
                </c:pt>
                <c:pt idx="4519">
                  <c:v>20380.208843825461</c:v>
                </c:pt>
                <c:pt idx="4520">
                  <c:v>21612.561368514071</c:v>
                </c:pt>
                <c:pt idx="4521">
                  <c:v>22463.502867389132</c:v>
                </c:pt>
                <c:pt idx="4522">
                  <c:v>23000.90317876263</c:v>
                </c:pt>
                <c:pt idx="4523">
                  <c:v>23225.884460958205</c:v>
                </c:pt>
                <c:pt idx="4524">
                  <c:v>23310.692558716539</c:v>
                </c:pt>
                <c:pt idx="4525">
                  <c:v>23319.859762611097</c:v>
                </c:pt>
                <c:pt idx="4526">
                  <c:v>23263.848452461705</c:v>
                </c:pt>
                <c:pt idx="4527">
                  <c:v>23244.98571332173</c:v>
                </c:pt>
                <c:pt idx="4528">
                  <c:v>23287.338457296952</c:v>
                </c:pt>
                <c:pt idx="4529">
                  <c:v>23253.040037438852</c:v>
                </c:pt>
                <c:pt idx="4530">
                  <c:v>23119.81593849725</c:v>
                </c:pt>
                <c:pt idx="4531">
                  <c:v>22721.114068472041</c:v>
                </c:pt>
                <c:pt idx="4532">
                  <c:v>22353.961439570958</c:v>
                </c:pt>
                <c:pt idx="4533">
                  <c:v>22361.059527606671</c:v>
                </c:pt>
                <c:pt idx="4534">
                  <c:v>20986.359909626812</c:v>
                </c:pt>
                <c:pt idx="4535">
                  <c:v>18933.300302575233</c:v>
                </c:pt>
                <c:pt idx="4536">
                  <c:v>17938.588843795769</c:v>
                </c:pt>
                <c:pt idx="4537">
                  <c:v>17115.296333276849</c:v>
                </c:pt>
                <c:pt idx="4538">
                  <c:v>16667.185990396076</c:v>
                </c:pt>
                <c:pt idx="4539">
                  <c:v>16478.419612527272</c:v>
                </c:pt>
                <c:pt idx="4540">
                  <c:v>16685.643241083086</c:v>
                </c:pt>
                <c:pt idx="4541">
                  <c:v>17393.295142686198</c:v>
                </c:pt>
                <c:pt idx="4542">
                  <c:v>18855.034022867396</c:v>
                </c:pt>
                <c:pt idx="4543">
                  <c:v>20575.291525792825</c:v>
                </c:pt>
                <c:pt idx="4544">
                  <c:v>21889.586090305158</c:v>
                </c:pt>
                <c:pt idx="4545">
                  <c:v>22798.806333062566</c:v>
                </c:pt>
                <c:pt idx="4546">
                  <c:v>23362.336934569783</c:v>
                </c:pt>
                <c:pt idx="4547">
                  <c:v>23598.746708254799</c:v>
                </c:pt>
                <c:pt idx="4548">
                  <c:v>23684.043916743318</c:v>
                </c:pt>
                <c:pt idx="4549">
                  <c:v>23690.522326258517</c:v>
                </c:pt>
                <c:pt idx="4550">
                  <c:v>23635.87989480262</c:v>
                </c:pt>
                <c:pt idx="4551">
                  <c:v>23620.946583630041</c:v>
                </c:pt>
                <c:pt idx="4552">
                  <c:v>23670.481550696022</c:v>
                </c:pt>
                <c:pt idx="4553">
                  <c:v>23636.325590727974</c:v>
                </c:pt>
                <c:pt idx="4554">
                  <c:v>23491.734173012195</c:v>
                </c:pt>
                <c:pt idx="4555">
                  <c:v>23077.90411872623</c:v>
                </c:pt>
                <c:pt idx="4556">
                  <c:v>22710.793876171982</c:v>
                </c:pt>
                <c:pt idx="4557">
                  <c:v>22714.89061543105</c:v>
                </c:pt>
                <c:pt idx="4558">
                  <c:v>21321.08733907462</c:v>
                </c:pt>
                <c:pt idx="4559">
                  <c:v>19242.960429785766</c:v>
                </c:pt>
                <c:pt idx="4560">
                  <c:v>17666.598897361524</c:v>
                </c:pt>
                <c:pt idx="4561">
                  <c:v>16853.901328416152</c:v>
                </c:pt>
                <c:pt idx="4562">
                  <c:v>16410.742115957506</c:v>
                </c:pt>
                <c:pt idx="4563">
                  <c:v>16221.509087069539</c:v>
                </c:pt>
                <c:pt idx="4564">
                  <c:v>16413.664963209176</c:v>
                </c:pt>
                <c:pt idx="4565">
                  <c:v>17078.991742375354</c:v>
                </c:pt>
                <c:pt idx="4566">
                  <c:v>18465.380672402542</c:v>
                </c:pt>
                <c:pt idx="4567">
                  <c:v>20155.368874959771</c:v>
                </c:pt>
                <c:pt idx="4568">
                  <c:v>21490.397953130057</c:v>
                </c:pt>
                <c:pt idx="4569">
                  <c:v>22417.866501302586</c:v>
                </c:pt>
                <c:pt idx="4570">
                  <c:v>22989.786323790038</c:v>
                </c:pt>
                <c:pt idx="4571">
                  <c:v>23233.58700751594</c:v>
                </c:pt>
                <c:pt idx="4572">
                  <c:v>23325.624426485443</c:v>
                </c:pt>
                <c:pt idx="4573">
                  <c:v>23335.824310167518</c:v>
                </c:pt>
                <c:pt idx="4574">
                  <c:v>23288.640345055916</c:v>
                </c:pt>
                <c:pt idx="4575">
                  <c:v>23281.394484204469</c:v>
                </c:pt>
                <c:pt idx="4576">
                  <c:v>23342.981019802326</c:v>
                </c:pt>
                <c:pt idx="4577">
                  <c:v>23320.241443204977</c:v>
                </c:pt>
                <c:pt idx="4578">
                  <c:v>23177.57652501142</c:v>
                </c:pt>
                <c:pt idx="4579">
                  <c:v>22770.978609377933</c:v>
                </c:pt>
                <c:pt idx="4580">
                  <c:v>22418.998667060638</c:v>
                </c:pt>
                <c:pt idx="4581">
                  <c:v>22405.507845520562</c:v>
                </c:pt>
                <c:pt idx="4582">
                  <c:v>21007.165542236296</c:v>
                </c:pt>
                <c:pt idx="4583">
                  <c:v>18952.998448053815</c:v>
                </c:pt>
                <c:pt idx="4584">
                  <c:v>16245.769842943322</c:v>
                </c:pt>
                <c:pt idx="4585">
                  <c:v>15501.971168757249</c:v>
                </c:pt>
                <c:pt idx="4586">
                  <c:v>15097.254427374417</c:v>
                </c:pt>
                <c:pt idx="4587">
                  <c:v>14927.571728265186</c:v>
                </c:pt>
                <c:pt idx="4588">
                  <c:v>15118.128840655088</c:v>
                </c:pt>
                <c:pt idx="4589">
                  <c:v>15767.534034171396</c:v>
                </c:pt>
                <c:pt idx="4590">
                  <c:v>17079.637139824059</c:v>
                </c:pt>
                <c:pt idx="4591">
                  <c:v>18627.418116113669</c:v>
                </c:pt>
                <c:pt idx="4592">
                  <c:v>19820.004362177096</c:v>
                </c:pt>
                <c:pt idx="4593">
                  <c:v>20654.836145107132</c:v>
                </c:pt>
                <c:pt idx="4594">
                  <c:v>21183.872574993762</c:v>
                </c:pt>
                <c:pt idx="4595">
                  <c:v>21417.623986523377</c:v>
                </c:pt>
                <c:pt idx="4596">
                  <c:v>21518.968903643345</c:v>
                </c:pt>
                <c:pt idx="4597">
                  <c:v>21543.702266317672</c:v>
                </c:pt>
                <c:pt idx="4598">
                  <c:v>21510.892652300816</c:v>
                </c:pt>
                <c:pt idx="4599">
                  <c:v>21511.29121271622</c:v>
                </c:pt>
                <c:pt idx="4600">
                  <c:v>21576.298276076628</c:v>
                </c:pt>
                <c:pt idx="4601">
                  <c:v>21563.714723592901</c:v>
                </c:pt>
                <c:pt idx="4602">
                  <c:v>21430.641783898547</c:v>
                </c:pt>
                <c:pt idx="4603">
                  <c:v>21052.934672682157</c:v>
                </c:pt>
                <c:pt idx="4604">
                  <c:v>20734.270291346751</c:v>
                </c:pt>
                <c:pt idx="4605">
                  <c:v>20694.220749481956</c:v>
                </c:pt>
                <c:pt idx="4606">
                  <c:v>19368.222812501048</c:v>
                </c:pt>
                <c:pt idx="4607">
                  <c:v>17459.773810999959</c:v>
                </c:pt>
                <c:pt idx="4608">
                  <c:v>16035.177096791231</c:v>
                </c:pt>
                <c:pt idx="4609">
                  <c:v>15304.831687061673</c:v>
                </c:pt>
                <c:pt idx="4610">
                  <c:v>14907.274646966536</c:v>
                </c:pt>
                <c:pt idx="4611">
                  <c:v>14744.515781675447</c:v>
                </c:pt>
                <c:pt idx="4612">
                  <c:v>14956.302381406655</c:v>
                </c:pt>
                <c:pt idx="4613">
                  <c:v>15662.208593473164</c:v>
                </c:pt>
                <c:pt idx="4614">
                  <c:v>17030.851629139815</c:v>
                </c:pt>
                <c:pt idx="4615">
                  <c:v>18551.759243083616</c:v>
                </c:pt>
                <c:pt idx="4616">
                  <c:v>19661.174796290758</c:v>
                </c:pt>
                <c:pt idx="4617">
                  <c:v>20443.294890058161</c:v>
                </c:pt>
                <c:pt idx="4618">
                  <c:v>20957.227649023829</c:v>
                </c:pt>
                <c:pt idx="4619">
                  <c:v>21191.886374721365</c:v>
                </c:pt>
                <c:pt idx="4620">
                  <c:v>21304.763503420174</c:v>
                </c:pt>
                <c:pt idx="4621">
                  <c:v>21345.098415722052</c:v>
                </c:pt>
                <c:pt idx="4622">
                  <c:v>21323.458584696709</c:v>
                </c:pt>
                <c:pt idx="4623">
                  <c:v>21328.700783199925</c:v>
                </c:pt>
                <c:pt idx="4624">
                  <c:v>21394.596420021266</c:v>
                </c:pt>
                <c:pt idx="4625">
                  <c:v>21379.181359749498</c:v>
                </c:pt>
                <c:pt idx="4626">
                  <c:v>21235.258508342533</c:v>
                </c:pt>
                <c:pt idx="4627">
                  <c:v>20846.762693167078</c:v>
                </c:pt>
                <c:pt idx="4628">
                  <c:v>20534.046093860485</c:v>
                </c:pt>
                <c:pt idx="4629">
                  <c:v>20474.866266667683</c:v>
                </c:pt>
                <c:pt idx="4630">
                  <c:v>19146.165015502665</c:v>
                </c:pt>
                <c:pt idx="4631">
                  <c:v>17254.381129338512</c:v>
                </c:pt>
                <c:pt idx="4632">
                  <c:v>17437.992103220775</c:v>
                </c:pt>
                <c:pt idx="4633">
                  <c:v>16641.396356670259</c:v>
                </c:pt>
                <c:pt idx="4634">
                  <c:v>16205.431937413145</c:v>
                </c:pt>
                <c:pt idx="4635">
                  <c:v>16024.874314848183</c:v>
                </c:pt>
                <c:pt idx="4636">
                  <c:v>16257.683273961822</c:v>
                </c:pt>
                <c:pt idx="4637">
                  <c:v>17037.588946201264</c:v>
                </c:pt>
                <c:pt idx="4638">
                  <c:v>18530.76646587182</c:v>
                </c:pt>
                <c:pt idx="4639">
                  <c:v>20174.536215249151</c:v>
                </c:pt>
                <c:pt idx="4640">
                  <c:v>21362.784941149221</c:v>
                </c:pt>
                <c:pt idx="4641">
                  <c:v>22203.248402281981</c:v>
                </c:pt>
                <c:pt idx="4642">
                  <c:v>22759.056172366563</c:v>
                </c:pt>
                <c:pt idx="4643">
                  <c:v>23015.559956668396</c:v>
                </c:pt>
                <c:pt idx="4644">
                  <c:v>23142.171726406341</c:v>
                </c:pt>
                <c:pt idx="4645">
                  <c:v>23192.646553953626</c:v>
                </c:pt>
                <c:pt idx="4646">
                  <c:v>23176.60706242625</c:v>
                </c:pt>
                <c:pt idx="4647">
                  <c:v>23186.016397282157</c:v>
                </c:pt>
                <c:pt idx="4648">
                  <c:v>23260.234281031218</c:v>
                </c:pt>
                <c:pt idx="4649">
                  <c:v>23236.57804065392</c:v>
                </c:pt>
                <c:pt idx="4650">
                  <c:v>23063.838129495616</c:v>
                </c:pt>
                <c:pt idx="4651">
                  <c:v>22626.598803778645</c:v>
                </c:pt>
                <c:pt idx="4652">
                  <c:v>22296.015397966756</c:v>
                </c:pt>
                <c:pt idx="4653">
                  <c:v>22227.948576153936</c:v>
                </c:pt>
                <c:pt idx="4654">
                  <c:v>20786.918964302877</c:v>
                </c:pt>
                <c:pt idx="4655">
                  <c:v>18740.435792353961</c:v>
                </c:pt>
                <c:pt idx="4656">
                  <c:v>18077.643652607476</c:v>
                </c:pt>
                <c:pt idx="4657">
                  <c:v>17247.370324938696</c:v>
                </c:pt>
                <c:pt idx="4658">
                  <c:v>16791.031878075177</c:v>
                </c:pt>
                <c:pt idx="4659">
                  <c:v>16596.695978421252</c:v>
                </c:pt>
                <c:pt idx="4660">
                  <c:v>16822.672974254958</c:v>
                </c:pt>
                <c:pt idx="4661">
                  <c:v>17596.694662815236</c:v>
                </c:pt>
                <c:pt idx="4662">
                  <c:v>19088.602365283994</c:v>
                </c:pt>
                <c:pt idx="4663">
                  <c:v>20784.524283274281</c:v>
                </c:pt>
                <c:pt idx="4664">
                  <c:v>22051.912036143756</c:v>
                </c:pt>
                <c:pt idx="4665">
                  <c:v>22949.728278957456</c:v>
                </c:pt>
                <c:pt idx="4666">
                  <c:v>23534.152519822095</c:v>
                </c:pt>
                <c:pt idx="4667">
                  <c:v>23803.366502640827</c:v>
                </c:pt>
                <c:pt idx="4668">
                  <c:v>23935.053298188723</c:v>
                </c:pt>
                <c:pt idx="4669">
                  <c:v>23987.791047806299</c:v>
                </c:pt>
                <c:pt idx="4670">
                  <c:v>23974.442373659618</c:v>
                </c:pt>
                <c:pt idx="4671">
                  <c:v>23987.004265033866</c:v>
                </c:pt>
                <c:pt idx="4672">
                  <c:v>24068.258728749541</c:v>
                </c:pt>
                <c:pt idx="4673">
                  <c:v>24040.307410734065</c:v>
                </c:pt>
                <c:pt idx="4674">
                  <c:v>23848.506638363197</c:v>
                </c:pt>
                <c:pt idx="4675">
                  <c:v>23387.286587245668</c:v>
                </c:pt>
                <c:pt idx="4676">
                  <c:v>23060.892694811915</c:v>
                </c:pt>
                <c:pt idx="4677">
                  <c:v>22992.47311056931</c:v>
                </c:pt>
                <c:pt idx="4678">
                  <c:v>21505.88146292638</c:v>
                </c:pt>
                <c:pt idx="4679">
                  <c:v>19399.299442038486</c:v>
                </c:pt>
                <c:pt idx="4680">
                  <c:v>17765.976157325316</c:v>
                </c:pt>
                <c:pt idx="4681">
                  <c:v>16948.452827977013</c:v>
                </c:pt>
                <c:pt idx="4682">
                  <c:v>16498.130884996859</c:v>
                </c:pt>
                <c:pt idx="4683">
                  <c:v>16302.688672179696</c:v>
                </c:pt>
                <c:pt idx="4684">
                  <c:v>16511.912944330728</c:v>
                </c:pt>
                <c:pt idx="4685">
                  <c:v>17240.346546035176</c:v>
                </c:pt>
                <c:pt idx="4686">
                  <c:v>18653.686202991717</c:v>
                </c:pt>
                <c:pt idx="4687">
                  <c:v>20320.54462129786</c:v>
                </c:pt>
                <c:pt idx="4688">
                  <c:v>21611.400357923827</c:v>
                </c:pt>
                <c:pt idx="4689">
                  <c:v>22526.513060627247</c:v>
                </c:pt>
                <c:pt idx="4690">
                  <c:v>23112.257673538152</c:v>
                </c:pt>
                <c:pt idx="4691">
                  <c:v>23381.135472514026</c:v>
                </c:pt>
                <c:pt idx="4692">
                  <c:v>23509.370917961929</c:v>
                </c:pt>
                <c:pt idx="4693">
                  <c:v>23559.940591620958</c:v>
                </c:pt>
                <c:pt idx="4694">
                  <c:v>23547.942792402682</c:v>
                </c:pt>
                <c:pt idx="4695">
                  <c:v>23562.388699049519</c:v>
                </c:pt>
                <c:pt idx="4696">
                  <c:v>23644.813225118083</c:v>
                </c:pt>
                <c:pt idx="4697">
                  <c:v>23614.649356003596</c:v>
                </c:pt>
                <c:pt idx="4698">
                  <c:v>23412.259383757344</c:v>
                </c:pt>
                <c:pt idx="4699">
                  <c:v>22948.148290223049</c:v>
                </c:pt>
                <c:pt idx="4700">
                  <c:v>22640.844259561236</c:v>
                </c:pt>
                <c:pt idx="4701">
                  <c:v>22573.02928368422</c:v>
                </c:pt>
                <c:pt idx="4702">
                  <c:v>21118.339630376577</c:v>
                </c:pt>
                <c:pt idx="4703">
                  <c:v>19060.391141048342</c:v>
                </c:pt>
                <c:pt idx="4704">
                  <c:v>18042.370558588191</c:v>
                </c:pt>
                <c:pt idx="4705">
                  <c:v>17210.310715780586</c:v>
                </c:pt>
                <c:pt idx="4706">
                  <c:v>16750.457850034665</c:v>
                </c:pt>
                <c:pt idx="4707">
                  <c:v>16547.0469738313</c:v>
                </c:pt>
                <c:pt idx="4708">
                  <c:v>16744.249946133139</c:v>
                </c:pt>
                <c:pt idx="4709">
                  <c:v>17442.750030082756</c:v>
                </c:pt>
                <c:pt idx="4710">
                  <c:v>18812.453940285752</c:v>
                </c:pt>
                <c:pt idx="4711">
                  <c:v>20507.048135219571</c:v>
                </c:pt>
                <c:pt idx="4712">
                  <c:v>21875.684680737795</c:v>
                </c:pt>
                <c:pt idx="4713">
                  <c:v>22845.761708222049</c:v>
                </c:pt>
                <c:pt idx="4714">
                  <c:v>23455.218071606756</c:v>
                </c:pt>
                <c:pt idx="4715">
                  <c:v>23733.857919741004</c:v>
                </c:pt>
                <c:pt idx="4716">
                  <c:v>23862.18010622916</c:v>
                </c:pt>
                <c:pt idx="4717">
                  <c:v>23910.396157271098</c:v>
                </c:pt>
                <c:pt idx="4718">
                  <c:v>23900.217102267245</c:v>
                </c:pt>
                <c:pt idx="4719">
                  <c:v>23919.005493094504</c:v>
                </c:pt>
                <c:pt idx="4720">
                  <c:v>24009.415994930918</c:v>
                </c:pt>
                <c:pt idx="4721">
                  <c:v>23981.163267582157</c:v>
                </c:pt>
                <c:pt idx="4722">
                  <c:v>23763.669276767007</c:v>
                </c:pt>
                <c:pt idx="4723">
                  <c:v>23283.403407972415</c:v>
                </c:pt>
                <c:pt idx="4724">
                  <c:v>22985.198349310496</c:v>
                </c:pt>
                <c:pt idx="4725">
                  <c:v>22910.161225785276</c:v>
                </c:pt>
                <c:pt idx="4726">
                  <c:v>21431.602197518318</c:v>
                </c:pt>
                <c:pt idx="4727">
                  <c:v>19350.32645144741</c:v>
                </c:pt>
                <c:pt idx="4728">
                  <c:v>17749.52512348966</c:v>
                </c:pt>
                <c:pt idx="4729">
                  <c:v>16930.230641593917</c:v>
                </c:pt>
                <c:pt idx="4730">
                  <c:v>16476.790368600097</c:v>
                </c:pt>
                <c:pt idx="4731">
                  <c:v>16274.056642955795</c:v>
                </c:pt>
                <c:pt idx="4732">
                  <c:v>16457.800808079712</c:v>
                </c:pt>
                <c:pt idx="4733">
                  <c:v>17118.214674367733</c:v>
                </c:pt>
                <c:pt idx="4734">
                  <c:v>18417.671027175536</c:v>
                </c:pt>
                <c:pt idx="4735">
                  <c:v>20080.825335184185</c:v>
                </c:pt>
                <c:pt idx="4736">
                  <c:v>21464.289834658426</c:v>
                </c:pt>
                <c:pt idx="4737">
                  <c:v>22447.328518587456</c:v>
                </c:pt>
                <c:pt idx="4738">
                  <c:v>23061.284620862021</c:v>
                </c:pt>
                <c:pt idx="4739">
                  <c:v>23344.276534228469</c:v>
                </c:pt>
                <c:pt idx="4740">
                  <c:v>23477.514771095492</c:v>
                </c:pt>
                <c:pt idx="4741">
                  <c:v>23528.404106165501</c:v>
                </c:pt>
                <c:pt idx="4742">
                  <c:v>23524.643770113737</c:v>
                </c:pt>
                <c:pt idx="4743">
                  <c:v>23550.371896531917</c:v>
                </c:pt>
                <c:pt idx="4744">
                  <c:v>23652.176782522361</c:v>
                </c:pt>
                <c:pt idx="4745">
                  <c:v>23636.801732385429</c:v>
                </c:pt>
                <c:pt idx="4746">
                  <c:v>23420.045803721256</c:v>
                </c:pt>
                <c:pt idx="4747">
                  <c:v>22948.411730501444</c:v>
                </c:pt>
                <c:pt idx="4748">
                  <c:v>22671.900047672956</c:v>
                </c:pt>
                <c:pt idx="4749">
                  <c:v>22577.565040575722</c:v>
                </c:pt>
                <c:pt idx="4750">
                  <c:v>21092.581298648518</c:v>
                </c:pt>
                <c:pt idx="4751">
                  <c:v>19037.124265595492</c:v>
                </c:pt>
                <c:pt idx="4752">
                  <c:v>16313.381632124823</c:v>
                </c:pt>
                <c:pt idx="4753">
                  <c:v>15564.98005177609</c:v>
                </c:pt>
                <c:pt idx="4754">
                  <c:v>15151.770255856818</c:v>
                </c:pt>
                <c:pt idx="4755">
                  <c:v>14970.438501305332</c:v>
                </c:pt>
                <c:pt idx="4756">
                  <c:v>15154.651501624587</c:v>
                </c:pt>
                <c:pt idx="4757">
                  <c:v>15803.524613186066</c:v>
                </c:pt>
                <c:pt idx="4758">
                  <c:v>17039.912850434732</c:v>
                </c:pt>
                <c:pt idx="4759">
                  <c:v>18562.48760001906</c:v>
                </c:pt>
                <c:pt idx="4760">
                  <c:v>19795.623643656258</c:v>
                </c:pt>
                <c:pt idx="4761">
                  <c:v>20677.985081676699</c:v>
                </c:pt>
                <c:pt idx="4762">
                  <c:v>21242.977298374117</c:v>
                </c:pt>
                <c:pt idx="4763">
                  <c:v>21510.61842636529</c:v>
                </c:pt>
                <c:pt idx="4764">
                  <c:v>21648.71643562409</c:v>
                </c:pt>
                <c:pt idx="4765">
                  <c:v>21710.376098973302</c:v>
                </c:pt>
                <c:pt idx="4766">
                  <c:v>21717.013505382263</c:v>
                </c:pt>
                <c:pt idx="4767">
                  <c:v>21747.397597293544</c:v>
                </c:pt>
                <c:pt idx="4768">
                  <c:v>21849.195423592359</c:v>
                </c:pt>
                <c:pt idx="4769">
                  <c:v>21844.68632416171</c:v>
                </c:pt>
                <c:pt idx="4770">
                  <c:v>21641.635799247641</c:v>
                </c:pt>
                <c:pt idx="4771">
                  <c:v>21204.669278642206</c:v>
                </c:pt>
                <c:pt idx="4772">
                  <c:v>20961.856558214211</c:v>
                </c:pt>
                <c:pt idx="4773">
                  <c:v>20844.864427143399</c:v>
                </c:pt>
                <c:pt idx="4774">
                  <c:v>19435.879529219746</c:v>
                </c:pt>
                <c:pt idx="4775">
                  <c:v>17526.947792704781</c:v>
                </c:pt>
                <c:pt idx="4776">
                  <c:v>16093.706325650805</c:v>
                </c:pt>
                <c:pt idx="4777">
                  <c:v>15360.268598637427</c:v>
                </c:pt>
                <c:pt idx="4778">
                  <c:v>14955.302012785087</c:v>
                </c:pt>
                <c:pt idx="4779">
                  <c:v>14781.833603155512</c:v>
                </c:pt>
                <c:pt idx="4780">
                  <c:v>14988.713509626286</c:v>
                </c:pt>
                <c:pt idx="4781">
                  <c:v>15697.942448140178</c:v>
                </c:pt>
                <c:pt idx="4782">
                  <c:v>16996.316119791711</c:v>
                </c:pt>
                <c:pt idx="4783">
                  <c:v>18491.907619771584</c:v>
                </c:pt>
                <c:pt idx="4784">
                  <c:v>19637.306702259291</c:v>
                </c:pt>
                <c:pt idx="4785">
                  <c:v>20462.68457818955</c:v>
                </c:pt>
                <c:pt idx="4786">
                  <c:v>21009.349459462446</c:v>
                </c:pt>
                <c:pt idx="4787">
                  <c:v>21275.231712244349</c:v>
                </c:pt>
                <c:pt idx="4788">
                  <c:v>21423.125572622714</c:v>
                </c:pt>
                <c:pt idx="4789">
                  <c:v>21499.275255098397</c:v>
                </c:pt>
                <c:pt idx="4790">
                  <c:v>21515.911851075856</c:v>
                </c:pt>
                <c:pt idx="4791">
                  <c:v>21550.257399845257</c:v>
                </c:pt>
                <c:pt idx="4792">
                  <c:v>21652.0389293107</c:v>
                </c:pt>
                <c:pt idx="4793">
                  <c:v>21645.757417745001</c:v>
                </c:pt>
                <c:pt idx="4794">
                  <c:v>21431.41102320097</c:v>
                </c:pt>
                <c:pt idx="4795">
                  <c:v>20985.485939232531</c:v>
                </c:pt>
                <c:pt idx="4796">
                  <c:v>20753.464180226143</c:v>
                </c:pt>
                <c:pt idx="4797">
                  <c:v>20615.965907833313</c:v>
                </c:pt>
                <c:pt idx="4798">
                  <c:v>19202.499355361018</c:v>
                </c:pt>
                <c:pt idx="4799">
                  <c:v>17310.971590708701</c:v>
                </c:pt>
                <c:pt idx="4800">
                  <c:v>17484.497136099089</c:v>
                </c:pt>
                <c:pt idx="4801">
                  <c:v>16686.474174155421</c:v>
                </c:pt>
                <c:pt idx="4802">
                  <c:v>16243.718459150985</c:v>
                </c:pt>
                <c:pt idx="4803">
                  <c:v>16052.4760357258</c:v>
                </c:pt>
                <c:pt idx="4804">
                  <c:v>16281.317715700245</c:v>
                </c:pt>
                <c:pt idx="4805">
                  <c:v>17068.652922675941</c:v>
                </c:pt>
                <c:pt idx="4806">
                  <c:v>18489.859975763447</c:v>
                </c:pt>
                <c:pt idx="4807">
                  <c:v>20104.930553008722</c:v>
                </c:pt>
                <c:pt idx="4808">
                  <c:v>21327.266805589767</c:v>
                </c:pt>
                <c:pt idx="4809">
                  <c:v>22210.315535400216</c:v>
                </c:pt>
                <c:pt idx="4810">
                  <c:v>22798.426216352051</c:v>
                </c:pt>
                <c:pt idx="4811">
                  <c:v>23086.307949518356</c:v>
                </c:pt>
                <c:pt idx="4812">
                  <c:v>23249.496353995026</c:v>
                </c:pt>
                <c:pt idx="4813">
                  <c:v>23338.123593468805</c:v>
                </c:pt>
                <c:pt idx="4814">
                  <c:v>23362.885449961719</c:v>
                </c:pt>
                <c:pt idx="4815">
                  <c:v>23403.288288940261</c:v>
                </c:pt>
                <c:pt idx="4816">
                  <c:v>23515.829192856858</c:v>
                </c:pt>
                <c:pt idx="4817">
                  <c:v>23503.244377436196</c:v>
                </c:pt>
                <c:pt idx="4818">
                  <c:v>23252.916949316219</c:v>
                </c:pt>
                <c:pt idx="4819">
                  <c:v>22754.99931852494</c:v>
                </c:pt>
                <c:pt idx="4820">
                  <c:v>22518.165903486832</c:v>
                </c:pt>
                <c:pt idx="4821">
                  <c:v>22362.448010694185</c:v>
                </c:pt>
                <c:pt idx="4822">
                  <c:v>20827.104810471596</c:v>
                </c:pt>
                <c:pt idx="4823">
                  <c:v>18782.659617409343</c:v>
                </c:pt>
                <c:pt idx="4824">
                  <c:v>18109.654253653316</c:v>
                </c:pt>
                <c:pt idx="4825">
                  <c:v>17279.793726605756</c:v>
                </c:pt>
                <c:pt idx="4826">
                  <c:v>16817.652915864957</c:v>
                </c:pt>
                <c:pt idx="4827">
                  <c:v>16613.207290345392</c:v>
                </c:pt>
                <c:pt idx="4828">
                  <c:v>16836.4997977393</c:v>
                </c:pt>
                <c:pt idx="4829">
                  <c:v>17622.271074257871</c:v>
                </c:pt>
                <c:pt idx="4830">
                  <c:v>19044.412397091572</c:v>
                </c:pt>
                <c:pt idx="4831">
                  <c:v>20709.54676403357</c:v>
                </c:pt>
                <c:pt idx="4832">
                  <c:v>22007.19297062152</c:v>
                </c:pt>
                <c:pt idx="4833">
                  <c:v>22944.672173485033</c:v>
                </c:pt>
                <c:pt idx="4834">
                  <c:v>23559.289255323019</c:v>
                </c:pt>
                <c:pt idx="4835">
                  <c:v>23858.443481351929</c:v>
                </c:pt>
                <c:pt idx="4836">
                  <c:v>24026.534268332623</c:v>
                </c:pt>
                <c:pt idx="4837">
                  <c:v>24118.03210735404</c:v>
                </c:pt>
                <c:pt idx="4838">
                  <c:v>24146.130702066643</c:v>
                </c:pt>
                <c:pt idx="4839">
                  <c:v>24190.116915736256</c:v>
                </c:pt>
                <c:pt idx="4840">
                  <c:v>24310.292793313707</c:v>
                </c:pt>
                <c:pt idx="4841">
                  <c:v>24294.873271916516</c:v>
                </c:pt>
                <c:pt idx="4842">
                  <c:v>24021.744716257959</c:v>
                </c:pt>
                <c:pt idx="4843">
                  <c:v>23499.677446537549</c:v>
                </c:pt>
                <c:pt idx="4844">
                  <c:v>23276.398234222321</c:v>
                </c:pt>
                <c:pt idx="4845">
                  <c:v>23114.346182745448</c:v>
                </c:pt>
                <c:pt idx="4846">
                  <c:v>21527.650563845204</c:v>
                </c:pt>
                <c:pt idx="4847">
                  <c:v>19424.797891635219</c:v>
                </c:pt>
                <c:pt idx="4848">
                  <c:v>17784.163650289673</c:v>
                </c:pt>
                <c:pt idx="4849">
                  <c:v>16968.748803809009</c:v>
                </c:pt>
                <c:pt idx="4850">
                  <c:v>16513.850998081416</c:v>
                </c:pt>
                <c:pt idx="4851">
                  <c:v>16309.371957051357</c:v>
                </c:pt>
                <c:pt idx="4852">
                  <c:v>16517.369616254582</c:v>
                </c:pt>
                <c:pt idx="4853">
                  <c:v>17261.396432518755</c:v>
                </c:pt>
                <c:pt idx="4854">
                  <c:v>18611.218636815694</c:v>
                </c:pt>
                <c:pt idx="4855">
                  <c:v>20247.052598836533</c:v>
                </c:pt>
                <c:pt idx="4856">
                  <c:v>21562.873112119581</c:v>
                </c:pt>
                <c:pt idx="4857">
                  <c:v>22512.733373282681</c:v>
                </c:pt>
                <c:pt idx="4858">
                  <c:v>23125.038286624869</c:v>
                </c:pt>
                <c:pt idx="4859">
                  <c:v>23420.860350457882</c:v>
                </c:pt>
                <c:pt idx="4860">
                  <c:v>23583.40733089688</c:v>
                </c:pt>
                <c:pt idx="4861">
                  <c:v>23671.292729991215</c:v>
                </c:pt>
                <c:pt idx="4862">
                  <c:v>23699.169378659812</c:v>
                </c:pt>
                <c:pt idx="4863">
                  <c:v>23743.756876832096</c:v>
                </c:pt>
                <c:pt idx="4864">
                  <c:v>23863.546737628461</c:v>
                </c:pt>
                <c:pt idx="4865">
                  <c:v>23846.613149410456</c:v>
                </c:pt>
                <c:pt idx="4866">
                  <c:v>23563.598833944045</c:v>
                </c:pt>
                <c:pt idx="4867">
                  <c:v>23041.955112426185</c:v>
                </c:pt>
                <c:pt idx="4868">
                  <c:v>22841.50769658354</c:v>
                </c:pt>
                <c:pt idx="4869">
                  <c:v>22678.794070553926</c:v>
                </c:pt>
                <c:pt idx="4870">
                  <c:v>21123.299076420852</c:v>
                </c:pt>
                <c:pt idx="4871">
                  <c:v>19070.315257914743</c:v>
                </c:pt>
                <c:pt idx="4872">
                  <c:v>18039.205061674067</c:v>
                </c:pt>
                <c:pt idx="4873">
                  <c:v>17211.359667817458</c:v>
                </c:pt>
                <c:pt idx="4874">
                  <c:v>16748.200588926757</c:v>
                </c:pt>
                <c:pt idx="4875">
                  <c:v>16536.625577555456</c:v>
                </c:pt>
                <c:pt idx="4876">
                  <c:v>16733.901443226849</c:v>
                </c:pt>
                <c:pt idx="4877">
                  <c:v>17451.986147600121</c:v>
                </c:pt>
                <c:pt idx="4878">
                  <c:v>18761.866909195316</c:v>
                </c:pt>
                <c:pt idx="4879">
                  <c:v>20423.472237903203</c:v>
                </c:pt>
                <c:pt idx="4880">
                  <c:v>21811.996640859157</c:v>
                </c:pt>
                <c:pt idx="4881">
                  <c:v>22812.603182056748</c:v>
                </c:pt>
                <c:pt idx="4882">
                  <c:v>23445.590760962095</c:v>
                </c:pt>
                <c:pt idx="4883">
                  <c:v>23748.922773880742</c:v>
                </c:pt>
                <c:pt idx="4884">
                  <c:v>23910.484528412901</c:v>
                </c:pt>
                <c:pt idx="4885">
                  <c:v>23995.717219653474</c:v>
                </c:pt>
                <c:pt idx="4886">
                  <c:v>24025.066379434902</c:v>
                </c:pt>
                <c:pt idx="4887">
                  <c:v>24073.604459335813</c:v>
                </c:pt>
                <c:pt idx="4888">
                  <c:v>24200.844280214409</c:v>
                </c:pt>
                <c:pt idx="4889">
                  <c:v>24186.815712730011</c:v>
                </c:pt>
                <c:pt idx="4890">
                  <c:v>23887.175515464562</c:v>
                </c:pt>
                <c:pt idx="4891">
                  <c:v>23351.416262024301</c:v>
                </c:pt>
                <c:pt idx="4892">
                  <c:v>23167.027998028461</c:v>
                </c:pt>
                <c:pt idx="4893">
                  <c:v>22992.735787451147</c:v>
                </c:pt>
                <c:pt idx="4894">
                  <c:v>21410.267670182333</c:v>
                </c:pt>
                <c:pt idx="4895">
                  <c:v>19336.311100849402</c:v>
                </c:pt>
                <c:pt idx="4896">
                  <c:v>17726.41776482042</c:v>
                </c:pt>
                <c:pt idx="4897">
                  <c:v>16913.222346371236</c:v>
                </c:pt>
                <c:pt idx="4898">
                  <c:v>16457.802640407612</c:v>
                </c:pt>
                <c:pt idx="4899">
                  <c:v>16248.018486352388</c:v>
                </c:pt>
                <c:pt idx="4900">
                  <c:v>16433.120581257372</c:v>
                </c:pt>
                <c:pt idx="4901">
                  <c:v>17116.47870301193</c:v>
                </c:pt>
                <c:pt idx="4902">
                  <c:v>18361.946598865958</c:v>
                </c:pt>
                <c:pt idx="4903">
                  <c:v>19991.374951045658</c:v>
                </c:pt>
                <c:pt idx="4904">
                  <c:v>21389.151218527219</c:v>
                </c:pt>
                <c:pt idx="4905">
                  <c:v>22397.618278558901</c:v>
                </c:pt>
                <c:pt idx="4906">
                  <c:v>23031.368191098922</c:v>
                </c:pt>
                <c:pt idx="4907">
                  <c:v>23336.020349330214</c:v>
                </c:pt>
                <c:pt idx="4908">
                  <c:v>23500.312604117262</c:v>
                </c:pt>
                <c:pt idx="4909">
                  <c:v>23586.67828973442</c:v>
                </c:pt>
                <c:pt idx="4910">
                  <c:v>23620.760573306154</c:v>
                </c:pt>
                <c:pt idx="4911">
                  <c:v>23674.809820558203</c:v>
                </c:pt>
                <c:pt idx="4912">
                  <c:v>23811.574831477559</c:v>
                </c:pt>
                <c:pt idx="4913">
                  <c:v>23810.803874684199</c:v>
                </c:pt>
                <c:pt idx="4914">
                  <c:v>23513.271216395737</c:v>
                </c:pt>
                <c:pt idx="4915">
                  <c:v>22990.280825200171</c:v>
                </c:pt>
                <c:pt idx="4916">
                  <c:v>22830.501528094876</c:v>
                </c:pt>
                <c:pt idx="4917">
                  <c:v>22635.686467284679</c:v>
                </c:pt>
                <c:pt idx="4918">
                  <c:v>21047.149336519142</c:v>
                </c:pt>
                <c:pt idx="4919">
                  <c:v>19001.03708984327</c:v>
                </c:pt>
                <c:pt idx="4920">
                  <c:v>16286.4167216885</c:v>
                </c:pt>
                <c:pt idx="4921">
                  <c:v>15544.80269429062</c:v>
                </c:pt>
                <c:pt idx="4922">
                  <c:v>15130.615103120985</c:v>
                </c:pt>
                <c:pt idx="4923">
                  <c:v>14943.55378687261</c:v>
                </c:pt>
                <c:pt idx="4924">
                  <c:v>15130.247897775538</c:v>
                </c:pt>
                <c:pt idx="4925">
                  <c:v>15803.83174958555</c:v>
                </c:pt>
                <c:pt idx="4926">
                  <c:v>16995.959144427048</c:v>
                </c:pt>
                <c:pt idx="4927">
                  <c:v>18487.599858658057</c:v>
                </c:pt>
                <c:pt idx="4928">
                  <c:v>19730.171148525616</c:v>
                </c:pt>
                <c:pt idx="4929">
                  <c:v>20632.42223520586</c:v>
                </c:pt>
                <c:pt idx="4930">
                  <c:v>21212.962865182442</c:v>
                </c:pt>
                <c:pt idx="4931">
                  <c:v>21498.260879139045</c:v>
                </c:pt>
                <c:pt idx="4932">
                  <c:v>21663.387061341597</c:v>
                </c:pt>
                <c:pt idx="4933">
                  <c:v>21756.715330707866</c:v>
                </c:pt>
                <c:pt idx="4934">
                  <c:v>21797.053313819019</c:v>
                </c:pt>
                <c:pt idx="4935">
                  <c:v>21852.509837339607</c:v>
                </c:pt>
                <c:pt idx="4936">
                  <c:v>21985.180677782417</c:v>
                </c:pt>
                <c:pt idx="4937">
                  <c:v>21994.502583741523</c:v>
                </c:pt>
                <c:pt idx="4938">
                  <c:v>21717.472952085747</c:v>
                </c:pt>
                <c:pt idx="4939">
                  <c:v>21236.389363912262</c:v>
                </c:pt>
                <c:pt idx="4940">
                  <c:v>21104.561642973422</c:v>
                </c:pt>
                <c:pt idx="4941">
                  <c:v>20892.630054727004</c:v>
                </c:pt>
                <c:pt idx="4942">
                  <c:v>19386.551607814286</c:v>
                </c:pt>
                <c:pt idx="4943">
                  <c:v>17486.791959377697</c:v>
                </c:pt>
                <c:pt idx="4944">
                  <c:v>16059.778687294507</c:v>
                </c:pt>
                <c:pt idx="4945">
                  <c:v>15334.257970159371</c:v>
                </c:pt>
                <c:pt idx="4946">
                  <c:v>14929.206989472461</c:v>
                </c:pt>
                <c:pt idx="4947">
                  <c:v>14750.872541719213</c:v>
                </c:pt>
                <c:pt idx="4948">
                  <c:v>14961.354706734488</c:v>
                </c:pt>
                <c:pt idx="4949">
                  <c:v>15698.275774756698</c:v>
                </c:pt>
                <c:pt idx="4950">
                  <c:v>16958.295870507558</c:v>
                </c:pt>
                <c:pt idx="4951">
                  <c:v>18423.343774201101</c:v>
                </c:pt>
                <c:pt idx="4952">
                  <c:v>19574.244182837589</c:v>
                </c:pt>
                <c:pt idx="4953">
                  <c:v>20415.666905790335</c:v>
                </c:pt>
                <c:pt idx="4954">
                  <c:v>20974.972489318661</c:v>
                </c:pt>
                <c:pt idx="4955">
                  <c:v>21255.968282754242</c:v>
                </c:pt>
                <c:pt idx="4956">
                  <c:v>21428.908533597823</c:v>
                </c:pt>
                <c:pt idx="4957">
                  <c:v>21535.224362623885</c:v>
                </c:pt>
                <c:pt idx="4958">
                  <c:v>21583.877168537663</c:v>
                </c:pt>
                <c:pt idx="4959">
                  <c:v>21641.867127617621</c:v>
                </c:pt>
                <c:pt idx="4960">
                  <c:v>21772.638556016111</c:v>
                </c:pt>
                <c:pt idx="4961">
                  <c:v>21780.262623885232</c:v>
                </c:pt>
                <c:pt idx="4962">
                  <c:v>21493.767106696774</c:v>
                </c:pt>
                <c:pt idx="4963">
                  <c:v>21007.924478923629</c:v>
                </c:pt>
                <c:pt idx="4964">
                  <c:v>20888.35960678869</c:v>
                </c:pt>
                <c:pt idx="4965">
                  <c:v>20654.895766394216</c:v>
                </c:pt>
                <c:pt idx="4966">
                  <c:v>19144.389462818515</c:v>
                </c:pt>
                <c:pt idx="4967">
                  <c:v>17262.71467822295</c:v>
                </c:pt>
                <c:pt idx="4968">
                  <c:v>17426.940995233734</c:v>
                </c:pt>
                <c:pt idx="4969">
                  <c:v>16639.40191968306</c:v>
                </c:pt>
                <c:pt idx="4970">
                  <c:v>16197.833594636657</c:v>
                </c:pt>
                <c:pt idx="4971">
                  <c:v>16002.324170983722</c:v>
                </c:pt>
                <c:pt idx="4972">
                  <c:v>16236.163299515008</c:v>
                </c:pt>
                <c:pt idx="4973">
                  <c:v>17056.586770156122</c:v>
                </c:pt>
                <c:pt idx="4974">
                  <c:v>18441.125537635438</c:v>
                </c:pt>
                <c:pt idx="4975">
                  <c:v>20021.871147085149</c:v>
                </c:pt>
                <c:pt idx="4976">
                  <c:v>21245.053162038763</c:v>
                </c:pt>
                <c:pt idx="4977">
                  <c:v>22140.92437156196</c:v>
                </c:pt>
                <c:pt idx="4978">
                  <c:v>22739.378175342415</c:v>
                </c:pt>
                <c:pt idx="4979">
                  <c:v>23040.95018637586</c:v>
                </c:pt>
                <c:pt idx="4980">
                  <c:v>23229.415471418237</c:v>
                </c:pt>
                <c:pt idx="4981">
                  <c:v>23349.505458770116</c:v>
                </c:pt>
                <c:pt idx="4982">
                  <c:v>23407.587161141302</c:v>
                </c:pt>
                <c:pt idx="4983">
                  <c:v>23472.356282799821</c:v>
                </c:pt>
                <c:pt idx="4984">
                  <c:v>23614.537235661661</c:v>
                </c:pt>
                <c:pt idx="4985">
                  <c:v>23617.193406190716</c:v>
                </c:pt>
                <c:pt idx="4986">
                  <c:v>23290.009695369448</c:v>
                </c:pt>
                <c:pt idx="4987">
                  <c:v>22753.445092125072</c:v>
                </c:pt>
                <c:pt idx="4988">
                  <c:v>22641.544162887982</c:v>
                </c:pt>
                <c:pt idx="4989">
                  <c:v>22379.273222674248</c:v>
                </c:pt>
                <c:pt idx="4990">
                  <c:v>20738.636681711349</c:v>
                </c:pt>
                <c:pt idx="4991">
                  <c:v>18707.269125351588</c:v>
                </c:pt>
                <c:pt idx="4992">
                  <c:v>18031.813162408816</c:v>
                </c:pt>
                <c:pt idx="4993">
                  <c:v>17214.600524728299</c:v>
                </c:pt>
                <c:pt idx="4994">
                  <c:v>16754.920246744849</c:v>
                </c:pt>
                <c:pt idx="4995">
                  <c:v>16547.06578266728</c:v>
                </c:pt>
                <c:pt idx="4996">
                  <c:v>16776.717461963475</c:v>
                </c:pt>
                <c:pt idx="4997">
                  <c:v>17600.089028812257</c:v>
                </c:pt>
                <c:pt idx="4998">
                  <c:v>18989.841116011903</c:v>
                </c:pt>
                <c:pt idx="4999">
                  <c:v>20618.520857665717</c:v>
                </c:pt>
                <c:pt idx="5000">
                  <c:v>21911.901509679017</c:v>
                </c:pt>
                <c:pt idx="5001">
                  <c:v>22858.029974416149</c:v>
                </c:pt>
                <c:pt idx="5002">
                  <c:v>23479.987314229562</c:v>
                </c:pt>
                <c:pt idx="5003">
                  <c:v>23790.57441905043</c:v>
                </c:pt>
                <c:pt idx="5004">
                  <c:v>23982.891182604319</c:v>
                </c:pt>
                <c:pt idx="5005">
                  <c:v>24105.653054502214</c:v>
                </c:pt>
                <c:pt idx="5006">
                  <c:v>24166.753235245003</c:v>
                </c:pt>
                <c:pt idx="5007">
                  <c:v>24234.586566926133</c:v>
                </c:pt>
                <c:pt idx="5008">
                  <c:v>24383.489622390032</c:v>
                </c:pt>
                <c:pt idx="5009">
                  <c:v>24383.873726461457</c:v>
                </c:pt>
                <c:pt idx="5010">
                  <c:v>24032.866161969021</c:v>
                </c:pt>
                <c:pt idx="5011">
                  <c:v>23475.860544299558</c:v>
                </c:pt>
                <c:pt idx="5012">
                  <c:v>23384.55596684961</c:v>
                </c:pt>
                <c:pt idx="5013">
                  <c:v>23109.489369617906</c:v>
                </c:pt>
                <c:pt idx="5014">
                  <c:v>21413.606890161365</c:v>
                </c:pt>
                <c:pt idx="5015">
                  <c:v>19326.403604080162</c:v>
                </c:pt>
                <c:pt idx="5016">
                  <c:v>17695.098106916801</c:v>
                </c:pt>
                <c:pt idx="5017">
                  <c:v>16893.594810865201</c:v>
                </c:pt>
                <c:pt idx="5018">
                  <c:v>16442.169810545551</c:v>
                </c:pt>
                <c:pt idx="5019">
                  <c:v>16235.274020818986</c:v>
                </c:pt>
                <c:pt idx="5020">
                  <c:v>16450.715303037119</c:v>
                </c:pt>
                <c:pt idx="5021">
                  <c:v>17235.148805318629</c:v>
                </c:pt>
                <c:pt idx="5022">
                  <c:v>18559.118741565086</c:v>
                </c:pt>
                <c:pt idx="5023">
                  <c:v>20158.724415660745</c:v>
                </c:pt>
                <c:pt idx="5024">
                  <c:v>21465.690305233875</c:v>
                </c:pt>
                <c:pt idx="5025">
                  <c:v>22419.780115591962</c:v>
                </c:pt>
                <c:pt idx="5026">
                  <c:v>23036.173818995128</c:v>
                </c:pt>
                <c:pt idx="5027">
                  <c:v>23340.623086178792</c:v>
                </c:pt>
                <c:pt idx="5028">
                  <c:v>23525.081184867926</c:v>
                </c:pt>
                <c:pt idx="5029">
                  <c:v>23642.382699402151</c:v>
                </c:pt>
                <c:pt idx="5030">
                  <c:v>23701.170384507255</c:v>
                </c:pt>
                <c:pt idx="5031">
                  <c:v>23767.785777683428</c:v>
                </c:pt>
                <c:pt idx="5032">
                  <c:v>23913.790518571503</c:v>
                </c:pt>
                <c:pt idx="5033">
                  <c:v>23912.279422073858</c:v>
                </c:pt>
                <c:pt idx="5034">
                  <c:v>23554.633146471402</c:v>
                </c:pt>
                <c:pt idx="5035">
                  <c:v>23003.875693529961</c:v>
                </c:pt>
                <c:pt idx="5036">
                  <c:v>22935.233007641502</c:v>
                </c:pt>
                <c:pt idx="5037">
                  <c:v>22658.702891930014</c:v>
                </c:pt>
                <c:pt idx="5038">
                  <c:v>20995.473045880673</c:v>
                </c:pt>
                <c:pt idx="5039">
                  <c:v>18959.353378329612</c:v>
                </c:pt>
                <c:pt idx="5040">
                  <c:v>17926.782224197719</c:v>
                </c:pt>
                <c:pt idx="5041">
                  <c:v>17114.951245643337</c:v>
                </c:pt>
                <c:pt idx="5042">
                  <c:v>16656.614846912897</c:v>
                </c:pt>
                <c:pt idx="5043">
                  <c:v>16443.644417194322</c:v>
                </c:pt>
                <c:pt idx="5044">
                  <c:v>16649.565572265001</c:v>
                </c:pt>
                <c:pt idx="5045">
                  <c:v>17411.710587753732</c:v>
                </c:pt>
                <c:pt idx="5046">
                  <c:v>18700.866417470057</c:v>
                </c:pt>
                <c:pt idx="5047">
                  <c:v>20324.475397409075</c:v>
                </c:pt>
                <c:pt idx="5048">
                  <c:v>21698.576255877539</c:v>
                </c:pt>
                <c:pt idx="5049">
                  <c:v>22698.622426055092</c:v>
                </c:pt>
                <c:pt idx="5050">
                  <c:v>23332.261383131168</c:v>
                </c:pt>
                <c:pt idx="5051">
                  <c:v>23641.534926054996</c:v>
                </c:pt>
                <c:pt idx="5052">
                  <c:v>23823.273106832472</c:v>
                </c:pt>
                <c:pt idx="5053">
                  <c:v>23936.921276516416</c:v>
                </c:pt>
                <c:pt idx="5054">
                  <c:v>23995.997442917698</c:v>
                </c:pt>
                <c:pt idx="5055">
                  <c:v>24065.353939475124</c:v>
                </c:pt>
                <c:pt idx="5056">
                  <c:v>24216.946455136629</c:v>
                </c:pt>
                <c:pt idx="5057">
                  <c:v>24218.31282463939</c:v>
                </c:pt>
                <c:pt idx="5058">
                  <c:v>23845.376175368037</c:v>
                </c:pt>
                <c:pt idx="5059">
                  <c:v>23286.039906228016</c:v>
                </c:pt>
                <c:pt idx="5060">
                  <c:v>23237.171778220156</c:v>
                </c:pt>
                <c:pt idx="5061">
                  <c:v>22944.668820590705</c:v>
                </c:pt>
                <c:pt idx="5062">
                  <c:v>21253.522778767285</c:v>
                </c:pt>
                <c:pt idx="5063">
                  <c:v>19199.300463389496</c:v>
                </c:pt>
                <c:pt idx="5064">
                  <c:v>17596.855343933632</c:v>
                </c:pt>
                <c:pt idx="5065">
                  <c:v>16801.116449829253</c:v>
                </c:pt>
                <c:pt idx="5066">
                  <c:v>16351.633920683684</c:v>
                </c:pt>
                <c:pt idx="5067">
                  <c:v>16141.48050896846</c:v>
                </c:pt>
                <c:pt idx="5068">
                  <c:v>16336.148909578853</c:v>
                </c:pt>
                <c:pt idx="5069">
                  <c:v>17065.842506539058</c:v>
                </c:pt>
                <c:pt idx="5070">
                  <c:v>18296.617047300908</c:v>
                </c:pt>
                <c:pt idx="5071">
                  <c:v>19887.769435697319</c:v>
                </c:pt>
                <c:pt idx="5072">
                  <c:v>21266.27223184775</c:v>
                </c:pt>
                <c:pt idx="5073">
                  <c:v>22269.578722797774</c:v>
                </c:pt>
                <c:pt idx="5074">
                  <c:v>22900.621852766009</c:v>
                </c:pt>
                <c:pt idx="5075">
                  <c:v>23208.366959796556</c:v>
                </c:pt>
                <c:pt idx="5076">
                  <c:v>23390.421364341211</c:v>
                </c:pt>
                <c:pt idx="5077">
                  <c:v>23503.250897281199</c:v>
                </c:pt>
                <c:pt idx="5078">
                  <c:v>23564.86391217295</c:v>
                </c:pt>
                <c:pt idx="5079">
                  <c:v>23637.788237404126</c:v>
                </c:pt>
                <c:pt idx="5080">
                  <c:v>23796.157990162759</c:v>
                </c:pt>
                <c:pt idx="5081">
                  <c:v>23810.108352736752</c:v>
                </c:pt>
                <c:pt idx="5082">
                  <c:v>23443.198063125914</c:v>
                </c:pt>
                <c:pt idx="5083">
                  <c:v>22903.177246284216</c:v>
                </c:pt>
                <c:pt idx="5084">
                  <c:v>22877.866681913209</c:v>
                </c:pt>
                <c:pt idx="5085">
                  <c:v>22564.1638791525</c:v>
                </c:pt>
                <c:pt idx="5086">
                  <c:v>20869.523485651942</c:v>
                </c:pt>
                <c:pt idx="5087">
                  <c:v>18845.162904636156</c:v>
                </c:pt>
                <c:pt idx="5088">
                  <c:v>16167.444274383</c:v>
                </c:pt>
                <c:pt idx="5089">
                  <c:v>15443.064032602433</c:v>
                </c:pt>
                <c:pt idx="5090">
                  <c:v>15035.222688032687</c:v>
                </c:pt>
                <c:pt idx="5091">
                  <c:v>14848.646188560411</c:v>
                </c:pt>
                <c:pt idx="5092">
                  <c:v>15045.085756292348</c:v>
                </c:pt>
                <c:pt idx="5093">
                  <c:v>15763.989679668264</c:v>
                </c:pt>
                <c:pt idx="5094">
                  <c:v>16948.185833997199</c:v>
                </c:pt>
                <c:pt idx="5095">
                  <c:v>18404.521841394111</c:v>
                </c:pt>
                <c:pt idx="5096">
                  <c:v>19625.501050623101</c:v>
                </c:pt>
                <c:pt idx="5097">
                  <c:v>20519.317444816716</c:v>
                </c:pt>
                <c:pt idx="5098">
                  <c:v>21094.583661203225</c:v>
                </c:pt>
                <c:pt idx="5099">
                  <c:v>21380.310898687298</c:v>
                </c:pt>
                <c:pt idx="5100">
                  <c:v>21559.834927176282</c:v>
                </c:pt>
                <c:pt idx="5101">
                  <c:v>21676.045581006438</c:v>
                </c:pt>
                <c:pt idx="5102">
                  <c:v>21740.033379114197</c:v>
                </c:pt>
                <c:pt idx="5103">
                  <c:v>21811.311444917512</c:v>
                </c:pt>
                <c:pt idx="5104">
                  <c:v>21961.621447894217</c:v>
                </c:pt>
                <c:pt idx="5105">
                  <c:v>21983.97134141608</c:v>
                </c:pt>
                <c:pt idx="5106">
                  <c:v>21645.915338749517</c:v>
                </c:pt>
                <c:pt idx="5107">
                  <c:v>21154.998014177949</c:v>
                </c:pt>
                <c:pt idx="5108">
                  <c:v>21147.275615902188</c:v>
                </c:pt>
                <c:pt idx="5109">
                  <c:v>20823.682748989362</c:v>
                </c:pt>
                <c:pt idx="5110">
                  <c:v>19220.526755070317</c:v>
                </c:pt>
                <c:pt idx="5111">
                  <c:v>17342.146544843858</c:v>
                </c:pt>
                <c:pt idx="5112">
                  <c:v>15937.285381721073</c:v>
                </c:pt>
                <c:pt idx="5113">
                  <c:v>15229.654582181438</c:v>
                </c:pt>
                <c:pt idx="5114">
                  <c:v>14831.602602289588</c:v>
                </c:pt>
                <c:pt idx="5115">
                  <c:v>14654.508687139412</c:v>
                </c:pt>
                <c:pt idx="5116">
                  <c:v>14875.525789745907</c:v>
                </c:pt>
                <c:pt idx="5117">
                  <c:v>15659.802005296573</c:v>
                </c:pt>
                <c:pt idx="5118">
                  <c:v>16917.840358575009</c:v>
                </c:pt>
                <c:pt idx="5119">
                  <c:v>18348.474925669361</c:v>
                </c:pt>
                <c:pt idx="5120">
                  <c:v>19474.740764685634</c:v>
                </c:pt>
                <c:pt idx="5121">
                  <c:v>20304.538617882416</c:v>
                </c:pt>
                <c:pt idx="5122">
                  <c:v>20856.103313771586</c:v>
                </c:pt>
                <c:pt idx="5123">
                  <c:v>21135.240734375257</c:v>
                </c:pt>
                <c:pt idx="5124">
                  <c:v>21320.467607385617</c:v>
                </c:pt>
                <c:pt idx="5125">
                  <c:v>21447.85705216767</c:v>
                </c:pt>
                <c:pt idx="5126">
                  <c:v>21518.103747597372</c:v>
                </c:pt>
                <c:pt idx="5127">
                  <c:v>21590.121086989297</c:v>
                </c:pt>
                <c:pt idx="5128">
                  <c:v>21736.026774105499</c:v>
                </c:pt>
                <c:pt idx="5129">
                  <c:v>21755.901871294758</c:v>
                </c:pt>
                <c:pt idx="5130">
                  <c:v>21412.318717461363</c:v>
                </c:pt>
                <c:pt idx="5131">
                  <c:v>20922.741811696869</c:v>
                </c:pt>
                <c:pt idx="5132">
                  <c:v>20925.34242964186</c:v>
                </c:pt>
                <c:pt idx="5133">
                  <c:v>20579.557163450991</c:v>
                </c:pt>
                <c:pt idx="5134">
                  <c:v>18973.704117378697</c:v>
                </c:pt>
                <c:pt idx="5135">
                  <c:v>17113.890348152196</c:v>
                </c:pt>
                <c:pt idx="5136">
                  <c:v>17271.394627346199</c:v>
                </c:pt>
                <c:pt idx="5137">
                  <c:v>16504.98385759852</c:v>
                </c:pt>
                <c:pt idx="5138">
                  <c:v>16072.241885038376</c:v>
                </c:pt>
                <c:pt idx="5139">
                  <c:v>15879.121293915056</c:v>
                </c:pt>
                <c:pt idx="5140">
                  <c:v>16125.182761902746</c:v>
                </c:pt>
                <c:pt idx="5141">
                  <c:v>16999.049363090744</c:v>
                </c:pt>
                <c:pt idx="5142">
                  <c:v>18386.63241354363</c:v>
                </c:pt>
                <c:pt idx="5143">
                  <c:v>19928.96604714006</c:v>
                </c:pt>
                <c:pt idx="5144">
                  <c:v>21120.481637032499</c:v>
                </c:pt>
                <c:pt idx="5145">
                  <c:v>21999.178569384916</c:v>
                </c:pt>
                <c:pt idx="5146">
                  <c:v>22585.892073772007</c:v>
                </c:pt>
                <c:pt idx="5147">
                  <c:v>22882.680805279269</c:v>
                </c:pt>
                <c:pt idx="5148">
                  <c:v>23082.189830200354</c:v>
                </c:pt>
                <c:pt idx="5149">
                  <c:v>23223.355739290804</c:v>
                </c:pt>
                <c:pt idx="5150">
                  <c:v>23302.856781276922</c:v>
                </c:pt>
                <c:pt idx="5151">
                  <c:v>23381.003669128859</c:v>
                </c:pt>
                <c:pt idx="5152">
                  <c:v>23536.899665383924</c:v>
                </c:pt>
                <c:pt idx="5153">
                  <c:v>23552.075989734778</c:v>
                </c:pt>
                <c:pt idx="5154">
                  <c:v>23167.035600870957</c:v>
                </c:pt>
                <c:pt idx="5155">
                  <c:v>22633.721990597103</c:v>
                </c:pt>
                <c:pt idx="5156">
                  <c:v>22653.590195434081</c:v>
                </c:pt>
                <c:pt idx="5157">
                  <c:v>22267.450188683109</c:v>
                </c:pt>
                <c:pt idx="5158">
                  <c:v>20525.754500885567</c:v>
                </c:pt>
                <c:pt idx="5159">
                  <c:v>18520.937559022299</c:v>
                </c:pt>
                <c:pt idx="5160">
                  <c:v>17852.207294616368</c:v>
                </c:pt>
                <c:pt idx="5161">
                  <c:v>17058.430677095203</c:v>
                </c:pt>
                <c:pt idx="5162">
                  <c:v>16609.047780256325</c:v>
                </c:pt>
                <c:pt idx="5163">
                  <c:v>16404.707395793044</c:v>
                </c:pt>
                <c:pt idx="5164">
                  <c:v>16647.933394926935</c:v>
                </c:pt>
                <c:pt idx="5165">
                  <c:v>17529.094932888296</c:v>
                </c:pt>
                <c:pt idx="5166">
                  <c:v>18927.957786084509</c:v>
                </c:pt>
                <c:pt idx="5167">
                  <c:v>20516.154541741296</c:v>
                </c:pt>
                <c:pt idx="5168">
                  <c:v>21771.829099560266</c:v>
                </c:pt>
                <c:pt idx="5169">
                  <c:v>22695.606247535259</c:v>
                </c:pt>
                <c:pt idx="5170">
                  <c:v>23302.08200289352</c:v>
                </c:pt>
                <c:pt idx="5171">
                  <c:v>23604.931178694551</c:v>
                </c:pt>
                <c:pt idx="5172">
                  <c:v>23806.35643681225</c:v>
                </c:pt>
                <c:pt idx="5173">
                  <c:v>23949.111127117802</c:v>
                </c:pt>
                <c:pt idx="5174">
                  <c:v>24030.306018358817</c:v>
                </c:pt>
                <c:pt idx="5175">
                  <c:v>24110.071169878236</c:v>
                </c:pt>
                <c:pt idx="5176">
                  <c:v>24270.346921026299</c:v>
                </c:pt>
                <c:pt idx="5177">
                  <c:v>24282.81072525819</c:v>
                </c:pt>
                <c:pt idx="5178">
                  <c:v>23876.275392353065</c:v>
                </c:pt>
                <c:pt idx="5179">
                  <c:v>23330.337406316212</c:v>
                </c:pt>
                <c:pt idx="5180">
                  <c:v>23374.308376528352</c:v>
                </c:pt>
                <c:pt idx="5181">
                  <c:v>22968.674413251178</c:v>
                </c:pt>
                <c:pt idx="5182">
                  <c:v>21170.287185900317</c:v>
                </c:pt>
                <c:pt idx="5183">
                  <c:v>19112.997510745518</c:v>
                </c:pt>
                <c:pt idx="5184">
                  <c:v>17508.373517489621</c:v>
                </c:pt>
                <c:pt idx="5185">
                  <c:v>16731.047902223687</c:v>
                </c:pt>
                <c:pt idx="5186">
                  <c:v>16290.669883646859</c:v>
                </c:pt>
                <c:pt idx="5187">
                  <c:v>16088.153608447647</c:v>
                </c:pt>
                <c:pt idx="5188">
                  <c:v>16317.923802794056</c:v>
                </c:pt>
                <c:pt idx="5189">
                  <c:v>17161.882389753671</c:v>
                </c:pt>
                <c:pt idx="5190">
                  <c:v>18501.314127802616</c:v>
                </c:pt>
                <c:pt idx="5191">
                  <c:v>20061.128563039492</c:v>
                </c:pt>
                <c:pt idx="5192">
                  <c:v>21326.754104810221</c:v>
                </c:pt>
                <c:pt idx="5193">
                  <c:v>22254.787868318341</c:v>
                </c:pt>
                <c:pt idx="5194">
                  <c:v>22852.961116012841</c:v>
                </c:pt>
                <c:pt idx="5195">
                  <c:v>23147.195519363017</c:v>
                </c:pt>
                <c:pt idx="5196">
                  <c:v>23338.37712450662</c:v>
                </c:pt>
                <c:pt idx="5197">
                  <c:v>23473.554483024847</c:v>
                </c:pt>
                <c:pt idx="5198">
                  <c:v>23550.036552129655</c:v>
                </c:pt>
                <c:pt idx="5199">
                  <c:v>23626.480696331117</c:v>
                </c:pt>
                <c:pt idx="5200">
                  <c:v>23780.894107634791</c:v>
                </c:pt>
                <c:pt idx="5201">
                  <c:v>23790.299483676354</c:v>
                </c:pt>
                <c:pt idx="5202">
                  <c:v>23382.5022078205</c:v>
                </c:pt>
                <c:pt idx="5203">
                  <c:v>22850.25436147915</c:v>
                </c:pt>
                <c:pt idx="5204">
                  <c:v>22913.051500086662</c:v>
                </c:pt>
                <c:pt idx="5205">
                  <c:v>22505.704988796911</c:v>
                </c:pt>
                <c:pt idx="5206">
                  <c:v>20743.228538374911</c:v>
                </c:pt>
                <c:pt idx="5207">
                  <c:v>18738.022412332699</c:v>
                </c:pt>
                <c:pt idx="5208">
                  <c:v>17716.755182671473</c:v>
                </c:pt>
                <c:pt idx="5209">
                  <c:v>16931.056037370752</c:v>
                </c:pt>
                <c:pt idx="5210">
                  <c:v>16485.119650888595</c:v>
                </c:pt>
                <c:pt idx="5211">
                  <c:v>16277.654396852016</c:v>
                </c:pt>
                <c:pt idx="5212">
                  <c:v>16498.964271718665</c:v>
                </c:pt>
                <c:pt idx="5213">
                  <c:v>17323.733727934217</c:v>
                </c:pt>
                <c:pt idx="5214">
                  <c:v>18634.47792146026</c:v>
                </c:pt>
                <c:pt idx="5215">
                  <c:v>20216.796912334881</c:v>
                </c:pt>
                <c:pt idx="5216">
                  <c:v>21543.847078175313</c:v>
                </c:pt>
                <c:pt idx="5217">
                  <c:v>22512.737876683506</c:v>
                </c:pt>
                <c:pt idx="5218">
                  <c:v>23124.479699518972</c:v>
                </c:pt>
                <c:pt idx="5219">
                  <c:v>23420.556357108086</c:v>
                </c:pt>
                <c:pt idx="5220">
                  <c:v>23606.708782391721</c:v>
                </c:pt>
                <c:pt idx="5221">
                  <c:v>23736.570786755023</c:v>
                </c:pt>
                <c:pt idx="5222">
                  <c:v>23811.418422811163</c:v>
                </c:pt>
                <c:pt idx="5223">
                  <c:v>23888.721360102267</c:v>
                </c:pt>
                <c:pt idx="5224">
                  <c:v>24045.859539094319</c:v>
                </c:pt>
                <c:pt idx="5225">
                  <c:v>24057.235108122488</c:v>
                </c:pt>
                <c:pt idx="5226">
                  <c:v>23638.445640939754</c:v>
                </c:pt>
                <c:pt idx="5227">
                  <c:v>23106.227746969485</c:v>
                </c:pt>
                <c:pt idx="5228">
                  <c:v>23188.721798296338</c:v>
                </c:pt>
                <c:pt idx="5229">
                  <c:v>22761.194670849571</c:v>
                </c:pt>
                <c:pt idx="5230">
                  <c:v>20972.152956553717</c:v>
                </c:pt>
                <c:pt idx="5231">
                  <c:v>18952.057715649025</c:v>
                </c:pt>
                <c:pt idx="5232">
                  <c:v>17374.065157239598</c:v>
                </c:pt>
                <c:pt idx="5233">
                  <c:v>16605.385882504703</c:v>
                </c:pt>
                <c:pt idx="5234">
                  <c:v>16169.15448530597</c:v>
                </c:pt>
                <c:pt idx="5235">
                  <c:v>15965.415841669685</c:v>
                </c:pt>
                <c:pt idx="5236">
                  <c:v>16176.065843868846</c:v>
                </c:pt>
                <c:pt idx="5237">
                  <c:v>16969.568518533513</c:v>
                </c:pt>
                <c:pt idx="5238">
                  <c:v>18227.643112327278</c:v>
                </c:pt>
                <c:pt idx="5239">
                  <c:v>19777.677809060377</c:v>
                </c:pt>
                <c:pt idx="5240">
                  <c:v>21105.258464002862</c:v>
                </c:pt>
                <c:pt idx="5241">
                  <c:v>22073.535630306342</c:v>
                </c:pt>
                <c:pt idx="5242">
                  <c:v>22679.828023490558</c:v>
                </c:pt>
                <c:pt idx="5243">
                  <c:v>22971.865538842696</c:v>
                </c:pt>
                <c:pt idx="5244">
                  <c:v>23155.868889319321</c:v>
                </c:pt>
                <c:pt idx="5245">
                  <c:v>23282.698571489771</c:v>
                </c:pt>
                <c:pt idx="5246">
                  <c:v>23357.609426551851</c:v>
                </c:pt>
                <c:pt idx="5247">
                  <c:v>23436.320527334254</c:v>
                </c:pt>
                <c:pt idx="5248">
                  <c:v>23597.160243319697</c:v>
                </c:pt>
                <c:pt idx="5249">
                  <c:v>23619.79173514092</c:v>
                </c:pt>
                <c:pt idx="5250">
                  <c:v>23212.94511542745</c:v>
                </c:pt>
                <c:pt idx="5251">
                  <c:v>22707.896248612251</c:v>
                </c:pt>
                <c:pt idx="5252">
                  <c:v>22809.304885372261</c:v>
                </c:pt>
                <c:pt idx="5253">
                  <c:v>22360.590601269661</c:v>
                </c:pt>
                <c:pt idx="5254">
                  <c:v>20572.427743858905</c:v>
                </c:pt>
                <c:pt idx="5255">
                  <c:v>18583.983275457191</c:v>
                </c:pt>
                <c:pt idx="5256">
                  <c:v>15964.659088488605</c:v>
                </c:pt>
                <c:pt idx="5257">
                  <c:v>15265.130770265834</c:v>
                </c:pt>
                <c:pt idx="5258">
                  <c:v>14869.729764262776</c:v>
                </c:pt>
                <c:pt idx="5259">
                  <c:v>14689.631485921234</c:v>
                </c:pt>
                <c:pt idx="5260">
                  <c:v>14901.778093591862</c:v>
                </c:pt>
                <c:pt idx="5261">
                  <c:v>15682.345401798204</c:v>
                </c:pt>
                <c:pt idx="5262">
                  <c:v>16898.981294354438</c:v>
                </c:pt>
                <c:pt idx="5263">
                  <c:v>18319.549406453356</c:v>
                </c:pt>
                <c:pt idx="5264">
                  <c:v>19491.781732180698</c:v>
                </c:pt>
                <c:pt idx="5265">
                  <c:v>20351.046119533763</c:v>
                </c:pt>
                <c:pt idx="5266">
                  <c:v>20901.619534907779</c:v>
                </c:pt>
                <c:pt idx="5267">
                  <c:v>21170.869477541204</c:v>
                </c:pt>
                <c:pt idx="5268">
                  <c:v>21350.219860150319</c:v>
                </c:pt>
                <c:pt idx="5269">
                  <c:v>21477.631377127691</c:v>
                </c:pt>
                <c:pt idx="5270">
                  <c:v>21551.867008931917</c:v>
                </c:pt>
                <c:pt idx="5271">
                  <c:v>21626.685002213129</c:v>
                </c:pt>
                <c:pt idx="5272">
                  <c:v>21776.749283731599</c:v>
                </c:pt>
                <c:pt idx="5273">
                  <c:v>21806.003474604309</c:v>
                </c:pt>
                <c:pt idx="5274">
                  <c:v>21435.650992471896</c:v>
                </c:pt>
                <c:pt idx="5275">
                  <c:v>20983.92795324792</c:v>
                </c:pt>
                <c:pt idx="5276">
                  <c:v>21090.108704770122</c:v>
                </c:pt>
                <c:pt idx="5277">
                  <c:v>20639.77874599706</c:v>
                </c:pt>
                <c:pt idx="5278">
                  <c:v>18950.644267964126</c:v>
                </c:pt>
                <c:pt idx="5279">
                  <c:v>17104.326039637119</c:v>
                </c:pt>
                <c:pt idx="5280">
                  <c:v>15735.340262761752</c:v>
                </c:pt>
                <c:pt idx="5281">
                  <c:v>15052.759943877907</c:v>
                </c:pt>
                <c:pt idx="5282">
                  <c:v>14667.558568973163</c:v>
                </c:pt>
                <c:pt idx="5283">
                  <c:v>14497.590543082355</c:v>
                </c:pt>
                <c:pt idx="5284">
                  <c:v>14734.881696632227</c:v>
                </c:pt>
                <c:pt idx="5285">
                  <c:v>15582.090749699932</c:v>
                </c:pt>
                <c:pt idx="5286">
                  <c:v>16878.27493169648</c:v>
                </c:pt>
                <c:pt idx="5287">
                  <c:v>18274.448368998848</c:v>
                </c:pt>
                <c:pt idx="5288">
                  <c:v>19349.767568453801</c:v>
                </c:pt>
                <c:pt idx="5289">
                  <c:v>20142.460030932645</c:v>
                </c:pt>
                <c:pt idx="5290">
                  <c:v>20667.32709651746</c:v>
                </c:pt>
                <c:pt idx="5291">
                  <c:v>20928.016896332218</c:v>
                </c:pt>
                <c:pt idx="5292">
                  <c:v>21110.976691001521</c:v>
                </c:pt>
                <c:pt idx="5293">
                  <c:v>21247.609888038856</c:v>
                </c:pt>
                <c:pt idx="5294">
                  <c:v>21325.897553632272</c:v>
                </c:pt>
                <c:pt idx="5295">
                  <c:v>21399.559831158214</c:v>
                </c:pt>
                <c:pt idx="5296">
                  <c:v>21542.599981711621</c:v>
                </c:pt>
                <c:pt idx="5297">
                  <c:v>21568.170801403983</c:v>
                </c:pt>
                <c:pt idx="5298">
                  <c:v>21197.756026657607</c:v>
                </c:pt>
                <c:pt idx="5299">
                  <c:v>20754.321143729314</c:v>
                </c:pt>
                <c:pt idx="5300">
                  <c:v>20866.013407148472</c:v>
                </c:pt>
                <c:pt idx="5301">
                  <c:v>20393.256885268525</c:v>
                </c:pt>
                <c:pt idx="5302">
                  <c:v>18704.382464449132</c:v>
                </c:pt>
                <c:pt idx="5303">
                  <c:v>16876.798974000001</c:v>
                </c:pt>
                <c:pt idx="5304">
                  <c:v>17029.623179085418</c:v>
                </c:pt>
                <c:pt idx="5305">
                  <c:v>16291.841022573239</c:v>
                </c:pt>
                <c:pt idx="5306">
                  <c:v>15874.174211258372</c:v>
                </c:pt>
                <c:pt idx="5307">
                  <c:v>15689.815434266402</c:v>
                </c:pt>
                <c:pt idx="5308">
                  <c:v>15954.06234142886</c:v>
                </c:pt>
                <c:pt idx="5309">
                  <c:v>16897.287138340726</c:v>
                </c:pt>
                <c:pt idx="5310">
                  <c:v>18331.23857704641</c:v>
                </c:pt>
                <c:pt idx="5311">
                  <c:v>19835.250241354202</c:v>
                </c:pt>
                <c:pt idx="5312">
                  <c:v>20966.947908339582</c:v>
                </c:pt>
                <c:pt idx="5313">
                  <c:v>21801.044805145717</c:v>
                </c:pt>
                <c:pt idx="5314">
                  <c:v>22355.587987549679</c:v>
                </c:pt>
                <c:pt idx="5315">
                  <c:v>22629.666519555911</c:v>
                </c:pt>
                <c:pt idx="5316">
                  <c:v>22824.200249660757</c:v>
                </c:pt>
                <c:pt idx="5317">
                  <c:v>22973.22438274002</c:v>
                </c:pt>
                <c:pt idx="5318">
                  <c:v>23059.076114314503</c:v>
                </c:pt>
                <c:pt idx="5319">
                  <c:v>23136.889925237123</c:v>
                </c:pt>
                <c:pt idx="5320">
                  <c:v>23286.633134396896</c:v>
                </c:pt>
                <c:pt idx="5321">
                  <c:v>23306.721558411504</c:v>
                </c:pt>
                <c:pt idx="5322">
                  <c:v>22898.797085331829</c:v>
                </c:pt>
                <c:pt idx="5323">
                  <c:v>22424.319543379788</c:v>
                </c:pt>
                <c:pt idx="5324">
                  <c:v>22558.325987761749</c:v>
                </c:pt>
                <c:pt idx="5325">
                  <c:v>22033.109204562152</c:v>
                </c:pt>
                <c:pt idx="5326">
                  <c:v>20205.803485494918</c:v>
                </c:pt>
                <c:pt idx="5327">
                  <c:v>18239.018796989407</c:v>
                </c:pt>
                <c:pt idx="5328">
                  <c:v>17584.753424840132</c:v>
                </c:pt>
                <c:pt idx="5329">
                  <c:v>16821.874322343218</c:v>
                </c:pt>
                <c:pt idx="5330">
                  <c:v>16389.140214079347</c:v>
                </c:pt>
                <c:pt idx="5331">
                  <c:v>16194.894365415044</c:v>
                </c:pt>
                <c:pt idx="5332">
                  <c:v>16457.623844619306</c:v>
                </c:pt>
                <c:pt idx="5333">
                  <c:v>17412.118362059216</c:v>
                </c:pt>
                <c:pt idx="5334">
                  <c:v>18864.770849422479</c:v>
                </c:pt>
                <c:pt idx="5335">
                  <c:v>20412.809405246957</c:v>
                </c:pt>
                <c:pt idx="5336">
                  <c:v>21602.114522600779</c:v>
                </c:pt>
                <c:pt idx="5337">
                  <c:v>22475.419067800824</c:v>
                </c:pt>
                <c:pt idx="5338">
                  <c:v>23045.418937773702</c:v>
                </c:pt>
                <c:pt idx="5339">
                  <c:v>23322.041065045854</c:v>
                </c:pt>
                <c:pt idx="5340">
                  <c:v>23515.761926415733</c:v>
                </c:pt>
                <c:pt idx="5341">
                  <c:v>23664.451521596529</c:v>
                </c:pt>
                <c:pt idx="5342">
                  <c:v>23749.779273276374</c:v>
                </c:pt>
                <c:pt idx="5343">
                  <c:v>23827.028817321025</c:v>
                </c:pt>
                <c:pt idx="5344">
                  <c:v>23977.832104802437</c:v>
                </c:pt>
                <c:pt idx="5345">
                  <c:v>23994.065481561141</c:v>
                </c:pt>
                <c:pt idx="5346">
                  <c:v>23570.340814939605</c:v>
                </c:pt>
                <c:pt idx="5347">
                  <c:v>23094.415919504201</c:v>
                </c:pt>
                <c:pt idx="5348">
                  <c:v>23251.971478124349</c:v>
                </c:pt>
                <c:pt idx="5349">
                  <c:v>22700.653459684418</c:v>
                </c:pt>
                <c:pt idx="5350">
                  <c:v>20817.696098459506</c:v>
                </c:pt>
                <c:pt idx="5351">
                  <c:v>18802.319900106693</c:v>
                </c:pt>
                <c:pt idx="5352">
                  <c:v>17238.98767088863</c:v>
                </c:pt>
                <c:pt idx="5353">
                  <c:v>16492.813499583404</c:v>
                </c:pt>
                <c:pt idx="5354">
                  <c:v>16069.564841679108</c:v>
                </c:pt>
                <c:pt idx="5355">
                  <c:v>15877.869149653903</c:v>
                </c:pt>
                <c:pt idx="5356">
                  <c:v>16127.615840938493</c:v>
                </c:pt>
                <c:pt idx="5357">
                  <c:v>17045.669808202863</c:v>
                </c:pt>
                <c:pt idx="5358">
                  <c:v>18444.505960190159</c:v>
                </c:pt>
                <c:pt idx="5359">
                  <c:v>19965.244992978507</c:v>
                </c:pt>
                <c:pt idx="5360">
                  <c:v>21161.938673886496</c:v>
                </c:pt>
                <c:pt idx="5361">
                  <c:v>22036.615256963491</c:v>
                </c:pt>
                <c:pt idx="5362">
                  <c:v>22596.127331803342</c:v>
                </c:pt>
                <c:pt idx="5363">
                  <c:v>22862.063827004029</c:v>
                </c:pt>
                <c:pt idx="5364">
                  <c:v>23043.251638213547</c:v>
                </c:pt>
                <c:pt idx="5365">
                  <c:v>23182.151623196056</c:v>
                </c:pt>
                <c:pt idx="5366">
                  <c:v>23260.322945882112</c:v>
                </c:pt>
                <c:pt idx="5367">
                  <c:v>23332.197002063869</c:v>
                </c:pt>
                <c:pt idx="5368">
                  <c:v>23474.342950538139</c:v>
                </c:pt>
                <c:pt idx="5369">
                  <c:v>23486.164248865301</c:v>
                </c:pt>
                <c:pt idx="5370">
                  <c:v>23067.842123257229</c:v>
                </c:pt>
                <c:pt idx="5371">
                  <c:v>22613.229877077778</c:v>
                </c:pt>
                <c:pt idx="5372">
                  <c:v>22782.961378358763</c:v>
                </c:pt>
                <c:pt idx="5373">
                  <c:v>22230.387327434262</c:v>
                </c:pt>
                <c:pt idx="5374">
                  <c:v>20387.815583546657</c:v>
                </c:pt>
                <c:pt idx="5375">
                  <c:v>18425.184285452069</c:v>
                </c:pt>
                <c:pt idx="5376">
                  <c:v>17425.96534230786</c:v>
                </c:pt>
                <c:pt idx="5377">
                  <c:v>16673.113284905739</c:v>
                </c:pt>
                <c:pt idx="5378">
                  <c:v>16245.599079253829</c:v>
                </c:pt>
                <c:pt idx="5379">
                  <c:v>16050.15250584245</c:v>
                </c:pt>
                <c:pt idx="5380">
                  <c:v>16292.371924050671</c:v>
                </c:pt>
                <c:pt idx="5381">
                  <c:v>17193.689186896059</c:v>
                </c:pt>
                <c:pt idx="5382">
                  <c:v>18570.408001665961</c:v>
                </c:pt>
                <c:pt idx="5383">
                  <c:v>20112.513677224317</c:v>
                </c:pt>
                <c:pt idx="5384">
                  <c:v>21365.120049224381</c:v>
                </c:pt>
                <c:pt idx="5385">
                  <c:v>22275.513557470018</c:v>
                </c:pt>
                <c:pt idx="5386">
                  <c:v>22844.825714537899</c:v>
                </c:pt>
                <c:pt idx="5387">
                  <c:v>23109.464117379091</c:v>
                </c:pt>
                <c:pt idx="5388">
                  <c:v>23282.884058966516</c:v>
                </c:pt>
                <c:pt idx="5389">
                  <c:v>23414.259144292151</c:v>
                </c:pt>
                <c:pt idx="5390">
                  <c:v>23488.335354635354</c:v>
                </c:pt>
                <c:pt idx="5391">
                  <c:v>23558.816735255685</c:v>
                </c:pt>
                <c:pt idx="5392">
                  <c:v>23700.433052014534</c:v>
                </c:pt>
                <c:pt idx="5393">
                  <c:v>23712.940052326718</c:v>
                </c:pt>
                <c:pt idx="5394">
                  <c:v>23290.424366587173</c:v>
                </c:pt>
                <c:pt idx="5395">
                  <c:v>22846.283730500938</c:v>
                </c:pt>
                <c:pt idx="5396">
                  <c:v>23031.978553186284</c:v>
                </c:pt>
                <c:pt idx="5397">
                  <c:v>22455.497588989714</c:v>
                </c:pt>
                <c:pt idx="5398">
                  <c:v>20589.684932378292</c:v>
                </c:pt>
                <c:pt idx="5399">
                  <c:v>18615.473700184706</c:v>
                </c:pt>
                <c:pt idx="5400">
                  <c:v>17076.001653231226</c:v>
                </c:pt>
                <c:pt idx="5401">
                  <c:v>16340.608835951789</c:v>
                </c:pt>
                <c:pt idx="5402">
                  <c:v>15923.389732667511</c:v>
                </c:pt>
                <c:pt idx="5403">
                  <c:v>15732.433337031593</c:v>
                </c:pt>
                <c:pt idx="5404">
                  <c:v>15964.320493877009</c:v>
                </c:pt>
                <c:pt idx="5405">
                  <c:v>16834.581284510961</c:v>
                </c:pt>
                <c:pt idx="5406">
                  <c:v>18163.447727936498</c:v>
                </c:pt>
                <c:pt idx="5407">
                  <c:v>19673.828080755909</c:v>
                </c:pt>
                <c:pt idx="5408">
                  <c:v>20924.178509470192</c:v>
                </c:pt>
                <c:pt idx="5409">
                  <c:v>21830.921805141174</c:v>
                </c:pt>
                <c:pt idx="5410">
                  <c:v>22392.49619080489</c:v>
                </c:pt>
                <c:pt idx="5411">
                  <c:v>22651.00808066193</c:v>
                </c:pt>
                <c:pt idx="5412">
                  <c:v>22819.948929450147</c:v>
                </c:pt>
                <c:pt idx="5413">
                  <c:v>22946.031637366428</c:v>
                </c:pt>
                <c:pt idx="5414">
                  <c:v>23017.730268816544</c:v>
                </c:pt>
                <c:pt idx="5415">
                  <c:v>23087.597646572296</c:v>
                </c:pt>
                <c:pt idx="5416">
                  <c:v>23230.209700722458</c:v>
                </c:pt>
                <c:pt idx="5417">
                  <c:v>23252.655114258661</c:v>
                </c:pt>
                <c:pt idx="5418">
                  <c:v>22849.050256222497</c:v>
                </c:pt>
                <c:pt idx="5419">
                  <c:v>22439.659478964273</c:v>
                </c:pt>
                <c:pt idx="5420">
                  <c:v>22637.020132212234</c:v>
                </c:pt>
                <c:pt idx="5421">
                  <c:v>22040.206398693652</c:v>
                </c:pt>
                <c:pt idx="5422">
                  <c:v>20180.717051244639</c:v>
                </c:pt>
                <c:pt idx="5423">
                  <c:v>18239.548712709264</c:v>
                </c:pt>
                <c:pt idx="5424">
                  <c:v>15700.143802745311</c:v>
                </c:pt>
                <c:pt idx="5425">
                  <c:v>15031.20186013214</c:v>
                </c:pt>
                <c:pt idx="5426">
                  <c:v>14653.584581486622</c:v>
                </c:pt>
                <c:pt idx="5427">
                  <c:v>14485.889308463524</c:v>
                </c:pt>
                <c:pt idx="5428">
                  <c:v>14718.439376605729</c:v>
                </c:pt>
                <c:pt idx="5429">
                  <c:v>15571.904336867381</c:v>
                </c:pt>
                <c:pt idx="5430">
                  <c:v>16860.599315186522</c:v>
                </c:pt>
                <c:pt idx="5431">
                  <c:v>18246.477880282189</c:v>
                </c:pt>
                <c:pt idx="5432">
                  <c:v>19345.661278718097</c:v>
                </c:pt>
                <c:pt idx="5433">
                  <c:v>20145.83821499614</c:v>
                </c:pt>
                <c:pt idx="5434">
                  <c:v>20653.23829129212</c:v>
                </c:pt>
                <c:pt idx="5435">
                  <c:v>20889.570244390929</c:v>
                </c:pt>
                <c:pt idx="5436">
                  <c:v>21052.910423399557</c:v>
                </c:pt>
                <c:pt idx="5437">
                  <c:v>21177.687228479012</c:v>
                </c:pt>
                <c:pt idx="5438">
                  <c:v>21246.776599287674</c:v>
                </c:pt>
                <c:pt idx="5439">
                  <c:v>21311.589063590156</c:v>
                </c:pt>
                <c:pt idx="5440">
                  <c:v>21442.382820743158</c:v>
                </c:pt>
                <c:pt idx="5441">
                  <c:v>21470.344068145816</c:v>
                </c:pt>
                <c:pt idx="5442">
                  <c:v>21109.015189721165</c:v>
                </c:pt>
                <c:pt idx="5443">
                  <c:v>20753.156448821392</c:v>
                </c:pt>
                <c:pt idx="5444">
                  <c:v>20942.461354717678</c:v>
                </c:pt>
                <c:pt idx="5445">
                  <c:v>20353.697962835337</c:v>
                </c:pt>
                <c:pt idx="5446">
                  <c:v>18600.610021873934</c:v>
                </c:pt>
                <c:pt idx="5447">
                  <c:v>16797.36354930024</c:v>
                </c:pt>
                <c:pt idx="5448">
                  <c:v>15476.578031392259</c:v>
                </c:pt>
                <c:pt idx="5449">
                  <c:v>14824.365418748401</c:v>
                </c:pt>
                <c:pt idx="5450">
                  <c:v>14457.131315056376</c:v>
                </c:pt>
                <c:pt idx="5451">
                  <c:v>14300.09902311607</c:v>
                </c:pt>
                <c:pt idx="5452">
                  <c:v>14558.234438821928</c:v>
                </c:pt>
                <c:pt idx="5453">
                  <c:v>15479.045949709753</c:v>
                </c:pt>
                <c:pt idx="5454">
                  <c:v>16852.424567224341</c:v>
                </c:pt>
                <c:pt idx="5455">
                  <c:v>18215.592142004818</c:v>
                </c:pt>
                <c:pt idx="5456">
                  <c:v>19216.492881921728</c:v>
                </c:pt>
                <c:pt idx="5457">
                  <c:v>19948.187689357699</c:v>
                </c:pt>
                <c:pt idx="5458">
                  <c:v>20428.322303064921</c:v>
                </c:pt>
                <c:pt idx="5459">
                  <c:v>20654.468586095754</c:v>
                </c:pt>
                <c:pt idx="5460">
                  <c:v>20819.481217288008</c:v>
                </c:pt>
                <c:pt idx="5461">
                  <c:v>20951.53817585525</c:v>
                </c:pt>
                <c:pt idx="5462">
                  <c:v>21022.566583980904</c:v>
                </c:pt>
                <c:pt idx="5463">
                  <c:v>21084.525330898756</c:v>
                </c:pt>
                <c:pt idx="5464">
                  <c:v>21206.138452048752</c:v>
                </c:pt>
                <c:pt idx="5465">
                  <c:v>21229.385997035559</c:v>
                </c:pt>
                <c:pt idx="5466">
                  <c:v>20874.149659826719</c:v>
                </c:pt>
                <c:pt idx="5467">
                  <c:v>20532.973335671359</c:v>
                </c:pt>
                <c:pt idx="5468">
                  <c:v>20721.022326800343</c:v>
                </c:pt>
                <c:pt idx="5469">
                  <c:v>20110.159746957142</c:v>
                </c:pt>
                <c:pt idx="5470">
                  <c:v>18360.862408913104</c:v>
                </c:pt>
                <c:pt idx="5471">
                  <c:v>16576.056514778458</c:v>
                </c:pt>
                <c:pt idx="5472">
                  <c:v>16727.657173753625</c:v>
                </c:pt>
                <c:pt idx="5473">
                  <c:v>16023.97913040126</c:v>
                </c:pt>
                <c:pt idx="5474">
                  <c:v>15626.808748207</c:v>
                </c:pt>
                <c:pt idx="5475">
                  <c:v>15457.469707464201</c:v>
                </c:pt>
                <c:pt idx="5476">
                  <c:v>15744.662375665224</c:v>
                </c:pt>
                <c:pt idx="5477">
                  <c:v>16767.913199229832</c:v>
                </c:pt>
                <c:pt idx="5478">
                  <c:v>18289.846945342557</c:v>
                </c:pt>
                <c:pt idx="5479">
                  <c:v>19757.277841386258</c:v>
                </c:pt>
                <c:pt idx="5480">
                  <c:v>20804.248244994629</c:v>
                </c:pt>
                <c:pt idx="5481">
                  <c:v>21568.20017206917</c:v>
                </c:pt>
                <c:pt idx="5482">
                  <c:v>22071.237249527054</c:v>
                </c:pt>
                <c:pt idx="5483">
                  <c:v>22305.338106887215</c:v>
                </c:pt>
                <c:pt idx="5484">
                  <c:v>22477.854374786119</c:v>
                </c:pt>
                <c:pt idx="5485">
                  <c:v>22619.573039304163</c:v>
                </c:pt>
                <c:pt idx="5486">
                  <c:v>22695.09602078066</c:v>
                </c:pt>
                <c:pt idx="5487">
                  <c:v>22758.186143444069</c:v>
                </c:pt>
                <c:pt idx="5488">
                  <c:v>22882.004570288453</c:v>
                </c:pt>
                <c:pt idx="5489">
                  <c:v>22898.476250188156</c:v>
                </c:pt>
                <c:pt idx="5490">
                  <c:v>22514.469197077062</c:v>
                </c:pt>
                <c:pt idx="5491">
                  <c:v>22159.480818658463</c:v>
                </c:pt>
                <c:pt idx="5492">
                  <c:v>22369.437403957319</c:v>
                </c:pt>
                <c:pt idx="5493">
                  <c:v>21694.093750284184</c:v>
                </c:pt>
                <c:pt idx="5494">
                  <c:v>19807.161634899716</c:v>
                </c:pt>
                <c:pt idx="5495">
                  <c:v>17889.824225385542</c:v>
                </c:pt>
                <c:pt idx="5496">
                  <c:v>17257.713066140332</c:v>
                </c:pt>
                <c:pt idx="5497">
                  <c:v>16531.088682888378</c:v>
                </c:pt>
                <c:pt idx="5498">
                  <c:v>16120.472906551406</c:v>
                </c:pt>
                <c:pt idx="5499">
                  <c:v>15942.759919697521</c:v>
                </c:pt>
                <c:pt idx="5500">
                  <c:v>16229.750296623723</c:v>
                </c:pt>
                <c:pt idx="5501">
                  <c:v>17267.802067695116</c:v>
                </c:pt>
                <c:pt idx="5502">
                  <c:v>18816.646594034621</c:v>
                </c:pt>
                <c:pt idx="5503">
                  <c:v>20326.562834124652</c:v>
                </c:pt>
                <c:pt idx="5504">
                  <c:v>21424.311523808199</c:v>
                </c:pt>
                <c:pt idx="5505">
                  <c:v>22221.083560199157</c:v>
                </c:pt>
                <c:pt idx="5506">
                  <c:v>22734.813543286498</c:v>
                </c:pt>
                <c:pt idx="5507">
                  <c:v>22967.508295142379</c:v>
                </c:pt>
                <c:pt idx="5508">
                  <c:v>23135.848610530076</c:v>
                </c:pt>
                <c:pt idx="5509">
                  <c:v>23274.594338386327</c:v>
                </c:pt>
                <c:pt idx="5510">
                  <c:v>23346.723563647894</c:v>
                </c:pt>
                <c:pt idx="5511">
                  <c:v>23406.679568698222</c:v>
                </c:pt>
                <c:pt idx="5512">
                  <c:v>23527.983070580405</c:v>
                </c:pt>
                <c:pt idx="5513">
                  <c:v>23539.435020495413</c:v>
                </c:pt>
                <c:pt idx="5514">
                  <c:v>23148.153020696111</c:v>
                </c:pt>
                <c:pt idx="5515">
                  <c:v>22804.684544805052</c:v>
                </c:pt>
                <c:pt idx="5516">
                  <c:v>23033.693352948107</c:v>
                </c:pt>
                <c:pt idx="5517">
                  <c:v>22326.203491197728</c:v>
                </c:pt>
                <c:pt idx="5518">
                  <c:v>20386.868496084149</c:v>
                </c:pt>
                <c:pt idx="5519">
                  <c:v>18425.106605621066</c:v>
                </c:pt>
                <c:pt idx="5520">
                  <c:v>16915.564199738921</c:v>
                </c:pt>
                <c:pt idx="5521">
                  <c:v>16205.468028132876</c:v>
                </c:pt>
                <c:pt idx="5522">
                  <c:v>15804.574173564963</c:v>
                </c:pt>
                <c:pt idx="5523">
                  <c:v>15629.985790550229</c:v>
                </c:pt>
                <c:pt idx="5524">
                  <c:v>15904.305862527401</c:v>
                </c:pt>
                <c:pt idx="5525">
                  <c:v>16905.942051561226</c:v>
                </c:pt>
                <c:pt idx="5526">
                  <c:v>18405.461080311321</c:v>
                </c:pt>
                <c:pt idx="5527">
                  <c:v>19889.498793697032</c:v>
                </c:pt>
                <c:pt idx="5528">
                  <c:v>20993.110309275569</c:v>
                </c:pt>
                <c:pt idx="5529">
                  <c:v>21789.191163645992</c:v>
                </c:pt>
                <c:pt idx="5530">
                  <c:v>22290.791074580917</c:v>
                </c:pt>
                <c:pt idx="5531">
                  <c:v>22511.168784346261</c:v>
                </c:pt>
                <c:pt idx="5532">
                  <c:v>22664.955719549122</c:v>
                </c:pt>
                <c:pt idx="5533">
                  <c:v>22791.816843303495</c:v>
                </c:pt>
                <c:pt idx="5534">
                  <c:v>22854.599267217509</c:v>
                </c:pt>
                <c:pt idx="5535">
                  <c:v>22907.519191792559</c:v>
                </c:pt>
                <c:pt idx="5536">
                  <c:v>23018.210893711657</c:v>
                </c:pt>
                <c:pt idx="5537">
                  <c:v>23024.411953673916</c:v>
                </c:pt>
                <c:pt idx="5538">
                  <c:v>22645.393295476802</c:v>
                </c:pt>
                <c:pt idx="5539">
                  <c:v>22329.370406606573</c:v>
                </c:pt>
                <c:pt idx="5540">
                  <c:v>22562.276083084365</c:v>
                </c:pt>
                <c:pt idx="5541">
                  <c:v>21854.869684025318</c:v>
                </c:pt>
                <c:pt idx="5542">
                  <c:v>19960.821515505293</c:v>
                </c:pt>
                <c:pt idx="5543">
                  <c:v>18051.956913147991</c:v>
                </c:pt>
                <c:pt idx="5544">
                  <c:v>17084.568218141019</c:v>
                </c:pt>
                <c:pt idx="5545">
                  <c:v>16369.221159262852</c:v>
                </c:pt>
                <c:pt idx="5546">
                  <c:v>15965.267964182862</c:v>
                </c:pt>
                <c:pt idx="5547">
                  <c:v>15788.16060830961</c:v>
                </c:pt>
                <c:pt idx="5548">
                  <c:v>16055.83063302162</c:v>
                </c:pt>
                <c:pt idx="5549">
                  <c:v>17042.603787151649</c:v>
                </c:pt>
                <c:pt idx="5550">
                  <c:v>18526.477398159761</c:v>
                </c:pt>
                <c:pt idx="5551">
                  <c:v>20031.115421885046</c:v>
                </c:pt>
                <c:pt idx="5552">
                  <c:v>21185.462471447481</c:v>
                </c:pt>
                <c:pt idx="5553">
                  <c:v>22012.200719868957</c:v>
                </c:pt>
                <c:pt idx="5554">
                  <c:v>22519.802832176094</c:v>
                </c:pt>
                <c:pt idx="5555">
                  <c:v>22735.69771211097</c:v>
                </c:pt>
                <c:pt idx="5556">
                  <c:v>22878.740165656058</c:v>
                </c:pt>
                <c:pt idx="5557">
                  <c:v>22995.515330272156</c:v>
                </c:pt>
                <c:pt idx="5558">
                  <c:v>23051.50352047315</c:v>
                </c:pt>
                <c:pt idx="5559">
                  <c:v>23100.787220648675</c:v>
                </c:pt>
                <c:pt idx="5560">
                  <c:v>23208.061252783362</c:v>
                </c:pt>
                <c:pt idx="5561">
                  <c:v>23214.038089756119</c:v>
                </c:pt>
                <c:pt idx="5562">
                  <c:v>22839.238138897996</c:v>
                </c:pt>
                <c:pt idx="5563">
                  <c:v>22544.160031841446</c:v>
                </c:pt>
                <c:pt idx="5564">
                  <c:v>22786.332063472499</c:v>
                </c:pt>
                <c:pt idx="5565">
                  <c:v>22052.154790127421</c:v>
                </c:pt>
                <c:pt idx="5566">
                  <c:v>20139.601478532364</c:v>
                </c:pt>
                <c:pt idx="5567">
                  <c:v>18222.329380724579</c:v>
                </c:pt>
                <c:pt idx="5568">
                  <c:v>16733.20691218452</c:v>
                </c:pt>
                <c:pt idx="5569">
                  <c:v>16035.335226618627</c:v>
                </c:pt>
                <c:pt idx="5570">
                  <c:v>15642.021112009586</c:v>
                </c:pt>
                <c:pt idx="5571">
                  <c:v>15470.011161191733</c:v>
                </c:pt>
                <c:pt idx="5572">
                  <c:v>15727.522469009898</c:v>
                </c:pt>
                <c:pt idx="5573">
                  <c:v>16682.721593146234</c:v>
                </c:pt>
                <c:pt idx="5574">
                  <c:v>18122.263050442773</c:v>
                </c:pt>
                <c:pt idx="5575">
                  <c:v>19596.060804440338</c:v>
                </c:pt>
                <c:pt idx="5576">
                  <c:v>20746.430394925545</c:v>
                </c:pt>
                <c:pt idx="5577">
                  <c:v>21567.334332260871</c:v>
                </c:pt>
                <c:pt idx="5578">
                  <c:v>22065.476564705958</c:v>
                </c:pt>
                <c:pt idx="5579">
                  <c:v>22273.640817362317</c:v>
                </c:pt>
                <c:pt idx="5580">
                  <c:v>22410.207679062238</c:v>
                </c:pt>
                <c:pt idx="5581">
                  <c:v>22519.611499056322</c:v>
                </c:pt>
                <c:pt idx="5582">
                  <c:v>22571.117535062018</c:v>
                </c:pt>
                <c:pt idx="5583">
                  <c:v>22618.266247341617</c:v>
                </c:pt>
                <c:pt idx="5584">
                  <c:v>22724.86511769794</c:v>
                </c:pt>
                <c:pt idx="5585">
                  <c:v>22740.193126800896</c:v>
                </c:pt>
                <c:pt idx="5586">
                  <c:v>22391.147825198961</c:v>
                </c:pt>
                <c:pt idx="5587">
                  <c:v>22136.361664529861</c:v>
                </c:pt>
                <c:pt idx="5588">
                  <c:v>22381.632996035401</c:v>
                </c:pt>
                <c:pt idx="5589">
                  <c:v>21629.025430494199</c:v>
                </c:pt>
                <c:pt idx="5590">
                  <c:v>19728.477397520113</c:v>
                </c:pt>
                <c:pt idx="5591">
                  <c:v>17845.056704087485</c:v>
                </c:pt>
                <c:pt idx="5592">
                  <c:v>15400.521046920454</c:v>
                </c:pt>
                <c:pt idx="5593">
                  <c:v>14765.752852813086</c:v>
                </c:pt>
                <c:pt idx="5594">
                  <c:v>14410.279158415929</c:v>
                </c:pt>
                <c:pt idx="5595">
                  <c:v>14260.64067204493</c:v>
                </c:pt>
                <c:pt idx="5596">
                  <c:v>14517.696902201427</c:v>
                </c:pt>
                <c:pt idx="5597">
                  <c:v>15451.500056443787</c:v>
                </c:pt>
                <c:pt idx="5598">
                  <c:v>16848.9102293549</c:v>
                </c:pt>
                <c:pt idx="5599">
                  <c:v>18203.396030434316</c:v>
                </c:pt>
                <c:pt idx="5600">
                  <c:v>19209.048544759102</c:v>
                </c:pt>
                <c:pt idx="5601">
                  <c:v>19928.033142353532</c:v>
                </c:pt>
                <c:pt idx="5602">
                  <c:v>20375.165874855316</c:v>
                </c:pt>
                <c:pt idx="5603">
                  <c:v>20563.18726191446</c:v>
                </c:pt>
                <c:pt idx="5604">
                  <c:v>20694.592637986923</c:v>
                </c:pt>
                <c:pt idx="5605">
                  <c:v>20802.005402089198</c:v>
                </c:pt>
                <c:pt idx="5606">
                  <c:v>20850.365098211765</c:v>
                </c:pt>
                <c:pt idx="5607">
                  <c:v>20892.638625439897</c:v>
                </c:pt>
                <c:pt idx="5608">
                  <c:v>20988.478107650921</c:v>
                </c:pt>
                <c:pt idx="5609">
                  <c:v>21009.400744884322</c:v>
                </c:pt>
                <c:pt idx="5610">
                  <c:v>20704.948885286693</c:v>
                </c:pt>
                <c:pt idx="5611">
                  <c:v>20498.375688199638</c:v>
                </c:pt>
                <c:pt idx="5612">
                  <c:v>20724.953766893097</c:v>
                </c:pt>
                <c:pt idx="5613">
                  <c:v>19991.026633705951</c:v>
                </c:pt>
                <c:pt idx="5614">
                  <c:v>18202.02213581973</c:v>
                </c:pt>
                <c:pt idx="5615">
                  <c:v>16450.951371190582</c:v>
                </c:pt>
                <c:pt idx="5616">
                  <c:v>15187.672257705104</c:v>
                </c:pt>
                <c:pt idx="5617">
                  <c:v>14569.084226824234</c:v>
                </c:pt>
                <c:pt idx="5618">
                  <c:v>14223.990252930858</c:v>
                </c:pt>
                <c:pt idx="5619">
                  <c:v>14085.439623940878</c:v>
                </c:pt>
                <c:pt idx="5620">
                  <c:v>14368.512251979037</c:v>
                </c:pt>
                <c:pt idx="5621">
                  <c:v>15370.073553508239</c:v>
                </c:pt>
                <c:pt idx="5622">
                  <c:v>16856.482185925812</c:v>
                </c:pt>
                <c:pt idx="5623">
                  <c:v>18190.243646981962</c:v>
                </c:pt>
                <c:pt idx="5624">
                  <c:v>19096.941313091425</c:v>
                </c:pt>
                <c:pt idx="5625">
                  <c:v>19746.095444983061</c:v>
                </c:pt>
                <c:pt idx="5626">
                  <c:v>20164.786837462889</c:v>
                </c:pt>
                <c:pt idx="5627">
                  <c:v>20341.342590085296</c:v>
                </c:pt>
                <c:pt idx="5628">
                  <c:v>20472.765323068688</c:v>
                </c:pt>
                <c:pt idx="5629">
                  <c:v>20585.706741906106</c:v>
                </c:pt>
                <c:pt idx="5630">
                  <c:v>20634.222833412085</c:v>
                </c:pt>
                <c:pt idx="5631">
                  <c:v>20672.428493630632</c:v>
                </c:pt>
                <c:pt idx="5632">
                  <c:v>20757.936704102838</c:v>
                </c:pt>
                <c:pt idx="5633">
                  <c:v>20773.917209058156</c:v>
                </c:pt>
                <c:pt idx="5634">
                  <c:v>20481.433123791106</c:v>
                </c:pt>
                <c:pt idx="5635">
                  <c:v>20293.975651859117</c:v>
                </c:pt>
                <c:pt idx="5636">
                  <c:v>20511.673352849521</c:v>
                </c:pt>
                <c:pt idx="5637">
                  <c:v>19756.66834327282</c:v>
                </c:pt>
                <c:pt idx="5638">
                  <c:v>17974.874726248032</c:v>
                </c:pt>
                <c:pt idx="5639">
                  <c:v>16241.386342407121</c:v>
                </c:pt>
                <c:pt idx="5640">
                  <c:v>16395.496789186305</c:v>
                </c:pt>
                <c:pt idx="5641">
                  <c:v>15729.185294324467</c:v>
                </c:pt>
                <c:pt idx="5642">
                  <c:v>15356.889506752184</c:v>
                </c:pt>
                <c:pt idx="5643">
                  <c:v>15208.50202289419</c:v>
                </c:pt>
                <c:pt idx="5644">
                  <c:v>15522.959507744847</c:v>
                </c:pt>
                <c:pt idx="5645">
                  <c:v>16633.240676539554</c:v>
                </c:pt>
                <c:pt idx="5646">
                  <c:v>18280.767049297479</c:v>
                </c:pt>
                <c:pt idx="5647">
                  <c:v>19715.673774021943</c:v>
                </c:pt>
                <c:pt idx="5648">
                  <c:v>20657.107633137712</c:v>
                </c:pt>
                <c:pt idx="5649">
                  <c:v>21328.033643368373</c:v>
                </c:pt>
                <c:pt idx="5650">
                  <c:v>21761.743412429707</c:v>
                </c:pt>
                <c:pt idx="5651">
                  <c:v>21939.847356067217</c:v>
                </c:pt>
                <c:pt idx="5652">
                  <c:v>22073.57912212715</c:v>
                </c:pt>
                <c:pt idx="5653">
                  <c:v>22192.289958543413</c:v>
                </c:pt>
                <c:pt idx="5654">
                  <c:v>22241.195434320722</c:v>
                </c:pt>
                <c:pt idx="5655">
                  <c:v>22276.970801085205</c:v>
                </c:pt>
                <c:pt idx="5656">
                  <c:v>22360.026769412791</c:v>
                </c:pt>
                <c:pt idx="5657">
                  <c:v>22368.434073497898</c:v>
                </c:pt>
                <c:pt idx="5658">
                  <c:v>22059.955870956532</c:v>
                </c:pt>
                <c:pt idx="5659">
                  <c:v>21878.122838343243</c:v>
                </c:pt>
                <c:pt idx="5660">
                  <c:v>22111.895577706819</c:v>
                </c:pt>
                <c:pt idx="5661">
                  <c:v>21281.237159833156</c:v>
                </c:pt>
                <c:pt idx="5662">
                  <c:v>19365.636268277656</c:v>
                </c:pt>
                <c:pt idx="5663">
                  <c:v>17506.744601543305</c:v>
                </c:pt>
                <c:pt idx="5664">
                  <c:v>16902.862572174836</c:v>
                </c:pt>
                <c:pt idx="5665">
                  <c:v>16215.60348751892</c:v>
                </c:pt>
                <c:pt idx="5666">
                  <c:v>15831.498094862905</c:v>
                </c:pt>
                <c:pt idx="5667">
                  <c:v>15676.38469719245</c:v>
                </c:pt>
                <c:pt idx="5668">
                  <c:v>15992.021659462111</c:v>
                </c:pt>
                <c:pt idx="5669">
                  <c:v>17120.210171774954</c:v>
                </c:pt>
                <c:pt idx="5670">
                  <c:v>18802.981668174762</c:v>
                </c:pt>
                <c:pt idx="5671">
                  <c:v>20279.179812834373</c:v>
                </c:pt>
                <c:pt idx="5672">
                  <c:v>21264.488565259704</c:v>
                </c:pt>
                <c:pt idx="5673">
                  <c:v>21961.513492257323</c:v>
                </c:pt>
                <c:pt idx="5674">
                  <c:v>22400.793150929861</c:v>
                </c:pt>
                <c:pt idx="5675">
                  <c:v>22573.244210613859</c:v>
                </c:pt>
                <c:pt idx="5676">
                  <c:v>22699.023870832498</c:v>
                </c:pt>
                <c:pt idx="5677">
                  <c:v>22811.635554531818</c:v>
                </c:pt>
                <c:pt idx="5678">
                  <c:v>22853.960605512315</c:v>
                </c:pt>
                <c:pt idx="5679">
                  <c:v>22884.091520993436</c:v>
                </c:pt>
                <c:pt idx="5680">
                  <c:v>22961.702535468659</c:v>
                </c:pt>
                <c:pt idx="5681">
                  <c:v>22964.79688101968</c:v>
                </c:pt>
                <c:pt idx="5682">
                  <c:v>22659.359737568731</c:v>
                </c:pt>
                <c:pt idx="5683">
                  <c:v>22501.647967464018</c:v>
                </c:pt>
                <c:pt idx="5684">
                  <c:v>22746.751407742071</c:v>
                </c:pt>
                <c:pt idx="5685">
                  <c:v>21879.004743254915</c:v>
                </c:pt>
                <c:pt idx="5686">
                  <c:v>19915.857010510099</c:v>
                </c:pt>
                <c:pt idx="5687">
                  <c:v>18016.702428602126</c:v>
                </c:pt>
                <c:pt idx="5688">
                  <c:v>16569.64880701766</c:v>
                </c:pt>
                <c:pt idx="5689">
                  <c:v>15898.416106182669</c:v>
                </c:pt>
                <c:pt idx="5690">
                  <c:v>15524.059244928771</c:v>
                </c:pt>
                <c:pt idx="5691">
                  <c:v>15372.495221980369</c:v>
                </c:pt>
                <c:pt idx="5692">
                  <c:v>15675.70373593807</c:v>
                </c:pt>
                <c:pt idx="5693">
                  <c:v>16767.027239431292</c:v>
                </c:pt>
                <c:pt idx="5694">
                  <c:v>18403.500793411375</c:v>
                </c:pt>
                <c:pt idx="5695">
                  <c:v>19855.482685912055</c:v>
                </c:pt>
                <c:pt idx="5696">
                  <c:v>20846.069358078232</c:v>
                </c:pt>
                <c:pt idx="5697">
                  <c:v>21541.11412429043</c:v>
                </c:pt>
                <c:pt idx="5698">
                  <c:v>21967.122299722359</c:v>
                </c:pt>
                <c:pt idx="5699">
                  <c:v>22126.092084544063</c:v>
                </c:pt>
                <c:pt idx="5700">
                  <c:v>22235.720366573361</c:v>
                </c:pt>
                <c:pt idx="5701">
                  <c:v>22334.676639532656</c:v>
                </c:pt>
                <c:pt idx="5702">
                  <c:v>22365.978175168642</c:v>
                </c:pt>
                <c:pt idx="5703">
                  <c:v>22388.111212348838</c:v>
                </c:pt>
                <c:pt idx="5704">
                  <c:v>22454.564869353788</c:v>
                </c:pt>
                <c:pt idx="5705">
                  <c:v>22452.728145359717</c:v>
                </c:pt>
                <c:pt idx="5706">
                  <c:v>22165.462568488056</c:v>
                </c:pt>
                <c:pt idx="5707">
                  <c:v>22038.264706423484</c:v>
                </c:pt>
                <c:pt idx="5708">
                  <c:v>22278.711913257917</c:v>
                </c:pt>
                <c:pt idx="5709">
                  <c:v>21413.43777429323</c:v>
                </c:pt>
                <c:pt idx="5710">
                  <c:v>19500.122227625554</c:v>
                </c:pt>
                <c:pt idx="5711">
                  <c:v>17653.415333489593</c:v>
                </c:pt>
                <c:pt idx="5712">
                  <c:v>16725.103827199899</c:v>
                </c:pt>
                <c:pt idx="5713">
                  <c:v>16049.801214928581</c:v>
                </c:pt>
                <c:pt idx="5714">
                  <c:v>15673.498410858792</c:v>
                </c:pt>
                <c:pt idx="5715">
                  <c:v>15520.648757734105</c:v>
                </c:pt>
                <c:pt idx="5716">
                  <c:v>15818.112385765195</c:v>
                </c:pt>
                <c:pt idx="5717">
                  <c:v>16895.983470901963</c:v>
                </c:pt>
                <c:pt idx="5718">
                  <c:v>18522.615901290515</c:v>
                </c:pt>
                <c:pt idx="5719">
                  <c:v>19994.795136472818</c:v>
                </c:pt>
                <c:pt idx="5720">
                  <c:v>21031.375013008314</c:v>
                </c:pt>
                <c:pt idx="5721">
                  <c:v>21752.219206181158</c:v>
                </c:pt>
                <c:pt idx="5722">
                  <c:v>22180.474473532126</c:v>
                </c:pt>
                <c:pt idx="5723">
                  <c:v>22331.827925506917</c:v>
                </c:pt>
                <c:pt idx="5724">
                  <c:v>22427.717879950196</c:v>
                </c:pt>
                <c:pt idx="5725">
                  <c:v>22513.915386387918</c:v>
                </c:pt>
                <c:pt idx="5726">
                  <c:v>22535.821698978114</c:v>
                </c:pt>
                <c:pt idx="5727">
                  <c:v>22552.499522410886</c:v>
                </c:pt>
                <c:pt idx="5728">
                  <c:v>22613.804338194557</c:v>
                </c:pt>
                <c:pt idx="5729">
                  <c:v>22612.026640927877</c:v>
                </c:pt>
                <c:pt idx="5730">
                  <c:v>22337.797395687761</c:v>
                </c:pt>
                <c:pt idx="5731">
                  <c:v>22240.033903860196</c:v>
                </c:pt>
                <c:pt idx="5732">
                  <c:v>22481.187355378159</c:v>
                </c:pt>
                <c:pt idx="5733">
                  <c:v>21587.526452812435</c:v>
                </c:pt>
                <c:pt idx="5734">
                  <c:v>19661.103396337821</c:v>
                </c:pt>
                <c:pt idx="5735">
                  <c:v>17808.792133645005</c:v>
                </c:pt>
                <c:pt idx="5736">
                  <c:v>16377.954991745219</c:v>
                </c:pt>
                <c:pt idx="5737">
                  <c:v>15719.828772463225</c:v>
                </c:pt>
                <c:pt idx="5738">
                  <c:v>15354.288782287103</c:v>
                </c:pt>
                <c:pt idx="5739">
                  <c:v>15206.973618803302</c:v>
                </c:pt>
                <c:pt idx="5740">
                  <c:v>15494.390053343463</c:v>
                </c:pt>
                <c:pt idx="5741">
                  <c:v>16539.684467253301</c:v>
                </c:pt>
                <c:pt idx="5742">
                  <c:v>18123.852226404069</c:v>
                </c:pt>
                <c:pt idx="5743">
                  <c:v>19566.312214175319</c:v>
                </c:pt>
                <c:pt idx="5744">
                  <c:v>20598.176371609454</c:v>
                </c:pt>
                <c:pt idx="5745">
                  <c:v>21311.843526754576</c:v>
                </c:pt>
                <c:pt idx="5746">
                  <c:v>21729.472713588901</c:v>
                </c:pt>
                <c:pt idx="5747">
                  <c:v>21872.009333508206</c:v>
                </c:pt>
                <c:pt idx="5748">
                  <c:v>21959.937337443316</c:v>
                </c:pt>
                <c:pt idx="5749">
                  <c:v>22037.083843402721</c:v>
                </c:pt>
                <c:pt idx="5750">
                  <c:v>22053.018968547378</c:v>
                </c:pt>
                <c:pt idx="5751">
                  <c:v>22066.84532624338</c:v>
                </c:pt>
                <c:pt idx="5752">
                  <c:v>22127.382526613819</c:v>
                </c:pt>
                <c:pt idx="5753">
                  <c:v>22135.686640495056</c:v>
                </c:pt>
                <c:pt idx="5754">
                  <c:v>21892.7348583083</c:v>
                </c:pt>
                <c:pt idx="5755">
                  <c:v>21837.231107457694</c:v>
                </c:pt>
                <c:pt idx="5756">
                  <c:v>22073.012649188182</c:v>
                </c:pt>
                <c:pt idx="5757">
                  <c:v>21164.013701141084</c:v>
                </c:pt>
                <c:pt idx="5758">
                  <c:v>19254.705042799505</c:v>
                </c:pt>
                <c:pt idx="5759">
                  <c:v>17436.366553547152</c:v>
                </c:pt>
                <c:pt idx="5760">
                  <c:v>15095.30955684957</c:v>
                </c:pt>
                <c:pt idx="5761">
                  <c:v>14496.540868669728</c:v>
                </c:pt>
                <c:pt idx="5762">
                  <c:v>14166.678772540272</c:v>
                </c:pt>
                <c:pt idx="5763">
                  <c:v>14040.382537285423</c:v>
                </c:pt>
                <c:pt idx="5764">
                  <c:v>14326.058871834368</c:v>
                </c:pt>
                <c:pt idx="5765">
                  <c:v>15345.073089792615</c:v>
                </c:pt>
                <c:pt idx="5766">
                  <c:v>16882.177188986116</c:v>
                </c:pt>
                <c:pt idx="5767">
                  <c:v>18210.491738007986</c:v>
                </c:pt>
                <c:pt idx="5768">
                  <c:v>19105.879639584822</c:v>
                </c:pt>
                <c:pt idx="5769">
                  <c:v>19724.132354853617</c:v>
                </c:pt>
                <c:pt idx="5770">
                  <c:v>20095.316380612898</c:v>
                </c:pt>
                <c:pt idx="5771">
                  <c:v>20221.027387197537</c:v>
                </c:pt>
                <c:pt idx="5772">
                  <c:v>20305.625830456916</c:v>
                </c:pt>
                <c:pt idx="5773">
                  <c:v>20381.40297342038</c:v>
                </c:pt>
                <c:pt idx="5774">
                  <c:v>20395.122448258982</c:v>
                </c:pt>
                <c:pt idx="5775">
                  <c:v>20405.599237833925</c:v>
                </c:pt>
                <c:pt idx="5776">
                  <c:v>20458.455256876394</c:v>
                </c:pt>
                <c:pt idx="5777">
                  <c:v>20473.694132896206</c:v>
                </c:pt>
                <c:pt idx="5778">
                  <c:v>20273.315126270656</c:v>
                </c:pt>
                <c:pt idx="5779">
                  <c:v>20254.983112347665</c:v>
                </c:pt>
                <c:pt idx="5780">
                  <c:v>20465.296051630095</c:v>
                </c:pt>
                <c:pt idx="5781">
                  <c:v>19586.187875701071</c:v>
                </c:pt>
                <c:pt idx="5782">
                  <c:v>17790.618581156843</c:v>
                </c:pt>
                <c:pt idx="5783">
                  <c:v>16097.874562151619</c:v>
                </c:pt>
                <c:pt idx="5784">
                  <c:v>14897.818081000451</c:v>
                </c:pt>
                <c:pt idx="5785">
                  <c:v>14314.461990543125</c:v>
                </c:pt>
                <c:pt idx="5786">
                  <c:v>13994.826056947</c:v>
                </c:pt>
                <c:pt idx="5787">
                  <c:v>13879.94114945422</c:v>
                </c:pt>
                <c:pt idx="5788">
                  <c:v>14192.137241240112</c:v>
                </c:pt>
                <c:pt idx="5789">
                  <c:v>15279.259317260501</c:v>
                </c:pt>
                <c:pt idx="5790">
                  <c:v>16908.657067742719</c:v>
                </c:pt>
                <c:pt idx="5791">
                  <c:v>18218.46123760402</c:v>
                </c:pt>
                <c:pt idx="5792">
                  <c:v>19014.799605638556</c:v>
                </c:pt>
                <c:pt idx="5793">
                  <c:v>19562.363984753942</c:v>
                </c:pt>
                <c:pt idx="5794">
                  <c:v>19904.251482029966</c:v>
                </c:pt>
                <c:pt idx="5795">
                  <c:v>20017.557017530551</c:v>
                </c:pt>
                <c:pt idx="5796">
                  <c:v>20100.909150066855</c:v>
                </c:pt>
                <c:pt idx="5797">
                  <c:v>20180.805082839823</c:v>
                </c:pt>
                <c:pt idx="5798">
                  <c:v>20193.424299530481</c:v>
                </c:pt>
                <c:pt idx="5799">
                  <c:v>20199.329584706</c:v>
                </c:pt>
                <c:pt idx="5800">
                  <c:v>20242.145487729929</c:v>
                </c:pt>
                <c:pt idx="5801">
                  <c:v>20253.510366888873</c:v>
                </c:pt>
                <c:pt idx="5802">
                  <c:v>20069.762969127747</c:v>
                </c:pt>
                <c:pt idx="5803">
                  <c:v>20071.815610993446</c:v>
                </c:pt>
                <c:pt idx="5804">
                  <c:v>20265.898612122066</c:v>
                </c:pt>
                <c:pt idx="5805">
                  <c:v>19367.534881795531</c:v>
                </c:pt>
                <c:pt idx="5806">
                  <c:v>17581.849728223278</c:v>
                </c:pt>
                <c:pt idx="5807">
                  <c:v>15905.205264048753</c:v>
                </c:pt>
                <c:pt idx="5808">
                  <c:v>16065.249894181437</c:v>
                </c:pt>
                <c:pt idx="5809">
                  <c:v>15437.820153440165</c:v>
                </c:pt>
                <c:pt idx="5810">
                  <c:v>15093.843135358809</c:v>
                </c:pt>
                <c:pt idx="5811">
                  <c:v>14971.906137889859</c:v>
                </c:pt>
                <c:pt idx="5812">
                  <c:v>15318.104703879733</c:v>
                </c:pt>
                <c:pt idx="5813">
                  <c:v>16520.030665692993</c:v>
                </c:pt>
                <c:pt idx="5814">
                  <c:v>18323.874432998298</c:v>
                </c:pt>
                <c:pt idx="5815">
                  <c:v>19732.274171098157</c:v>
                </c:pt>
                <c:pt idx="5816">
                  <c:v>20551.385611535792</c:v>
                </c:pt>
                <c:pt idx="5817">
                  <c:v>21109.242274056887</c:v>
                </c:pt>
                <c:pt idx="5818">
                  <c:v>21457.3696175898</c:v>
                </c:pt>
                <c:pt idx="5819">
                  <c:v>21565.083607545297</c:v>
                </c:pt>
                <c:pt idx="5820">
                  <c:v>21644.754340980096</c:v>
                </c:pt>
                <c:pt idx="5821">
                  <c:v>21725.681702208163</c:v>
                </c:pt>
                <c:pt idx="5822">
                  <c:v>21734.029642698442</c:v>
                </c:pt>
                <c:pt idx="5823">
                  <c:v>21734.041332259319</c:v>
                </c:pt>
                <c:pt idx="5824">
                  <c:v>21770.871950490102</c:v>
                </c:pt>
                <c:pt idx="5825">
                  <c:v>21775.585500238049</c:v>
                </c:pt>
                <c:pt idx="5826">
                  <c:v>21591.201805928635</c:v>
                </c:pt>
                <c:pt idx="5827">
                  <c:v>21617.470374572142</c:v>
                </c:pt>
                <c:pt idx="5828">
                  <c:v>21817.219996641656</c:v>
                </c:pt>
                <c:pt idx="5829">
                  <c:v>20833.72410650754</c:v>
                </c:pt>
                <c:pt idx="5830">
                  <c:v>18920.322586691756</c:v>
                </c:pt>
                <c:pt idx="5831">
                  <c:v>17125.411237920096</c:v>
                </c:pt>
                <c:pt idx="5832">
                  <c:v>16556.706183666978</c:v>
                </c:pt>
                <c:pt idx="5833">
                  <c:v>15910.73800239567</c:v>
                </c:pt>
                <c:pt idx="5834">
                  <c:v>15556.880214765763</c:v>
                </c:pt>
                <c:pt idx="5835">
                  <c:v>15430.060001851018</c:v>
                </c:pt>
                <c:pt idx="5836">
                  <c:v>15778.643941917118</c:v>
                </c:pt>
                <c:pt idx="5837">
                  <c:v>17000.157960423236</c:v>
                </c:pt>
                <c:pt idx="5838">
                  <c:v>18845.356961499696</c:v>
                </c:pt>
                <c:pt idx="5839">
                  <c:v>20292.934617602015</c:v>
                </c:pt>
                <c:pt idx="5840">
                  <c:v>21148.390311866086</c:v>
                </c:pt>
                <c:pt idx="5841">
                  <c:v>21724.986860542365</c:v>
                </c:pt>
                <c:pt idx="5842">
                  <c:v>22073.02460614307</c:v>
                </c:pt>
                <c:pt idx="5843">
                  <c:v>22170.613544175791</c:v>
                </c:pt>
                <c:pt idx="5844">
                  <c:v>22238.355367583012</c:v>
                </c:pt>
                <c:pt idx="5845">
                  <c:v>22309.784003631521</c:v>
                </c:pt>
                <c:pt idx="5846">
                  <c:v>22308.442098152838</c:v>
                </c:pt>
                <c:pt idx="5847">
                  <c:v>22300.844182171109</c:v>
                </c:pt>
                <c:pt idx="5848">
                  <c:v>22330.839361561331</c:v>
                </c:pt>
                <c:pt idx="5849">
                  <c:v>22331.725008209545</c:v>
                </c:pt>
                <c:pt idx="5850">
                  <c:v>22161.232270361339</c:v>
                </c:pt>
                <c:pt idx="5851">
                  <c:v>22221.461177929537</c:v>
                </c:pt>
                <c:pt idx="5852">
                  <c:v>22422.594547864515</c:v>
                </c:pt>
                <c:pt idx="5853">
                  <c:v>21399.600282002262</c:v>
                </c:pt>
                <c:pt idx="5854">
                  <c:v>19446.042002230355</c:v>
                </c:pt>
                <c:pt idx="5855">
                  <c:v>17616.342091690967</c:v>
                </c:pt>
                <c:pt idx="5856">
                  <c:v>16236.938394090947</c:v>
                </c:pt>
                <c:pt idx="5857">
                  <c:v>15606.273881641526</c:v>
                </c:pt>
                <c:pt idx="5858">
                  <c:v>15262.01640281596</c:v>
                </c:pt>
                <c:pt idx="5859">
                  <c:v>15139.006246114972</c:v>
                </c:pt>
                <c:pt idx="5860">
                  <c:v>15475.412851514158</c:v>
                </c:pt>
                <c:pt idx="5861">
                  <c:v>16659.357395431689</c:v>
                </c:pt>
                <c:pt idx="5862">
                  <c:v>18459.601173185096</c:v>
                </c:pt>
                <c:pt idx="5863">
                  <c:v>19884.77742430443</c:v>
                </c:pt>
                <c:pt idx="5864">
                  <c:v>20745.749703559715</c:v>
                </c:pt>
                <c:pt idx="5865">
                  <c:v>21319.827340779026</c:v>
                </c:pt>
                <c:pt idx="5866">
                  <c:v>21653.946560537257</c:v>
                </c:pt>
                <c:pt idx="5867">
                  <c:v>21737.384297664808</c:v>
                </c:pt>
                <c:pt idx="5868">
                  <c:v>21787.953555901717</c:v>
                </c:pt>
                <c:pt idx="5869">
                  <c:v>21844.463212966901</c:v>
                </c:pt>
                <c:pt idx="5870">
                  <c:v>21831.162249060253</c:v>
                </c:pt>
                <c:pt idx="5871">
                  <c:v>21815.533940462257</c:v>
                </c:pt>
                <c:pt idx="5872">
                  <c:v>21835.611743319339</c:v>
                </c:pt>
                <c:pt idx="5873">
                  <c:v>21833.451794649918</c:v>
                </c:pt>
                <c:pt idx="5874">
                  <c:v>21685.020662070656</c:v>
                </c:pt>
                <c:pt idx="5875">
                  <c:v>21774.605613111522</c:v>
                </c:pt>
                <c:pt idx="5876">
                  <c:v>21963.556302755773</c:v>
                </c:pt>
                <c:pt idx="5877">
                  <c:v>20946.550951579011</c:v>
                </c:pt>
                <c:pt idx="5878">
                  <c:v>19046.3199099925</c:v>
                </c:pt>
                <c:pt idx="5879">
                  <c:v>17267.926712966721</c:v>
                </c:pt>
                <c:pt idx="5880">
                  <c:v>16383.702227313019</c:v>
                </c:pt>
                <c:pt idx="5881">
                  <c:v>15749.943220012137</c:v>
                </c:pt>
                <c:pt idx="5882">
                  <c:v>15404.753418172713</c:v>
                </c:pt>
                <c:pt idx="5883">
                  <c:v>15281.660762708812</c:v>
                </c:pt>
                <c:pt idx="5884">
                  <c:v>15613.307882078007</c:v>
                </c:pt>
                <c:pt idx="5885">
                  <c:v>16784.891401563909</c:v>
                </c:pt>
                <c:pt idx="5886">
                  <c:v>18579.865235115587</c:v>
                </c:pt>
                <c:pt idx="5887">
                  <c:v>20025.121173545816</c:v>
                </c:pt>
                <c:pt idx="5888">
                  <c:v>20927.835128982711</c:v>
                </c:pt>
                <c:pt idx="5889">
                  <c:v>21523.155971771652</c:v>
                </c:pt>
                <c:pt idx="5890">
                  <c:v>21855.901590260535</c:v>
                </c:pt>
                <c:pt idx="5891">
                  <c:v>21928.779645209157</c:v>
                </c:pt>
                <c:pt idx="5892">
                  <c:v>21962.844064596447</c:v>
                </c:pt>
                <c:pt idx="5893">
                  <c:v>22004.086767966972</c:v>
                </c:pt>
                <c:pt idx="5894">
                  <c:v>21979.230693965415</c:v>
                </c:pt>
                <c:pt idx="5895">
                  <c:v>21957.136466778877</c:v>
                </c:pt>
                <c:pt idx="5896">
                  <c:v>21972.178844111069</c:v>
                </c:pt>
                <c:pt idx="5897">
                  <c:v>21972.216062815642</c:v>
                </c:pt>
                <c:pt idx="5898">
                  <c:v>21844.695476171855</c:v>
                </c:pt>
                <c:pt idx="5899">
                  <c:v>21968.321234845756</c:v>
                </c:pt>
                <c:pt idx="5900">
                  <c:v>22148.889969559616</c:v>
                </c:pt>
                <c:pt idx="5901">
                  <c:v>21103.498110029679</c:v>
                </c:pt>
                <c:pt idx="5902">
                  <c:v>19195.44564188768</c:v>
                </c:pt>
                <c:pt idx="5903">
                  <c:v>17413.69922648486</c:v>
                </c:pt>
                <c:pt idx="5904">
                  <c:v>16045.551990142509</c:v>
                </c:pt>
                <c:pt idx="5905">
                  <c:v>15428.438346144252</c:v>
                </c:pt>
                <c:pt idx="5906">
                  <c:v>15093.941167298542</c:v>
                </c:pt>
                <c:pt idx="5907">
                  <c:v>14976.624567195602</c:v>
                </c:pt>
                <c:pt idx="5908">
                  <c:v>15298.328614222306</c:v>
                </c:pt>
                <c:pt idx="5909">
                  <c:v>16436.055674424824</c:v>
                </c:pt>
                <c:pt idx="5910">
                  <c:v>18188.569865072317</c:v>
                </c:pt>
                <c:pt idx="5911">
                  <c:v>19605.369227072231</c:v>
                </c:pt>
                <c:pt idx="5912">
                  <c:v>20503.547250097956</c:v>
                </c:pt>
                <c:pt idx="5913">
                  <c:v>21091.196030779887</c:v>
                </c:pt>
                <c:pt idx="5914">
                  <c:v>21412.728282014174</c:v>
                </c:pt>
                <c:pt idx="5915">
                  <c:v>21476.274953251519</c:v>
                </c:pt>
                <c:pt idx="5916">
                  <c:v>21501.554784896001</c:v>
                </c:pt>
                <c:pt idx="5917">
                  <c:v>21532.661132774927</c:v>
                </c:pt>
                <c:pt idx="5918">
                  <c:v>21501.169186816303</c:v>
                </c:pt>
                <c:pt idx="5919">
                  <c:v>21476.501142069195</c:v>
                </c:pt>
                <c:pt idx="5920">
                  <c:v>21492.564856482859</c:v>
                </c:pt>
                <c:pt idx="5921">
                  <c:v>21505.020859254531</c:v>
                </c:pt>
                <c:pt idx="5922">
                  <c:v>21411.890844843932</c:v>
                </c:pt>
                <c:pt idx="5923">
                  <c:v>21575.135622921462</c:v>
                </c:pt>
                <c:pt idx="5924">
                  <c:v>21743.282774349791</c:v>
                </c:pt>
                <c:pt idx="5925">
                  <c:v>20686.897521343144</c:v>
                </c:pt>
                <c:pt idx="5926">
                  <c:v>18799.830065595903</c:v>
                </c:pt>
                <c:pt idx="5927">
                  <c:v>17051.426048892543</c:v>
                </c:pt>
                <c:pt idx="5928">
                  <c:v>14816.643181196994</c:v>
                </c:pt>
                <c:pt idx="5929">
                  <c:v>14254.90952761822</c:v>
                </c:pt>
                <c:pt idx="5930">
                  <c:v>13953.600077712237</c:v>
                </c:pt>
                <c:pt idx="5931">
                  <c:v>13855.522790429011</c:v>
                </c:pt>
                <c:pt idx="5932">
                  <c:v>14174.071137132119</c:v>
                </c:pt>
                <c:pt idx="5933">
                  <c:v>15280.674783407507</c:v>
                </c:pt>
                <c:pt idx="5934">
                  <c:v>16978.716596586059</c:v>
                </c:pt>
                <c:pt idx="5935">
                  <c:v>18286.409768490859</c:v>
                </c:pt>
                <c:pt idx="5936">
                  <c:v>19057.838424547572</c:v>
                </c:pt>
                <c:pt idx="5937">
                  <c:v>19558.216515168409</c:v>
                </c:pt>
                <c:pt idx="5938">
                  <c:v>19839.111534549756</c:v>
                </c:pt>
                <c:pt idx="5939">
                  <c:v>19890.265870052608</c:v>
                </c:pt>
                <c:pt idx="5940">
                  <c:v>19915.343804382501</c:v>
                </c:pt>
                <c:pt idx="5941">
                  <c:v>19946.979385514165</c:v>
                </c:pt>
                <c:pt idx="5942">
                  <c:v>19915.559365440007</c:v>
                </c:pt>
                <c:pt idx="5943">
                  <c:v>19890.205492997109</c:v>
                </c:pt>
                <c:pt idx="5944">
                  <c:v>19903.185561955721</c:v>
                </c:pt>
                <c:pt idx="5945">
                  <c:v>19924.737176855699</c:v>
                </c:pt>
                <c:pt idx="5946">
                  <c:v>19867.586052487957</c:v>
                </c:pt>
                <c:pt idx="5947">
                  <c:v>20052.121786255477</c:v>
                </c:pt>
                <c:pt idx="5948">
                  <c:v>20192.868686303889</c:v>
                </c:pt>
                <c:pt idx="5949">
                  <c:v>19177.602551375603</c:v>
                </c:pt>
                <c:pt idx="5950">
                  <c:v>17403.187754896277</c:v>
                </c:pt>
                <c:pt idx="5951">
                  <c:v>15772.620045619416</c:v>
                </c:pt>
                <c:pt idx="5952">
                  <c:v>14638.511300476242</c:v>
                </c:pt>
                <c:pt idx="5953">
                  <c:v>14091.264865539744</c:v>
                </c:pt>
                <c:pt idx="5954">
                  <c:v>13799.901935154829</c:v>
                </c:pt>
                <c:pt idx="5955">
                  <c:v>13713.444950294614</c:v>
                </c:pt>
                <c:pt idx="5956">
                  <c:v>14059.109076293287</c:v>
                </c:pt>
                <c:pt idx="5957">
                  <c:v>15234.180396837757</c:v>
                </c:pt>
                <c:pt idx="5958">
                  <c:v>17026.528398870032</c:v>
                </c:pt>
                <c:pt idx="5959">
                  <c:v>18318.090319981955</c:v>
                </c:pt>
                <c:pt idx="5960">
                  <c:v>18990.978704621404</c:v>
                </c:pt>
                <c:pt idx="5961">
                  <c:v>19420.346565457316</c:v>
                </c:pt>
                <c:pt idx="5962">
                  <c:v>19671.435072925957</c:v>
                </c:pt>
                <c:pt idx="5963">
                  <c:v>19709.592749856816</c:v>
                </c:pt>
                <c:pt idx="5964">
                  <c:v>19732.640610398328</c:v>
                </c:pt>
                <c:pt idx="5965">
                  <c:v>19767.438138107675</c:v>
                </c:pt>
                <c:pt idx="5966">
                  <c:v>19734.328579632846</c:v>
                </c:pt>
                <c:pt idx="5967">
                  <c:v>19704.750878445491</c:v>
                </c:pt>
                <c:pt idx="5968">
                  <c:v>19709.662814642375</c:v>
                </c:pt>
                <c:pt idx="5969">
                  <c:v>19729.946570053333</c:v>
                </c:pt>
                <c:pt idx="5970">
                  <c:v>19692.07408640442</c:v>
                </c:pt>
                <c:pt idx="5971">
                  <c:v>19894.364937821258</c:v>
                </c:pt>
                <c:pt idx="5972">
                  <c:v>20012.813405071716</c:v>
                </c:pt>
                <c:pt idx="5973">
                  <c:v>18980.958453462626</c:v>
                </c:pt>
                <c:pt idx="5974">
                  <c:v>17217.874341324718</c:v>
                </c:pt>
                <c:pt idx="5975">
                  <c:v>15601.265104063288</c:v>
                </c:pt>
                <c:pt idx="5976">
                  <c:v>14732.404950703169</c:v>
                </c:pt>
                <c:pt idx="5977">
                  <c:v>14183.330908813008</c:v>
                </c:pt>
                <c:pt idx="5978">
                  <c:v>13891.153140314316</c:v>
                </c:pt>
                <c:pt idx="5979">
                  <c:v>13806.603220341654</c:v>
                </c:pt>
                <c:pt idx="5980">
                  <c:v>14163.994384484833</c:v>
                </c:pt>
                <c:pt idx="5981">
                  <c:v>15374.29768701411</c:v>
                </c:pt>
                <c:pt idx="5982">
                  <c:v>17223.510966764916</c:v>
                </c:pt>
                <c:pt idx="5983">
                  <c:v>18520.238782573029</c:v>
                </c:pt>
                <c:pt idx="5984">
                  <c:v>19158.73400478383</c:v>
                </c:pt>
                <c:pt idx="5985">
                  <c:v>19558.199208671533</c:v>
                </c:pt>
                <c:pt idx="5986">
                  <c:v>19789.804367233046</c:v>
                </c:pt>
                <c:pt idx="5987">
                  <c:v>19813.163766809299</c:v>
                </c:pt>
                <c:pt idx="5988">
                  <c:v>19825.310873142516</c:v>
                </c:pt>
                <c:pt idx="5989">
                  <c:v>19853.940393274763</c:v>
                </c:pt>
                <c:pt idx="5990">
                  <c:v>19814.673276363432</c:v>
                </c:pt>
                <c:pt idx="5991">
                  <c:v>19779.039115318919</c:v>
                </c:pt>
                <c:pt idx="5992">
                  <c:v>19777.007560835042</c:v>
                </c:pt>
                <c:pt idx="5993">
                  <c:v>19793.301720563333</c:v>
                </c:pt>
                <c:pt idx="5994">
                  <c:v>19772.239616705308</c:v>
                </c:pt>
                <c:pt idx="5995">
                  <c:v>19997.341814068121</c:v>
                </c:pt>
                <c:pt idx="5996">
                  <c:v>20100.706710151841</c:v>
                </c:pt>
                <c:pt idx="5997">
                  <c:v>19050.825678660036</c:v>
                </c:pt>
                <c:pt idx="5998">
                  <c:v>17291.479130421059</c:v>
                </c:pt>
                <c:pt idx="5999">
                  <c:v>15677.180605203805</c:v>
                </c:pt>
                <c:pt idx="6000">
                  <c:v>16244.814904259449</c:v>
                </c:pt>
                <c:pt idx="6001">
                  <c:v>15639.630880255932</c:v>
                </c:pt>
                <c:pt idx="6002">
                  <c:v>15318.247756113993</c:v>
                </c:pt>
                <c:pt idx="6003">
                  <c:v>15224.490337470521</c:v>
                </c:pt>
                <c:pt idx="6004">
                  <c:v>15611.429392556574</c:v>
                </c:pt>
                <c:pt idx="6005">
                  <c:v>16930.120221482539</c:v>
                </c:pt>
                <c:pt idx="6006">
                  <c:v>18958.9917033399</c:v>
                </c:pt>
                <c:pt idx="6007">
                  <c:v>20387.014685051501</c:v>
                </c:pt>
                <c:pt idx="6008">
                  <c:v>21101.168607663334</c:v>
                </c:pt>
                <c:pt idx="6009">
                  <c:v>21541.312921728877</c:v>
                </c:pt>
                <c:pt idx="6010">
                  <c:v>21784.080851836698</c:v>
                </c:pt>
                <c:pt idx="6011">
                  <c:v>21794.740455437437</c:v>
                </c:pt>
                <c:pt idx="6012">
                  <c:v>21792.130029881289</c:v>
                </c:pt>
                <c:pt idx="6013">
                  <c:v>21810.114852042152</c:v>
                </c:pt>
                <c:pt idx="6014">
                  <c:v>21755.757515004978</c:v>
                </c:pt>
                <c:pt idx="6015">
                  <c:v>21709.009162300052</c:v>
                </c:pt>
                <c:pt idx="6016">
                  <c:v>21701.007735942461</c:v>
                </c:pt>
                <c:pt idx="6017">
                  <c:v>21718.540289251665</c:v>
                </c:pt>
                <c:pt idx="6018">
                  <c:v>21719.240098457722</c:v>
                </c:pt>
                <c:pt idx="6019">
                  <c:v>21999.282885665303</c:v>
                </c:pt>
                <c:pt idx="6020">
                  <c:v>22101.132294210627</c:v>
                </c:pt>
                <c:pt idx="6021">
                  <c:v>20935.642598935861</c:v>
                </c:pt>
                <c:pt idx="6022">
                  <c:v>19016.090096984972</c:v>
                </c:pt>
                <c:pt idx="6023">
                  <c:v>17254.943113698588</c:v>
                </c:pt>
                <c:pt idx="6024">
                  <c:v>15942.074030927181</c:v>
                </c:pt>
                <c:pt idx="6025">
                  <c:v>15351.352338188226</c:v>
                </c:pt>
                <c:pt idx="6026">
                  <c:v>15039.281980402289</c:v>
                </c:pt>
                <c:pt idx="6027">
                  <c:v>14949.422337671784</c:v>
                </c:pt>
                <c:pt idx="6028">
                  <c:v>15324.436774617647</c:v>
                </c:pt>
                <c:pt idx="6029">
                  <c:v>16604.664624851193</c:v>
                </c:pt>
                <c:pt idx="6030">
                  <c:v>18588.020757807291</c:v>
                </c:pt>
                <c:pt idx="6031">
                  <c:v>19995.466110194982</c:v>
                </c:pt>
                <c:pt idx="6032">
                  <c:v>20716.177519476769</c:v>
                </c:pt>
                <c:pt idx="6033">
                  <c:v>21154.032239724045</c:v>
                </c:pt>
                <c:pt idx="6034">
                  <c:v>21382.750198265861</c:v>
                </c:pt>
                <c:pt idx="6035">
                  <c:v>21379.104909337639</c:v>
                </c:pt>
                <c:pt idx="6036">
                  <c:v>21358.950132262125</c:v>
                </c:pt>
                <c:pt idx="6037">
                  <c:v>21361.381766490016</c:v>
                </c:pt>
                <c:pt idx="6038">
                  <c:v>21294.97620356812</c:v>
                </c:pt>
                <c:pt idx="6039">
                  <c:v>21241.171025391563</c:v>
                </c:pt>
                <c:pt idx="6040">
                  <c:v>21226.352004169668</c:v>
                </c:pt>
                <c:pt idx="6041">
                  <c:v>21244.300038044152</c:v>
                </c:pt>
                <c:pt idx="6042">
                  <c:v>21268.161732838904</c:v>
                </c:pt>
                <c:pt idx="6043">
                  <c:v>21571.784080825008</c:v>
                </c:pt>
                <c:pt idx="6044">
                  <c:v>21656.007932798209</c:v>
                </c:pt>
                <c:pt idx="6045">
                  <c:v>20501.112500558476</c:v>
                </c:pt>
                <c:pt idx="6046">
                  <c:v>18636.928068908459</c:v>
                </c:pt>
                <c:pt idx="6047">
                  <c:v>16925.341929845414</c:v>
                </c:pt>
                <c:pt idx="6048">
                  <c:v>16084.849292186958</c:v>
                </c:pt>
                <c:pt idx="6049">
                  <c:v>15491.830047948122</c:v>
                </c:pt>
                <c:pt idx="6050">
                  <c:v>15179.716760338435</c:v>
                </c:pt>
                <c:pt idx="6051">
                  <c:v>15090.877317566987</c:v>
                </c:pt>
                <c:pt idx="6052">
                  <c:v>15462.204852252347</c:v>
                </c:pt>
                <c:pt idx="6053">
                  <c:v>16730.894986138082</c:v>
                </c:pt>
                <c:pt idx="6054">
                  <c:v>18711.827485723876</c:v>
                </c:pt>
                <c:pt idx="6055">
                  <c:v>20139.491821645515</c:v>
                </c:pt>
                <c:pt idx="6056">
                  <c:v>20898.398142167334</c:v>
                </c:pt>
                <c:pt idx="6057">
                  <c:v>21353.495057849617</c:v>
                </c:pt>
                <c:pt idx="6058">
                  <c:v>21577.51095644723</c:v>
                </c:pt>
                <c:pt idx="6059">
                  <c:v>21560.686325011229</c:v>
                </c:pt>
                <c:pt idx="6060">
                  <c:v>21521.707966100217</c:v>
                </c:pt>
                <c:pt idx="6061">
                  <c:v>21506.744219294709</c:v>
                </c:pt>
                <c:pt idx="6062">
                  <c:v>21427.329133088057</c:v>
                </c:pt>
                <c:pt idx="6063">
                  <c:v>21367.117083835561</c:v>
                </c:pt>
                <c:pt idx="6064">
                  <c:v>21349.65609338224</c:v>
                </c:pt>
                <c:pt idx="6065">
                  <c:v>21374.098413226526</c:v>
                </c:pt>
                <c:pt idx="6066">
                  <c:v>21424.552044812157</c:v>
                </c:pt>
                <c:pt idx="6067">
                  <c:v>21761.703485838221</c:v>
                </c:pt>
                <c:pt idx="6068">
                  <c:v>21829.271451028755</c:v>
                </c:pt>
                <c:pt idx="6069">
                  <c:v>20647.729096399482</c:v>
                </c:pt>
                <c:pt idx="6070">
                  <c:v>18780.163791448966</c:v>
                </c:pt>
                <c:pt idx="6071">
                  <c:v>17066.750160560114</c:v>
                </c:pt>
                <c:pt idx="6072">
                  <c:v>15759.452664385703</c:v>
                </c:pt>
                <c:pt idx="6073">
                  <c:v>15182.406117524099</c:v>
                </c:pt>
                <c:pt idx="6074">
                  <c:v>14880.750995443304</c:v>
                </c:pt>
                <c:pt idx="6075">
                  <c:v>14797.726916821952</c:v>
                </c:pt>
                <c:pt idx="6076">
                  <c:v>15159.181529056516</c:v>
                </c:pt>
                <c:pt idx="6077">
                  <c:v>16392.499411295445</c:v>
                </c:pt>
                <c:pt idx="6078">
                  <c:v>18328.921937135252</c:v>
                </c:pt>
                <c:pt idx="6079">
                  <c:v>19729.390266400831</c:v>
                </c:pt>
                <c:pt idx="6080">
                  <c:v>20484.849364708894</c:v>
                </c:pt>
                <c:pt idx="6081">
                  <c:v>20932.686106504774</c:v>
                </c:pt>
                <c:pt idx="6082">
                  <c:v>21145.533091743229</c:v>
                </c:pt>
                <c:pt idx="6083">
                  <c:v>21119.480047085253</c:v>
                </c:pt>
                <c:pt idx="6084">
                  <c:v>21071.639808457909</c:v>
                </c:pt>
                <c:pt idx="6085">
                  <c:v>21046.16969515197</c:v>
                </c:pt>
                <c:pt idx="6086">
                  <c:v>20960.371574449724</c:v>
                </c:pt>
                <c:pt idx="6087">
                  <c:v>20898.898715738425</c:v>
                </c:pt>
                <c:pt idx="6088">
                  <c:v>20886.090927354773</c:v>
                </c:pt>
                <c:pt idx="6089">
                  <c:v>20926.777596211468</c:v>
                </c:pt>
                <c:pt idx="6090">
                  <c:v>21011.636130704901</c:v>
                </c:pt>
                <c:pt idx="6091">
                  <c:v>21381.03304792205</c:v>
                </c:pt>
                <c:pt idx="6092">
                  <c:v>21431.583755710108</c:v>
                </c:pt>
                <c:pt idx="6093">
                  <c:v>20244.486080143342</c:v>
                </c:pt>
                <c:pt idx="6094">
                  <c:v>18400.147312791061</c:v>
                </c:pt>
                <c:pt idx="6095">
                  <c:v>16718.755637189806</c:v>
                </c:pt>
                <c:pt idx="6096">
                  <c:v>14585.367714136428</c:v>
                </c:pt>
                <c:pt idx="6097">
                  <c:v>14059.734848889491</c:v>
                </c:pt>
                <c:pt idx="6098">
                  <c:v>13788.603507107438</c:v>
                </c:pt>
                <c:pt idx="6099">
                  <c:v>13722.695763931135</c:v>
                </c:pt>
                <c:pt idx="6100">
                  <c:v>14079.41681739621</c:v>
                </c:pt>
                <c:pt idx="6101">
                  <c:v>15276.88674227969</c:v>
                </c:pt>
                <c:pt idx="6102">
                  <c:v>17149.498889439539</c:v>
                </c:pt>
                <c:pt idx="6103">
                  <c:v>18445.413658579073</c:v>
                </c:pt>
                <c:pt idx="6104">
                  <c:v>19084.766119719399</c:v>
                </c:pt>
                <c:pt idx="6105">
                  <c:v>19454.675822169105</c:v>
                </c:pt>
                <c:pt idx="6106">
                  <c:v>19633.696131368095</c:v>
                </c:pt>
                <c:pt idx="6107">
                  <c:v>19600.594002484526</c:v>
                </c:pt>
                <c:pt idx="6108">
                  <c:v>19556.773846190204</c:v>
                </c:pt>
                <c:pt idx="6109">
                  <c:v>19534.848267280257</c:v>
                </c:pt>
                <c:pt idx="6110">
                  <c:v>19452.496714939985</c:v>
                </c:pt>
                <c:pt idx="6111">
                  <c:v>19393.721822755724</c:v>
                </c:pt>
                <c:pt idx="6112">
                  <c:v>19383.083299257181</c:v>
                </c:pt>
                <c:pt idx="6113">
                  <c:v>19435.012854597346</c:v>
                </c:pt>
                <c:pt idx="6114">
                  <c:v>19545.237278500856</c:v>
                </c:pt>
                <c:pt idx="6115">
                  <c:v>19917.166580330657</c:v>
                </c:pt>
                <c:pt idx="6116">
                  <c:v>19943.350868802383</c:v>
                </c:pt>
                <c:pt idx="6117">
                  <c:v>18808.029502113932</c:v>
                </c:pt>
                <c:pt idx="6118">
                  <c:v>17072.421096609465</c:v>
                </c:pt>
                <c:pt idx="6119">
                  <c:v>15500.676254473527</c:v>
                </c:pt>
                <c:pt idx="6120">
                  <c:v>14429.74756514313</c:v>
                </c:pt>
                <c:pt idx="6121">
                  <c:v>13917.609625693685</c:v>
                </c:pt>
                <c:pt idx="6122">
                  <c:v>13656.054464116471</c:v>
                </c:pt>
                <c:pt idx="6123">
                  <c:v>13601.854689258649</c:v>
                </c:pt>
                <c:pt idx="6124">
                  <c:v>13986.393387011376</c:v>
                </c:pt>
                <c:pt idx="6125">
                  <c:v>15252.841631502595</c:v>
                </c:pt>
                <c:pt idx="6126">
                  <c:v>17220.515855973576</c:v>
                </c:pt>
                <c:pt idx="6127">
                  <c:v>18502.726385932521</c:v>
                </c:pt>
                <c:pt idx="6128">
                  <c:v>19044.511337965494</c:v>
                </c:pt>
                <c:pt idx="6129">
                  <c:v>19343.578571400456</c:v>
                </c:pt>
                <c:pt idx="6130">
                  <c:v>19492.613848302299</c:v>
                </c:pt>
                <c:pt idx="6131">
                  <c:v>19446.289525108023</c:v>
                </c:pt>
                <c:pt idx="6132">
                  <c:v>19400.178988209947</c:v>
                </c:pt>
                <c:pt idx="6133">
                  <c:v>19380.992657872299</c:v>
                </c:pt>
                <c:pt idx="6134">
                  <c:v>19297.076587834923</c:v>
                </c:pt>
                <c:pt idx="6135">
                  <c:v>19235.30026622786</c:v>
                </c:pt>
                <c:pt idx="6136">
                  <c:v>19220.206557811656</c:v>
                </c:pt>
                <c:pt idx="6137">
                  <c:v>19274.878444073678</c:v>
                </c:pt>
                <c:pt idx="6138">
                  <c:v>19404.512614590316</c:v>
                </c:pt>
                <c:pt idx="6139">
                  <c:v>19787.635473006012</c:v>
                </c:pt>
                <c:pt idx="6140">
                  <c:v>19787.461276764621</c:v>
                </c:pt>
                <c:pt idx="6141">
                  <c:v>18638.938444064541</c:v>
                </c:pt>
                <c:pt idx="6142">
                  <c:v>16914.628245837252</c:v>
                </c:pt>
                <c:pt idx="6143">
                  <c:v>15354.108043083363</c:v>
                </c:pt>
                <c:pt idx="6144">
                  <c:v>15533.75403696942</c:v>
                </c:pt>
                <c:pt idx="6145">
                  <c:v>14984.367520404261</c:v>
                </c:pt>
                <c:pt idx="6146">
                  <c:v>14704.274262524305</c:v>
                </c:pt>
                <c:pt idx="6147">
                  <c:v>14649.10261123033</c:v>
                </c:pt>
                <c:pt idx="6148">
                  <c:v>15073.821273782733</c:v>
                </c:pt>
                <c:pt idx="6149">
                  <c:v>16466.354391526977</c:v>
                </c:pt>
                <c:pt idx="6150">
                  <c:v>18632.599685921137</c:v>
                </c:pt>
                <c:pt idx="6151">
                  <c:v>20010.054664841708</c:v>
                </c:pt>
                <c:pt idx="6152">
                  <c:v>20550.685720744961</c:v>
                </c:pt>
                <c:pt idx="6153">
                  <c:v>20835.981128244537</c:v>
                </c:pt>
                <c:pt idx="6154">
                  <c:v>20972.262216758099</c:v>
                </c:pt>
                <c:pt idx="6155">
                  <c:v>20905.149800044372</c:v>
                </c:pt>
                <c:pt idx="6156">
                  <c:v>20842.704299497316</c:v>
                </c:pt>
                <c:pt idx="6157">
                  <c:v>20814.191534721263</c:v>
                </c:pt>
                <c:pt idx="6158">
                  <c:v>20717.249306137943</c:v>
                </c:pt>
                <c:pt idx="6159">
                  <c:v>20645.609506754696</c:v>
                </c:pt>
                <c:pt idx="6160">
                  <c:v>20625.805868998363</c:v>
                </c:pt>
                <c:pt idx="6161">
                  <c:v>20685.078313911377</c:v>
                </c:pt>
                <c:pt idx="6162">
                  <c:v>20844.426100246721</c:v>
                </c:pt>
                <c:pt idx="6163">
                  <c:v>21273.85801260802</c:v>
                </c:pt>
                <c:pt idx="6164">
                  <c:v>21251.274356320322</c:v>
                </c:pt>
                <c:pt idx="6165">
                  <c:v>20006.836873277298</c:v>
                </c:pt>
                <c:pt idx="6166">
                  <c:v>18169.663224551157</c:v>
                </c:pt>
                <c:pt idx="6167">
                  <c:v>16503.461248073203</c:v>
                </c:pt>
                <c:pt idx="6168">
                  <c:v>15997.80422401629</c:v>
                </c:pt>
                <c:pt idx="6169">
                  <c:v>15432.532919420139</c:v>
                </c:pt>
                <c:pt idx="6170">
                  <c:v>15145.292123358577</c:v>
                </c:pt>
                <c:pt idx="6171">
                  <c:v>15088.544141529512</c:v>
                </c:pt>
                <c:pt idx="6172">
                  <c:v>15519.405335621839</c:v>
                </c:pt>
                <c:pt idx="6173">
                  <c:v>16937.093721510071</c:v>
                </c:pt>
                <c:pt idx="6174">
                  <c:v>19156.9817285797</c:v>
                </c:pt>
                <c:pt idx="6175">
                  <c:v>20574.052763213822</c:v>
                </c:pt>
                <c:pt idx="6176">
                  <c:v>21139.616266090292</c:v>
                </c:pt>
                <c:pt idx="6177">
                  <c:v>21431.243881072489</c:v>
                </c:pt>
                <c:pt idx="6178">
                  <c:v>21557.240658381696</c:v>
                </c:pt>
                <c:pt idx="6179">
                  <c:v>21471.788040215517</c:v>
                </c:pt>
                <c:pt idx="6180">
                  <c:v>21390.43828136272</c:v>
                </c:pt>
                <c:pt idx="6181">
                  <c:v>21346.428386976317</c:v>
                </c:pt>
                <c:pt idx="6182">
                  <c:v>21235.320540091216</c:v>
                </c:pt>
                <c:pt idx="6183">
                  <c:v>21155.369158723326</c:v>
                </c:pt>
                <c:pt idx="6184">
                  <c:v>21133.501522752144</c:v>
                </c:pt>
                <c:pt idx="6185">
                  <c:v>21199.385644048358</c:v>
                </c:pt>
                <c:pt idx="6186">
                  <c:v>21388.845471187491</c:v>
                </c:pt>
                <c:pt idx="6187">
                  <c:v>21856.311640086053</c:v>
                </c:pt>
                <c:pt idx="6188">
                  <c:v>21815.451115887558</c:v>
                </c:pt>
                <c:pt idx="6189">
                  <c:v>20530.443268350748</c:v>
                </c:pt>
                <c:pt idx="6190">
                  <c:v>18661.940720078615</c:v>
                </c:pt>
                <c:pt idx="6191">
                  <c:v>16965.2101165721</c:v>
                </c:pt>
                <c:pt idx="6192">
                  <c:v>15714.335998871846</c:v>
                </c:pt>
                <c:pt idx="6193">
                  <c:v>15162.595486055046</c:v>
                </c:pt>
                <c:pt idx="6194">
                  <c:v>14884.245049573416</c:v>
                </c:pt>
                <c:pt idx="6195">
                  <c:v>14831.270697267666</c:v>
                </c:pt>
                <c:pt idx="6196">
                  <c:v>15250.426540157792</c:v>
                </c:pt>
                <c:pt idx="6197">
                  <c:v>16628.609692012604</c:v>
                </c:pt>
                <c:pt idx="6198">
                  <c:v>18800.517557685478</c:v>
                </c:pt>
                <c:pt idx="6199">
                  <c:v>20198.749913901906</c:v>
                </c:pt>
                <c:pt idx="6200">
                  <c:v>20772.72602018934</c:v>
                </c:pt>
                <c:pt idx="6201">
                  <c:v>21063.157595600951</c:v>
                </c:pt>
                <c:pt idx="6202">
                  <c:v>21175.591884535679</c:v>
                </c:pt>
                <c:pt idx="6203">
                  <c:v>21076.271601843277</c:v>
                </c:pt>
                <c:pt idx="6204">
                  <c:v>20977.738008031003</c:v>
                </c:pt>
                <c:pt idx="6205">
                  <c:v>20918.249395672545</c:v>
                </c:pt>
                <c:pt idx="6206">
                  <c:v>20795.890599084418</c:v>
                </c:pt>
                <c:pt idx="6207">
                  <c:v>20710.798347671611</c:v>
                </c:pt>
                <c:pt idx="6208">
                  <c:v>20686.833012557418</c:v>
                </c:pt>
                <c:pt idx="6209">
                  <c:v>20757.764323076572</c:v>
                </c:pt>
                <c:pt idx="6210">
                  <c:v>20968.245800525645</c:v>
                </c:pt>
                <c:pt idx="6211">
                  <c:v>21449.27683393802</c:v>
                </c:pt>
                <c:pt idx="6212">
                  <c:v>21388.170477596334</c:v>
                </c:pt>
                <c:pt idx="6213">
                  <c:v>20119.208850872885</c:v>
                </c:pt>
                <c:pt idx="6214">
                  <c:v>18306.422294768767</c:v>
                </c:pt>
                <c:pt idx="6215">
                  <c:v>16656.914801203475</c:v>
                </c:pt>
                <c:pt idx="6216">
                  <c:v>15857.348586782649</c:v>
                </c:pt>
                <c:pt idx="6217">
                  <c:v>15303.931906499689</c:v>
                </c:pt>
                <c:pt idx="6218">
                  <c:v>15026.283980859534</c:v>
                </c:pt>
                <c:pt idx="6219">
                  <c:v>14975.272512138257</c:v>
                </c:pt>
                <c:pt idx="6220">
                  <c:v>15391.845999613332</c:v>
                </c:pt>
                <c:pt idx="6221">
                  <c:v>16759.026972705436</c:v>
                </c:pt>
                <c:pt idx="6222">
                  <c:v>18929.259704203345</c:v>
                </c:pt>
                <c:pt idx="6223">
                  <c:v>20347.986157011321</c:v>
                </c:pt>
                <c:pt idx="6224">
                  <c:v>20957.48549350167</c:v>
                </c:pt>
                <c:pt idx="6225">
                  <c:v>21261.955559067032</c:v>
                </c:pt>
                <c:pt idx="6226">
                  <c:v>21366.882420913025</c:v>
                </c:pt>
                <c:pt idx="6227">
                  <c:v>21252.288043102431</c:v>
                </c:pt>
                <c:pt idx="6228">
                  <c:v>21133.26986344222</c:v>
                </c:pt>
                <c:pt idx="6229">
                  <c:v>21054.867190771725</c:v>
                </c:pt>
                <c:pt idx="6230">
                  <c:v>20918.941401467389</c:v>
                </c:pt>
                <c:pt idx="6231">
                  <c:v>20828.689709456332</c:v>
                </c:pt>
                <c:pt idx="6232">
                  <c:v>20806.819357635766</c:v>
                </c:pt>
                <c:pt idx="6233">
                  <c:v>20890.4832709361</c:v>
                </c:pt>
                <c:pt idx="6234">
                  <c:v>21130.03293525962</c:v>
                </c:pt>
                <c:pt idx="6235">
                  <c:v>21638.557091263963</c:v>
                </c:pt>
                <c:pt idx="6236">
                  <c:v>21554.508142343941</c:v>
                </c:pt>
                <c:pt idx="6237">
                  <c:v>20262.351058511456</c:v>
                </c:pt>
                <c:pt idx="6238">
                  <c:v>18449.294456189757</c:v>
                </c:pt>
                <c:pt idx="6239">
                  <c:v>16798.685093829921</c:v>
                </c:pt>
                <c:pt idx="6240">
                  <c:v>15547.134385358531</c:v>
                </c:pt>
                <c:pt idx="6241">
                  <c:v>15008.891156506017</c:v>
                </c:pt>
                <c:pt idx="6242">
                  <c:v>14741.293700808737</c:v>
                </c:pt>
                <c:pt idx="6243">
                  <c:v>14695.879211224083</c:v>
                </c:pt>
                <c:pt idx="6244">
                  <c:v>15102.557295606503</c:v>
                </c:pt>
                <c:pt idx="6245">
                  <c:v>16432.657409537616</c:v>
                </c:pt>
                <c:pt idx="6246">
                  <c:v>18554.359080313523</c:v>
                </c:pt>
                <c:pt idx="6247">
                  <c:v>19947.058782231845</c:v>
                </c:pt>
                <c:pt idx="6248">
                  <c:v>20555.156368381064</c:v>
                </c:pt>
                <c:pt idx="6249">
                  <c:v>20853.798289838182</c:v>
                </c:pt>
                <c:pt idx="6250">
                  <c:v>20948.364541762901</c:v>
                </c:pt>
                <c:pt idx="6251">
                  <c:v>20825.332423772878</c:v>
                </c:pt>
                <c:pt idx="6252">
                  <c:v>20698.181656678204</c:v>
                </c:pt>
                <c:pt idx="6253">
                  <c:v>20609.669484963735</c:v>
                </c:pt>
                <c:pt idx="6254">
                  <c:v>20468.519835717409</c:v>
                </c:pt>
                <c:pt idx="6255">
                  <c:v>20379.222825950928</c:v>
                </c:pt>
                <c:pt idx="6256">
                  <c:v>20367.090964175492</c:v>
                </c:pt>
                <c:pt idx="6257">
                  <c:v>20471.689353286296</c:v>
                </c:pt>
                <c:pt idx="6258">
                  <c:v>20742.236011684101</c:v>
                </c:pt>
                <c:pt idx="6259">
                  <c:v>21271.609547081494</c:v>
                </c:pt>
                <c:pt idx="6260">
                  <c:v>21169.041933163629</c:v>
                </c:pt>
                <c:pt idx="6261">
                  <c:v>19877.556713257625</c:v>
                </c:pt>
                <c:pt idx="6262">
                  <c:v>18088.187362788001</c:v>
                </c:pt>
                <c:pt idx="6263">
                  <c:v>16467.646534909407</c:v>
                </c:pt>
                <c:pt idx="6264">
                  <c:v>14426.268002548157</c:v>
                </c:pt>
                <c:pt idx="6265">
                  <c:v>13935.509191893463</c:v>
                </c:pt>
                <c:pt idx="6266">
                  <c:v>13695.626487165076</c:v>
                </c:pt>
                <c:pt idx="6267">
                  <c:v>13664.903356238978</c:v>
                </c:pt>
                <c:pt idx="6268">
                  <c:v>14065.035215610002</c:v>
                </c:pt>
                <c:pt idx="6269">
                  <c:v>15354.734149919017</c:v>
                </c:pt>
                <c:pt idx="6270">
                  <c:v>17402.206546135279</c:v>
                </c:pt>
                <c:pt idx="6271">
                  <c:v>18694.421963726905</c:v>
                </c:pt>
                <c:pt idx="6272">
                  <c:v>19197.798747075733</c:v>
                </c:pt>
                <c:pt idx="6273">
                  <c:v>19428.901053516864</c:v>
                </c:pt>
                <c:pt idx="6274">
                  <c:v>19497.327363924825</c:v>
                </c:pt>
                <c:pt idx="6275">
                  <c:v>19373.315067758755</c:v>
                </c:pt>
                <c:pt idx="6276">
                  <c:v>19255.212125370756</c:v>
                </c:pt>
                <c:pt idx="6277">
                  <c:v>19174.120266962811</c:v>
                </c:pt>
                <c:pt idx="6278">
                  <c:v>19040.465708284803</c:v>
                </c:pt>
                <c:pt idx="6279">
                  <c:v>18957.42927184968</c:v>
                </c:pt>
                <c:pt idx="6280">
                  <c:v>18952.273110282065</c:v>
                </c:pt>
                <c:pt idx="6281">
                  <c:v>19069.131082035092</c:v>
                </c:pt>
                <c:pt idx="6282">
                  <c:v>19351.483511097849</c:v>
                </c:pt>
                <c:pt idx="6283">
                  <c:v>19864.356325492357</c:v>
                </c:pt>
                <c:pt idx="6284">
                  <c:v>19744.886719845013</c:v>
                </c:pt>
                <c:pt idx="6285">
                  <c:v>18514.494160210779</c:v>
                </c:pt>
                <c:pt idx="6286">
                  <c:v>16827.611032322053</c:v>
                </c:pt>
                <c:pt idx="6287">
                  <c:v>15308.387288555066</c:v>
                </c:pt>
                <c:pt idx="6288">
                  <c:v>14295.492792166895</c:v>
                </c:pt>
                <c:pt idx="6289">
                  <c:v>13817.155855584644</c:v>
                </c:pt>
                <c:pt idx="6290">
                  <c:v>13586.371330968184</c:v>
                </c:pt>
                <c:pt idx="6291">
                  <c:v>13567.298807798848</c:v>
                </c:pt>
                <c:pt idx="6292">
                  <c:v>13995.961070327025</c:v>
                </c:pt>
                <c:pt idx="6293">
                  <c:v>15355.156008628241</c:v>
                </c:pt>
                <c:pt idx="6294">
                  <c:v>17497.076404601252</c:v>
                </c:pt>
                <c:pt idx="6295">
                  <c:v>18778.011446341727</c:v>
                </c:pt>
                <c:pt idx="6296">
                  <c:v>19185.48008738667</c:v>
                </c:pt>
                <c:pt idx="6297">
                  <c:v>19346.59377468138</c:v>
                </c:pt>
                <c:pt idx="6298">
                  <c:v>19385.323660803097</c:v>
                </c:pt>
                <c:pt idx="6299">
                  <c:v>19248.276701033399</c:v>
                </c:pt>
                <c:pt idx="6300">
                  <c:v>19128.163308415806</c:v>
                </c:pt>
                <c:pt idx="6301">
                  <c:v>19049.926726078887</c:v>
                </c:pt>
                <c:pt idx="6302">
                  <c:v>18915.52171430262</c:v>
                </c:pt>
                <c:pt idx="6303">
                  <c:v>18831.465008832547</c:v>
                </c:pt>
                <c:pt idx="6304">
                  <c:v>18826.820021785858</c:v>
                </c:pt>
                <c:pt idx="6305">
                  <c:v>18951.3477394492</c:v>
                </c:pt>
                <c:pt idx="6306">
                  <c:v>19250.510898134868</c:v>
                </c:pt>
                <c:pt idx="6307">
                  <c:v>19764.747274866117</c:v>
                </c:pt>
                <c:pt idx="6308">
                  <c:v>19617.298202925434</c:v>
                </c:pt>
                <c:pt idx="6309">
                  <c:v>18377.570803639188</c:v>
                </c:pt>
                <c:pt idx="6310">
                  <c:v>16700.412017410912</c:v>
                </c:pt>
                <c:pt idx="6311">
                  <c:v>15189.130956879349</c:v>
                </c:pt>
                <c:pt idx="6312">
                  <c:v>15378.865895886214</c:v>
                </c:pt>
                <c:pt idx="6313">
                  <c:v>14866.274591921832</c:v>
                </c:pt>
                <c:pt idx="6314">
                  <c:v>14619.683666237966</c:v>
                </c:pt>
                <c:pt idx="6315">
                  <c:v>14602.640765049497</c:v>
                </c:pt>
                <c:pt idx="6316">
                  <c:v>15074.948993388469</c:v>
                </c:pt>
                <c:pt idx="6317">
                  <c:v>16565.280478639444</c:v>
                </c:pt>
                <c:pt idx="6318">
                  <c:v>18914.470780417661</c:v>
                </c:pt>
                <c:pt idx="6319">
                  <c:v>20289.864087242149</c:v>
                </c:pt>
                <c:pt idx="6320">
                  <c:v>20685.439551205924</c:v>
                </c:pt>
                <c:pt idx="6321">
                  <c:v>20821.461890455361</c:v>
                </c:pt>
                <c:pt idx="6322">
                  <c:v>20838.144478861857</c:v>
                </c:pt>
                <c:pt idx="6323">
                  <c:v>20673.037009603009</c:v>
                </c:pt>
                <c:pt idx="6324">
                  <c:v>20530.828057246672</c:v>
                </c:pt>
                <c:pt idx="6325">
                  <c:v>20438.513364072602</c:v>
                </c:pt>
                <c:pt idx="6326">
                  <c:v>20287.995897448098</c:v>
                </c:pt>
                <c:pt idx="6327">
                  <c:v>20194.578412638079</c:v>
                </c:pt>
                <c:pt idx="6328">
                  <c:v>20191.646340724485</c:v>
                </c:pt>
                <c:pt idx="6329">
                  <c:v>20331.909284253921</c:v>
                </c:pt>
                <c:pt idx="6330">
                  <c:v>20671.569108121435</c:v>
                </c:pt>
                <c:pt idx="6331">
                  <c:v>21231.252120073441</c:v>
                </c:pt>
                <c:pt idx="6332">
                  <c:v>21047.608796812059</c:v>
                </c:pt>
                <c:pt idx="6333">
                  <c:v>19711.420825309509</c:v>
                </c:pt>
                <c:pt idx="6334">
                  <c:v>17927.90186995875</c:v>
                </c:pt>
                <c:pt idx="6335">
                  <c:v>16315.512830795033</c:v>
                </c:pt>
                <c:pt idx="6336">
                  <c:v>15837.558286377869</c:v>
                </c:pt>
                <c:pt idx="6337">
                  <c:v>15310.38729768216</c:v>
                </c:pt>
                <c:pt idx="6338">
                  <c:v>15057.949674730384</c:v>
                </c:pt>
                <c:pt idx="6339">
                  <c:v>15040.812746427775</c:v>
                </c:pt>
                <c:pt idx="6340">
                  <c:v>15521.055270883839</c:v>
                </c:pt>
                <c:pt idx="6341">
                  <c:v>17038.161852007423</c:v>
                </c:pt>
                <c:pt idx="6342">
                  <c:v>19442.799224258106</c:v>
                </c:pt>
                <c:pt idx="6343">
                  <c:v>20857.708564685159</c:v>
                </c:pt>
                <c:pt idx="6344">
                  <c:v>21273.591377858556</c:v>
                </c:pt>
                <c:pt idx="6345">
                  <c:v>21410.737321675217</c:v>
                </c:pt>
                <c:pt idx="6346">
                  <c:v>21412.650942590131</c:v>
                </c:pt>
                <c:pt idx="6347">
                  <c:v>21225.814001729588</c:v>
                </c:pt>
                <c:pt idx="6348">
                  <c:v>21062.136541307911</c:v>
                </c:pt>
                <c:pt idx="6349">
                  <c:v>20952.141501296352</c:v>
                </c:pt>
                <c:pt idx="6350">
                  <c:v>20786.618508623607</c:v>
                </c:pt>
                <c:pt idx="6351">
                  <c:v>20686.562217122919</c:v>
                </c:pt>
                <c:pt idx="6352">
                  <c:v>20688.093662957006</c:v>
                </c:pt>
                <c:pt idx="6353">
                  <c:v>20843.648255603941</c:v>
                </c:pt>
                <c:pt idx="6354">
                  <c:v>21216.514408095263</c:v>
                </c:pt>
                <c:pt idx="6355">
                  <c:v>21806.869480418289</c:v>
                </c:pt>
                <c:pt idx="6356">
                  <c:v>21597.648940425152</c:v>
                </c:pt>
                <c:pt idx="6357">
                  <c:v>20224.066124331177</c:v>
                </c:pt>
                <c:pt idx="6358">
                  <c:v>18412.740190258926</c:v>
                </c:pt>
                <c:pt idx="6359">
                  <c:v>16771.434944387114</c:v>
                </c:pt>
                <c:pt idx="6360">
                  <c:v>15574.342662767815</c:v>
                </c:pt>
                <c:pt idx="6361">
                  <c:v>15059.677854524185</c:v>
                </c:pt>
                <c:pt idx="6362">
                  <c:v>14815.552747026135</c:v>
                </c:pt>
                <c:pt idx="6363">
                  <c:v>14801.83751906513</c:v>
                </c:pt>
                <c:pt idx="6364">
                  <c:v>15270.453672562566</c:v>
                </c:pt>
                <c:pt idx="6365">
                  <c:v>16746.814253962952</c:v>
                </c:pt>
                <c:pt idx="6366">
                  <c:v>19099.269302679186</c:v>
                </c:pt>
                <c:pt idx="6367">
                  <c:v>20496.897822169914</c:v>
                </c:pt>
                <c:pt idx="6368">
                  <c:v>20923.932303863381</c:v>
                </c:pt>
                <c:pt idx="6369">
                  <c:v>21061.964673234284</c:v>
                </c:pt>
                <c:pt idx="6370">
                  <c:v>21051.555596852733</c:v>
                </c:pt>
                <c:pt idx="6371">
                  <c:v>20851.946154314264</c:v>
                </c:pt>
                <c:pt idx="6372">
                  <c:v>20672.182817027522</c:v>
                </c:pt>
                <c:pt idx="6373">
                  <c:v>20547.497303689335</c:v>
                </c:pt>
                <c:pt idx="6374">
                  <c:v>20372.295070806751</c:v>
                </c:pt>
                <c:pt idx="6375">
                  <c:v>20269.722150796024</c:v>
                </c:pt>
                <c:pt idx="6376">
                  <c:v>20274.904240477179</c:v>
                </c:pt>
                <c:pt idx="6377">
                  <c:v>20440.453614240701</c:v>
                </c:pt>
                <c:pt idx="6378">
                  <c:v>20829.018923506643</c:v>
                </c:pt>
                <c:pt idx="6379">
                  <c:v>21420.015696382779</c:v>
                </c:pt>
                <c:pt idx="6380">
                  <c:v>21191.023048052884</c:v>
                </c:pt>
                <c:pt idx="6381">
                  <c:v>19839.337702359757</c:v>
                </c:pt>
                <c:pt idx="6382">
                  <c:v>18082.437826284149</c:v>
                </c:pt>
                <c:pt idx="6383">
                  <c:v>16485.536321434622</c:v>
                </c:pt>
                <c:pt idx="6384">
                  <c:v>15721.142725567355</c:v>
                </c:pt>
                <c:pt idx="6385">
                  <c:v>15205.215845056233</c:v>
                </c:pt>
                <c:pt idx="6386">
                  <c:v>14962.339120347948</c:v>
                </c:pt>
                <c:pt idx="6387">
                  <c:v>14951.280617214914</c:v>
                </c:pt>
                <c:pt idx="6388">
                  <c:v>15418.339331149877</c:v>
                </c:pt>
                <c:pt idx="6389">
                  <c:v>16883.869483221744</c:v>
                </c:pt>
                <c:pt idx="6390">
                  <c:v>19233.161262012887</c:v>
                </c:pt>
                <c:pt idx="6391">
                  <c:v>20651.611254051109</c:v>
                </c:pt>
                <c:pt idx="6392">
                  <c:v>21112.632436713917</c:v>
                </c:pt>
                <c:pt idx="6393">
                  <c:v>21262.619267056285</c:v>
                </c:pt>
                <c:pt idx="6394">
                  <c:v>21242.703347179719</c:v>
                </c:pt>
                <c:pt idx="6395">
                  <c:v>21026.434982993465</c:v>
                </c:pt>
                <c:pt idx="6396">
                  <c:v>20825.324187122893</c:v>
                </c:pt>
                <c:pt idx="6397">
                  <c:v>20680.931716296342</c:v>
                </c:pt>
                <c:pt idx="6398">
                  <c:v>20492.556910725158</c:v>
                </c:pt>
                <c:pt idx="6399">
                  <c:v>20387.159177445505</c:v>
                </c:pt>
                <c:pt idx="6400">
                  <c:v>20401.124559024382</c:v>
                </c:pt>
                <c:pt idx="6401">
                  <c:v>20586.834315676057</c:v>
                </c:pt>
                <c:pt idx="6402">
                  <c:v>21003.222631226035</c:v>
                </c:pt>
                <c:pt idx="6403">
                  <c:v>21610.888800913624</c:v>
                </c:pt>
                <c:pt idx="6404">
                  <c:v>21355.452260357179</c:v>
                </c:pt>
                <c:pt idx="6405">
                  <c:v>19985.380757460702</c:v>
                </c:pt>
                <c:pt idx="6406">
                  <c:v>18229.7328657133</c:v>
                </c:pt>
                <c:pt idx="6407">
                  <c:v>16631.63143906925</c:v>
                </c:pt>
                <c:pt idx="6408">
                  <c:v>15427.282001137204</c:v>
                </c:pt>
                <c:pt idx="6409">
                  <c:v>14925.590222586488</c:v>
                </c:pt>
                <c:pt idx="6410">
                  <c:v>14692.163484461187</c:v>
                </c:pt>
                <c:pt idx="6411">
                  <c:v>14686.212044251084</c:v>
                </c:pt>
                <c:pt idx="6412">
                  <c:v>15143.157211692011</c:v>
                </c:pt>
                <c:pt idx="6413">
                  <c:v>16569.642230187696</c:v>
                </c:pt>
                <c:pt idx="6414">
                  <c:v>18864.697560013043</c:v>
                </c:pt>
                <c:pt idx="6415">
                  <c:v>20258.12744904821</c:v>
                </c:pt>
                <c:pt idx="6416">
                  <c:v>20720.823954045743</c:v>
                </c:pt>
                <c:pt idx="6417">
                  <c:v>20867.554065907116</c:v>
                </c:pt>
                <c:pt idx="6418">
                  <c:v>20838.964130335222</c:v>
                </c:pt>
                <c:pt idx="6419">
                  <c:v>20615.78834991817</c:v>
                </c:pt>
                <c:pt idx="6420">
                  <c:v>20408.040376502737</c:v>
                </c:pt>
                <c:pt idx="6421">
                  <c:v>20254.670299171972</c:v>
                </c:pt>
                <c:pt idx="6422">
                  <c:v>20062.97841205736</c:v>
                </c:pt>
                <c:pt idx="6423">
                  <c:v>19961.337022293985</c:v>
                </c:pt>
                <c:pt idx="6424">
                  <c:v>19990.822040702973</c:v>
                </c:pt>
                <c:pt idx="6425">
                  <c:v>20202.025550263515</c:v>
                </c:pt>
                <c:pt idx="6426">
                  <c:v>20642.830179477292</c:v>
                </c:pt>
                <c:pt idx="6427">
                  <c:v>21257.61330768948</c:v>
                </c:pt>
                <c:pt idx="6428">
                  <c:v>20985.375799264169</c:v>
                </c:pt>
                <c:pt idx="6429">
                  <c:v>19622.426062801809</c:v>
                </c:pt>
                <c:pt idx="6430">
                  <c:v>17889.300403060945</c:v>
                </c:pt>
                <c:pt idx="6431">
                  <c:v>16318.827539713184</c:v>
                </c:pt>
                <c:pt idx="6432">
                  <c:v>14355.938524969168</c:v>
                </c:pt>
                <c:pt idx="6433">
                  <c:v>13897.890372040387</c:v>
                </c:pt>
                <c:pt idx="6434">
                  <c:v>13689.291651652176</c:v>
                </c:pt>
                <c:pt idx="6435">
                  <c:v>13695.375075505341</c:v>
                </c:pt>
                <c:pt idx="6436">
                  <c:v>14143.669412076679</c:v>
                </c:pt>
                <c:pt idx="6437">
                  <c:v>15525.358538736287</c:v>
                </c:pt>
                <c:pt idx="6438">
                  <c:v>17735.627627310416</c:v>
                </c:pt>
                <c:pt idx="6439">
                  <c:v>19032.112752295296</c:v>
                </c:pt>
                <c:pt idx="6440">
                  <c:v>19401.909681275058</c:v>
                </c:pt>
                <c:pt idx="6441">
                  <c:v>19492.214762091517</c:v>
                </c:pt>
                <c:pt idx="6442">
                  <c:v>19445.835167440138</c:v>
                </c:pt>
                <c:pt idx="6443">
                  <c:v>19228.228030455157</c:v>
                </c:pt>
                <c:pt idx="6444">
                  <c:v>19035.004182012111</c:v>
                </c:pt>
                <c:pt idx="6445">
                  <c:v>18893.429323437012</c:v>
                </c:pt>
                <c:pt idx="6446">
                  <c:v>18713.469382831889</c:v>
                </c:pt>
                <c:pt idx="6447">
                  <c:v>18621.225160568174</c:v>
                </c:pt>
                <c:pt idx="6448">
                  <c:v>18660.890146085087</c:v>
                </c:pt>
                <c:pt idx="6449">
                  <c:v>18883.112950674109</c:v>
                </c:pt>
                <c:pt idx="6450">
                  <c:v>19320.821909327053</c:v>
                </c:pt>
                <c:pt idx="6451">
                  <c:v>19902.728652056918</c:v>
                </c:pt>
                <c:pt idx="6452">
                  <c:v>19624.302805701907</c:v>
                </c:pt>
                <c:pt idx="6453">
                  <c:v>18329.684686703567</c:v>
                </c:pt>
                <c:pt idx="6454">
                  <c:v>16691.367146340672</c:v>
                </c:pt>
                <c:pt idx="6455">
                  <c:v>15214.138108556177</c:v>
                </c:pt>
                <c:pt idx="6456">
                  <c:v>14251.577702903873</c:v>
                </c:pt>
                <c:pt idx="6457">
                  <c:v>13804.778389225667</c:v>
                </c:pt>
                <c:pt idx="6458">
                  <c:v>13604.68182433842</c:v>
                </c:pt>
                <c:pt idx="6459">
                  <c:v>13622.179938327929</c:v>
                </c:pt>
                <c:pt idx="6460">
                  <c:v>14099.615849416608</c:v>
                </c:pt>
                <c:pt idx="6461">
                  <c:v>15551.211434520334</c:v>
                </c:pt>
                <c:pt idx="6462">
                  <c:v>17854.093046160917</c:v>
                </c:pt>
                <c:pt idx="6463">
                  <c:v>19141.677332952717</c:v>
                </c:pt>
                <c:pt idx="6464">
                  <c:v>19418.052783159917</c:v>
                </c:pt>
                <c:pt idx="6465">
                  <c:v>19440.057520615592</c:v>
                </c:pt>
                <c:pt idx="6466">
                  <c:v>19364.848306584536</c:v>
                </c:pt>
                <c:pt idx="6467">
                  <c:v>19134.847625786821</c:v>
                </c:pt>
                <c:pt idx="6468">
                  <c:v>18940.38545757694</c:v>
                </c:pt>
                <c:pt idx="6469">
                  <c:v>18802.262786762571</c:v>
                </c:pt>
                <c:pt idx="6470">
                  <c:v>18622.910097955712</c:v>
                </c:pt>
                <c:pt idx="6471">
                  <c:v>18532.142976864296</c:v>
                </c:pt>
                <c:pt idx="6472">
                  <c:v>18578.070311811716</c:v>
                </c:pt>
                <c:pt idx="6473">
                  <c:v>18813.006179827851</c:v>
                </c:pt>
                <c:pt idx="6474">
                  <c:v>19262.431998355918</c:v>
                </c:pt>
                <c:pt idx="6475">
                  <c:v>19833.991533897755</c:v>
                </c:pt>
                <c:pt idx="6476">
                  <c:v>19528.429054753735</c:v>
                </c:pt>
                <c:pt idx="6477">
                  <c:v>18228.387119887757</c:v>
                </c:pt>
                <c:pt idx="6478">
                  <c:v>16596.842928824681</c:v>
                </c:pt>
                <c:pt idx="6479">
                  <c:v>15123.837530222529</c:v>
                </c:pt>
                <c:pt idx="6480">
                  <c:v>15322.389773889487</c:v>
                </c:pt>
                <c:pt idx="6481">
                  <c:v>14843.919845757342</c:v>
                </c:pt>
                <c:pt idx="6482">
                  <c:v>14630.481683336326</c:v>
                </c:pt>
                <c:pt idx="6483">
                  <c:v>14652.767119728709</c:v>
                </c:pt>
                <c:pt idx="6484">
                  <c:v>15177.32241831894</c:v>
                </c:pt>
                <c:pt idx="6485">
                  <c:v>16764.373213329254</c:v>
                </c:pt>
                <c:pt idx="6486">
                  <c:v>19279.813212898294</c:v>
                </c:pt>
                <c:pt idx="6487">
                  <c:v>20661.520390737518</c:v>
                </c:pt>
                <c:pt idx="6488">
                  <c:v>20917.014496813688</c:v>
                </c:pt>
                <c:pt idx="6489">
                  <c:v>20904.089859969197</c:v>
                </c:pt>
                <c:pt idx="6490">
                  <c:v>20798.44845332536</c:v>
                </c:pt>
                <c:pt idx="6491">
                  <c:v>20533.914239786856</c:v>
                </c:pt>
                <c:pt idx="6492">
                  <c:v>20312.494999581504</c:v>
                </c:pt>
                <c:pt idx="6493">
                  <c:v>20156.315290347717</c:v>
                </c:pt>
                <c:pt idx="6494">
                  <c:v>19959.049171671057</c:v>
                </c:pt>
                <c:pt idx="6495">
                  <c:v>19861.331842723317</c:v>
                </c:pt>
                <c:pt idx="6496">
                  <c:v>19919.349409236042</c:v>
                </c:pt>
                <c:pt idx="6497">
                  <c:v>20184.070071661517</c:v>
                </c:pt>
                <c:pt idx="6498">
                  <c:v>20679.680512328003</c:v>
                </c:pt>
                <c:pt idx="6499">
                  <c:v>21287.305182594871</c:v>
                </c:pt>
                <c:pt idx="6500">
                  <c:v>20934.270074946817</c:v>
                </c:pt>
                <c:pt idx="6501">
                  <c:v>19540.305214567405</c:v>
                </c:pt>
                <c:pt idx="6502">
                  <c:v>17807.259613951617</c:v>
                </c:pt>
                <c:pt idx="6503">
                  <c:v>16236.262068109081</c:v>
                </c:pt>
                <c:pt idx="6504">
                  <c:v>15779.731433536414</c:v>
                </c:pt>
                <c:pt idx="6505">
                  <c:v>15287.689003740565</c:v>
                </c:pt>
                <c:pt idx="6506">
                  <c:v>15069.462452885715</c:v>
                </c:pt>
                <c:pt idx="6507">
                  <c:v>15092.846531429102</c:v>
                </c:pt>
                <c:pt idx="6508">
                  <c:v>15626.963419979173</c:v>
                </c:pt>
                <c:pt idx="6509">
                  <c:v>17241.783109297514</c:v>
                </c:pt>
                <c:pt idx="6510">
                  <c:v>19811.75204670681</c:v>
                </c:pt>
                <c:pt idx="6511">
                  <c:v>21232.969698062225</c:v>
                </c:pt>
                <c:pt idx="6512">
                  <c:v>21505.657510768386</c:v>
                </c:pt>
                <c:pt idx="6513">
                  <c:v>21490.105215685915</c:v>
                </c:pt>
                <c:pt idx="6514">
                  <c:v>21366.237184715268</c:v>
                </c:pt>
                <c:pt idx="6515">
                  <c:v>21077.45606556912</c:v>
                </c:pt>
                <c:pt idx="6516">
                  <c:v>20832.907421098669</c:v>
                </c:pt>
                <c:pt idx="6517">
                  <c:v>20657.647696262509</c:v>
                </c:pt>
                <c:pt idx="6518">
                  <c:v>20445.578369904895</c:v>
                </c:pt>
                <c:pt idx="6519">
                  <c:v>20344.112703859257</c:v>
                </c:pt>
                <c:pt idx="6520">
                  <c:v>20415.334903187442</c:v>
                </c:pt>
                <c:pt idx="6521">
                  <c:v>20705.126787220324</c:v>
                </c:pt>
                <c:pt idx="6522">
                  <c:v>21232.759213400299</c:v>
                </c:pt>
                <c:pt idx="6523">
                  <c:v>21858.506543287156</c:v>
                </c:pt>
                <c:pt idx="6524">
                  <c:v>21475.579581467297</c:v>
                </c:pt>
                <c:pt idx="6525">
                  <c:v>20049.04883681074</c:v>
                </c:pt>
                <c:pt idx="6526">
                  <c:v>18290.135404180863</c:v>
                </c:pt>
                <c:pt idx="6527">
                  <c:v>16690.878424550679</c:v>
                </c:pt>
                <c:pt idx="6528">
                  <c:v>15536.580659011292</c:v>
                </c:pt>
                <c:pt idx="6529">
                  <c:v>15055.906859315814</c:v>
                </c:pt>
                <c:pt idx="6530">
                  <c:v>14845.247534481461</c:v>
                </c:pt>
                <c:pt idx="6531">
                  <c:v>14871.43753681847</c:v>
                </c:pt>
                <c:pt idx="6532">
                  <c:v>15393.765124867132</c:v>
                </c:pt>
                <c:pt idx="6533">
                  <c:v>16966.316990202871</c:v>
                </c:pt>
                <c:pt idx="6534">
                  <c:v>19478.567478480156</c:v>
                </c:pt>
                <c:pt idx="6535">
                  <c:v>20883.82384645319</c:v>
                </c:pt>
                <c:pt idx="6536">
                  <c:v>21171.343679135607</c:v>
                </c:pt>
                <c:pt idx="6537">
                  <c:v>21159.826967939691</c:v>
                </c:pt>
                <c:pt idx="6538">
                  <c:v>21025.737114930464</c:v>
                </c:pt>
                <c:pt idx="6539">
                  <c:v>20725.954892484875</c:v>
                </c:pt>
                <c:pt idx="6540">
                  <c:v>20467.070520670295</c:v>
                </c:pt>
                <c:pt idx="6541">
                  <c:v>20278.515894740674</c:v>
                </c:pt>
                <c:pt idx="6542">
                  <c:v>20058.897627988579</c:v>
                </c:pt>
                <c:pt idx="6543">
                  <c:v>19957.8611518773</c:v>
                </c:pt>
                <c:pt idx="6544">
                  <c:v>20038.630397704095</c:v>
                </c:pt>
                <c:pt idx="6545">
                  <c:v>20342.583776509076</c:v>
                </c:pt>
                <c:pt idx="6546">
                  <c:v>20878.003665948672</c:v>
                </c:pt>
                <c:pt idx="6547">
                  <c:v>21490.624235211322</c:v>
                </c:pt>
                <c:pt idx="6548">
                  <c:v>21091.266116324579</c:v>
                </c:pt>
                <c:pt idx="6549">
                  <c:v>19692.246774514271</c:v>
                </c:pt>
                <c:pt idx="6550">
                  <c:v>17985.157973002162</c:v>
                </c:pt>
                <c:pt idx="6551">
                  <c:v>16427.166008149274</c:v>
                </c:pt>
                <c:pt idx="6552">
                  <c:v>15693.327863149141</c:v>
                </c:pt>
                <c:pt idx="6553">
                  <c:v>15212.004457772826</c:v>
                </c:pt>
                <c:pt idx="6554">
                  <c:v>15003.09800358834</c:v>
                </c:pt>
                <c:pt idx="6555">
                  <c:v>15032.305080580811</c:v>
                </c:pt>
                <c:pt idx="6556">
                  <c:v>15553.349325691643</c:v>
                </c:pt>
                <c:pt idx="6557">
                  <c:v>17113.216236759697</c:v>
                </c:pt>
                <c:pt idx="6558">
                  <c:v>19616.272928790917</c:v>
                </c:pt>
                <c:pt idx="6559">
                  <c:v>21041.246742989464</c:v>
                </c:pt>
                <c:pt idx="6560">
                  <c:v>21362.271653425494</c:v>
                </c:pt>
                <c:pt idx="6561">
                  <c:v>21362.041066935082</c:v>
                </c:pt>
                <c:pt idx="6562">
                  <c:v>21217.642137396138</c:v>
                </c:pt>
                <c:pt idx="6563">
                  <c:v>20900.990738573106</c:v>
                </c:pt>
                <c:pt idx="6564">
                  <c:v>20621.002046597932</c:v>
                </c:pt>
                <c:pt idx="6565">
                  <c:v>20412.89964696029</c:v>
                </c:pt>
                <c:pt idx="6566">
                  <c:v>20181.548895924356</c:v>
                </c:pt>
                <c:pt idx="6567">
                  <c:v>20080.89762031463</c:v>
                </c:pt>
                <c:pt idx="6568">
                  <c:v>20178.197487548823</c:v>
                </c:pt>
                <c:pt idx="6569">
                  <c:v>20509.402001108421</c:v>
                </c:pt>
                <c:pt idx="6570">
                  <c:v>21067.251774959557</c:v>
                </c:pt>
                <c:pt idx="6571">
                  <c:v>21682.13927043576</c:v>
                </c:pt>
                <c:pt idx="6572">
                  <c:v>21256.299444641954</c:v>
                </c:pt>
                <c:pt idx="6573">
                  <c:v>19845.811695207562</c:v>
                </c:pt>
                <c:pt idx="6574">
                  <c:v>18141.65487894585</c:v>
                </c:pt>
                <c:pt idx="6575">
                  <c:v>16583.15731365516</c:v>
                </c:pt>
                <c:pt idx="6576">
                  <c:v>15415.717554674686</c:v>
                </c:pt>
                <c:pt idx="6577">
                  <c:v>14947.515807045849</c:v>
                </c:pt>
                <c:pt idx="6578">
                  <c:v>14747.259187057643</c:v>
                </c:pt>
                <c:pt idx="6579">
                  <c:v>14780.789227343637</c:v>
                </c:pt>
                <c:pt idx="6580">
                  <c:v>15291.202738053256</c:v>
                </c:pt>
                <c:pt idx="6581">
                  <c:v>16809.79275982398</c:v>
                </c:pt>
                <c:pt idx="6582">
                  <c:v>19251.829856977656</c:v>
                </c:pt>
                <c:pt idx="6583">
                  <c:v>20652.604534113954</c:v>
                </c:pt>
                <c:pt idx="6584">
                  <c:v>20979.413403107967</c:v>
                </c:pt>
                <c:pt idx="6585">
                  <c:v>20979.667345508751</c:v>
                </c:pt>
                <c:pt idx="6586">
                  <c:v>20829.230581499116</c:v>
                </c:pt>
                <c:pt idx="6587">
                  <c:v>20507.920047651227</c:v>
                </c:pt>
                <c:pt idx="6588">
                  <c:v>20223.426340226109</c:v>
                </c:pt>
                <c:pt idx="6589">
                  <c:v>20008.074076721132</c:v>
                </c:pt>
                <c:pt idx="6590">
                  <c:v>19775.771961578921</c:v>
                </c:pt>
                <c:pt idx="6591">
                  <c:v>19681.813809031759</c:v>
                </c:pt>
                <c:pt idx="6592">
                  <c:v>19800.105965347022</c:v>
                </c:pt>
                <c:pt idx="6593">
                  <c:v>20160.038245339696</c:v>
                </c:pt>
                <c:pt idx="6594">
                  <c:v>20733.364646485246</c:v>
                </c:pt>
                <c:pt idx="6595">
                  <c:v>21341.645629781156</c:v>
                </c:pt>
                <c:pt idx="6596">
                  <c:v>20903.517305624293</c:v>
                </c:pt>
                <c:pt idx="6597">
                  <c:v>19506.096382557465</c:v>
                </c:pt>
                <c:pt idx="6598">
                  <c:v>17822.076280261521</c:v>
                </c:pt>
                <c:pt idx="6599">
                  <c:v>16288.452761215594</c:v>
                </c:pt>
                <c:pt idx="6600">
                  <c:v>14388.549656899595</c:v>
                </c:pt>
                <c:pt idx="6601">
                  <c:v>13960.239758572683</c:v>
                </c:pt>
                <c:pt idx="6602">
                  <c:v>13781.892629460961</c:v>
                </c:pt>
                <c:pt idx="6603">
                  <c:v>13824.67238993824</c:v>
                </c:pt>
                <c:pt idx="6604">
                  <c:v>14324.039653344189</c:v>
                </c:pt>
                <c:pt idx="6605">
                  <c:v>15793.682412072265</c:v>
                </c:pt>
                <c:pt idx="6606">
                  <c:v>18141.363836011005</c:v>
                </c:pt>
                <c:pt idx="6607">
                  <c:v>19448.314656849027</c:v>
                </c:pt>
                <c:pt idx="6608">
                  <c:v>19694.162084477663</c:v>
                </c:pt>
                <c:pt idx="6609">
                  <c:v>19649.450602451638</c:v>
                </c:pt>
                <c:pt idx="6610">
                  <c:v>19489.938383188648</c:v>
                </c:pt>
                <c:pt idx="6611">
                  <c:v>19180.895922093841</c:v>
                </c:pt>
                <c:pt idx="6612">
                  <c:v>18916.426498815767</c:v>
                </c:pt>
                <c:pt idx="6613">
                  <c:v>18717.335729041806</c:v>
                </c:pt>
                <c:pt idx="6614">
                  <c:v>18500.674040052258</c:v>
                </c:pt>
                <c:pt idx="6615">
                  <c:v>18418.246756858691</c:v>
                </c:pt>
                <c:pt idx="6616">
                  <c:v>18547.299750676371</c:v>
                </c:pt>
                <c:pt idx="6617">
                  <c:v>18913.940000832557</c:v>
                </c:pt>
                <c:pt idx="6618">
                  <c:v>19469.812993381642</c:v>
                </c:pt>
                <c:pt idx="6619">
                  <c:v>20034.183061752323</c:v>
                </c:pt>
                <c:pt idx="6620">
                  <c:v>19602.24112707486</c:v>
                </c:pt>
                <c:pt idx="6621">
                  <c:v>18277.631922268018</c:v>
                </c:pt>
                <c:pt idx="6622">
                  <c:v>16680.190664182112</c:v>
                </c:pt>
                <c:pt idx="6623">
                  <c:v>15232.283146518097</c:v>
                </c:pt>
                <c:pt idx="6624">
                  <c:v>14311.411429872152</c:v>
                </c:pt>
                <c:pt idx="6625">
                  <c:v>13893.036804008083</c:v>
                </c:pt>
                <c:pt idx="6626">
                  <c:v>13722.455058039059</c:v>
                </c:pt>
                <c:pt idx="6627">
                  <c:v>13776.215187588185</c:v>
                </c:pt>
                <c:pt idx="6628">
                  <c:v>14305.110190468915</c:v>
                </c:pt>
                <c:pt idx="6629">
                  <c:v>15844.785086934839</c:v>
                </c:pt>
                <c:pt idx="6630">
                  <c:v>18282.28171820283</c:v>
                </c:pt>
                <c:pt idx="6631">
                  <c:v>19582.645886343038</c:v>
                </c:pt>
                <c:pt idx="6632">
                  <c:v>19738.542922904089</c:v>
                </c:pt>
                <c:pt idx="6633">
                  <c:v>19628.197098202661</c:v>
                </c:pt>
                <c:pt idx="6634">
                  <c:v>19441.398847081833</c:v>
                </c:pt>
                <c:pt idx="6635">
                  <c:v>19121.061132370258</c:v>
                </c:pt>
                <c:pt idx="6636">
                  <c:v>18856.509246661812</c:v>
                </c:pt>
                <c:pt idx="6637">
                  <c:v>18661.813990937531</c:v>
                </c:pt>
                <c:pt idx="6638">
                  <c:v>18447.42804392329</c:v>
                </c:pt>
                <c:pt idx="6639">
                  <c:v>18369.146785291829</c:v>
                </c:pt>
                <c:pt idx="6640">
                  <c:v>18510.248529586017</c:v>
                </c:pt>
                <c:pt idx="6641">
                  <c:v>18893.816828723764</c:v>
                </c:pt>
                <c:pt idx="6642">
                  <c:v>19454.456054505001</c:v>
                </c:pt>
                <c:pt idx="6643">
                  <c:v>19996.765799522833</c:v>
                </c:pt>
                <c:pt idx="6644">
                  <c:v>19540.618449347592</c:v>
                </c:pt>
                <c:pt idx="6645">
                  <c:v>18214.009448011897</c:v>
                </c:pt>
                <c:pt idx="6646">
                  <c:v>16619.382309025648</c:v>
                </c:pt>
                <c:pt idx="6647">
                  <c:v>15171.691027938628</c:v>
                </c:pt>
                <c:pt idx="6648">
                  <c:v>15377.742885955198</c:v>
                </c:pt>
                <c:pt idx="6649">
                  <c:v>14929.75871004128</c:v>
                </c:pt>
                <c:pt idx="6650">
                  <c:v>14747.925199779931</c:v>
                </c:pt>
                <c:pt idx="6651">
                  <c:v>14808.822604770245</c:v>
                </c:pt>
                <c:pt idx="6652">
                  <c:v>15388.020259019528</c:v>
                </c:pt>
                <c:pt idx="6653">
                  <c:v>17066.349320603054</c:v>
                </c:pt>
                <c:pt idx="6654">
                  <c:v>19717.78996119168</c:v>
                </c:pt>
                <c:pt idx="6655">
                  <c:v>21112.219137883778</c:v>
                </c:pt>
                <c:pt idx="6656">
                  <c:v>21240.691877192363</c:v>
                </c:pt>
                <c:pt idx="6657">
                  <c:v>21087.813231239332</c:v>
                </c:pt>
                <c:pt idx="6658">
                  <c:v>20863.714668146757</c:v>
                </c:pt>
                <c:pt idx="6659">
                  <c:v>20503.590269218297</c:v>
                </c:pt>
                <c:pt idx="6660">
                  <c:v>20208.385433270578</c:v>
                </c:pt>
                <c:pt idx="6661">
                  <c:v>19992.620607350433</c:v>
                </c:pt>
                <c:pt idx="6662">
                  <c:v>19759.869678250696</c:v>
                </c:pt>
                <c:pt idx="6663">
                  <c:v>19678.73243863009</c:v>
                </c:pt>
                <c:pt idx="6664">
                  <c:v>19845.459224788672</c:v>
                </c:pt>
                <c:pt idx="6665">
                  <c:v>20274.236985592939</c:v>
                </c:pt>
                <c:pt idx="6666">
                  <c:v>20880.966295355367</c:v>
                </c:pt>
                <c:pt idx="6667">
                  <c:v>21443.06632633285</c:v>
                </c:pt>
                <c:pt idx="6668">
                  <c:v>20931.779628774417</c:v>
                </c:pt>
                <c:pt idx="6669">
                  <c:v>19516.222174051141</c:v>
                </c:pt>
                <c:pt idx="6670">
                  <c:v>17823.067843835517</c:v>
                </c:pt>
                <c:pt idx="6671">
                  <c:v>16279.062078014336</c:v>
                </c:pt>
                <c:pt idx="6672">
                  <c:v>15837.07083604682</c:v>
                </c:pt>
                <c:pt idx="6673">
                  <c:v>15376.156950375675</c:v>
                </c:pt>
                <c:pt idx="6674">
                  <c:v>15190.277281066828</c:v>
                </c:pt>
                <c:pt idx="6675">
                  <c:v>15253.089260759694</c:v>
                </c:pt>
                <c:pt idx="6676">
                  <c:v>15843.114962370515</c:v>
                </c:pt>
                <c:pt idx="6677">
                  <c:v>17549.387377281382</c:v>
                </c:pt>
                <c:pt idx="6678">
                  <c:v>20251.875887026785</c:v>
                </c:pt>
                <c:pt idx="6679">
                  <c:v>21685.790964999091</c:v>
                </c:pt>
                <c:pt idx="6680">
                  <c:v>21830.176001642583</c:v>
                </c:pt>
                <c:pt idx="6681">
                  <c:v>21672.753661726267</c:v>
                </c:pt>
                <c:pt idx="6682">
                  <c:v>21428.342836822318</c:v>
                </c:pt>
                <c:pt idx="6683">
                  <c:v>21042.52292298081</c:v>
                </c:pt>
                <c:pt idx="6684">
                  <c:v>20723.481463786662</c:v>
                </c:pt>
                <c:pt idx="6685">
                  <c:v>20488.059605444982</c:v>
                </c:pt>
                <c:pt idx="6686">
                  <c:v>20241.596779188698</c:v>
                </c:pt>
                <c:pt idx="6687">
                  <c:v>20160.439579958911</c:v>
                </c:pt>
                <c:pt idx="6688">
                  <c:v>20350.297184868163</c:v>
                </c:pt>
                <c:pt idx="6689">
                  <c:v>20813.546859312675</c:v>
                </c:pt>
                <c:pt idx="6690">
                  <c:v>21447.055342771455</c:v>
                </c:pt>
                <c:pt idx="6691">
                  <c:v>22011.79722240031</c:v>
                </c:pt>
                <c:pt idx="6692">
                  <c:v>21469.528577794757</c:v>
                </c:pt>
                <c:pt idx="6693">
                  <c:v>20027.105880385883</c:v>
                </c:pt>
                <c:pt idx="6694">
                  <c:v>18308.567845689504</c:v>
                </c:pt>
                <c:pt idx="6695">
                  <c:v>16736.10774875222</c:v>
                </c:pt>
                <c:pt idx="6696">
                  <c:v>15612.671895087769</c:v>
                </c:pt>
                <c:pt idx="6697">
                  <c:v>15161.829401567822</c:v>
                </c:pt>
                <c:pt idx="6698">
                  <c:v>14982.605184024822</c:v>
                </c:pt>
                <c:pt idx="6699">
                  <c:v>15047.364671569701</c:v>
                </c:pt>
                <c:pt idx="6700">
                  <c:v>15625.100087212957</c:v>
                </c:pt>
                <c:pt idx="6701">
                  <c:v>17287.27926184121</c:v>
                </c:pt>
                <c:pt idx="6702">
                  <c:v>19925.851808137286</c:v>
                </c:pt>
                <c:pt idx="6703">
                  <c:v>21344.875680466132</c:v>
                </c:pt>
                <c:pt idx="6704">
                  <c:v>21508.646234830692</c:v>
                </c:pt>
                <c:pt idx="6705">
                  <c:v>21359.439657327319</c:v>
                </c:pt>
                <c:pt idx="6706">
                  <c:v>21107.777771170957</c:v>
                </c:pt>
                <c:pt idx="6707">
                  <c:v>20713.36558102756</c:v>
                </c:pt>
                <c:pt idx="6708">
                  <c:v>20382.222183469785</c:v>
                </c:pt>
                <c:pt idx="6709">
                  <c:v>20135.334499236607</c:v>
                </c:pt>
                <c:pt idx="6710">
                  <c:v>19883.693040923143</c:v>
                </c:pt>
                <c:pt idx="6711">
                  <c:v>19805.757594686824</c:v>
                </c:pt>
                <c:pt idx="6712">
                  <c:v>20010.210198251429</c:v>
                </c:pt>
                <c:pt idx="6713">
                  <c:v>20489.887667220231</c:v>
                </c:pt>
                <c:pt idx="6714">
                  <c:v>21121.754178760501</c:v>
                </c:pt>
                <c:pt idx="6715">
                  <c:v>21661.174487109794</c:v>
                </c:pt>
                <c:pt idx="6716">
                  <c:v>21107.97506112772</c:v>
                </c:pt>
                <c:pt idx="6717">
                  <c:v>19697.731398236119</c:v>
                </c:pt>
                <c:pt idx="6718">
                  <c:v>18027.58482728936</c:v>
                </c:pt>
                <c:pt idx="6719">
                  <c:v>16493.10923760384</c:v>
                </c:pt>
                <c:pt idx="6720">
                  <c:v>15774.325929190678</c:v>
                </c:pt>
                <c:pt idx="6721">
                  <c:v>15322.174044844232</c:v>
                </c:pt>
                <c:pt idx="6722">
                  <c:v>15144.510127800137</c:v>
                </c:pt>
                <c:pt idx="6723">
                  <c:v>15212.360945737222</c:v>
                </c:pt>
                <c:pt idx="6724">
                  <c:v>15789.741807851478</c:v>
                </c:pt>
                <c:pt idx="6725">
                  <c:v>17439.899233088559</c:v>
                </c:pt>
                <c:pt idx="6726">
                  <c:v>20066.626327418573</c:v>
                </c:pt>
                <c:pt idx="6727">
                  <c:v>21507.002743243171</c:v>
                </c:pt>
                <c:pt idx="6728">
                  <c:v>21705.908884553683</c:v>
                </c:pt>
                <c:pt idx="6729">
                  <c:v>21568.867091487311</c:v>
                </c:pt>
                <c:pt idx="6730">
                  <c:v>21307.030555466379</c:v>
                </c:pt>
                <c:pt idx="6731">
                  <c:v>20895.819414891856</c:v>
                </c:pt>
                <c:pt idx="6732">
                  <c:v>20544.021367041154</c:v>
                </c:pt>
                <c:pt idx="6733">
                  <c:v>20277.981980822427</c:v>
                </c:pt>
                <c:pt idx="6734">
                  <c:v>20016.15358670424</c:v>
                </c:pt>
                <c:pt idx="6735">
                  <c:v>19941.919517013652</c:v>
                </c:pt>
                <c:pt idx="6736">
                  <c:v>20170.903475451301</c:v>
                </c:pt>
                <c:pt idx="6737">
                  <c:v>20684.221675579716</c:v>
                </c:pt>
                <c:pt idx="6738">
                  <c:v>21331.385700549621</c:v>
                </c:pt>
                <c:pt idx="6739">
                  <c:v>21859.428260398876</c:v>
                </c:pt>
                <c:pt idx="6740">
                  <c:v>21281.601764807619</c:v>
                </c:pt>
                <c:pt idx="6741">
                  <c:v>19863.913575177256</c:v>
                </c:pt>
                <c:pt idx="6742">
                  <c:v>18193.826400396516</c:v>
                </c:pt>
                <c:pt idx="6743">
                  <c:v>16655.876336467452</c:v>
                </c:pt>
                <c:pt idx="6744">
                  <c:v>15511.995074721081</c:v>
                </c:pt>
                <c:pt idx="6745">
                  <c:v>15071.687543638462</c:v>
                </c:pt>
                <c:pt idx="6746">
                  <c:v>14901.693286001695</c:v>
                </c:pt>
                <c:pt idx="6747">
                  <c:v>14972.838827421585</c:v>
                </c:pt>
                <c:pt idx="6748">
                  <c:v>15538.690851647321</c:v>
                </c:pt>
                <c:pt idx="6749">
                  <c:v>17144.986489898471</c:v>
                </c:pt>
                <c:pt idx="6750">
                  <c:v>19703.453370358558</c:v>
                </c:pt>
                <c:pt idx="6751">
                  <c:v>21120.224884681538</c:v>
                </c:pt>
                <c:pt idx="6752">
                  <c:v>21329.932163620921</c:v>
                </c:pt>
                <c:pt idx="6753">
                  <c:v>21198.165695380936</c:v>
                </c:pt>
                <c:pt idx="6754">
                  <c:v>20933.792816261321</c:v>
                </c:pt>
                <c:pt idx="6755">
                  <c:v>20520.761822444361</c:v>
                </c:pt>
                <c:pt idx="6756">
                  <c:v>20166.986515347366</c:v>
                </c:pt>
                <c:pt idx="6757">
                  <c:v>19895.768237038286</c:v>
                </c:pt>
                <c:pt idx="6758">
                  <c:v>19635.45481402885</c:v>
                </c:pt>
                <c:pt idx="6759">
                  <c:v>19570.50084978166</c:v>
                </c:pt>
                <c:pt idx="6760">
                  <c:v>19824.674425419049</c:v>
                </c:pt>
                <c:pt idx="6761">
                  <c:v>20367.659211264912</c:v>
                </c:pt>
                <c:pt idx="6762">
                  <c:v>21020.316507496264</c:v>
                </c:pt>
                <c:pt idx="6763">
                  <c:v>21530.495533671048</c:v>
                </c:pt>
                <c:pt idx="6764">
                  <c:v>20946.768463478362</c:v>
                </c:pt>
                <c:pt idx="6765">
                  <c:v>19546.888062315858</c:v>
                </c:pt>
                <c:pt idx="6766">
                  <c:v>17893.949742660268</c:v>
                </c:pt>
                <c:pt idx="6767">
                  <c:v>16378.092728290598</c:v>
                </c:pt>
                <c:pt idx="6768">
                  <c:v>14522.923528089526</c:v>
                </c:pt>
                <c:pt idx="6769">
                  <c:v>14119.001910023408</c:v>
                </c:pt>
                <c:pt idx="6770">
                  <c:v>13968.107869161948</c:v>
                </c:pt>
                <c:pt idx="6771">
                  <c:v>14045.732307524218</c:v>
                </c:pt>
                <c:pt idx="6772">
                  <c:v>14597.892797556013</c:v>
                </c:pt>
                <c:pt idx="6773">
                  <c:v>16151.329590189085</c:v>
                </c:pt>
                <c:pt idx="6774">
                  <c:v>18607.598572802232</c:v>
                </c:pt>
                <c:pt idx="6775">
                  <c:v>19933.085103320889</c:v>
                </c:pt>
                <c:pt idx="6776">
                  <c:v>20073.189997210608</c:v>
                </c:pt>
                <c:pt idx="6777">
                  <c:v>19907.610036254162</c:v>
                </c:pt>
                <c:pt idx="6778">
                  <c:v>19642.799430572617</c:v>
                </c:pt>
                <c:pt idx="6779">
                  <c:v>19248.568904836353</c:v>
                </c:pt>
                <c:pt idx="6780">
                  <c:v>18919.981411433229</c:v>
                </c:pt>
                <c:pt idx="6781">
                  <c:v>18669.226204229737</c:v>
                </c:pt>
                <c:pt idx="6782">
                  <c:v>18427.725459366757</c:v>
                </c:pt>
                <c:pt idx="6783">
                  <c:v>18375.047247410686</c:v>
                </c:pt>
                <c:pt idx="6784">
                  <c:v>18637.339754113156</c:v>
                </c:pt>
                <c:pt idx="6785">
                  <c:v>19179.416882635305</c:v>
                </c:pt>
                <c:pt idx="6786">
                  <c:v>19802.574605165151</c:v>
                </c:pt>
                <c:pt idx="6787">
                  <c:v>20264.815236087194</c:v>
                </c:pt>
                <c:pt idx="6788">
                  <c:v>19699.605191548071</c:v>
                </c:pt>
                <c:pt idx="6789">
                  <c:v>18374.11965790149</c:v>
                </c:pt>
                <c:pt idx="6790">
                  <c:v>16800.099449702346</c:v>
                </c:pt>
                <c:pt idx="6791">
                  <c:v>15363.492082228568</c:v>
                </c:pt>
                <c:pt idx="6792">
                  <c:v>14473.03740665763</c:v>
                </c:pt>
                <c:pt idx="6793">
                  <c:v>14077.599063853722</c:v>
                </c:pt>
                <c:pt idx="6794">
                  <c:v>13933.622718887756</c:v>
                </c:pt>
                <c:pt idx="6795">
                  <c:v>14021.640630344775</c:v>
                </c:pt>
                <c:pt idx="6796">
                  <c:v>14603.469640647088</c:v>
                </c:pt>
                <c:pt idx="6797">
                  <c:v>16226.844349021874</c:v>
                </c:pt>
                <c:pt idx="6798">
                  <c:v>18769.826176923118</c:v>
                </c:pt>
                <c:pt idx="6799">
                  <c:v>20090.931393897717</c:v>
                </c:pt>
                <c:pt idx="6800">
                  <c:v>20145.303856660055</c:v>
                </c:pt>
                <c:pt idx="6801">
                  <c:v>19917.538855561361</c:v>
                </c:pt>
                <c:pt idx="6802">
                  <c:v>19627.58736729142</c:v>
                </c:pt>
                <c:pt idx="6803">
                  <c:v>19223.526669794901</c:v>
                </c:pt>
                <c:pt idx="6804">
                  <c:v>18896.229629418642</c:v>
                </c:pt>
                <c:pt idx="6805">
                  <c:v>18650.999150222749</c:v>
                </c:pt>
                <c:pt idx="6806">
                  <c:v>18413.484686007545</c:v>
                </c:pt>
                <c:pt idx="6807">
                  <c:v>18367.428174725581</c:v>
                </c:pt>
                <c:pt idx="6808">
                  <c:v>18646.864934343943</c:v>
                </c:pt>
                <c:pt idx="6809">
                  <c:v>19208.459947702097</c:v>
                </c:pt>
                <c:pt idx="6810">
                  <c:v>19828.519069949718</c:v>
                </c:pt>
                <c:pt idx="6811">
                  <c:v>20258.830949283052</c:v>
                </c:pt>
                <c:pt idx="6812">
                  <c:v>19673.679518365418</c:v>
                </c:pt>
                <c:pt idx="6813">
                  <c:v>18348.62471943484</c:v>
                </c:pt>
                <c:pt idx="6814">
                  <c:v>16772.975652603505</c:v>
                </c:pt>
                <c:pt idx="6815">
                  <c:v>15332.492972140044</c:v>
                </c:pt>
                <c:pt idx="6816">
                  <c:v>15541.819564956364</c:v>
                </c:pt>
                <c:pt idx="6817">
                  <c:v>15118.127437674684</c:v>
                </c:pt>
                <c:pt idx="6818">
                  <c:v>14964.494136693871</c:v>
                </c:pt>
                <c:pt idx="6819">
                  <c:v>15061.489652119984</c:v>
                </c:pt>
                <c:pt idx="6820">
                  <c:v>15696.354667344243</c:v>
                </c:pt>
                <c:pt idx="6821">
                  <c:v>17460.498906900619</c:v>
                </c:pt>
                <c:pt idx="6822">
                  <c:v>20215.561478849017</c:v>
                </c:pt>
                <c:pt idx="6823">
                  <c:v>21631.049395525621</c:v>
                </c:pt>
                <c:pt idx="6824">
                  <c:v>21654.306239911712</c:v>
                </c:pt>
                <c:pt idx="6825">
                  <c:v>21379.081107662609</c:v>
                </c:pt>
                <c:pt idx="6826">
                  <c:v>21046.856728379189</c:v>
                </c:pt>
                <c:pt idx="6827">
                  <c:v>20599.14249565826</c:v>
                </c:pt>
                <c:pt idx="6828">
                  <c:v>20238.660613834116</c:v>
                </c:pt>
                <c:pt idx="6829">
                  <c:v>19970.300074337989</c:v>
                </c:pt>
                <c:pt idx="6830">
                  <c:v>19715.082337742908</c:v>
                </c:pt>
                <c:pt idx="6831">
                  <c:v>19671.440759437912</c:v>
                </c:pt>
                <c:pt idx="6832">
                  <c:v>19991.936957393697</c:v>
                </c:pt>
                <c:pt idx="6833">
                  <c:v>20613.7184430489</c:v>
                </c:pt>
                <c:pt idx="6834">
                  <c:v>21274.381117539193</c:v>
                </c:pt>
                <c:pt idx="6835">
                  <c:v>21704.308587648437</c:v>
                </c:pt>
                <c:pt idx="6836">
                  <c:v>21060.130779372281</c:v>
                </c:pt>
                <c:pt idx="6837">
                  <c:v>19652.289651739651</c:v>
                </c:pt>
                <c:pt idx="6838">
                  <c:v>17979.13156435969</c:v>
                </c:pt>
                <c:pt idx="6839">
                  <c:v>16442.475726583245</c:v>
                </c:pt>
                <c:pt idx="6840">
                  <c:v>16005.458732610949</c:v>
                </c:pt>
                <c:pt idx="6841">
                  <c:v>15569.02117638135</c:v>
                </c:pt>
                <c:pt idx="6842">
                  <c:v>15411.723306674006</c:v>
                </c:pt>
                <c:pt idx="6843">
                  <c:v>15511.042082811351</c:v>
                </c:pt>
                <c:pt idx="6844">
                  <c:v>16157.498220335798</c:v>
                </c:pt>
                <c:pt idx="6845">
                  <c:v>17948.889353910115</c:v>
                </c:pt>
                <c:pt idx="6846">
                  <c:v>20749.618760709156</c:v>
                </c:pt>
                <c:pt idx="6847">
                  <c:v>22204.591869641372</c:v>
                </c:pt>
                <c:pt idx="6848">
                  <c:v>22244.480064950701</c:v>
                </c:pt>
                <c:pt idx="6849">
                  <c:v>21964.783033395957</c:v>
                </c:pt>
                <c:pt idx="6850">
                  <c:v>21611.657151869917</c:v>
                </c:pt>
                <c:pt idx="6851">
                  <c:v>21137.876935245262</c:v>
                </c:pt>
                <c:pt idx="6852">
                  <c:v>20753.6527219284</c:v>
                </c:pt>
                <c:pt idx="6853">
                  <c:v>20465.703615921611</c:v>
                </c:pt>
                <c:pt idx="6854">
                  <c:v>20198.42788213677</c:v>
                </c:pt>
                <c:pt idx="6855">
                  <c:v>20158.782506739226</c:v>
                </c:pt>
                <c:pt idx="6856">
                  <c:v>20512.336989854542</c:v>
                </c:pt>
                <c:pt idx="6857">
                  <c:v>21176.203369376883</c:v>
                </c:pt>
                <c:pt idx="6858">
                  <c:v>21855.33263718052</c:v>
                </c:pt>
                <c:pt idx="6859">
                  <c:v>22272.326674164309</c:v>
                </c:pt>
                <c:pt idx="6860">
                  <c:v>21598.822462706601</c:v>
                </c:pt>
                <c:pt idx="6861">
                  <c:v>20169.704513778517</c:v>
                </c:pt>
                <c:pt idx="6862">
                  <c:v>18470.531711001277</c:v>
                </c:pt>
                <c:pt idx="6863">
                  <c:v>16904.504616637496</c:v>
                </c:pt>
                <c:pt idx="6864">
                  <c:v>15797.749263020016</c:v>
                </c:pt>
                <c:pt idx="6865">
                  <c:v>15369.964229708003</c:v>
                </c:pt>
                <c:pt idx="6866">
                  <c:v>15218.273902720848</c:v>
                </c:pt>
                <c:pt idx="6867">
                  <c:v>15318.485226968915</c:v>
                </c:pt>
                <c:pt idx="6868">
                  <c:v>15951.751232889319</c:v>
                </c:pt>
                <c:pt idx="6869">
                  <c:v>17696.841480558585</c:v>
                </c:pt>
                <c:pt idx="6870">
                  <c:v>20427.382413369101</c:v>
                </c:pt>
                <c:pt idx="6871">
                  <c:v>21868.264738569665</c:v>
                </c:pt>
                <c:pt idx="6872">
                  <c:v>21932.814155438115</c:v>
                </c:pt>
                <c:pt idx="6873">
                  <c:v>21666.364672018499</c:v>
                </c:pt>
                <c:pt idx="6874">
                  <c:v>21309.686201842957</c:v>
                </c:pt>
                <c:pt idx="6875">
                  <c:v>20830.173878223071</c:v>
                </c:pt>
                <c:pt idx="6876">
                  <c:v>20436.300431950956</c:v>
                </c:pt>
                <c:pt idx="6877">
                  <c:v>20138.880820038437</c:v>
                </c:pt>
                <c:pt idx="6878">
                  <c:v>19868.665285089995</c:v>
                </c:pt>
                <c:pt idx="6879">
                  <c:v>19834.441198178985</c:v>
                </c:pt>
                <c:pt idx="6880">
                  <c:v>20205.940402823649</c:v>
                </c:pt>
                <c:pt idx="6881">
                  <c:v>20885.862532479216</c:v>
                </c:pt>
                <c:pt idx="6882">
                  <c:v>21553.73682891926</c:v>
                </c:pt>
                <c:pt idx="6883">
                  <c:v>21936.868627224721</c:v>
                </c:pt>
                <c:pt idx="6884">
                  <c:v>21259.041423931027</c:v>
                </c:pt>
                <c:pt idx="6885">
                  <c:v>19865.301630655456</c:v>
                </c:pt>
                <c:pt idx="6886">
                  <c:v>18210.981358388832</c:v>
                </c:pt>
                <c:pt idx="6887">
                  <c:v>16679.854528459295</c:v>
                </c:pt>
                <c:pt idx="6888">
                  <c:v>15968.60226359933</c:v>
                </c:pt>
                <c:pt idx="6889">
                  <c:v>15538.967676442304</c:v>
                </c:pt>
                <c:pt idx="6890">
                  <c:v>15388.570978493281</c:v>
                </c:pt>
                <c:pt idx="6891">
                  <c:v>15491.595232522277</c:v>
                </c:pt>
                <c:pt idx="6892">
                  <c:v>16124.451951343461</c:v>
                </c:pt>
                <c:pt idx="6893">
                  <c:v>17856.004049082512</c:v>
                </c:pt>
                <c:pt idx="6894">
                  <c:v>20568.665089457598</c:v>
                </c:pt>
                <c:pt idx="6895">
                  <c:v>22031.079746809104</c:v>
                </c:pt>
                <c:pt idx="6896">
                  <c:v>22133.560321558576</c:v>
                </c:pt>
                <c:pt idx="6897">
                  <c:v>21881.68780272243</c:v>
                </c:pt>
                <c:pt idx="6898">
                  <c:v>21516.294834351567</c:v>
                </c:pt>
                <c:pt idx="6899">
                  <c:v>21021.170919555203</c:v>
                </c:pt>
                <c:pt idx="6900">
                  <c:v>20607.883423984025</c:v>
                </c:pt>
                <c:pt idx="6901">
                  <c:v>20292.314585341112</c:v>
                </c:pt>
                <c:pt idx="6902">
                  <c:v>20013.878987503005</c:v>
                </c:pt>
                <c:pt idx="6903">
                  <c:v>19986.571386429059</c:v>
                </c:pt>
                <c:pt idx="6904">
                  <c:v>20389.535994388156</c:v>
                </c:pt>
                <c:pt idx="6905">
                  <c:v>21106.748305739802</c:v>
                </c:pt>
                <c:pt idx="6906">
                  <c:v>21780.65523971853</c:v>
                </c:pt>
                <c:pt idx="6907">
                  <c:v>22140.231325707922</c:v>
                </c:pt>
                <c:pt idx="6908">
                  <c:v>21441.943588445218</c:v>
                </c:pt>
                <c:pt idx="6909">
                  <c:v>20045.276870823265</c:v>
                </c:pt>
                <c:pt idx="6910">
                  <c:v>18389.186593248862</c:v>
                </c:pt>
                <c:pt idx="6911">
                  <c:v>16852.802399276563</c:v>
                </c:pt>
                <c:pt idx="6912">
                  <c:v>15719.582074949991</c:v>
                </c:pt>
                <c:pt idx="6913">
                  <c:v>15300.373624151242</c:v>
                </c:pt>
                <c:pt idx="6914">
                  <c:v>15156.52939141621</c:v>
                </c:pt>
                <c:pt idx="6915">
                  <c:v>15261.635274512349</c:v>
                </c:pt>
                <c:pt idx="6916">
                  <c:v>15881.677989313206</c:v>
                </c:pt>
                <c:pt idx="6917">
                  <c:v>17566.509797882703</c:v>
                </c:pt>
                <c:pt idx="6918">
                  <c:v>20204.035578741092</c:v>
                </c:pt>
                <c:pt idx="6919">
                  <c:v>21643.243762839462</c:v>
                </c:pt>
                <c:pt idx="6920">
                  <c:v>21762.177497137462</c:v>
                </c:pt>
                <c:pt idx="6921">
                  <c:v>21521.125676799496</c:v>
                </c:pt>
                <c:pt idx="6922">
                  <c:v>21157.36652745269</c:v>
                </c:pt>
                <c:pt idx="6923">
                  <c:v>20663.655701921234</c:v>
                </c:pt>
                <c:pt idx="6924">
                  <c:v>20251.04878778672</c:v>
                </c:pt>
                <c:pt idx="6925">
                  <c:v>19932.457684309265</c:v>
                </c:pt>
                <c:pt idx="6926">
                  <c:v>19657.742110845866</c:v>
                </c:pt>
                <c:pt idx="6927">
                  <c:v>19641.518040261901</c:v>
                </c:pt>
                <c:pt idx="6928">
                  <c:v>20071.787393055725</c:v>
                </c:pt>
                <c:pt idx="6929">
                  <c:v>20816.711960873068</c:v>
                </c:pt>
                <c:pt idx="6930">
                  <c:v>21486.4865701009</c:v>
                </c:pt>
                <c:pt idx="6931">
                  <c:v>21821.364858395704</c:v>
                </c:pt>
                <c:pt idx="6932">
                  <c:v>21124.30156398689</c:v>
                </c:pt>
                <c:pt idx="6933">
                  <c:v>19748.451584267885</c:v>
                </c:pt>
                <c:pt idx="6934">
                  <c:v>18106.536393662249</c:v>
                </c:pt>
                <c:pt idx="6935">
                  <c:v>16589.668532046344</c:v>
                </c:pt>
                <c:pt idx="6936">
                  <c:v>14761.715318802528</c:v>
                </c:pt>
                <c:pt idx="6937">
                  <c:v>14375.6827231854</c:v>
                </c:pt>
                <c:pt idx="6938">
                  <c:v>14248.315941590407</c:v>
                </c:pt>
                <c:pt idx="6939">
                  <c:v>14357.287517701134</c:v>
                </c:pt>
                <c:pt idx="6940">
                  <c:v>14960.882308562537</c:v>
                </c:pt>
                <c:pt idx="6941">
                  <c:v>16589.398883291833</c:v>
                </c:pt>
                <c:pt idx="6942">
                  <c:v>19119.400724388233</c:v>
                </c:pt>
                <c:pt idx="6943">
                  <c:v>20469.428311802301</c:v>
                </c:pt>
                <c:pt idx="6944">
                  <c:v>20529.033923222298</c:v>
                </c:pt>
                <c:pt idx="6945">
                  <c:v>20264.44415370253</c:v>
                </c:pt>
                <c:pt idx="6946">
                  <c:v>19908.368584318734</c:v>
                </c:pt>
                <c:pt idx="6947">
                  <c:v>19439.455743709121</c:v>
                </c:pt>
                <c:pt idx="6948">
                  <c:v>19056.521465723799</c:v>
                </c:pt>
                <c:pt idx="6949">
                  <c:v>18762.02284836282</c:v>
                </c:pt>
                <c:pt idx="6950">
                  <c:v>18508.265270127384</c:v>
                </c:pt>
                <c:pt idx="6951">
                  <c:v>18503.48964909025</c:v>
                </c:pt>
                <c:pt idx="6952">
                  <c:v>18935.892705448558</c:v>
                </c:pt>
                <c:pt idx="6953">
                  <c:v>19669.404255898156</c:v>
                </c:pt>
                <c:pt idx="6954">
                  <c:v>20301.336384984359</c:v>
                </c:pt>
                <c:pt idx="6955">
                  <c:v>20591.745302540861</c:v>
                </c:pt>
                <c:pt idx="6956">
                  <c:v>19924.016628081052</c:v>
                </c:pt>
                <c:pt idx="6957">
                  <c:v>18621.26793727684</c:v>
                </c:pt>
                <c:pt idx="6958">
                  <c:v>17051.785786844051</c:v>
                </c:pt>
                <c:pt idx="6959">
                  <c:v>15608.89360351822</c:v>
                </c:pt>
                <c:pt idx="6960">
                  <c:v>14738.362796799433</c:v>
                </c:pt>
                <c:pt idx="6961">
                  <c:v>14359.229956301808</c:v>
                </c:pt>
                <c:pt idx="6962">
                  <c:v>14237.832590554994</c:v>
                </c:pt>
                <c:pt idx="6963">
                  <c:v>14356.493930841129</c:v>
                </c:pt>
                <c:pt idx="6964">
                  <c:v>14989.611012481153</c:v>
                </c:pt>
                <c:pt idx="6965">
                  <c:v>16687.704648769079</c:v>
                </c:pt>
                <c:pt idx="6966">
                  <c:v>19301.477025911092</c:v>
                </c:pt>
                <c:pt idx="6967">
                  <c:v>20649.223614208062</c:v>
                </c:pt>
                <c:pt idx="6968">
                  <c:v>20627.941770253139</c:v>
                </c:pt>
                <c:pt idx="6969">
                  <c:v>20305.273463860605</c:v>
                </c:pt>
                <c:pt idx="6970">
                  <c:v>19926.709949722117</c:v>
                </c:pt>
                <c:pt idx="6971">
                  <c:v>19449.689021262748</c:v>
                </c:pt>
                <c:pt idx="6972">
                  <c:v>19069.455055196209</c:v>
                </c:pt>
                <c:pt idx="6973">
                  <c:v>18781.605524360046</c:v>
                </c:pt>
                <c:pt idx="6974">
                  <c:v>18533.333804162321</c:v>
                </c:pt>
                <c:pt idx="6975">
                  <c:v>18537.147253834311</c:v>
                </c:pt>
                <c:pt idx="6976">
                  <c:v>18990.475712766041</c:v>
                </c:pt>
                <c:pt idx="6977">
                  <c:v>19743.942856416663</c:v>
                </c:pt>
                <c:pt idx="6978">
                  <c:v>20365.000884853314</c:v>
                </c:pt>
                <c:pt idx="6979">
                  <c:v>20616.956191034875</c:v>
                </c:pt>
                <c:pt idx="6980">
                  <c:v>19934.050457662572</c:v>
                </c:pt>
                <c:pt idx="6981">
                  <c:v>18632.809389300699</c:v>
                </c:pt>
                <c:pt idx="6982">
                  <c:v>17057.289298627373</c:v>
                </c:pt>
                <c:pt idx="6983">
                  <c:v>15606.535129140721</c:v>
                </c:pt>
                <c:pt idx="6984">
                  <c:v>15815.598733128149</c:v>
                </c:pt>
                <c:pt idx="6985">
                  <c:v>15408.823637576712</c:v>
                </c:pt>
                <c:pt idx="6986">
                  <c:v>15278.825446942439</c:v>
                </c:pt>
                <c:pt idx="6987">
                  <c:v>15407.734068487634</c:v>
                </c:pt>
                <c:pt idx="6988">
                  <c:v>16095.922667750412</c:v>
                </c:pt>
                <c:pt idx="6989">
                  <c:v>17935.554913054977</c:v>
                </c:pt>
                <c:pt idx="6990">
                  <c:v>20756.74869214791</c:v>
                </c:pt>
                <c:pt idx="6991">
                  <c:v>22199.404056815256</c:v>
                </c:pt>
                <c:pt idx="6992">
                  <c:v>22146.367291504441</c:v>
                </c:pt>
                <c:pt idx="6993">
                  <c:v>21774.235959703499</c:v>
                </c:pt>
                <c:pt idx="6994">
                  <c:v>21350.578605218412</c:v>
                </c:pt>
                <c:pt idx="6995">
                  <c:v>20827.545380898126</c:v>
                </c:pt>
                <c:pt idx="6996">
                  <c:v>20412.678903867542</c:v>
                </c:pt>
                <c:pt idx="6997">
                  <c:v>20100.471236336707</c:v>
                </c:pt>
                <c:pt idx="6998">
                  <c:v>19835.928921916689</c:v>
                </c:pt>
                <c:pt idx="6999">
                  <c:v>19847.95160783039</c:v>
                </c:pt>
                <c:pt idx="7000">
                  <c:v>20358.137194314168</c:v>
                </c:pt>
                <c:pt idx="7001">
                  <c:v>21184.45964425999</c:v>
                </c:pt>
                <c:pt idx="7002">
                  <c:v>21836.273925674777</c:v>
                </c:pt>
                <c:pt idx="7003">
                  <c:v>22067.181395181524</c:v>
                </c:pt>
                <c:pt idx="7004">
                  <c:v>21324.765780485424</c:v>
                </c:pt>
                <c:pt idx="7005">
                  <c:v>19947.017527677919</c:v>
                </c:pt>
                <c:pt idx="7006">
                  <c:v>18273.597544603566</c:v>
                </c:pt>
                <c:pt idx="7007">
                  <c:v>16725.612423859522</c:v>
                </c:pt>
                <c:pt idx="7008">
                  <c:v>16284.887550126439</c:v>
                </c:pt>
                <c:pt idx="7009">
                  <c:v>15865.085568202798</c:v>
                </c:pt>
                <c:pt idx="7010">
                  <c:v>15731.453396217163</c:v>
                </c:pt>
                <c:pt idx="7011">
                  <c:v>15862.698806496937</c:v>
                </c:pt>
                <c:pt idx="7012">
                  <c:v>16562.626405388346</c:v>
                </c:pt>
                <c:pt idx="7013">
                  <c:v>18427.872030829814</c:v>
                </c:pt>
                <c:pt idx="7014">
                  <c:v>21288.130830748298</c:v>
                </c:pt>
                <c:pt idx="7015">
                  <c:v>22770.234182822525</c:v>
                </c:pt>
                <c:pt idx="7016">
                  <c:v>22736.431453971098</c:v>
                </c:pt>
                <c:pt idx="7017">
                  <c:v>22361.819583684352</c:v>
                </c:pt>
                <c:pt idx="7018">
                  <c:v>21918.157551428521</c:v>
                </c:pt>
                <c:pt idx="7019">
                  <c:v>21369.693655817962</c:v>
                </c:pt>
                <c:pt idx="7020">
                  <c:v>20931.793685732988</c:v>
                </c:pt>
                <c:pt idx="7021">
                  <c:v>20600.519700550951</c:v>
                </c:pt>
                <c:pt idx="7022">
                  <c:v>20325.772404628311</c:v>
                </c:pt>
                <c:pt idx="7023">
                  <c:v>20345.553448938212</c:v>
                </c:pt>
                <c:pt idx="7024">
                  <c:v>20897.541817620331</c:v>
                </c:pt>
                <c:pt idx="7025">
                  <c:v>21770.599359942637</c:v>
                </c:pt>
                <c:pt idx="7026">
                  <c:v>22430.816778568456</c:v>
                </c:pt>
                <c:pt idx="7027">
                  <c:v>22635.774535254528</c:v>
                </c:pt>
                <c:pt idx="7028">
                  <c:v>21867.617764210889</c:v>
                </c:pt>
                <c:pt idx="7029">
                  <c:v>20473.268440861444</c:v>
                </c:pt>
                <c:pt idx="7030">
                  <c:v>18772.689375347232</c:v>
                </c:pt>
                <c:pt idx="7031">
                  <c:v>17194.001084332733</c:v>
                </c:pt>
                <c:pt idx="7032">
                  <c:v>16090.893836294026</c:v>
                </c:pt>
                <c:pt idx="7033">
                  <c:v>15678.240773895859</c:v>
                </c:pt>
                <c:pt idx="7034">
                  <c:v>15549.082852571068</c:v>
                </c:pt>
                <c:pt idx="7035">
                  <c:v>15680.04374520855</c:v>
                </c:pt>
                <c:pt idx="7036">
                  <c:v>16365.507772841656</c:v>
                </c:pt>
                <c:pt idx="7037">
                  <c:v>18181.94226529096</c:v>
                </c:pt>
                <c:pt idx="7038">
                  <c:v>20966.36841348897</c:v>
                </c:pt>
                <c:pt idx="7039">
                  <c:v>22434.933275845699</c:v>
                </c:pt>
                <c:pt idx="7040">
                  <c:v>22431.45246560622</c:v>
                </c:pt>
                <c:pt idx="7041">
                  <c:v>22075.626013208435</c:v>
                </c:pt>
                <c:pt idx="7042">
                  <c:v>21632.599859656333</c:v>
                </c:pt>
                <c:pt idx="7043">
                  <c:v>21081.515767424673</c:v>
                </c:pt>
                <c:pt idx="7044">
                  <c:v>20636.398039355096</c:v>
                </c:pt>
                <c:pt idx="7045">
                  <c:v>20297.580006824395</c:v>
                </c:pt>
                <c:pt idx="7046">
                  <c:v>20021.715278896481</c:v>
                </c:pt>
                <c:pt idx="7047">
                  <c:v>20048.19382422026</c:v>
                </c:pt>
                <c:pt idx="7048">
                  <c:v>20619.176095714764</c:v>
                </c:pt>
                <c:pt idx="7049">
                  <c:v>21505.014346567314</c:v>
                </c:pt>
                <c:pt idx="7050">
                  <c:v>22145.454144337604</c:v>
                </c:pt>
                <c:pt idx="7051">
                  <c:v>22313.012798727119</c:v>
                </c:pt>
                <c:pt idx="7052">
                  <c:v>21547.177038381058</c:v>
                </c:pt>
                <c:pt idx="7053">
                  <c:v>20189.629096270528</c:v>
                </c:pt>
                <c:pt idx="7054">
                  <c:v>18530.806032253218</c:v>
                </c:pt>
                <c:pt idx="7055">
                  <c:v>16984.335343902094</c:v>
                </c:pt>
                <c:pt idx="7056">
                  <c:v>16270.861178682284</c:v>
                </c:pt>
                <c:pt idx="7057">
                  <c:v>15855.501042243857</c:v>
                </c:pt>
                <c:pt idx="7058">
                  <c:v>15727.130492136474</c:v>
                </c:pt>
                <c:pt idx="7059">
                  <c:v>15860.352913592338</c:v>
                </c:pt>
                <c:pt idx="7060">
                  <c:v>16544.849081432942</c:v>
                </c:pt>
                <c:pt idx="7061">
                  <c:v>18345.634341373407</c:v>
                </c:pt>
                <c:pt idx="7062">
                  <c:v>21105.96038757735</c:v>
                </c:pt>
                <c:pt idx="7063">
                  <c:v>22596.171649362954</c:v>
                </c:pt>
                <c:pt idx="7064">
                  <c:v>22634.641361930808</c:v>
                </c:pt>
                <c:pt idx="7065">
                  <c:v>22297.071714825448</c:v>
                </c:pt>
                <c:pt idx="7066">
                  <c:v>21847.824725708429</c:v>
                </c:pt>
                <c:pt idx="7067">
                  <c:v>21282.954356228707</c:v>
                </c:pt>
                <c:pt idx="7068">
                  <c:v>20819.942678973257</c:v>
                </c:pt>
                <c:pt idx="7069">
                  <c:v>20464.158110248234</c:v>
                </c:pt>
                <c:pt idx="7070">
                  <c:v>20181.893138347856</c:v>
                </c:pt>
                <c:pt idx="7071">
                  <c:v>20217.856909837381</c:v>
                </c:pt>
                <c:pt idx="7072">
                  <c:v>20825.39539627561</c:v>
                </c:pt>
                <c:pt idx="7073">
                  <c:v>21749.10879610066</c:v>
                </c:pt>
                <c:pt idx="7074">
                  <c:v>22386.0860495323</c:v>
                </c:pt>
                <c:pt idx="7075">
                  <c:v>22521.94918627062</c:v>
                </c:pt>
                <c:pt idx="7076">
                  <c:v>21740.725411044892</c:v>
                </c:pt>
                <c:pt idx="7077">
                  <c:v>20383.309159294884</c:v>
                </c:pt>
                <c:pt idx="7078">
                  <c:v>18720.835523625803</c:v>
                </c:pt>
                <c:pt idx="7079">
                  <c:v>17167.248168960235</c:v>
                </c:pt>
                <c:pt idx="7080">
                  <c:v>16032.414167806877</c:v>
                </c:pt>
                <c:pt idx="7081">
                  <c:v>15625.987952501353</c:v>
                </c:pt>
                <c:pt idx="7082">
                  <c:v>15502.985381396113</c:v>
                </c:pt>
                <c:pt idx="7083">
                  <c:v>15636.986629989649</c:v>
                </c:pt>
                <c:pt idx="7084">
                  <c:v>16307.057226640924</c:v>
                </c:pt>
                <c:pt idx="7085">
                  <c:v>18058.100908673056</c:v>
                </c:pt>
                <c:pt idx="7086">
                  <c:v>20737.430122278187</c:v>
                </c:pt>
                <c:pt idx="7087">
                  <c:v>22204.659818095661</c:v>
                </c:pt>
                <c:pt idx="7088">
                  <c:v>22265.451366918121</c:v>
                </c:pt>
                <c:pt idx="7089">
                  <c:v>21944.581263800013</c:v>
                </c:pt>
                <c:pt idx="7090">
                  <c:v>21501.487691137761</c:v>
                </c:pt>
                <c:pt idx="7091">
                  <c:v>20941.398066988411</c:v>
                </c:pt>
                <c:pt idx="7092">
                  <c:v>20481.591526241136</c:v>
                </c:pt>
                <c:pt idx="7093">
                  <c:v>20124.782528363317</c:v>
                </c:pt>
                <c:pt idx="7094">
                  <c:v>19847.906607709301</c:v>
                </c:pt>
                <c:pt idx="7095">
                  <c:v>19895.703987367317</c:v>
                </c:pt>
                <c:pt idx="7096">
                  <c:v>20530.166424992669</c:v>
                </c:pt>
                <c:pt idx="7097">
                  <c:v>21476.75372214691</c:v>
                </c:pt>
                <c:pt idx="7098">
                  <c:v>22101.606888859355</c:v>
                </c:pt>
                <c:pt idx="7099">
                  <c:v>22211.346798793023</c:v>
                </c:pt>
                <c:pt idx="7100">
                  <c:v>21438.109862725523</c:v>
                </c:pt>
                <c:pt idx="7101">
                  <c:v>20102.578925106118</c:v>
                </c:pt>
                <c:pt idx="7102">
                  <c:v>18451.851030806894</c:v>
                </c:pt>
                <c:pt idx="7103">
                  <c:v>16915.634186333096</c:v>
                </c:pt>
                <c:pt idx="7104">
                  <c:v>15098.465274596891</c:v>
                </c:pt>
                <c:pt idx="7105">
                  <c:v>14722.429507594916</c:v>
                </c:pt>
                <c:pt idx="7106">
                  <c:v>14613.570978125408</c:v>
                </c:pt>
                <c:pt idx="7107">
                  <c:v>14749.105055004342</c:v>
                </c:pt>
                <c:pt idx="7108">
                  <c:v>15400.045438963531</c:v>
                </c:pt>
                <c:pt idx="7109">
                  <c:v>17091.941550754829</c:v>
                </c:pt>
                <c:pt idx="7110">
                  <c:v>19661.273428271899</c:v>
                </c:pt>
                <c:pt idx="7111">
                  <c:v>21041.031428971895</c:v>
                </c:pt>
                <c:pt idx="7112">
                  <c:v>21051.102763654599</c:v>
                </c:pt>
                <c:pt idx="7113">
                  <c:v>20715.494408278533</c:v>
                </c:pt>
                <c:pt idx="7114">
                  <c:v>20287.229278794432</c:v>
                </c:pt>
                <c:pt idx="7115">
                  <c:v>19757.10481379896</c:v>
                </c:pt>
                <c:pt idx="7116">
                  <c:v>19330.583171203674</c:v>
                </c:pt>
                <c:pt idx="7117">
                  <c:v>19000.748816699503</c:v>
                </c:pt>
                <c:pt idx="7118">
                  <c:v>18745.861627147657</c:v>
                </c:pt>
                <c:pt idx="7119">
                  <c:v>18802.786325558311</c:v>
                </c:pt>
                <c:pt idx="7120">
                  <c:v>19430.449030933891</c:v>
                </c:pt>
                <c:pt idx="7121">
                  <c:v>20353.221891125799</c:v>
                </c:pt>
                <c:pt idx="7122">
                  <c:v>20936.339546050607</c:v>
                </c:pt>
                <c:pt idx="7123">
                  <c:v>21011.710454551234</c:v>
                </c:pt>
                <c:pt idx="7124">
                  <c:v>20276.1070007089</c:v>
                </c:pt>
                <c:pt idx="7125">
                  <c:v>19009.999890798761</c:v>
                </c:pt>
                <c:pt idx="7126">
                  <c:v>17426.7964742613</c:v>
                </c:pt>
                <c:pt idx="7127">
                  <c:v>15960.597759891156</c:v>
                </c:pt>
                <c:pt idx="7128">
                  <c:v>15100.083585692108</c:v>
                </c:pt>
                <c:pt idx="7129">
                  <c:v>14729.283199080843</c:v>
                </c:pt>
                <c:pt idx="7130">
                  <c:v>14625.399965763883</c:v>
                </c:pt>
                <c:pt idx="7131">
                  <c:v>14769.857282776233</c:v>
                </c:pt>
                <c:pt idx="7132">
                  <c:v>15449.913789591266</c:v>
                </c:pt>
                <c:pt idx="7133">
                  <c:v>17210.825277383199</c:v>
                </c:pt>
                <c:pt idx="7134">
                  <c:v>19861.613349242882</c:v>
                </c:pt>
                <c:pt idx="7135">
                  <c:v>21241.05828855354</c:v>
                </c:pt>
                <c:pt idx="7136">
                  <c:v>21175.394975895404</c:v>
                </c:pt>
                <c:pt idx="7137">
                  <c:v>20786.164320856969</c:v>
                </c:pt>
                <c:pt idx="7138">
                  <c:v>20338.386054829301</c:v>
                </c:pt>
                <c:pt idx="7139">
                  <c:v>19801.994589144921</c:v>
                </c:pt>
                <c:pt idx="7140">
                  <c:v>19379.455828288861</c:v>
                </c:pt>
                <c:pt idx="7141">
                  <c:v>19057.243435333101</c:v>
                </c:pt>
                <c:pt idx="7142">
                  <c:v>18808.938852752195</c:v>
                </c:pt>
                <c:pt idx="7143">
                  <c:v>18875.69203745648</c:v>
                </c:pt>
                <c:pt idx="7144">
                  <c:v>19526.37521158281</c:v>
                </c:pt>
                <c:pt idx="7145">
                  <c:v>20467.284118067892</c:v>
                </c:pt>
                <c:pt idx="7146">
                  <c:v>21032.726684832385</c:v>
                </c:pt>
                <c:pt idx="7147">
                  <c:v>21067.246854498902</c:v>
                </c:pt>
                <c:pt idx="7148">
                  <c:v>20320.94613125431</c:v>
                </c:pt>
                <c:pt idx="7149">
                  <c:v>19055.94465472109</c:v>
                </c:pt>
                <c:pt idx="7150">
                  <c:v>17462.771471308457</c:v>
                </c:pt>
                <c:pt idx="7151">
                  <c:v>15985.026183018885</c:v>
                </c:pt>
                <c:pt idx="7152">
                  <c:v>16190.234191192951</c:v>
                </c:pt>
                <c:pt idx="7153">
                  <c:v>15791.650001630882</c:v>
                </c:pt>
                <c:pt idx="7154">
                  <c:v>15679.685837054913</c:v>
                </c:pt>
                <c:pt idx="7155">
                  <c:v>15835.103987634882</c:v>
                </c:pt>
                <c:pt idx="7156">
                  <c:v>16571.440148120069</c:v>
                </c:pt>
                <c:pt idx="7157">
                  <c:v>18473.288210170558</c:v>
                </c:pt>
                <c:pt idx="7158">
                  <c:v>21324.916777298848</c:v>
                </c:pt>
                <c:pt idx="7159">
                  <c:v>22799.948638258185</c:v>
                </c:pt>
                <c:pt idx="7160">
                  <c:v>22704.78175101267</c:v>
                </c:pt>
                <c:pt idx="7161">
                  <c:v>22266.931076068213</c:v>
                </c:pt>
                <c:pt idx="7162">
                  <c:v>21773.375401948932</c:v>
                </c:pt>
                <c:pt idx="7163">
                  <c:v>21190.042698070116</c:v>
                </c:pt>
                <c:pt idx="7164">
                  <c:v>20732.285636891684</c:v>
                </c:pt>
                <c:pt idx="7165">
                  <c:v>20385.100758773006</c:v>
                </c:pt>
                <c:pt idx="7166">
                  <c:v>20122.307780412269</c:v>
                </c:pt>
                <c:pt idx="7167">
                  <c:v>20202.917167378338</c:v>
                </c:pt>
                <c:pt idx="7168">
                  <c:v>20925.138635289106</c:v>
                </c:pt>
                <c:pt idx="7169">
                  <c:v>21947.861598196898</c:v>
                </c:pt>
                <c:pt idx="7170">
                  <c:v>22531.406513597434</c:v>
                </c:pt>
                <c:pt idx="7171">
                  <c:v>22526.90804955786</c:v>
                </c:pt>
                <c:pt idx="7172">
                  <c:v>21723.125919765556</c:v>
                </c:pt>
                <c:pt idx="7173">
                  <c:v>20386.998581119482</c:v>
                </c:pt>
                <c:pt idx="7174">
                  <c:v>18694.773480442505</c:v>
                </c:pt>
                <c:pt idx="7175">
                  <c:v>17117.887442923322</c:v>
                </c:pt>
                <c:pt idx="7176">
                  <c:v>16665.258638317915</c:v>
                </c:pt>
                <c:pt idx="7177">
                  <c:v>16252.967343395849</c:v>
                </c:pt>
                <c:pt idx="7178">
                  <c:v>16137.090086248007</c:v>
                </c:pt>
                <c:pt idx="7179">
                  <c:v>16294.516307957207</c:v>
                </c:pt>
                <c:pt idx="7180">
                  <c:v>17042.096883043607</c:v>
                </c:pt>
                <c:pt idx="7181">
                  <c:v>18967.041788204519</c:v>
                </c:pt>
                <c:pt idx="7182">
                  <c:v>21850.676708835032</c:v>
                </c:pt>
                <c:pt idx="7183">
                  <c:v>23365.040339009614</c:v>
                </c:pt>
                <c:pt idx="7184">
                  <c:v>23293.277614407249</c:v>
                </c:pt>
                <c:pt idx="7185">
                  <c:v>22856.540244683601</c:v>
                </c:pt>
                <c:pt idx="7186">
                  <c:v>22345.164109905614</c:v>
                </c:pt>
                <c:pt idx="7187">
                  <c:v>21737.844449426757</c:v>
                </c:pt>
                <c:pt idx="7188">
                  <c:v>21258.132201727756</c:v>
                </c:pt>
                <c:pt idx="7189">
                  <c:v>20892.628085361459</c:v>
                </c:pt>
                <c:pt idx="7190">
                  <c:v>20621.332184975156</c:v>
                </c:pt>
                <c:pt idx="7191">
                  <c:v>20712.742382180666</c:v>
                </c:pt>
                <c:pt idx="7192">
                  <c:v>21483.403383674366</c:v>
                </c:pt>
                <c:pt idx="7193">
                  <c:v>22553.986169940679</c:v>
                </c:pt>
                <c:pt idx="7194">
                  <c:v>23135.559753048819</c:v>
                </c:pt>
                <c:pt idx="7195">
                  <c:v>23096.570437585688</c:v>
                </c:pt>
                <c:pt idx="7196">
                  <c:v>22271.555769073057</c:v>
                </c:pt>
                <c:pt idx="7197">
                  <c:v>20922.056785903929</c:v>
                </c:pt>
                <c:pt idx="7198">
                  <c:v>19201.606697127037</c:v>
                </c:pt>
                <c:pt idx="7199">
                  <c:v>17592.588244129565</c:v>
                </c:pt>
                <c:pt idx="7200">
                  <c:v>16481.288538491477</c:v>
                </c:pt>
                <c:pt idx="7201">
                  <c:v>16074.64750974406</c:v>
                </c:pt>
                <c:pt idx="7202">
                  <c:v>15962.101615662647</c:v>
                </c:pt>
                <c:pt idx="7203">
                  <c:v>16118.029919841571</c:v>
                </c:pt>
                <c:pt idx="7204">
                  <c:v>16849.567095983082</c:v>
                </c:pt>
                <c:pt idx="7205">
                  <c:v>18722.996924207469</c:v>
                </c:pt>
                <c:pt idx="7206">
                  <c:v>21526.245945125829</c:v>
                </c:pt>
                <c:pt idx="7207">
                  <c:v>23027.39696037941</c:v>
                </c:pt>
                <c:pt idx="7208">
                  <c:v>22991.582902144961</c:v>
                </c:pt>
                <c:pt idx="7209">
                  <c:v>22579.253281035257</c:v>
                </c:pt>
                <c:pt idx="7210">
                  <c:v>22072.861979225618</c:v>
                </c:pt>
                <c:pt idx="7211">
                  <c:v>21466.045387754482</c:v>
                </c:pt>
                <c:pt idx="7212">
                  <c:v>20981.30499149509</c:v>
                </c:pt>
                <c:pt idx="7213">
                  <c:v>20609.932917239756</c:v>
                </c:pt>
                <c:pt idx="7214">
                  <c:v>20338.724185905961</c:v>
                </c:pt>
                <c:pt idx="7215">
                  <c:v>20437.013602148836</c:v>
                </c:pt>
                <c:pt idx="7216">
                  <c:v>21225.219296723855</c:v>
                </c:pt>
                <c:pt idx="7217">
                  <c:v>22302.704866154865</c:v>
                </c:pt>
                <c:pt idx="7218">
                  <c:v>22858.072784756863</c:v>
                </c:pt>
                <c:pt idx="7219">
                  <c:v>22783.47098950639</c:v>
                </c:pt>
                <c:pt idx="7220">
                  <c:v>21966.565688945637</c:v>
                </c:pt>
                <c:pt idx="7221">
                  <c:v>20653.524248421436</c:v>
                </c:pt>
                <c:pt idx="7222">
                  <c:v>18972.625274113299</c:v>
                </c:pt>
                <c:pt idx="7223">
                  <c:v>17393.756145813491</c:v>
                </c:pt>
                <c:pt idx="7224">
                  <c:v>16669.291652379256</c:v>
                </c:pt>
                <c:pt idx="7225">
                  <c:v>16258.863760294073</c:v>
                </c:pt>
                <c:pt idx="7226">
                  <c:v>16146.417989444784</c:v>
                </c:pt>
                <c:pt idx="7227">
                  <c:v>16303.871894105749</c:v>
                </c:pt>
                <c:pt idx="7228">
                  <c:v>17033.416835507705</c:v>
                </c:pt>
                <c:pt idx="7229">
                  <c:v>18888.580433880958</c:v>
                </c:pt>
                <c:pt idx="7230">
                  <c:v>21661.947911985644</c:v>
                </c:pt>
                <c:pt idx="7231">
                  <c:v>23184.790008364955</c:v>
                </c:pt>
                <c:pt idx="7232">
                  <c:v>23195.768240778205</c:v>
                </c:pt>
                <c:pt idx="7233">
                  <c:v>22806.25399101416</c:v>
                </c:pt>
                <c:pt idx="7234">
                  <c:v>22296.868069289863</c:v>
                </c:pt>
                <c:pt idx="7235">
                  <c:v>21678.488220765459</c:v>
                </c:pt>
                <c:pt idx="7236">
                  <c:v>21177.417619244334</c:v>
                </c:pt>
                <c:pt idx="7237">
                  <c:v>20790.219386864097</c:v>
                </c:pt>
                <c:pt idx="7238">
                  <c:v>20514.015205228261</c:v>
                </c:pt>
                <c:pt idx="7239">
                  <c:v>20623.422840187901</c:v>
                </c:pt>
                <c:pt idx="7240">
                  <c:v>21450.908110536831</c:v>
                </c:pt>
                <c:pt idx="7241">
                  <c:v>22563.768093390445</c:v>
                </c:pt>
                <c:pt idx="7242">
                  <c:v>23107.174829899792</c:v>
                </c:pt>
                <c:pt idx="7243">
                  <c:v>22997.773609020122</c:v>
                </c:pt>
                <c:pt idx="7244">
                  <c:v>22170.490382190961</c:v>
                </c:pt>
                <c:pt idx="7245">
                  <c:v>20858.953737073447</c:v>
                </c:pt>
                <c:pt idx="7246">
                  <c:v>19172.960963986818</c:v>
                </c:pt>
                <c:pt idx="7247">
                  <c:v>17585.305658299996</c:v>
                </c:pt>
                <c:pt idx="7248">
                  <c:v>16437.985591623812</c:v>
                </c:pt>
                <c:pt idx="7249">
                  <c:v>16035.044843588079</c:v>
                </c:pt>
                <c:pt idx="7250">
                  <c:v>15926.798329361645</c:v>
                </c:pt>
                <c:pt idx="7251">
                  <c:v>16083.740649133078</c:v>
                </c:pt>
                <c:pt idx="7252">
                  <c:v>16797.024065221813</c:v>
                </c:pt>
                <c:pt idx="7253">
                  <c:v>18599.402265644265</c:v>
                </c:pt>
                <c:pt idx="7254">
                  <c:v>21287.349493015899</c:v>
                </c:pt>
                <c:pt idx="7255">
                  <c:v>22787.274630326116</c:v>
                </c:pt>
                <c:pt idx="7256">
                  <c:v>22826.192199631805</c:v>
                </c:pt>
                <c:pt idx="7257">
                  <c:v>22459.094480406307</c:v>
                </c:pt>
                <c:pt idx="7258">
                  <c:v>21960.369243575802</c:v>
                </c:pt>
                <c:pt idx="7259">
                  <c:v>21350.015182851901</c:v>
                </c:pt>
                <c:pt idx="7260">
                  <c:v>20854.340327162132</c:v>
                </c:pt>
                <c:pt idx="7261">
                  <c:v>20467.785398893913</c:v>
                </c:pt>
                <c:pt idx="7262">
                  <c:v>20197.952716747557</c:v>
                </c:pt>
                <c:pt idx="7263">
                  <c:v>20318.809888957792</c:v>
                </c:pt>
                <c:pt idx="7264">
                  <c:v>21170.316851705596</c:v>
                </c:pt>
                <c:pt idx="7265">
                  <c:v>22298.896950182017</c:v>
                </c:pt>
                <c:pt idx="7266">
                  <c:v>22824.719004194518</c:v>
                </c:pt>
                <c:pt idx="7267">
                  <c:v>22693.07888170884</c:v>
                </c:pt>
                <c:pt idx="7268">
                  <c:v>21879.352948185962</c:v>
                </c:pt>
                <c:pt idx="7269">
                  <c:v>20588.958743529525</c:v>
                </c:pt>
                <c:pt idx="7270">
                  <c:v>18913.175562073844</c:v>
                </c:pt>
                <c:pt idx="7271">
                  <c:v>17341.352710187355</c:v>
                </c:pt>
                <c:pt idx="7272">
                  <c:v>15520.508834021481</c:v>
                </c:pt>
                <c:pt idx="7273">
                  <c:v>15145.712851366441</c:v>
                </c:pt>
                <c:pt idx="7274">
                  <c:v>15049.661486138857</c:v>
                </c:pt>
                <c:pt idx="7275">
                  <c:v>15206.184148415714</c:v>
                </c:pt>
                <c:pt idx="7276">
                  <c:v>15897.902067800836</c:v>
                </c:pt>
                <c:pt idx="7277">
                  <c:v>17639.09862876156</c:v>
                </c:pt>
                <c:pt idx="7278">
                  <c:v>20217.368283096384</c:v>
                </c:pt>
                <c:pt idx="7279">
                  <c:v>21631.150170852696</c:v>
                </c:pt>
                <c:pt idx="7280">
                  <c:v>21625.809949874259</c:v>
                </c:pt>
                <c:pt idx="7281">
                  <c:v>21250.821816080512</c:v>
                </c:pt>
                <c:pt idx="7282">
                  <c:v>20772.731506380551</c:v>
                </c:pt>
                <c:pt idx="7283">
                  <c:v>20196.483084392443</c:v>
                </c:pt>
                <c:pt idx="7284">
                  <c:v>19736.764695777529</c:v>
                </c:pt>
                <c:pt idx="7285">
                  <c:v>19379.286519734505</c:v>
                </c:pt>
                <c:pt idx="7286">
                  <c:v>19131.45748924412</c:v>
                </c:pt>
                <c:pt idx="7287">
                  <c:v>19257.910227178887</c:v>
                </c:pt>
                <c:pt idx="7288">
                  <c:v>20091.500889890009</c:v>
                </c:pt>
                <c:pt idx="7289">
                  <c:v>21183.298720429109</c:v>
                </c:pt>
                <c:pt idx="7290">
                  <c:v>21668.019973280832</c:v>
                </c:pt>
                <c:pt idx="7291">
                  <c:v>21516.838519905989</c:v>
                </c:pt>
                <c:pt idx="7292">
                  <c:v>20746.105977643296</c:v>
                </c:pt>
                <c:pt idx="7293">
                  <c:v>19519.861625421901</c:v>
                </c:pt>
                <c:pt idx="7294">
                  <c:v>17908.33991519245</c:v>
                </c:pt>
                <c:pt idx="7295">
                  <c:v>16403.908628411464</c:v>
                </c:pt>
                <c:pt idx="7296">
                  <c:v>15547.869370202989</c:v>
                </c:pt>
                <c:pt idx="7297">
                  <c:v>15176.993197652995</c:v>
                </c:pt>
                <c:pt idx="7298">
                  <c:v>15085.010028719595</c:v>
                </c:pt>
                <c:pt idx="7299">
                  <c:v>15249.542402225796</c:v>
                </c:pt>
                <c:pt idx="7300">
                  <c:v>15969.117453768551</c:v>
                </c:pt>
                <c:pt idx="7301">
                  <c:v>17777.007296627118</c:v>
                </c:pt>
                <c:pt idx="7302">
                  <c:v>20432.928654431009</c:v>
                </c:pt>
                <c:pt idx="7303">
                  <c:v>21846.913704032966</c:v>
                </c:pt>
                <c:pt idx="7304">
                  <c:v>21770.967551672278</c:v>
                </c:pt>
                <c:pt idx="7305">
                  <c:v>21347.203356208222</c:v>
                </c:pt>
                <c:pt idx="7306">
                  <c:v>20853.122292353422</c:v>
                </c:pt>
                <c:pt idx="7307">
                  <c:v>20272.948987696589</c:v>
                </c:pt>
                <c:pt idx="7308">
                  <c:v>19818.684558554472</c:v>
                </c:pt>
                <c:pt idx="7309">
                  <c:v>19469.878956285283</c:v>
                </c:pt>
                <c:pt idx="7310">
                  <c:v>19229.441250842116</c:v>
                </c:pt>
                <c:pt idx="7311">
                  <c:v>19366.017535871728</c:v>
                </c:pt>
                <c:pt idx="7312">
                  <c:v>20222.107395902505</c:v>
                </c:pt>
                <c:pt idx="7313">
                  <c:v>21327.233316404017</c:v>
                </c:pt>
                <c:pt idx="7314">
                  <c:v>21788.676238366726</c:v>
                </c:pt>
                <c:pt idx="7315">
                  <c:v>21598.565689016799</c:v>
                </c:pt>
                <c:pt idx="7316">
                  <c:v>20821.465807879154</c:v>
                </c:pt>
                <c:pt idx="7317">
                  <c:v>19595.682583960661</c:v>
                </c:pt>
                <c:pt idx="7318">
                  <c:v>17972.536142455916</c:v>
                </c:pt>
                <c:pt idx="7319">
                  <c:v>16454.734919175091</c:v>
                </c:pt>
                <c:pt idx="7320">
                  <c:v>16653.716489752565</c:v>
                </c:pt>
                <c:pt idx="7321">
                  <c:v>16254.274937297483</c:v>
                </c:pt>
                <c:pt idx="7322">
                  <c:v>16154.25809366176</c:v>
                </c:pt>
                <c:pt idx="7323">
                  <c:v>16329.954371675525</c:v>
                </c:pt>
                <c:pt idx="7324">
                  <c:v>17106.098401229185</c:v>
                </c:pt>
                <c:pt idx="7325">
                  <c:v>19052.919891781821</c:v>
                </c:pt>
                <c:pt idx="7326">
                  <c:v>21901.963163100168</c:v>
                </c:pt>
                <c:pt idx="7327">
                  <c:v>23412.206451919061</c:v>
                </c:pt>
                <c:pt idx="7328">
                  <c:v>23311.485754822308</c:v>
                </c:pt>
                <c:pt idx="7329">
                  <c:v>22842.428695984418</c:v>
                </c:pt>
                <c:pt idx="7330">
                  <c:v>22303.846207248294</c:v>
                </c:pt>
                <c:pt idx="7331">
                  <c:v>21677.069937180673</c:v>
                </c:pt>
                <c:pt idx="7332">
                  <c:v>21187.630455199662</c:v>
                </c:pt>
                <c:pt idx="7333">
                  <c:v>20813.643888851901</c:v>
                </c:pt>
                <c:pt idx="7334">
                  <c:v>20560.446222448907</c:v>
                </c:pt>
                <c:pt idx="7335">
                  <c:v>20715.774217232796</c:v>
                </c:pt>
                <c:pt idx="7336">
                  <c:v>21655.677819489243</c:v>
                </c:pt>
                <c:pt idx="7337">
                  <c:v>22847.052447627007</c:v>
                </c:pt>
                <c:pt idx="7338">
                  <c:v>23312.843186497157</c:v>
                </c:pt>
                <c:pt idx="7339">
                  <c:v>23070.811338281092</c:v>
                </c:pt>
                <c:pt idx="7340">
                  <c:v>22239.749980349159</c:v>
                </c:pt>
                <c:pt idx="7341">
                  <c:v>20946.689475108142</c:v>
                </c:pt>
                <c:pt idx="7342">
                  <c:v>19223.323128924345</c:v>
                </c:pt>
                <c:pt idx="7343">
                  <c:v>17604.117668368282</c:v>
                </c:pt>
                <c:pt idx="7344">
                  <c:v>17133.312189221189</c:v>
                </c:pt>
                <c:pt idx="7345">
                  <c:v>16719.210412603061</c:v>
                </c:pt>
                <c:pt idx="7346">
                  <c:v>16614.775709079393</c:v>
                </c:pt>
                <c:pt idx="7347">
                  <c:v>16791.892197635716</c:v>
                </c:pt>
                <c:pt idx="7348">
                  <c:v>17578.183249286896</c:v>
                </c:pt>
                <c:pt idx="7349">
                  <c:v>19544.820271794226</c:v>
                </c:pt>
                <c:pt idx="7350">
                  <c:v>22419.002940698112</c:v>
                </c:pt>
                <c:pt idx="7351">
                  <c:v>23968.331053909002</c:v>
                </c:pt>
                <c:pt idx="7352">
                  <c:v>23896.208895571359</c:v>
                </c:pt>
                <c:pt idx="7353">
                  <c:v>23432.9795069135</c:v>
                </c:pt>
                <c:pt idx="7354">
                  <c:v>22879.716689432913</c:v>
                </c:pt>
                <c:pt idx="7355">
                  <c:v>22230.974267630296</c:v>
                </c:pt>
                <c:pt idx="7356">
                  <c:v>21720.808602114033</c:v>
                </c:pt>
                <c:pt idx="7357">
                  <c:v>21329.280579690851</c:v>
                </c:pt>
                <c:pt idx="7358">
                  <c:v>21068.886385718823</c:v>
                </c:pt>
                <c:pt idx="7359">
                  <c:v>21237.008108047157</c:v>
                </c:pt>
                <c:pt idx="7360">
                  <c:v>22229.261616968903</c:v>
                </c:pt>
                <c:pt idx="7361">
                  <c:v>23466.128811937517</c:v>
                </c:pt>
                <c:pt idx="7362">
                  <c:v>23920.570346153083</c:v>
                </c:pt>
                <c:pt idx="7363">
                  <c:v>23640.893153044039</c:v>
                </c:pt>
                <c:pt idx="7364">
                  <c:v>22793.141260427496</c:v>
                </c:pt>
                <c:pt idx="7365">
                  <c:v>21488.282638262641</c:v>
                </c:pt>
                <c:pt idx="7366">
                  <c:v>19736.2050969093</c:v>
                </c:pt>
                <c:pt idx="7367">
                  <c:v>18083.666597580257</c:v>
                </c:pt>
                <c:pt idx="7368">
                  <c:v>16954.958162758121</c:v>
                </c:pt>
                <c:pt idx="7369">
                  <c:v>16545.142812930295</c:v>
                </c:pt>
                <c:pt idx="7370">
                  <c:v>16442.956498971667</c:v>
                </c:pt>
                <c:pt idx="7371">
                  <c:v>16617.417225458459</c:v>
                </c:pt>
                <c:pt idx="7372">
                  <c:v>17385.910114829861</c:v>
                </c:pt>
                <c:pt idx="7373">
                  <c:v>19298.326084857221</c:v>
                </c:pt>
                <c:pt idx="7374">
                  <c:v>22088.996466804208</c:v>
                </c:pt>
                <c:pt idx="7375">
                  <c:v>23625.222346701357</c:v>
                </c:pt>
                <c:pt idx="7376">
                  <c:v>23594.148930901876</c:v>
                </c:pt>
                <c:pt idx="7377">
                  <c:v>23160.542617285257</c:v>
                </c:pt>
                <c:pt idx="7378">
                  <c:v>22616.424394221511</c:v>
                </c:pt>
                <c:pt idx="7379">
                  <c:v>21971.086376662559</c:v>
                </c:pt>
                <c:pt idx="7380">
                  <c:v>21457.701781527761</c:v>
                </c:pt>
                <c:pt idx="7381">
                  <c:v>21061.629609222786</c:v>
                </c:pt>
                <c:pt idx="7382">
                  <c:v>20801.841965696993</c:v>
                </c:pt>
                <c:pt idx="7383">
                  <c:v>20975.935425356445</c:v>
                </c:pt>
                <c:pt idx="7384">
                  <c:v>21981.89881774746</c:v>
                </c:pt>
                <c:pt idx="7385">
                  <c:v>23217.962011420535</c:v>
                </c:pt>
                <c:pt idx="7386">
                  <c:v>23642.501326154645</c:v>
                </c:pt>
                <c:pt idx="7387">
                  <c:v>23333.671142805553</c:v>
                </c:pt>
                <c:pt idx="7388">
                  <c:v>22498.376380853999</c:v>
                </c:pt>
                <c:pt idx="7389">
                  <c:v>21228.168469510285</c:v>
                </c:pt>
                <c:pt idx="7390">
                  <c:v>19514.5035669553</c:v>
                </c:pt>
                <c:pt idx="7391">
                  <c:v>17890.800541644498</c:v>
                </c:pt>
                <c:pt idx="7392">
                  <c:v>17148.92682905907</c:v>
                </c:pt>
                <c:pt idx="7393">
                  <c:v>16734.149278902052</c:v>
                </c:pt>
                <c:pt idx="7394">
                  <c:v>16631.294475674571</c:v>
                </c:pt>
                <c:pt idx="7395">
                  <c:v>16806.440869909879</c:v>
                </c:pt>
                <c:pt idx="7396">
                  <c:v>17571.544759956156</c:v>
                </c:pt>
                <c:pt idx="7397">
                  <c:v>19462.751426469407</c:v>
                </c:pt>
                <c:pt idx="7398">
                  <c:v>22218.675612694118</c:v>
                </c:pt>
                <c:pt idx="7399">
                  <c:v>23776.544141004713</c:v>
                </c:pt>
                <c:pt idx="7400">
                  <c:v>23797.38436509962</c:v>
                </c:pt>
                <c:pt idx="7401">
                  <c:v>23391.506994465162</c:v>
                </c:pt>
                <c:pt idx="7402">
                  <c:v>22847.986259871497</c:v>
                </c:pt>
                <c:pt idx="7403">
                  <c:v>22193.470508790298</c:v>
                </c:pt>
                <c:pt idx="7404">
                  <c:v>21665.176792680795</c:v>
                </c:pt>
                <c:pt idx="7405">
                  <c:v>21254.236353190419</c:v>
                </c:pt>
                <c:pt idx="7406">
                  <c:v>20990.294797864619</c:v>
                </c:pt>
                <c:pt idx="7407">
                  <c:v>21176.058884724425</c:v>
                </c:pt>
                <c:pt idx="7408">
                  <c:v>22221.457185075989</c:v>
                </c:pt>
                <c:pt idx="7409">
                  <c:v>23487.795838302263</c:v>
                </c:pt>
                <c:pt idx="7410">
                  <c:v>23893.820728666702</c:v>
                </c:pt>
                <c:pt idx="7411">
                  <c:v>23552.12455926335</c:v>
                </c:pt>
                <c:pt idx="7412">
                  <c:v>22710.687463657101</c:v>
                </c:pt>
                <c:pt idx="7413">
                  <c:v>21441.740853326861</c:v>
                </c:pt>
                <c:pt idx="7414">
                  <c:v>19722.310527433612</c:v>
                </c:pt>
                <c:pt idx="7415">
                  <c:v>18088.5742529278</c:v>
                </c:pt>
                <c:pt idx="7416">
                  <c:v>16920.722304845956</c:v>
                </c:pt>
                <c:pt idx="7417">
                  <c:v>16512.159832319019</c:v>
                </c:pt>
                <c:pt idx="7418">
                  <c:v>16412.437837814508</c:v>
                </c:pt>
                <c:pt idx="7419">
                  <c:v>16585.889311491916</c:v>
                </c:pt>
                <c:pt idx="7420">
                  <c:v>17332.829282665811</c:v>
                </c:pt>
                <c:pt idx="7421">
                  <c:v>19168.412936425466</c:v>
                </c:pt>
                <c:pt idx="7422">
                  <c:v>21836.192618887439</c:v>
                </c:pt>
                <c:pt idx="7423">
                  <c:v>23371.072818738437</c:v>
                </c:pt>
                <c:pt idx="7424">
                  <c:v>23424.698446003116</c:v>
                </c:pt>
                <c:pt idx="7425">
                  <c:v>23046.303791453949</c:v>
                </c:pt>
                <c:pt idx="7426">
                  <c:v>22517.556362983836</c:v>
                </c:pt>
                <c:pt idx="7427">
                  <c:v>21873.950420950627</c:v>
                </c:pt>
                <c:pt idx="7428">
                  <c:v>21352.786171283315</c:v>
                </c:pt>
                <c:pt idx="7429">
                  <c:v>20943.753087287118</c:v>
                </c:pt>
                <c:pt idx="7430">
                  <c:v>20686.458960938897</c:v>
                </c:pt>
                <c:pt idx="7431">
                  <c:v>20882.23071473456</c:v>
                </c:pt>
                <c:pt idx="7432">
                  <c:v>21946.519337690388</c:v>
                </c:pt>
                <c:pt idx="7433">
                  <c:v>23220.065690716765</c:v>
                </c:pt>
                <c:pt idx="7434">
                  <c:v>23606.039859685719</c:v>
                </c:pt>
                <c:pt idx="7435">
                  <c:v>23250.282716122889</c:v>
                </c:pt>
                <c:pt idx="7436">
                  <c:v>22426.306421892543</c:v>
                </c:pt>
                <c:pt idx="7437">
                  <c:v>21176.343514140517</c:v>
                </c:pt>
                <c:pt idx="7438">
                  <c:v>19466.565456307853</c:v>
                </c:pt>
                <c:pt idx="7439">
                  <c:v>17847.825328837804</c:v>
                </c:pt>
                <c:pt idx="7440">
                  <c:v>16012.217067780795</c:v>
                </c:pt>
                <c:pt idx="7441">
                  <c:v>15630.176242302308</c:v>
                </c:pt>
                <c:pt idx="7442">
                  <c:v>15541.130883704767</c:v>
                </c:pt>
                <c:pt idx="7443">
                  <c:v>15712.649186587149</c:v>
                </c:pt>
                <c:pt idx="7444">
                  <c:v>16436.025783586039</c:v>
                </c:pt>
                <c:pt idx="7445">
                  <c:v>18209.377146199462</c:v>
                </c:pt>
                <c:pt idx="7446">
                  <c:v>20770.369699273393</c:v>
                </c:pt>
                <c:pt idx="7447">
                  <c:v>22220.144624896544</c:v>
                </c:pt>
                <c:pt idx="7448">
                  <c:v>22233.548994807821</c:v>
                </c:pt>
                <c:pt idx="7449">
                  <c:v>21851.834816346902</c:v>
                </c:pt>
                <c:pt idx="7450">
                  <c:v>21347.932449185912</c:v>
                </c:pt>
                <c:pt idx="7451">
                  <c:v>20741.409628639882</c:v>
                </c:pt>
                <c:pt idx="7452">
                  <c:v>20257.960693767829</c:v>
                </c:pt>
                <c:pt idx="7453">
                  <c:v>19879.381241142357</c:v>
                </c:pt>
                <c:pt idx="7454">
                  <c:v>19643.282553119665</c:v>
                </c:pt>
                <c:pt idx="7455">
                  <c:v>19840.312876243916</c:v>
                </c:pt>
                <c:pt idx="7456">
                  <c:v>20874.360392489241</c:v>
                </c:pt>
                <c:pt idx="7457">
                  <c:v>22099.037035846919</c:v>
                </c:pt>
                <c:pt idx="7458">
                  <c:v>22448.637174283424</c:v>
                </c:pt>
                <c:pt idx="7459">
                  <c:v>22090.46181149712</c:v>
                </c:pt>
                <c:pt idx="7460">
                  <c:v>21311.964763832577</c:v>
                </c:pt>
                <c:pt idx="7461">
                  <c:v>20120.110718078271</c:v>
                </c:pt>
                <c:pt idx="7462">
                  <c:v>18472.7261889703</c:v>
                </c:pt>
                <c:pt idx="7463">
                  <c:v>16919.930642694235</c:v>
                </c:pt>
                <c:pt idx="7464">
                  <c:v>16055.357341625306</c:v>
                </c:pt>
                <c:pt idx="7465">
                  <c:v>15675.356877860335</c:v>
                </c:pt>
                <c:pt idx="7466">
                  <c:v>15589.371076773703</c:v>
                </c:pt>
                <c:pt idx="7467">
                  <c:v>15768.340847680585</c:v>
                </c:pt>
                <c:pt idx="7468">
                  <c:v>16519.482056175697</c:v>
                </c:pt>
                <c:pt idx="7469">
                  <c:v>18360.467174628109</c:v>
                </c:pt>
                <c:pt idx="7470">
                  <c:v>21001.208963462435</c:v>
                </c:pt>
                <c:pt idx="7471">
                  <c:v>22454.077829954764</c:v>
                </c:pt>
                <c:pt idx="7472">
                  <c:v>22401.421705988465</c:v>
                </c:pt>
                <c:pt idx="7473">
                  <c:v>21974.68111625233</c:v>
                </c:pt>
                <c:pt idx="7474">
                  <c:v>21457.268601185409</c:v>
                </c:pt>
                <c:pt idx="7475">
                  <c:v>20847.944440169234</c:v>
                </c:pt>
                <c:pt idx="7476">
                  <c:v>20370.30194591223</c:v>
                </c:pt>
                <c:pt idx="7477">
                  <c:v>20000.534346855169</c:v>
                </c:pt>
                <c:pt idx="7478">
                  <c:v>19771.668528942813</c:v>
                </c:pt>
                <c:pt idx="7479">
                  <c:v>19978.538906572892</c:v>
                </c:pt>
                <c:pt idx="7480">
                  <c:v>21034.326440588116</c:v>
                </c:pt>
                <c:pt idx="7481">
                  <c:v>22268.154693561428</c:v>
                </c:pt>
                <c:pt idx="7482">
                  <c:v>22591.755746679257</c:v>
                </c:pt>
                <c:pt idx="7483">
                  <c:v>22199.763767670502</c:v>
                </c:pt>
                <c:pt idx="7484">
                  <c:v>21416.633533065378</c:v>
                </c:pt>
                <c:pt idx="7485">
                  <c:v>20221.302593277444</c:v>
                </c:pt>
                <c:pt idx="7486">
                  <c:v>18558.611258277906</c:v>
                </c:pt>
                <c:pt idx="7487">
                  <c:v>16988.467676868397</c:v>
                </c:pt>
                <c:pt idx="7488">
                  <c:v>17177.146078856302</c:v>
                </c:pt>
                <c:pt idx="7489">
                  <c:v>16767.287003794485</c:v>
                </c:pt>
                <c:pt idx="7490">
                  <c:v>16672.920472261681</c:v>
                </c:pt>
                <c:pt idx="7491">
                  <c:v>16862.859636266287</c:v>
                </c:pt>
                <c:pt idx="7492">
                  <c:v>17670.092573021186</c:v>
                </c:pt>
                <c:pt idx="7493">
                  <c:v>19647.043364036472</c:v>
                </c:pt>
                <c:pt idx="7494">
                  <c:v>22473.256802952321</c:v>
                </c:pt>
                <c:pt idx="7495">
                  <c:v>24023.122171449893</c:v>
                </c:pt>
                <c:pt idx="7496">
                  <c:v>23952.146561473812</c:v>
                </c:pt>
                <c:pt idx="7497">
                  <c:v>23485.232051408453</c:v>
                </c:pt>
                <c:pt idx="7498">
                  <c:v>22926.066268904146</c:v>
                </c:pt>
                <c:pt idx="7499">
                  <c:v>22271.378129954945</c:v>
                </c:pt>
                <c:pt idx="7500">
                  <c:v>21758.918776523555</c:v>
                </c:pt>
                <c:pt idx="7501">
                  <c:v>21363.905269556017</c:v>
                </c:pt>
                <c:pt idx="7502">
                  <c:v>21123.629852071514</c:v>
                </c:pt>
                <c:pt idx="7503">
                  <c:v>21352.988563487394</c:v>
                </c:pt>
                <c:pt idx="7504">
                  <c:v>22501.714081645383</c:v>
                </c:pt>
                <c:pt idx="7505">
                  <c:v>23821.87090137264</c:v>
                </c:pt>
                <c:pt idx="7506">
                  <c:v>24136.595688073005</c:v>
                </c:pt>
                <c:pt idx="7507">
                  <c:v>23685.927142937115</c:v>
                </c:pt>
                <c:pt idx="7508">
                  <c:v>22852.765392679848</c:v>
                </c:pt>
                <c:pt idx="7509">
                  <c:v>21592.043739900146</c:v>
                </c:pt>
                <c:pt idx="7510">
                  <c:v>19828.329814312863</c:v>
                </c:pt>
                <c:pt idx="7511">
                  <c:v>18154.416204848756</c:v>
                </c:pt>
                <c:pt idx="7512">
                  <c:v>17658.807915608144</c:v>
                </c:pt>
                <c:pt idx="7513">
                  <c:v>17233.213545793758</c:v>
                </c:pt>
                <c:pt idx="7514">
                  <c:v>17133.789611637891</c:v>
                </c:pt>
                <c:pt idx="7515">
                  <c:v>17324.410540978628</c:v>
                </c:pt>
                <c:pt idx="7516">
                  <c:v>18140.210801037276</c:v>
                </c:pt>
                <c:pt idx="7517">
                  <c:v>20133.194534079314</c:v>
                </c:pt>
                <c:pt idx="7518">
                  <c:v>22978.44371903902</c:v>
                </c:pt>
                <c:pt idx="7519">
                  <c:v>24567.046992745145</c:v>
                </c:pt>
                <c:pt idx="7520">
                  <c:v>24530.294141931419</c:v>
                </c:pt>
                <c:pt idx="7521">
                  <c:v>24074.443621123573</c:v>
                </c:pt>
                <c:pt idx="7522">
                  <c:v>23504.236613043904</c:v>
                </c:pt>
                <c:pt idx="7523">
                  <c:v>22829.864386993326</c:v>
                </c:pt>
                <c:pt idx="7524">
                  <c:v>22297.826561713304</c:v>
                </c:pt>
                <c:pt idx="7525">
                  <c:v>21885.927329399343</c:v>
                </c:pt>
                <c:pt idx="7526">
                  <c:v>21639.192012445328</c:v>
                </c:pt>
                <c:pt idx="7527">
                  <c:v>21882.171156976819</c:v>
                </c:pt>
                <c:pt idx="7528">
                  <c:v>23084.299536006678</c:v>
                </c:pt>
                <c:pt idx="7529">
                  <c:v>24444.827827376212</c:v>
                </c:pt>
                <c:pt idx="7530">
                  <c:v>24740.820856671337</c:v>
                </c:pt>
                <c:pt idx="7531">
                  <c:v>24254.48277207962</c:v>
                </c:pt>
                <c:pt idx="7532">
                  <c:v>23408.491713713738</c:v>
                </c:pt>
                <c:pt idx="7533">
                  <c:v>22136.003132837432</c:v>
                </c:pt>
                <c:pt idx="7534">
                  <c:v>20343.894808412137</c:v>
                </c:pt>
                <c:pt idx="7535">
                  <c:v>18635.898069498016</c:v>
                </c:pt>
                <c:pt idx="7536">
                  <c:v>17481.240805697107</c:v>
                </c:pt>
                <c:pt idx="7537">
                  <c:v>17058.849933261838</c:v>
                </c:pt>
                <c:pt idx="7538">
                  <c:v>16960.74953242304</c:v>
                </c:pt>
                <c:pt idx="7539">
                  <c:v>17147.675035555047</c:v>
                </c:pt>
                <c:pt idx="7540">
                  <c:v>17943.846650843298</c:v>
                </c:pt>
                <c:pt idx="7541">
                  <c:v>19879.968676081007</c:v>
                </c:pt>
                <c:pt idx="7542">
                  <c:v>22639.891157715156</c:v>
                </c:pt>
                <c:pt idx="7543">
                  <c:v>24215.245435131761</c:v>
                </c:pt>
                <c:pt idx="7544">
                  <c:v>24223.733043859516</c:v>
                </c:pt>
                <c:pt idx="7545">
                  <c:v>23801.925938861372</c:v>
                </c:pt>
                <c:pt idx="7546">
                  <c:v>23244.514148747516</c:v>
                </c:pt>
                <c:pt idx="7547">
                  <c:v>22576.044433876916</c:v>
                </c:pt>
                <c:pt idx="7548">
                  <c:v>22042.157150736712</c:v>
                </c:pt>
                <c:pt idx="7549">
                  <c:v>21626.652620873774</c:v>
                </c:pt>
                <c:pt idx="7550">
                  <c:v>21380.410006578237</c:v>
                </c:pt>
                <c:pt idx="7551">
                  <c:v>21627.510045806252</c:v>
                </c:pt>
                <c:pt idx="7552">
                  <c:v>22837.52628391012</c:v>
                </c:pt>
                <c:pt idx="7553">
                  <c:v>24188.765110230102</c:v>
                </c:pt>
                <c:pt idx="7554">
                  <c:v>24454.05650504951</c:v>
                </c:pt>
                <c:pt idx="7555">
                  <c:v>23948.26560526355</c:v>
                </c:pt>
                <c:pt idx="7556">
                  <c:v>23117.453071769865</c:v>
                </c:pt>
                <c:pt idx="7557">
                  <c:v>21876.921381448101</c:v>
                </c:pt>
                <c:pt idx="7558">
                  <c:v>20123.255472448502</c:v>
                </c:pt>
                <c:pt idx="7559">
                  <c:v>18443.673085140901</c:v>
                </c:pt>
                <c:pt idx="7560">
                  <c:v>17678.228957010702</c:v>
                </c:pt>
                <c:pt idx="7561">
                  <c:v>17249.772915518861</c:v>
                </c:pt>
                <c:pt idx="7562">
                  <c:v>17150.240490128141</c:v>
                </c:pt>
                <c:pt idx="7563">
                  <c:v>17337.008389640101</c:v>
                </c:pt>
                <c:pt idx="7564">
                  <c:v>18128.153956067603</c:v>
                </c:pt>
                <c:pt idx="7565">
                  <c:v>20039.966543730101</c:v>
                </c:pt>
                <c:pt idx="7566">
                  <c:v>22761.420964970472</c:v>
                </c:pt>
                <c:pt idx="7567">
                  <c:v>24358.289673331503</c:v>
                </c:pt>
                <c:pt idx="7568">
                  <c:v>24423.604217437412</c:v>
                </c:pt>
                <c:pt idx="7569">
                  <c:v>24034.305812667029</c:v>
                </c:pt>
                <c:pt idx="7570">
                  <c:v>23481.061189148761</c:v>
                </c:pt>
                <c:pt idx="7571">
                  <c:v>22805.694035466004</c:v>
                </c:pt>
                <c:pt idx="7572">
                  <c:v>22258.030127137052</c:v>
                </c:pt>
                <c:pt idx="7573">
                  <c:v>21828.342740206623</c:v>
                </c:pt>
                <c:pt idx="7574">
                  <c:v>21578.174658109321</c:v>
                </c:pt>
                <c:pt idx="7575">
                  <c:v>21836.447367511988</c:v>
                </c:pt>
                <c:pt idx="7576">
                  <c:v>23083.686372078657</c:v>
                </c:pt>
                <c:pt idx="7577">
                  <c:v>24458.486482253404</c:v>
                </c:pt>
                <c:pt idx="7578">
                  <c:v>24701.212723500517</c:v>
                </c:pt>
                <c:pt idx="7579">
                  <c:v>24168.547486329102</c:v>
                </c:pt>
                <c:pt idx="7580">
                  <c:v>23334.631697729914</c:v>
                </c:pt>
                <c:pt idx="7581">
                  <c:v>22093.868303156865</c:v>
                </c:pt>
                <c:pt idx="7582">
                  <c:v>20334.625963348277</c:v>
                </c:pt>
                <c:pt idx="7583">
                  <c:v>18644.346953480632</c:v>
                </c:pt>
                <c:pt idx="7584">
                  <c:v>17448.899596598894</c:v>
                </c:pt>
                <c:pt idx="7585">
                  <c:v>17025.713929700982</c:v>
                </c:pt>
                <c:pt idx="7586">
                  <c:v>16928.436012120277</c:v>
                </c:pt>
                <c:pt idx="7587">
                  <c:v>17112.499043598142</c:v>
                </c:pt>
                <c:pt idx="7588">
                  <c:v>17883.62457292129</c:v>
                </c:pt>
                <c:pt idx="7589">
                  <c:v>19737.273649462644</c:v>
                </c:pt>
                <c:pt idx="7590">
                  <c:v>22369.384789320149</c:v>
                </c:pt>
                <c:pt idx="7591">
                  <c:v>23943.004320945296</c:v>
                </c:pt>
                <c:pt idx="7592">
                  <c:v>24044.796505160964</c:v>
                </c:pt>
                <c:pt idx="7593">
                  <c:v>23686.994674178615</c:v>
                </c:pt>
                <c:pt idx="7594">
                  <c:v>23151.94544865677</c:v>
                </c:pt>
                <c:pt idx="7595">
                  <c:v>22489.855975453156</c:v>
                </c:pt>
                <c:pt idx="7596">
                  <c:v>21950.581986885507</c:v>
                </c:pt>
                <c:pt idx="7597">
                  <c:v>21523.669419352758</c:v>
                </c:pt>
                <c:pt idx="7598">
                  <c:v>21279.821540902842</c:v>
                </c:pt>
                <c:pt idx="7599">
                  <c:v>21545.826652456792</c:v>
                </c:pt>
                <c:pt idx="7600">
                  <c:v>22805.150512722415</c:v>
                </c:pt>
                <c:pt idx="7601">
                  <c:v>24178.473347778454</c:v>
                </c:pt>
                <c:pt idx="7602">
                  <c:v>24401.696320439718</c:v>
                </c:pt>
                <c:pt idx="7603">
                  <c:v>23865.748743816715</c:v>
                </c:pt>
                <c:pt idx="7604">
                  <c:v>23051.472521303</c:v>
                </c:pt>
                <c:pt idx="7605">
                  <c:v>21826.730990315897</c:v>
                </c:pt>
                <c:pt idx="7606">
                  <c:v>20077.50371196527</c:v>
                </c:pt>
                <c:pt idx="7607">
                  <c:v>18402.160576540631</c:v>
                </c:pt>
                <c:pt idx="7608">
                  <c:v>16542.535941042257</c:v>
                </c:pt>
                <c:pt idx="7609">
                  <c:v>16144.985414587794</c:v>
                </c:pt>
                <c:pt idx="7610">
                  <c:v>16057.346482220808</c:v>
                </c:pt>
                <c:pt idx="7611">
                  <c:v>16238.413768903058</c:v>
                </c:pt>
                <c:pt idx="7612">
                  <c:v>16984.480277171217</c:v>
                </c:pt>
                <c:pt idx="7613">
                  <c:v>18775.7688657402</c:v>
                </c:pt>
                <c:pt idx="7614">
                  <c:v>21305.799661424444</c:v>
                </c:pt>
                <c:pt idx="7615">
                  <c:v>22794.884182375648</c:v>
                </c:pt>
                <c:pt idx="7616">
                  <c:v>22857.84538227351</c:v>
                </c:pt>
                <c:pt idx="7617">
                  <c:v>22498.893309733954</c:v>
                </c:pt>
                <c:pt idx="7618">
                  <c:v>21991.222123130065</c:v>
                </c:pt>
                <c:pt idx="7619">
                  <c:v>21368.112592431404</c:v>
                </c:pt>
                <c:pt idx="7620">
                  <c:v>20867.608460979362</c:v>
                </c:pt>
                <c:pt idx="7621">
                  <c:v>20472.013125367372</c:v>
                </c:pt>
                <c:pt idx="7622">
                  <c:v>20248.062678485443</c:v>
                </c:pt>
                <c:pt idx="7623">
                  <c:v>20510.628391747821</c:v>
                </c:pt>
                <c:pt idx="7624">
                  <c:v>21727.087905732125</c:v>
                </c:pt>
                <c:pt idx="7625">
                  <c:v>23041.471130619575</c:v>
                </c:pt>
                <c:pt idx="7626">
                  <c:v>23236.245027054421</c:v>
                </c:pt>
                <c:pt idx="7627">
                  <c:v>22714.809376037116</c:v>
                </c:pt>
                <c:pt idx="7628">
                  <c:v>21946.185483891761</c:v>
                </c:pt>
                <c:pt idx="7629">
                  <c:v>20773.738037717962</c:v>
                </c:pt>
                <c:pt idx="7630">
                  <c:v>19086.19126208864</c:v>
                </c:pt>
                <c:pt idx="7631">
                  <c:v>17476.526255016801</c:v>
                </c:pt>
                <c:pt idx="7632">
                  <c:v>16600.248564103022</c:v>
                </c:pt>
                <c:pt idx="7633">
                  <c:v>16203.462109467775</c:v>
                </c:pt>
                <c:pt idx="7634">
                  <c:v>16118.08684915177</c:v>
                </c:pt>
                <c:pt idx="7635">
                  <c:v>16306.004399545131</c:v>
                </c:pt>
                <c:pt idx="7636">
                  <c:v>17079.076951950687</c:v>
                </c:pt>
                <c:pt idx="7637">
                  <c:v>18937.469546692417</c:v>
                </c:pt>
                <c:pt idx="7638">
                  <c:v>21548.092013963229</c:v>
                </c:pt>
                <c:pt idx="7639">
                  <c:v>23041.591494976688</c:v>
                </c:pt>
                <c:pt idx="7640">
                  <c:v>23042.11806976809</c:v>
                </c:pt>
                <c:pt idx="7641">
                  <c:v>22641.505797347352</c:v>
                </c:pt>
                <c:pt idx="7642">
                  <c:v>22122.862723982158</c:v>
                </c:pt>
                <c:pt idx="7643">
                  <c:v>21498.341563573082</c:v>
                </c:pt>
                <c:pt idx="7644">
                  <c:v>21004.129881022058</c:v>
                </c:pt>
                <c:pt idx="7645">
                  <c:v>20617.580514545352</c:v>
                </c:pt>
                <c:pt idx="7646">
                  <c:v>20400.468195557918</c:v>
                </c:pt>
                <c:pt idx="7647">
                  <c:v>20671.737694498428</c:v>
                </c:pt>
                <c:pt idx="7648">
                  <c:v>21906.786265536459</c:v>
                </c:pt>
                <c:pt idx="7649">
                  <c:v>23224.553512248716</c:v>
                </c:pt>
                <c:pt idx="7650">
                  <c:v>23392.362426048916</c:v>
                </c:pt>
                <c:pt idx="7651">
                  <c:v>22844.750329567716</c:v>
                </c:pt>
                <c:pt idx="7652">
                  <c:v>22072.71511962176</c:v>
                </c:pt>
                <c:pt idx="7653">
                  <c:v>20893.356031541418</c:v>
                </c:pt>
                <c:pt idx="7654">
                  <c:v>19189.242935063623</c:v>
                </c:pt>
                <c:pt idx="7655">
                  <c:v>17560.364335400245</c:v>
                </c:pt>
                <c:pt idx="7656">
                  <c:v>17736.32146228358</c:v>
                </c:pt>
                <c:pt idx="7657">
                  <c:v>17308.142678563876</c:v>
                </c:pt>
                <c:pt idx="7658">
                  <c:v>17213.792755815957</c:v>
                </c:pt>
                <c:pt idx="7659">
                  <c:v>17412.200029382206</c:v>
                </c:pt>
                <c:pt idx="7660">
                  <c:v>18240.199602626613</c:v>
                </c:pt>
                <c:pt idx="7661">
                  <c:v>20230.827594966875</c:v>
                </c:pt>
                <c:pt idx="7662">
                  <c:v>23019.927109731409</c:v>
                </c:pt>
                <c:pt idx="7663">
                  <c:v>24611.067639580117</c:v>
                </c:pt>
                <c:pt idx="7664">
                  <c:v>24600.582798381911</c:v>
                </c:pt>
                <c:pt idx="7665">
                  <c:v>24165.941144689652</c:v>
                </c:pt>
                <c:pt idx="7666">
                  <c:v>23609.271351232332</c:v>
                </c:pt>
                <c:pt idx="7667">
                  <c:v>22941.217836244621</c:v>
                </c:pt>
                <c:pt idx="7668">
                  <c:v>22412.673495445786</c:v>
                </c:pt>
                <c:pt idx="7669">
                  <c:v>22000.838759765902</c:v>
                </c:pt>
                <c:pt idx="7670">
                  <c:v>21773.087158941104</c:v>
                </c:pt>
                <c:pt idx="7671">
                  <c:v>22069.145080270489</c:v>
                </c:pt>
                <c:pt idx="7672">
                  <c:v>23402.545599721361</c:v>
                </c:pt>
                <c:pt idx="7673">
                  <c:v>24803.026741058711</c:v>
                </c:pt>
                <c:pt idx="7674">
                  <c:v>24950.663320688276</c:v>
                </c:pt>
                <c:pt idx="7675">
                  <c:v>24343.766655036641</c:v>
                </c:pt>
                <c:pt idx="7676">
                  <c:v>23525.300759865797</c:v>
                </c:pt>
                <c:pt idx="7677">
                  <c:v>22280.610374746218</c:v>
                </c:pt>
                <c:pt idx="7678">
                  <c:v>20475.450792915526</c:v>
                </c:pt>
                <c:pt idx="7679">
                  <c:v>18740.80903834651</c:v>
                </c:pt>
                <c:pt idx="7680">
                  <c:v>18216.357456932528</c:v>
                </c:pt>
                <c:pt idx="7681">
                  <c:v>17771.466360157279</c:v>
                </c:pt>
                <c:pt idx="7682">
                  <c:v>17671.401652902659</c:v>
                </c:pt>
                <c:pt idx="7683">
                  <c:v>17869.698665459611</c:v>
                </c:pt>
                <c:pt idx="7684">
                  <c:v>18704.371437367514</c:v>
                </c:pt>
                <c:pt idx="7685">
                  <c:v>20707.027408566621</c:v>
                </c:pt>
                <c:pt idx="7686">
                  <c:v>23510.17313592802</c:v>
                </c:pt>
                <c:pt idx="7687">
                  <c:v>25139.516513435352</c:v>
                </c:pt>
                <c:pt idx="7688">
                  <c:v>25168.56719399113</c:v>
                </c:pt>
                <c:pt idx="7689">
                  <c:v>24750.076636265716</c:v>
                </c:pt>
                <c:pt idx="7690">
                  <c:v>24186.050974144004</c:v>
                </c:pt>
                <c:pt idx="7691">
                  <c:v>23500.588842027169</c:v>
                </c:pt>
                <c:pt idx="7692">
                  <c:v>22953.441131123222</c:v>
                </c:pt>
                <c:pt idx="7693">
                  <c:v>22525.200477973296</c:v>
                </c:pt>
                <c:pt idx="7694">
                  <c:v>22291.134871993159</c:v>
                </c:pt>
                <c:pt idx="7695">
                  <c:v>22600.460418771279</c:v>
                </c:pt>
                <c:pt idx="7696">
                  <c:v>23985.506787538419</c:v>
                </c:pt>
                <c:pt idx="7697">
                  <c:v>25419.52416555172</c:v>
                </c:pt>
                <c:pt idx="7698">
                  <c:v>25543.735798913505</c:v>
                </c:pt>
                <c:pt idx="7699">
                  <c:v>24907.238237148686</c:v>
                </c:pt>
                <c:pt idx="7700">
                  <c:v>24078.761291109829</c:v>
                </c:pt>
                <c:pt idx="7701">
                  <c:v>22821.179270385073</c:v>
                </c:pt>
                <c:pt idx="7702">
                  <c:v>20988.844389931255</c:v>
                </c:pt>
                <c:pt idx="7703">
                  <c:v>19220.048516674917</c:v>
                </c:pt>
                <c:pt idx="7704">
                  <c:v>18034.508999837217</c:v>
                </c:pt>
                <c:pt idx="7705">
                  <c:v>17592.148306343319</c:v>
                </c:pt>
                <c:pt idx="7706">
                  <c:v>17492.700527690733</c:v>
                </c:pt>
                <c:pt idx="7707">
                  <c:v>17686.44945056623</c:v>
                </c:pt>
                <c:pt idx="7708">
                  <c:v>18499.754799934261</c:v>
                </c:pt>
                <c:pt idx="7709">
                  <c:v>20443.244024021929</c:v>
                </c:pt>
                <c:pt idx="7710">
                  <c:v>23160.606653560157</c:v>
                </c:pt>
                <c:pt idx="7711">
                  <c:v>24776.311590530458</c:v>
                </c:pt>
                <c:pt idx="7712">
                  <c:v>24853.413701016834</c:v>
                </c:pt>
                <c:pt idx="7713">
                  <c:v>24472.163071158157</c:v>
                </c:pt>
                <c:pt idx="7714">
                  <c:v>23923.762227220621</c:v>
                </c:pt>
                <c:pt idx="7715">
                  <c:v>23246.149731541016</c:v>
                </c:pt>
                <c:pt idx="7716">
                  <c:v>22698.077632715675</c:v>
                </c:pt>
                <c:pt idx="7717">
                  <c:v>22266.846628817551</c:v>
                </c:pt>
                <c:pt idx="7718">
                  <c:v>22032.65146953673</c:v>
                </c:pt>
                <c:pt idx="7719">
                  <c:v>22343.524176373154</c:v>
                </c:pt>
                <c:pt idx="7720">
                  <c:v>23729.180589270258</c:v>
                </c:pt>
                <c:pt idx="7721">
                  <c:v>25145.824272928756</c:v>
                </c:pt>
                <c:pt idx="7722">
                  <c:v>25241.38216577706</c:v>
                </c:pt>
                <c:pt idx="7723">
                  <c:v>24596.593890197633</c:v>
                </c:pt>
                <c:pt idx="7724">
                  <c:v>23784.462176761568</c:v>
                </c:pt>
                <c:pt idx="7725">
                  <c:v>22555.823640668707</c:v>
                </c:pt>
                <c:pt idx="7726">
                  <c:v>20762.87744400142</c:v>
                </c:pt>
                <c:pt idx="7727">
                  <c:v>19022.959792639376</c:v>
                </c:pt>
                <c:pt idx="7728">
                  <c:v>18230.854255001956</c:v>
                </c:pt>
                <c:pt idx="7729">
                  <c:v>17781.57842658383</c:v>
                </c:pt>
                <c:pt idx="7730">
                  <c:v>17680.036919471149</c:v>
                </c:pt>
                <c:pt idx="7731">
                  <c:v>17872.867100600171</c:v>
                </c:pt>
                <c:pt idx="7732">
                  <c:v>18679.432905705304</c:v>
                </c:pt>
                <c:pt idx="7733">
                  <c:v>20595.657593321372</c:v>
                </c:pt>
                <c:pt idx="7734">
                  <c:v>23272.160713276753</c:v>
                </c:pt>
                <c:pt idx="7735">
                  <c:v>24909.125986437728</c:v>
                </c:pt>
                <c:pt idx="7736">
                  <c:v>25047.130901531062</c:v>
                </c:pt>
                <c:pt idx="7737">
                  <c:v>24702.458401253287</c:v>
                </c:pt>
                <c:pt idx="7738">
                  <c:v>24161.373282560387</c:v>
                </c:pt>
                <c:pt idx="7739">
                  <c:v>23478.833632644237</c:v>
                </c:pt>
                <c:pt idx="7740">
                  <c:v>22917.78693442226</c:v>
                </c:pt>
                <c:pt idx="7741">
                  <c:v>22472.78965416834</c:v>
                </c:pt>
                <c:pt idx="7742">
                  <c:v>22234.346874419905</c:v>
                </c:pt>
                <c:pt idx="7743">
                  <c:v>22554.975544937792</c:v>
                </c:pt>
                <c:pt idx="7744">
                  <c:v>23973.572169140258</c:v>
                </c:pt>
                <c:pt idx="7745">
                  <c:v>25406.607359819518</c:v>
                </c:pt>
                <c:pt idx="7746">
                  <c:v>25478.331850938328</c:v>
                </c:pt>
                <c:pt idx="7747">
                  <c:v>24815.240098730879</c:v>
                </c:pt>
                <c:pt idx="7748">
                  <c:v>24001.733454738627</c:v>
                </c:pt>
                <c:pt idx="7749">
                  <c:v>22770.606157775223</c:v>
                </c:pt>
                <c:pt idx="7750">
                  <c:v>20973.062240588883</c:v>
                </c:pt>
                <c:pt idx="7751">
                  <c:v>19222.477269804884</c:v>
                </c:pt>
                <c:pt idx="7752">
                  <c:v>17996.089769460956</c:v>
                </c:pt>
                <c:pt idx="7753">
                  <c:v>17551.575941367817</c:v>
                </c:pt>
                <c:pt idx="7754">
                  <c:v>17451.660657819652</c:v>
                </c:pt>
                <c:pt idx="7755">
                  <c:v>17641.005811550265</c:v>
                </c:pt>
                <c:pt idx="7756">
                  <c:v>18425.919295682863</c:v>
                </c:pt>
                <c:pt idx="7757">
                  <c:v>20282.003821583301</c:v>
                </c:pt>
                <c:pt idx="7758">
                  <c:v>22869.462198404468</c:v>
                </c:pt>
                <c:pt idx="7759">
                  <c:v>24482.754301363966</c:v>
                </c:pt>
                <c:pt idx="7760">
                  <c:v>24659.357946030093</c:v>
                </c:pt>
                <c:pt idx="7761">
                  <c:v>24348.772969877256</c:v>
                </c:pt>
                <c:pt idx="7762">
                  <c:v>23828.323862156645</c:v>
                </c:pt>
                <c:pt idx="7763">
                  <c:v>23160.776160332854</c:v>
                </c:pt>
                <c:pt idx="7764">
                  <c:v>22608.92276726586</c:v>
                </c:pt>
                <c:pt idx="7765">
                  <c:v>22167.236537131383</c:v>
                </c:pt>
                <c:pt idx="7766">
                  <c:v>21934.335983886744</c:v>
                </c:pt>
                <c:pt idx="7767">
                  <c:v>22259.848242210555</c:v>
                </c:pt>
                <c:pt idx="7768">
                  <c:v>23682.672129147057</c:v>
                </c:pt>
                <c:pt idx="7769">
                  <c:v>25106.555578124895</c:v>
                </c:pt>
                <c:pt idx="7770">
                  <c:v>25162.107277144842</c:v>
                </c:pt>
                <c:pt idx="7771">
                  <c:v>24507.212393952101</c:v>
                </c:pt>
                <c:pt idx="7772">
                  <c:v>23713.966207446036</c:v>
                </c:pt>
                <c:pt idx="7773">
                  <c:v>22495.703918711581</c:v>
                </c:pt>
                <c:pt idx="7774">
                  <c:v>20709.179457144983</c:v>
                </c:pt>
                <c:pt idx="7775">
                  <c:v>18974.197257255299</c:v>
                </c:pt>
                <c:pt idx="7776">
                  <c:v>17085.507130247031</c:v>
                </c:pt>
                <c:pt idx="7777">
                  <c:v>16666.467156481958</c:v>
                </c:pt>
                <c:pt idx="7778">
                  <c:v>16575.619307651086</c:v>
                </c:pt>
                <c:pt idx="7779">
                  <c:v>16761.348151579932</c:v>
                </c:pt>
                <c:pt idx="7780">
                  <c:v>17520.308705179479</c:v>
                </c:pt>
                <c:pt idx="7781">
                  <c:v>19314.915764118461</c:v>
                </c:pt>
                <c:pt idx="7782">
                  <c:v>21806.337365311258</c:v>
                </c:pt>
                <c:pt idx="7783">
                  <c:v>23335.291642990662</c:v>
                </c:pt>
                <c:pt idx="7784">
                  <c:v>23471.881757174888</c:v>
                </c:pt>
                <c:pt idx="7785">
                  <c:v>23159.942402187509</c:v>
                </c:pt>
                <c:pt idx="7786">
                  <c:v>22667.716790383922</c:v>
                </c:pt>
                <c:pt idx="7787">
                  <c:v>22039.990674408473</c:v>
                </c:pt>
                <c:pt idx="7788">
                  <c:v>21527.396208892242</c:v>
                </c:pt>
                <c:pt idx="7789">
                  <c:v>21117.526043362188</c:v>
                </c:pt>
                <c:pt idx="7790">
                  <c:v>20903.014907608216</c:v>
                </c:pt>
                <c:pt idx="7791">
                  <c:v>21220.452472461831</c:v>
                </c:pt>
                <c:pt idx="7792">
                  <c:v>22588.391294285997</c:v>
                </c:pt>
                <c:pt idx="7793">
                  <c:v>23946.255444865841</c:v>
                </c:pt>
                <c:pt idx="7794">
                  <c:v>23983.534112302132</c:v>
                </c:pt>
                <c:pt idx="7795">
                  <c:v>23357.729464484248</c:v>
                </c:pt>
                <c:pt idx="7796">
                  <c:v>22608.62009785121</c:v>
                </c:pt>
                <c:pt idx="7797">
                  <c:v>21437.714451359916</c:v>
                </c:pt>
                <c:pt idx="7798">
                  <c:v>19712.829024153176</c:v>
                </c:pt>
                <c:pt idx="7799">
                  <c:v>18044.16280524425</c:v>
                </c:pt>
                <c:pt idx="7800">
                  <c:v>17152.598168707122</c:v>
                </c:pt>
                <c:pt idx="7801">
                  <c:v>16733.428123730278</c:v>
                </c:pt>
                <c:pt idx="7802">
                  <c:v>16644.24344099062</c:v>
                </c:pt>
                <c:pt idx="7803">
                  <c:v>16836.362444868049</c:v>
                </c:pt>
                <c:pt idx="7804">
                  <c:v>17621.640263242862</c:v>
                </c:pt>
                <c:pt idx="7805">
                  <c:v>19483.10104248381</c:v>
                </c:pt>
                <c:pt idx="7806">
                  <c:v>22057.027192658519</c:v>
                </c:pt>
                <c:pt idx="7807">
                  <c:v>23591.385430152011</c:v>
                </c:pt>
                <c:pt idx="7808">
                  <c:v>23667.849946823357</c:v>
                </c:pt>
                <c:pt idx="7809">
                  <c:v>23316.533202791266</c:v>
                </c:pt>
                <c:pt idx="7810">
                  <c:v>22815.245234001544</c:v>
                </c:pt>
                <c:pt idx="7811">
                  <c:v>22187.123592468146</c:v>
                </c:pt>
                <c:pt idx="7812">
                  <c:v>21681.052773697826</c:v>
                </c:pt>
                <c:pt idx="7813">
                  <c:v>21280.284112085195</c:v>
                </c:pt>
                <c:pt idx="7814">
                  <c:v>21071.858425416467</c:v>
                </c:pt>
                <c:pt idx="7815">
                  <c:v>21396.250966920496</c:v>
                </c:pt>
                <c:pt idx="7816">
                  <c:v>22778.2959673515</c:v>
                </c:pt>
                <c:pt idx="7817">
                  <c:v>24134.111025899514</c:v>
                </c:pt>
                <c:pt idx="7818">
                  <c:v>24145.704384096724</c:v>
                </c:pt>
                <c:pt idx="7819">
                  <c:v>23502.349730383368</c:v>
                </c:pt>
                <c:pt idx="7820">
                  <c:v>22749.933085933029</c:v>
                </c:pt>
                <c:pt idx="7821">
                  <c:v>21568.564671236516</c:v>
                </c:pt>
                <c:pt idx="7822">
                  <c:v>19826.644351696472</c:v>
                </c:pt>
                <c:pt idx="7823">
                  <c:v>18137.705852930994</c:v>
                </c:pt>
                <c:pt idx="7824">
                  <c:v>18299.232525007817</c:v>
                </c:pt>
                <c:pt idx="7825">
                  <c:v>17847.204596161144</c:v>
                </c:pt>
                <c:pt idx="7826">
                  <c:v>17748.348150882855</c:v>
                </c:pt>
                <c:pt idx="7827">
                  <c:v>17950.333130440657</c:v>
                </c:pt>
                <c:pt idx="7828">
                  <c:v>18788.89205901829</c:v>
                </c:pt>
                <c:pt idx="7829">
                  <c:v>20778.515625480013</c:v>
                </c:pt>
                <c:pt idx="7830">
                  <c:v>23525.189952247856</c:v>
                </c:pt>
                <c:pt idx="7831">
                  <c:v>25157.644629389291</c:v>
                </c:pt>
                <c:pt idx="7832">
                  <c:v>25230.23007345284</c:v>
                </c:pt>
                <c:pt idx="7833">
                  <c:v>24851.129229256203</c:v>
                </c:pt>
                <c:pt idx="7834">
                  <c:v>24315.871748627116</c:v>
                </c:pt>
                <c:pt idx="7835">
                  <c:v>23646.274651800057</c:v>
                </c:pt>
                <c:pt idx="7836">
                  <c:v>23106.30643252773</c:v>
                </c:pt>
                <c:pt idx="7837">
                  <c:v>22680.164104789706</c:v>
                </c:pt>
                <c:pt idx="7838">
                  <c:v>22461.210976099886</c:v>
                </c:pt>
                <c:pt idx="7839">
                  <c:v>22811.163235252479</c:v>
                </c:pt>
                <c:pt idx="7840">
                  <c:v>24293.139469043381</c:v>
                </c:pt>
                <c:pt idx="7841">
                  <c:v>25725.677990178916</c:v>
                </c:pt>
                <c:pt idx="7842">
                  <c:v>25708.847973506356</c:v>
                </c:pt>
                <c:pt idx="7843">
                  <c:v>25010.630041985725</c:v>
                </c:pt>
                <c:pt idx="7844">
                  <c:v>24214.551589674546</c:v>
                </c:pt>
                <c:pt idx="7845">
                  <c:v>22966.46577021863</c:v>
                </c:pt>
                <c:pt idx="7846">
                  <c:v>21124.363979808932</c:v>
                </c:pt>
                <c:pt idx="7847">
                  <c:v>19328.379450798453</c:v>
                </c:pt>
                <c:pt idx="7848">
                  <c:v>18773.528099151852</c:v>
                </c:pt>
                <c:pt idx="7849">
                  <c:v>18304.109889519248</c:v>
                </c:pt>
                <c:pt idx="7850">
                  <c:v>18198.985175163361</c:v>
                </c:pt>
                <c:pt idx="7851">
                  <c:v>18400.119012641801</c:v>
                </c:pt>
                <c:pt idx="7852">
                  <c:v>19243.366945520218</c:v>
                </c:pt>
                <c:pt idx="7853">
                  <c:v>21241.213706692532</c:v>
                </c:pt>
                <c:pt idx="7854">
                  <c:v>23998.383023848844</c:v>
                </c:pt>
                <c:pt idx="7855">
                  <c:v>25668.327022557798</c:v>
                </c:pt>
                <c:pt idx="7856">
                  <c:v>25784.699595544007</c:v>
                </c:pt>
                <c:pt idx="7857">
                  <c:v>25425.996637165583</c:v>
                </c:pt>
                <c:pt idx="7858">
                  <c:v>24886.617005374617</c:v>
                </c:pt>
                <c:pt idx="7859">
                  <c:v>24201.603348797842</c:v>
                </c:pt>
                <c:pt idx="7860">
                  <c:v>23643.742091413249</c:v>
                </c:pt>
                <c:pt idx="7861">
                  <c:v>23201.495614585536</c:v>
                </c:pt>
                <c:pt idx="7862">
                  <c:v>22975.838816986656</c:v>
                </c:pt>
                <c:pt idx="7863">
                  <c:v>23337.665043522389</c:v>
                </c:pt>
                <c:pt idx="7864">
                  <c:v>24867.103446380443</c:v>
                </c:pt>
                <c:pt idx="7865">
                  <c:v>26326.032145137757</c:v>
                </c:pt>
                <c:pt idx="7866">
                  <c:v>26284.152668439117</c:v>
                </c:pt>
                <c:pt idx="7867">
                  <c:v>25564.765288748949</c:v>
                </c:pt>
                <c:pt idx="7868">
                  <c:v>24760.316651401416</c:v>
                </c:pt>
                <c:pt idx="7869">
                  <c:v>23497.568940670259</c:v>
                </c:pt>
                <c:pt idx="7870">
                  <c:v>21630.232670940546</c:v>
                </c:pt>
                <c:pt idx="7871">
                  <c:v>19800.787638436319</c:v>
                </c:pt>
                <c:pt idx="7872">
                  <c:v>18582.105911469072</c:v>
                </c:pt>
                <c:pt idx="7873">
                  <c:v>18115.068698911335</c:v>
                </c:pt>
                <c:pt idx="7874">
                  <c:v>18010.133936759652</c:v>
                </c:pt>
                <c:pt idx="7875">
                  <c:v>18206.097520223269</c:v>
                </c:pt>
                <c:pt idx="7876">
                  <c:v>19026.477338712764</c:v>
                </c:pt>
                <c:pt idx="7877">
                  <c:v>20963.382012094469</c:v>
                </c:pt>
                <c:pt idx="7878">
                  <c:v>23635.494410174109</c:v>
                </c:pt>
                <c:pt idx="7879">
                  <c:v>25291.130528373284</c:v>
                </c:pt>
                <c:pt idx="7880">
                  <c:v>25456.632644288533</c:v>
                </c:pt>
                <c:pt idx="7881">
                  <c:v>25136.813544860073</c:v>
                </c:pt>
                <c:pt idx="7882">
                  <c:v>24614.827588813536</c:v>
                </c:pt>
                <c:pt idx="7883">
                  <c:v>23938.963146413567</c:v>
                </c:pt>
                <c:pt idx="7884">
                  <c:v>23380.7222451917</c:v>
                </c:pt>
                <c:pt idx="7885">
                  <c:v>22935.860232640691</c:v>
                </c:pt>
                <c:pt idx="7886">
                  <c:v>22709.124778790716</c:v>
                </c:pt>
                <c:pt idx="7887">
                  <c:v>23069.484933815023</c:v>
                </c:pt>
                <c:pt idx="7888">
                  <c:v>24591.413435013375</c:v>
                </c:pt>
                <c:pt idx="7889">
                  <c:v>26026.403097499751</c:v>
                </c:pt>
                <c:pt idx="7890">
                  <c:v>25960.441431402665</c:v>
                </c:pt>
                <c:pt idx="7891">
                  <c:v>25243.496980534066</c:v>
                </c:pt>
                <c:pt idx="7892">
                  <c:v>24455.301259041389</c:v>
                </c:pt>
                <c:pt idx="7893">
                  <c:v>23218.778600167519</c:v>
                </c:pt>
                <c:pt idx="7894">
                  <c:v>21392.411885372661</c:v>
                </c:pt>
                <c:pt idx="7895">
                  <c:v>19593.158645871856</c:v>
                </c:pt>
                <c:pt idx="7896">
                  <c:v>17396.680274542156</c:v>
                </c:pt>
                <c:pt idx="7897">
                  <c:v>16957.091664502899</c:v>
                </c:pt>
                <c:pt idx="7898">
                  <c:v>16857.473639374832</c:v>
                </c:pt>
                <c:pt idx="7899">
                  <c:v>17037.645385165328</c:v>
                </c:pt>
                <c:pt idx="7900">
                  <c:v>17790.12936727651</c:v>
                </c:pt>
                <c:pt idx="7901">
                  <c:v>19557.378034701225</c:v>
                </c:pt>
                <c:pt idx="7902">
                  <c:v>21994.695542691916</c:v>
                </c:pt>
                <c:pt idx="7903">
                  <c:v>23548.21527879429</c:v>
                </c:pt>
                <c:pt idx="7904">
                  <c:v>23760.490207667543</c:v>
                </c:pt>
                <c:pt idx="7905">
                  <c:v>23500.664436245355</c:v>
                </c:pt>
                <c:pt idx="7906">
                  <c:v>23025.930651651484</c:v>
                </c:pt>
                <c:pt idx="7907">
                  <c:v>22396.439396837719</c:v>
                </c:pt>
                <c:pt idx="7908">
                  <c:v>21867.557667798254</c:v>
                </c:pt>
                <c:pt idx="7909">
                  <c:v>21442.757701780665</c:v>
                </c:pt>
                <c:pt idx="7910">
                  <c:v>21228.023374908291</c:v>
                </c:pt>
                <c:pt idx="7911">
                  <c:v>21569.012257780349</c:v>
                </c:pt>
                <c:pt idx="7912">
                  <c:v>23004.42630280296</c:v>
                </c:pt>
                <c:pt idx="7913">
                  <c:v>24343.434526742712</c:v>
                </c:pt>
                <c:pt idx="7914">
                  <c:v>24261.652099573876</c:v>
                </c:pt>
                <c:pt idx="7915">
                  <c:v>23588.963573366655</c:v>
                </c:pt>
                <c:pt idx="7916">
                  <c:v>22857.789907695202</c:v>
                </c:pt>
                <c:pt idx="7917">
                  <c:v>21707.407486106229</c:v>
                </c:pt>
                <c:pt idx="7918">
                  <c:v>20012.15575974383</c:v>
                </c:pt>
                <c:pt idx="7919">
                  <c:v>18335.695898480317</c:v>
                </c:pt>
                <c:pt idx="7920">
                  <c:v>18529.729869423427</c:v>
                </c:pt>
                <c:pt idx="7921">
                  <c:v>18060.114581800062</c:v>
                </c:pt>
                <c:pt idx="7922">
                  <c:v>17953.902084717669</c:v>
                </c:pt>
                <c:pt idx="7923">
                  <c:v>18144.342646377394</c:v>
                </c:pt>
                <c:pt idx="7924">
                  <c:v>18933.48041079512</c:v>
                </c:pt>
                <c:pt idx="7925">
                  <c:v>20779.29197240674</c:v>
                </c:pt>
                <c:pt idx="7926">
                  <c:v>23322.126373383217</c:v>
                </c:pt>
                <c:pt idx="7927">
                  <c:v>24974.372778741803</c:v>
                </c:pt>
                <c:pt idx="7928">
                  <c:v>25242.329957111862</c:v>
                </c:pt>
                <c:pt idx="7929">
                  <c:v>24996.920671371816</c:v>
                </c:pt>
                <c:pt idx="7930">
                  <c:v>24506.506378578037</c:v>
                </c:pt>
                <c:pt idx="7931">
                  <c:v>23843.154103082659</c:v>
                </c:pt>
                <c:pt idx="7932">
                  <c:v>23282.001581984405</c:v>
                </c:pt>
                <c:pt idx="7933">
                  <c:v>22827.183843047187</c:v>
                </c:pt>
                <c:pt idx="7934">
                  <c:v>22599.959191832688</c:v>
                </c:pt>
                <c:pt idx="7935">
                  <c:v>22969.725023184928</c:v>
                </c:pt>
                <c:pt idx="7936">
                  <c:v>24514.780650832618</c:v>
                </c:pt>
                <c:pt idx="7937">
                  <c:v>25945.020077358364</c:v>
                </c:pt>
                <c:pt idx="7938">
                  <c:v>25846.251157341696</c:v>
                </c:pt>
                <c:pt idx="7939">
                  <c:v>25138.790337759245</c:v>
                </c:pt>
                <c:pt idx="7940">
                  <c:v>24369.417426252869</c:v>
                </c:pt>
                <c:pt idx="7941">
                  <c:v>23138.049906716496</c:v>
                </c:pt>
                <c:pt idx="7942">
                  <c:v>21320.926319114271</c:v>
                </c:pt>
                <c:pt idx="7943">
                  <c:v>19528.649267364115</c:v>
                </c:pt>
                <c:pt idx="7944">
                  <c:v>17609.56109757398</c:v>
                </c:pt>
                <c:pt idx="7945">
                  <c:v>17165.943119288735</c:v>
                </c:pt>
                <c:pt idx="7946">
                  <c:v>17068.661170203151</c:v>
                </c:pt>
                <c:pt idx="7947">
                  <c:v>17255.258255544701</c:v>
                </c:pt>
                <c:pt idx="7948">
                  <c:v>18018.19174764866</c:v>
                </c:pt>
                <c:pt idx="7949">
                  <c:v>19804.370069381792</c:v>
                </c:pt>
                <c:pt idx="7950">
                  <c:v>22257.924594730917</c:v>
                </c:pt>
                <c:pt idx="7951">
                  <c:v>23825.681046823382</c:v>
                </c:pt>
                <c:pt idx="7952">
                  <c:v>24050.09676153593</c:v>
                </c:pt>
                <c:pt idx="7953">
                  <c:v>23800.947755143348</c:v>
                </c:pt>
                <c:pt idx="7954">
                  <c:v>23338.020772578697</c:v>
                </c:pt>
                <c:pt idx="7955">
                  <c:v>22714.403584922569</c:v>
                </c:pt>
                <c:pt idx="7956">
                  <c:v>22192.612817034162</c:v>
                </c:pt>
                <c:pt idx="7957">
                  <c:v>21769.910595195648</c:v>
                </c:pt>
                <c:pt idx="7958">
                  <c:v>21559.6299029699</c:v>
                </c:pt>
                <c:pt idx="7959">
                  <c:v>21917.121768346184</c:v>
                </c:pt>
                <c:pt idx="7960">
                  <c:v>23396.645243758117</c:v>
                </c:pt>
                <c:pt idx="7961">
                  <c:v>24757.304531239992</c:v>
                </c:pt>
                <c:pt idx="7962">
                  <c:v>24651.642090595153</c:v>
                </c:pt>
                <c:pt idx="7963">
                  <c:v>23983.887680701075</c:v>
                </c:pt>
                <c:pt idx="7964">
                  <c:v>23256.151853456322</c:v>
                </c:pt>
                <c:pt idx="7965">
                  <c:v>22068.606622479114</c:v>
                </c:pt>
                <c:pt idx="7966">
                  <c:v>20313.319310231436</c:v>
                </c:pt>
                <c:pt idx="7967">
                  <c:v>18588.67669875703</c:v>
                </c:pt>
                <c:pt idx="7968">
                  <c:v>17680.42875070087</c:v>
                </c:pt>
                <c:pt idx="7969">
                  <c:v>17236.295754355662</c:v>
                </c:pt>
                <c:pt idx="7970">
                  <c:v>17140.313725698659</c:v>
                </c:pt>
                <c:pt idx="7971">
                  <c:v>17333.024744324179</c:v>
                </c:pt>
                <c:pt idx="7972">
                  <c:v>18121.757892270321</c:v>
                </c:pt>
                <c:pt idx="7973">
                  <c:v>19974.980905476132</c:v>
                </c:pt>
                <c:pt idx="7974">
                  <c:v>22513.899403414289</c:v>
                </c:pt>
                <c:pt idx="7975">
                  <c:v>24087.681390133621</c:v>
                </c:pt>
                <c:pt idx="7976">
                  <c:v>24252.618847277343</c:v>
                </c:pt>
                <c:pt idx="7977">
                  <c:v>23964.995744577584</c:v>
                </c:pt>
                <c:pt idx="7978">
                  <c:v>23494.060636434886</c:v>
                </c:pt>
                <c:pt idx="7979">
                  <c:v>22870.597928385807</c:v>
                </c:pt>
                <c:pt idx="7980">
                  <c:v>22355.332616304699</c:v>
                </c:pt>
                <c:pt idx="7981">
                  <c:v>21941.693040567498</c:v>
                </c:pt>
                <c:pt idx="7982">
                  <c:v>21736.516167604903</c:v>
                </c:pt>
                <c:pt idx="7983">
                  <c:v>22098.790903759302</c:v>
                </c:pt>
                <c:pt idx="7984">
                  <c:v>23586.987323341869</c:v>
                </c:pt>
                <c:pt idx="7985">
                  <c:v>24941.443669927157</c:v>
                </c:pt>
                <c:pt idx="7986">
                  <c:v>24813.512796045216</c:v>
                </c:pt>
                <c:pt idx="7987">
                  <c:v>24136.304371729679</c:v>
                </c:pt>
                <c:pt idx="7988">
                  <c:v>23404.491775610935</c:v>
                </c:pt>
                <c:pt idx="7989">
                  <c:v>22203.309490269385</c:v>
                </c:pt>
                <c:pt idx="7990">
                  <c:v>20431.083281873038</c:v>
                </c:pt>
                <c:pt idx="7991">
                  <c:v>18685.934671005529</c:v>
                </c:pt>
                <c:pt idx="7992">
                  <c:v>18832.642448527102</c:v>
                </c:pt>
                <c:pt idx="7993">
                  <c:v>18354.541568466939</c:v>
                </c:pt>
                <c:pt idx="7994">
                  <c:v>18248.263932272261</c:v>
                </c:pt>
                <c:pt idx="7995">
                  <c:v>18450.215410411089</c:v>
                </c:pt>
                <c:pt idx="7996">
                  <c:v>19290.388455686927</c:v>
                </c:pt>
                <c:pt idx="7997">
                  <c:v>21267.901160479054</c:v>
                </c:pt>
                <c:pt idx="7998">
                  <c:v>23975.611521936284</c:v>
                </c:pt>
                <c:pt idx="7999">
                  <c:v>25647.700907322898</c:v>
                </c:pt>
                <c:pt idx="8000">
                  <c:v>25814.664000741821</c:v>
                </c:pt>
                <c:pt idx="8001">
                  <c:v>25504.625517235232</c:v>
                </c:pt>
                <c:pt idx="8002">
                  <c:v>25003.427074543702</c:v>
                </c:pt>
                <c:pt idx="8003">
                  <c:v>24340.371756418692</c:v>
                </c:pt>
                <c:pt idx="8004">
                  <c:v>23791.479572613403</c:v>
                </c:pt>
                <c:pt idx="8005">
                  <c:v>23352.294447758301</c:v>
                </c:pt>
                <c:pt idx="8006">
                  <c:v>23136.066877149955</c:v>
                </c:pt>
                <c:pt idx="8007">
                  <c:v>23523.227865619832</c:v>
                </c:pt>
                <c:pt idx="8008">
                  <c:v>25109.372215289517</c:v>
                </c:pt>
                <c:pt idx="8009">
                  <c:v>26533.905746764009</c:v>
                </c:pt>
                <c:pt idx="8010">
                  <c:v>26373.132795887916</c:v>
                </c:pt>
                <c:pt idx="8011">
                  <c:v>25648.572183275777</c:v>
                </c:pt>
                <c:pt idx="8012">
                  <c:v>24874.78103240356</c:v>
                </c:pt>
                <c:pt idx="8013">
                  <c:v>23604.633569530924</c:v>
                </c:pt>
                <c:pt idx="8014">
                  <c:v>21733.831752579012</c:v>
                </c:pt>
                <c:pt idx="8015">
                  <c:v>19881.26468603222</c:v>
                </c:pt>
                <c:pt idx="8016">
                  <c:v>19299.269410461107</c:v>
                </c:pt>
                <c:pt idx="8017">
                  <c:v>18803.984866224782</c:v>
                </c:pt>
                <c:pt idx="8018">
                  <c:v>18691.173918144847</c:v>
                </c:pt>
                <c:pt idx="8019">
                  <c:v>18891.529749502817</c:v>
                </c:pt>
                <c:pt idx="8020">
                  <c:v>19733.880129354315</c:v>
                </c:pt>
                <c:pt idx="8021">
                  <c:v>21714.825187813571</c:v>
                </c:pt>
                <c:pt idx="8022">
                  <c:v>24428.882099564824</c:v>
                </c:pt>
                <c:pt idx="8023">
                  <c:v>26136.182049736552</c:v>
                </c:pt>
                <c:pt idx="8024">
                  <c:v>26349.291815404915</c:v>
                </c:pt>
                <c:pt idx="8025">
                  <c:v>26062.675311654566</c:v>
                </c:pt>
                <c:pt idx="8026">
                  <c:v>25560.089590364871</c:v>
                </c:pt>
                <c:pt idx="8027">
                  <c:v>24883.634481524168</c:v>
                </c:pt>
                <c:pt idx="8028">
                  <c:v>24317.725911846897</c:v>
                </c:pt>
                <c:pt idx="8029">
                  <c:v>23862.964333769174</c:v>
                </c:pt>
                <c:pt idx="8030">
                  <c:v>23639.41372803961</c:v>
                </c:pt>
                <c:pt idx="8031">
                  <c:v>24035.935747406802</c:v>
                </c:pt>
                <c:pt idx="8032">
                  <c:v>25662.210321290717</c:v>
                </c:pt>
                <c:pt idx="8033">
                  <c:v>27105.935453760012</c:v>
                </c:pt>
                <c:pt idx="8034">
                  <c:v>26921.77074119755</c:v>
                </c:pt>
                <c:pt idx="8035">
                  <c:v>26185.425099921275</c:v>
                </c:pt>
                <c:pt idx="8036">
                  <c:v>25404.444204721724</c:v>
                </c:pt>
                <c:pt idx="8037">
                  <c:v>24118.847950808959</c:v>
                </c:pt>
                <c:pt idx="8038">
                  <c:v>22226.687087817849</c:v>
                </c:pt>
                <c:pt idx="8039">
                  <c:v>20343.654183750808</c:v>
                </c:pt>
                <c:pt idx="8040">
                  <c:v>19094.092638579346</c:v>
                </c:pt>
                <c:pt idx="8041">
                  <c:v>18601.614040944882</c:v>
                </c:pt>
                <c:pt idx="8042">
                  <c:v>18488.865708908917</c:v>
                </c:pt>
                <c:pt idx="8043">
                  <c:v>18683.699324490812</c:v>
                </c:pt>
                <c:pt idx="8044">
                  <c:v>19502.109965522417</c:v>
                </c:pt>
                <c:pt idx="8045">
                  <c:v>21421.193181177558</c:v>
                </c:pt>
                <c:pt idx="8046">
                  <c:v>24052.054870491713</c:v>
                </c:pt>
                <c:pt idx="8047">
                  <c:v>25744.18219221682</c:v>
                </c:pt>
                <c:pt idx="8048">
                  <c:v>26005.511946021456</c:v>
                </c:pt>
                <c:pt idx="8049">
                  <c:v>25757.621202655657</c:v>
                </c:pt>
                <c:pt idx="8050">
                  <c:v>25272.948123241531</c:v>
                </c:pt>
                <c:pt idx="8051">
                  <c:v>24606.204483689678</c:v>
                </c:pt>
                <c:pt idx="8052">
                  <c:v>24040.137025755666</c:v>
                </c:pt>
                <c:pt idx="8053">
                  <c:v>23582.980547135216</c:v>
                </c:pt>
                <c:pt idx="8054">
                  <c:v>23357.275650481992</c:v>
                </c:pt>
                <c:pt idx="8055">
                  <c:v>23749.203006047392</c:v>
                </c:pt>
                <c:pt idx="8056">
                  <c:v>25359.766159609469</c:v>
                </c:pt>
                <c:pt idx="8057">
                  <c:v>26775.477010050261</c:v>
                </c:pt>
                <c:pt idx="8058">
                  <c:v>26573.846469443059</c:v>
                </c:pt>
                <c:pt idx="8059">
                  <c:v>25848.500842218225</c:v>
                </c:pt>
                <c:pt idx="8060">
                  <c:v>25082.773578183602</c:v>
                </c:pt>
                <c:pt idx="8061">
                  <c:v>23821.4191330994</c:v>
                </c:pt>
                <c:pt idx="8062">
                  <c:v>21971.973164066399</c:v>
                </c:pt>
                <c:pt idx="8063">
                  <c:v>20121.071702683126</c:v>
                </c:pt>
                <c:pt idx="8064">
                  <c:v>19277.789065766301</c:v>
                </c:pt>
                <c:pt idx="8065">
                  <c:v>18778.045987565773</c:v>
                </c:pt>
                <c:pt idx="8066">
                  <c:v>18662.513479507747</c:v>
                </c:pt>
                <c:pt idx="8067">
                  <c:v>18855.431832081609</c:v>
                </c:pt>
                <c:pt idx="8068">
                  <c:v>19664.258903861661</c:v>
                </c:pt>
                <c:pt idx="8069">
                  <c:v>21551.926767203229</c:v>
                </c:pt>
                <c:pt idx="8070">
                  <c:v>24141.411475737572</c:v>
                </c:pt>
                <c:pt idx="8071">
                  <c:v>25853.870957650983</c:v>
                </c:pt>
                <c:pt idx="8072">
                  <c:v>26179.563260288796</c:v>
                </c:pt>
                <c:pt idx="8073">
                  <c:v>25972.271122246319</c:v>
                </c:pt>
                <c:pt idx="8074">
                  <c:v>25498.512853029351</c:v>
                </c:pt>
                <c:pt idx="8075">
                  <c:v>24829.126723457957</c:v>
                </c:pt>
                <c:pt idx="8076">
                  <c:v>24250.69764582684</c:v>
                </c:pt>
                <c:pt idx="8077">
                  <c:v>23780.030808258711</c:v>
                </c:pt>
                <c:pt idx="8078">
                  <c:v>23548.320287013332</c:v>
                </c:pt>
                <c:pt idx="8079">
                  <c:v>23945.307017429277</c:v>
                </c:pt>
                <c:pt idx="8080">
                  <c:v>25576.266635468935</c:v>
                </c:pt>
                <c:pt idx="8081">
                  <c:v>26997.589856004532</c:v>
                </c:pt>
                <c:pt idx="8082">
                  <c:v>26777.779759740359</c:v>
                </c:pt>
                <c:pt idx="8083">
                  <c:v>26051.636515825568</c:v>
                </c:pt>
                <c:pt idx="8084">
                  <c:v>25284.593528991812</c:v>
                </c:pt>
                <c:pt idx="8085">
                  <c:v>24016.212528366941</c:v>
                </c:pt>
                <c:pt idx="8086">
                  <c:v>22165.359436317263</c:v>
                </c:pt>
                <c:pt idx="8087">
                  <c:v>20305.91090554887</c:v>
                </c:pt>
                <c:pt idx="8088">
                  <c:v>19020.684729312587</c:v>
                </c:pt>
                <c:pt idx="8089">
                  <c:v>18526.272899830648</c:v>
                </c:pt>
                <c:pt idx="8090">
                  <c:v>18412.003743633744</c:v>
                </c:pt>
                <c:pt idx="8091">
                  <c:v>18600.704456272782</c:v>
                </c:pt>
                <c:pt idx="8092">
                  <c:v>19385.853812006357</c:v>
                </c:pt>
                <c:pt idx="8093">
                  <c:v>21211.93278234747</c:v>
                </c:pt>
                <c:pt idx="8094">
                  <c:v>23716.667118761219</c:v>
                </c:pt>
                <c:pt idx="8095">
                  <c:v>25404.145179199222</c:v>
                </c:pt>
                <c:pt idx="8096">
                  <c:v>25767.018943333846</c:v>
                </c:pt>
                <c:pt idx="8097">
                  <c:v>25593.795477942676</c:v>
                </c:pt>
                <c:pt idx="8098">
                  <c:v>25141.912183517539</c:v>
                </c:pt>
                <c:pt idx="8099">
                  <c:v>24488.725638282285</c:v>
                </c:pt>
                <c:pt idx="8100">
                  <c:v>23919.991351486733</c:v>
                </c:pt>
                <c:pt idx="8101">
                  <c:v>23453.100041987989</c:v>
                </c:pt>
                <c:pt idx="8102">
                  <c:v>23224.811704296546</c:v>
                </c:pt>
                <c:pt idx="8103">
                  <c:v>23620.52218769832</c:v>
                </c:pt>
                <c:pt idx="8104">
                  <c:v>25239.592976098924</c:v>
                </c:pt>
                <c:pt idx="8105">
                  <c:v>26643.316384120721</c:v>
                </c:pt>
                <c:pt idx="8106">
                  <c:v>26420.369137261918</c:v>
                </c:pt>
                <c:pt idx="8107">
                  <c:v>25720.242956767055</c:v>
                </c:pt>
                <c:pt idx="8108">
                  <c:v>24971.52529546896</c:v>
                </c:pt>
                <c:pt idx="8109">
                  <c:v>23711.307491668813</c:v>
                </c:pt>
                <c:pt idx="8110">
                  <c:v>21874.069692984078</c:v>
                </c:pt>
                <c:pt idx="8111">
                  <c:v>20033.304179273426</c:v>
                </c:pt>
                <c:pt idx="8112">
                  <c:v>18086.59735765223</c:v>
                </c:pt>
                <c:pt idx="8113">
                  <c:v>17619.258039111221</c:v>
                </c:pt>
                <c:pt idx="8114">
                  <c:v>17514.14483084239</c:v>
                </c:pt>
                <c:pt idx="8115">
                  <c:v>17699.113194713838</c:v>
                </c:pt>
                <c:pt idx="8116">
                  <c:v>18458.431078246056</c:v>
                </c:pt>
                <c:pt idx="8117">
                  <c:v>20227.589029173418</c:v>
                </c:pt>
                <c:pt idx="8118">
                  <c:v>22649.940830609779</c:v>
                </c:pt>
                <c:pt idx="8119">
                  <c:v>24252.511242937293</c:v>
                </c:pt>
                <c:pt idx="8120">
                  <c:v>24566.439935329196</c:v>
                </c:pt>
                <c:pt idx="8121">
                  <c:v>24385.293705437358</c:v>
                </c:pt>
                <c:pt idx="8122">
                  <c:v>23958.800050930342</c:v>
                </c:pt>
                <c:pt idx="8123">
                  <c:v>23344.478971784505</c:v>
                </c:pt>
                <c:pt idx="8124">
                  <c:v>22814.967145098541</c:v>
                </c:pt>
                <c:pt idx="8125">
                  <c:v>22380.409511707458</c:v>
                </c:pt>
                <c:pt idx="8126">
                  <c:v>22167.893534375853</c:v>
                </c:pt>
                <c:pt idx="8127">
                  <c:v>22547.883218403796</c:v>
                </c:pt>
                <c:pt idx="8128">
                  <c:v>24092.821540292516</c:v>
                </c:pt>
                <c:pt idx="8129">
                  <c:v>25426.992596595494</c:v>
                </c:pt>
                <c:pt idx="8130">
                  <c:v>25208.687624387156</c:v>
                </c:pt>
                <c:pt idx="8131">
                  <c:v>24554.001412517689</c:v>
                </c:pt>
                <c:pt idx="8132">
                  <c:v>23844.070184679265</c:v>
                </c:pt>
                <c:pt idx="8133">
                  <c:v>22625.791619021791</c:v>
                </c:pt>
                <c:pt idx="8134">
                  <c:v>20850.460650287572</c:v>
                </c:pt>
                <c:pt idx="8135">
                  <c:v>19079.027715352902</c:v>
                </c:pt>
                <c:pt idx="8136">
                  <c:v>18155.56456241223</c:v>
                </c:pt>
                <c:pt idx="8137">
                  <c:v>17687.902370842887</c:v>
                </c:pt>
                <c:pt idx="8138">
                  <c:v>17584.004895531121</c:v>
                </c:pt>
                <c:pt idx="8139">
                  <c:v>17775.007252201183</c:v>
                </c:pt>
                <c:pt idx="8140">
                  <c:v>18559.863108789621</c:v>
                </c:pt>
                <c:pt idx="8141">
                  <c:v>20396.763124567169</c:v>
                </c:pt>
                <c:pt idx="8142">
                  <c:v>22907.99648170756</c:v>
                </c:pt>
                <c:pt idx="8143">
                  <c:v>24516.805190534906</c:v>
                </c:pt>
                <c:pt idx="8144">
                  <c:v>24770.094195631893</c:v>
                </c:pt>
                <c:pt idx="8145">
                  <c:v>24549.821683888316</c:v>
                </c:pt>
                <c:pt idx="8146">
                  <c:v>24115.353639811703</c:v>
                </c:pt>
                <c:pt idx="8147">
                  <c:v>23501.210326070479</c:v>
                </c:pt>
                <c:pt idx="8148">
                  <c:v>22978.055121276073</c:v>
                </c:pt>
                <c:pt idx="8149">
                  <c:v>22552.48941167496</c:v>
                </c:pt>
                <c:pt idx="8150">
                  <c:v>22344.016557012754</c:v>
                </c:pt>
                <c:pt idx="8151">
                  <c:v>22726.409291150117</c:v>
                </c:pt>
                <c:pt idx="8152">
                  <c:v>24274.105479332291</c:v>
                </c:pt>
                <c:pt idx="8153">
                  <c:v>25599.971536617755</c:v>
                </c:pt>
                <c:pt idx="8154">
                  <c:v>25364.718704449289</c:v>
                </c:pt>
                <c:pt idx="8155">
                  <c:v>24706.773328348751</c:v>
                </c:pt>
                <c:pt idx="8156">
                  <c:v>23991.438116215901</c:v>
                </c:pt>
                <c:pt idx="8157">
                  <c:v>22757.178686112878</c:v>
                </c:pt>
                <c:pt idx="8158">
                  <c:v>20965.323305130587</c:v>
                </c:pt>
                <c:pt idx="8159">
                  <c:v>19173.948546536416</c:v>
                </c:pt>
                <c:pt idx="8160">
                  <c:v>19307.692308500496</c:v>
                </c:pt>
                <c:pt idx="8161">
                  <c:v>18805.610479773153</c:v>
                </c:pt>
                <c:pt idx="8162">
                  <c:v>18691.016693367317</c:v>
                </c:pt>
                <c:pt idx="8163">
                  <c:v>18890.769076883309</c:v>
                </c:pt>
                <c:pt idx="8164">
                  <c:v>19725.292824118165</c:v>
                </c:pt>
                <c:pt idx="8165">
                  <c:v>21683.248341405691</c:v>
                </c:pt>
                <c:pt idx="8166">
                  <c:v>24361.234612180513</c:v>
                </c:pt>
                <c:pt idx="8167">
                  <c:v>26068.193478546884</c:v>
                </c:pt>
                <c:pt idx="8168">
                  <c:v>26327.227943999511</c:v>
                </c:pt>
                <c:pt idx="8169">
                  <c:v>26088.177089622022</c:v>
                </c:pt>
                <c:pt idx="8170">
                  <c:v>25626.186207366121</c:v>
                </c:pt>
                <c:pt idx="8171">
                  <c:v>24973.853989433755</c:v>
                </c:pt>
                <c:pt idx="8172">
                  <c:v>24417.116941752553</c:v>
                </c:pt>
                <c:pt idx="8173">
                  <c:v>23965.788216206354</c:v>
                </c:pt>
                <c:pt idx="8174">
                  <c:v>23745.230414808393</c:v>
                </c:pt>
                <c:pt idx="8175">
                  <c:v>24150.597688153121</c:v>
                </c:pt>
                <c:pt idx="8176">
                  <c:v>25791.205654137157</c:v>
                </c:pt>
                <c:pt idx="8177">
                  <c:v>27181.583313380172</c:v>
                </c:pt>
                <c:pt idx="8178">
                  <c:v>26913.310587502328</c:v>
                </c:pt>
                <c:pt idx="8179">
                  <c:v>26216.330954988276</c:v>
                </c:pt>
                <c:pt idx="8180">
                  <c:v>25459.638871885374</c:v>
                </c:pt>
                <c:pt idx="8181">
                  <c:v>24154.059835972796</c:v>
                </c:pt>
                <c:pt idx="8182">
                  <c:v>22265.733913583255</c:v>
                </c:pt>
                <c:pt idx="8183">
                  <c:v>20367.671633716156</c:v>
                </c:pt>
                <c:pt idx="8184">
                  <c:v>19756.093006358969</c:v>
                </c:pt>
                <c:pt idx="8185">
                  <c:v>19236.902277827456</c:v>
                </c:pt>
                <c:pt idx="8186">
                  <c:v>19115.621745292508</c:v>
                </c:pt>
                <c:pt idx="8187">
                  <c:v>19313.565736950899</c:v>
                </c:pt>
                <c:pt idx="8188">
                  <c:v>20149.415820780079</c:v>
                </c:pt>
                <c:pt idx="8189">
                  <c:v>22109.994809415726</c:v>
                </c:pt>
                <c:pt idx="8190">
                  <c:v>24795.892032669501</c:v>
                </c:pt>
                <c:pt idx="8191">
                  <c:v>26538.166171551078</c:v>
                </c:pt>
                <c:pt idx="8192">
                  <c:v>26843.807541594117</c:v>
                </c:pt>
                <c:pt idx="8193">
                  <c:v>26628.838227470871</c:v>
                </c:pt>
                <c:pt idx="8194">
                  <c:v>26166.187303283921</c:v>
                </c:pt>
                <c:pt idx="8195">
                  <c:v>25500.75311335002</c:v>
                </c:pt>
                <c:pt idx="8196">
                  <c:v>24926.757537761005</c:v>
                </c:pt>
                <c:pt idx="8197">
                  <c:v>24459.615527840338</c:v>
                </c:pt>
                <c:pt idx="8198">
                  <c:v>24230.548393654892</c:v>
                </c:pt>
                <c:pt idx="8199">
                  <c:v>24642.869779233126</c:v>
                </c:pt>
                <c:pt idx="8200">
                  <c:v>26317.617683085256</c:v>
                </c:pt>
                <c:pt idx="8201">
                  <c:v>27724.472730961665</c:v>
                </c:pt>
                <c:pt idx="8202">
                  <c:v>27437.124306612917</c:v>
                </c:pt>
                <c:pt idx="8203">
                  <c:v>26735.078655208141</c:v>
                </c:pt>
                <c:pt idx="8204">
                  <c:v>25970.338426242113</c:v>
                </c:pt>
                <c:pt idx="8205">
                  <c:v>24647.071977441021</c:v>
                </c:pt>
                <c:pt idx="8206">
                  <c:v>22738.449219884518</c:v>
                </c:pt>
                <c:pt idx="8207">
                  <c:v>20810.76042967707</c:v>
                </c:pt>
                <c:pt idx="8208">
                  <c:v>19533.530627770197</c:v>
                </c:pt>
                <c:pt idx="8209">
                  <c:v>19018.126578691212</c:v>
                </c:pt>
                <c:pt idx="8210">
                  <c:v>18897.097219956497</c:v>
                </c:pt>
                <c:pt idx="8211">
                  <c:v>19089.430717829102</c:v>
                </c:pt>
                <c:pt idx="8212">
                  <c:v>19900.734727821156</c:v>
                </c:pt>
                <c:pt idx="8213">
                  <c:v>21799.352620879552</c:v>
                </c:pt>
                <c:pt idx="8214">
                  <c:v>24404.552459673956</c:v>
                </c:pt>
                <c:pt idx="8215">
                  <c:v>26130.533626510016</c:v>
                </c:pt>
                <c:pt idx="8216">
                  <c:v>26481.577030191991</c:v>
                </c:pt>
                <c:pt idx="8217">
                  <c:v>26303.43455152334</c:v>
                </c:pt>
                <c:pt idx="8218">
                  <c:v>25857.973373421555</c:v>
                </c:pt>
                <c:pt idx="8219">
                  <c:v>25202.134242219156</c:v>
                </c:pt>
                <c:pt idx="8220">
                  <c:v>24627.983014424084</c:v>
                </c:pt>
                <c:pt idx="8221">
                  <c:v>24158.624196498073</c:v>
                </c:pt>
                <c:pt idx="8222">
                  <c:v>23926.391848287818</c:v>
                </c:pt>
                <c:pt idx="8223">
                  <c:v>24331.164801615621</c:v>
                </c:pt>
                <c:pt idx="8224">
                  <c:v>25982.536659479872</c:v>
                </c:pt>
                <c:pt idx="8225">
                  <c:v>27360.208235733026</c:v>
                </c:pt>
                <c:pt idx="8226">
                  <c:v>27063.35458162336</c:v>
                </c:pt>
                <c:pt idx="8227">
                  <c:v>26377.517610870837</c:v>
                </c:pt>
                <c:pt idx="8228">
                  <c:v>25626.590005472463</c:v>
                </c:pt>
                <c:pt idx="8229">
                  <c:v>24326.741619824901</c:v>
                </c:pt>
                <c:pt idx="8230">
                  <c:v>22462.513602721327</c:v>
                </c:pt>
                <c:pt idx="8231">
                  <c:v>20569.428311579821</c:v>
                </c:pt>
                <c:pt idx="8232">
                  <c:v>19705.631103073156</c:v>
                </c:pt>
                <c:pt idx="8233">
                  <c:v>19183.629965764059</c:v>
                </c:pt>
                <c:pt idx="8234">
                  <c:v>19059.88520791255</c:v>
                </c:pt>
                <c:pt idx="8235">
                  <c:v>19250.169927199131</c:v>
                </c:pt>
                <c:pt idx="8236">
                  <c:v>20051.081973233209</c:v>
                </c:pt>
                <c:pt idx="8237">
                  <c:v>21917.577304358951</c:v>
                </c:pt>
                <c:pt idx="8238">
                  <c:v>24483.015664666083</c:v>
                </c:pt>
                <c:pt idx="8239">
                  <c:v>26228.628235745044</c:v>
                </c:pt>
                <c:pt idx="8240">
                  <c:v>26642.794099124934</c:v>
                </c:pt>
                <c:pt idx="8241">
                  <c:v>26504.59871353698</c:v>
                </c:pt>
                <c:pt idx="8242">
                  <c:v>26070.042941397096</c:v>
                </c:pt>
                <c:pt idx="8243">
                  <c:v>25411.676344520358</c:v>
                </c:pt>
                <c:pt idx="8244">
                  <c:v>24825.060914304762</c:v>
                </c:pt>
                <c:pt idx="8245">
                  <c:v>24342.173566687528</c:v>
                </c:pt>
                <c:pt idx="8246">
                  <c:v>24102.84921009668</c:v>
                </c:pt>
                <c:pt idx="8247">
                  <c:v>24509.975564984648</c:v>
                </c:pt>
                <c:pt idx="8248">
                  <c:v>26174.789572826812</c:v>
                </c:pt>
                <c:pt idx="8249">
                  <c:v>27556.37019519911</c:v>
                </c:pt>
                <c:pt idx="8250">
                  <c:v>27247.573560011992</c:v>
                </c:pt>
                <c:pt idx="8251">
                  <c:v>26566.566294052929</c:v>
                </c:pt>
                <c:pt idx="8252">
                  <c:v>25813.253961271676</c:v>
                </c:pt>
                <c:pt idx="8253">
                  <c:v>24505.085665125505</c:v>
                </c:pt>
                <c:pt idx="8254">
                  <c:v>22641.023924648685</c:v>
                </c:pt>
                <c:pt idx="8255">
                  <c:v>20741.309729568286</c:v>
                </c:pt>
                <c:pt idx="8256">
                  <c:v>19433.744573902772</c:v>
                </c:pt>
                <c:pt idx="8257">
                  <c:v>18918.120479931891</c:v>
                </c:pt>
                <c:pt idx="8258">
                  <c:v>18795.8991353573</c:v>
                </c:pt>
                <c:pt idx="8259">
                  <c:v>18982.014382081343</c:v>
                </c:pt>
                <c:pt idx="8260">
                  <c:v>19759.036228648496</c:v>
                </c:pt>
                <c:pt idx="8261">
                  <c:v>21564.648212054588</c:v>
                </c:pt>
                <c:pt idx="8262">
                  <c:v>24048.681663004536</c:v>
                </c:pt>
                <c:pt idx="8263">
                  <c:v>25768.472687027901</c:v>
                </c:pt>
                <c:pt idx="8264">
                  <c:v>26216.348971088097</c:v>
                </c:pt>
                <c:pt idx="8265">
                  <c:v>26109.637008459016</c:v>
                </c:pt>
                <c:pt idx="8266">
                  <c:v>25695.714530689856</c:v>
                </c:pt>
                <c:pt idx="8267">
                  <c:v>25053.081936781597</c:v>
                </c:pt>
                <c:pt idx="8268">
                  <c:v>24476.041947420857</c:v>
                </c:pt>
                <c:pt idx="8269">
                  <c:v>23997.039299004111</c:v>
                </c:pt>
                <c:pt idx="8270">
                  <c:v>23760.175517888983</c:v>
                </c:pt>
                <c:pt idx="8271">
                  <c:v>24163.311848006859</c:v>
                </c:pt>
                <c:pt idx="8272">
                  <c:v>25809.311857758716</c:v>
                </c:pt>
                <c:pt idx="8273">
                  <c:v>27173.511575167111</c:v>
                </c:pt>
                <c:pt idx="8274">
                  <c:v>26869.927515319188</c:v>
                </c:pt>
                <c:pt idx="8275">
                  <c:v>26218.796082664532</c:v>
                </c:pt>
                <c:pt idx="8276">
                  <c:v>25482.113224466291</c:v>
                </c:pt>
                <c:pt idx="8277">
                  <c:v>24181.301900089758</c:v>
                </c:pt>
                <c:pt idx="8278">
                  <c:v>22331.797982251526</c:v>
                </c:pt>
                <c:pt idx="8279">
                  <c:v>20452.825386435768</c:v>
                </c:pt>
                <c:pt idx="8280">
                  <c:v>18483.383589768888</c:v>
                </c:pt>
                <c:pt idx="8281">
                  <c:v>17996.306507572328</c:v>
                </c:pt>
                <c:pt idx="8282">
                  <c:v>17883.752018740699</c:v>
                </c:pt>
                <c:pt idx="8283">
                  <c:v>18066.487017882166</c:v>
                </c:pt>
                <c:pt idx="8284">
                  <c:v>18818.549230263277</c:v>
                </c:pt>
                <c:pt idx="8285">
                  <c:v>20570.475604562725</c:v>
                </c:pt>
                <c:pt idx="8286">
                  <c:v>22978.40820749601</c:v>
                </c:pt>
                <c:pt idx="8287">
                  <c:v>24612.534455945552</c:v>
                </c:pt>
                <c:pt idx="8288">
                  <c:v>25004.770562544618</c:v>
                </c:pt>
                <c:pt idx="8289">
                  <c:v>24884.725125923993</c:v>
                </c:pt>
                <c:pt idx="8290">
                  <c:v>24493.137259824656</c:v>
                </c:pt>
                <c:pt idx="8291">
                  <c:v>23888.012090931392</c:v>
                </c:pt>
                <c:pt idx="8292">
                  <c:v>23350.015489760921</c:v>
                </c:pt>
                <c:pt idx="8293">
                  <c:v>22903.624228157172</c:v>
                </c:pt>
                <c:pt idx="8294">
                  <c:v>22681.821226438264</c:v>
                </c:pt>
                <c:pt idx="8295">
                  <c:v>23066.746536394257</c:v>
                </c:pt>
                <c:pt idx="8296">
                  <c:v>24632.396119781966</c:v>
                </c:pt>
                <c:pt idx="8297">
                  <c:v>25930.034438567855</c:v>
                </c:pt>
                <c:pt idx="8298">
                  <c:v>25641.763254646958</c:v>
                </c:pt>
                <c:pt idx="8299">
                  <c:v>25036.967013407739</c:v>
                </c:pt>
                <c:pt idx="8300">
                  <c:v>24336.455355053829</c:v>
                </c:pt>
                <c:pt idx="8301">
                  <c:v>23077.435673065662</c:v>
                </c:pt>
                <c:pt idx="8302">
                  <c:v>21289.677438262079</c:v>
                </c:pt>
                <c:pt idx="8303">
                  <c:v>19481.939125666649</c:v>
                </c:pt>
                <c:pt idx="8304">
                  <c:v>18545.334547251856</c:v>
                </c:pt>
                <c:pt idx="8305">
                  <c:v>18058.705652622535</c:v>
                </c:pt>
                <c:pt idx="8306">
                  <c:v>17947.564822342079</c:v>
                </c:pt>
                <c:pt idx="8307">
                  <c:v>18136.464855783637</c:v>
                </c:pt>
                <c:pt idx="8308">
                  <c:v>18914.161794129017</c:v>
                </c:pt>
                <c:pt idx="8309">
                  <c:v>20735.175975989856</c:v>
                </c:pt>
                <c:pt idx="8310">
                  <c:v>23235.980225182229</c:v>
                </c:pt>
                <c:pt idx="8311">
                  <c:v>24876.145838805402</c:v>
                </c:pt>
                <c:pt idx="8312">
                  <c:v>25204.698528605415</c:v>
                </c:pt>
                <c:pt idx="8313">
                  <c:v>25043.251117976692</c:v>
                </c:pt>
                <c:pt idx="8314">
                  <c:v>24642.646759548596</c:v>
                </c:pt>
                <c:pt idx="8315">
                  <c:v>24037.197050771556</c:v>
                </c:pt>
                <c:pt idx="8316">
                  <c:v>23505.284935968961</c:v>
                </c:pt>
                <c:pt idx="8317">
                  <c:v>23067.853245636299</c:v>
                </c:pt>
                <c:pt idx="8318">
                  <c:v>22849.106485924989</c:v>
                </c:pt>
                <c:pt idx="8319">
                  <c:v>23234.079234058656</c:v>
                </c:pt>
                <c:pt idx="8320">
                  <c:v>24796.622986188217</c:v>
                </c:pt>
                <c:pt idx="8321">
                  <c:v>26086.308882031968</c:v>
                </c:pt>
                <c:pt idx="8322">
                  <c:v>25787.862904757825</c:v>
                </c:pt>
                <c:pt idx="8323">
                  <c:v>25183.128791679661</c:v>
                </c:pt>
                <c:pt idx="8324">
                  <c:v>24475.642332745618</c:v>
                </c:pt>
                <c:pt idx="8325">
                  <c:v>23199.419974675184</c:v>
                </c:pt>
                <c:pt idx="8326">
                  <c:v>21395.598841032421</c:v>
                </c:pt>
                <c:pt idx="8327">
                  <c:v>19569.142685648621</c:v>
                </c:pt>
                <c:pt idx="8328">
                  <c:v>19691.185567943732</c:v>
                </c:pt>
                <c:pt idx="8329">
                  <c:v>19170.461754262913</c:v>
                </c:pt>
                <c:pt idx="8330">
                  <c:v>19048.552209093497</c:v>
                </c:pt>
                <c:pt idx="8331">
                  <c:v>19245.967713255905</c:v>
                </c:pt>
                <c:pt idx="8332">
                  <c:v>20071.977515647941</c:v>
                </c:pt>
                <c:pt idx="8333">
                  <c:v>22012.057011142664</c:v>
                </c:pt>
                <c:pt idx="8334">
                  <c:v>24679.74733472813</c:v>
                </c:pt>
                <c:pt idx="8335">
                  <c:v>26417.631306528656</c:v>
                </c:pt>
                <c:pt idx="8336">
                  <c:v>26752.822329322553</c:v>
                </c:pt>
                <c:pt idx="8337">
                  <c:v>26573.820282373257</c:v>
                </c:pt>
                <c:pt idx="8338">
                  <c:v>26146.933794541706</c:v>
                </c:pt>
                <c:pt idx="8339">
                  <c:v>25503.9012512115</c:v>
                </c:pt>
                <c:pt idx="8340">
                  <c:v>24938.170997033936</c:v>
                </c:pt>
                <c:pt idx="8341">
                  <c:v>24474.715133150388</c:v>
                </c:pt>
                <c:pt idx="8342">
                  <c:v>24242.503511949672</c:v>
                </c:pt>
                <c:pt idx="8343">
                  <c:v>24647.659662924496</c:v>
                </c:pt>
                <c:pt idx="8344">
                  <c:v>26295.95891127882</c:v>
                </c:pt>
                <c:pt idx="8345">
                  <c:v>27647.227348889832</c:v>
                </c:pt>
                <c:pt idx="8346">
                  <c:v>27319.776427315552</c:v>
                </c:pt>
                <c:pt idx="8347">
                  <c:v>26682.885637670443</c:v>
                </c:pt>
                <c:pt idx="8348">
                  <c:v>25933.714555357532</c:v>
                </c:pt>
                <c:pt idx="8349">
                  <c:v>24584.264982513971</c:v>
                </c:pt>
                <c:pt idx="8350">
                  <c:v>22686.091809337056</c:v>
                </c:pt>
                <c:pt idx="8351">
                  <c:v>20754.603901311493</c:v>
                </c:pt>
                <c:pt idx="8352">
                  <c:v>20121.038826445216</c:v>
                </c:pt>
                <c:pt idx="8353">
                  <c:v>19584.282314644563</c:v>
                </c:pt>
                <c:pt idx="8354">
                  <c:v>19455.921051982419</c:v>
                </c:pt>
                <c:pt idx="8355">
                  <c:v>19651.437044286598</c:v>
                </c:pt>
                <c:pt idx="8356">
                  <c:v>20477.808651550211</c:v>
                </c:pt>
                <c:pt idx="8357">
                  <c:v>22419.365117287638</c:v>
                </c:pt>
                <c:pt idx="8358">
                  <c:v>25095.822232855804</c:v>
                </c:pt>
                <c:pt idx="8359">
                  <c:v>26867.644241551156</c:v>
                </c:pt>
                <c:pt idx="8360">
                  <c:v>27247.417588985503</c:v>
                </c:pt>
                <c:pt idx="8361">
                  <c:v>27091.307373751035</c:v>
                </c:pt>
                <c:pt idx="8362">
                  <c:v>26663.473144571421</c:v>
                </c:pt>
                <c:pt idx="8363">
                  <c:v>26007.402098580154</c:v>
                </c:pt>
                <c:pt idx="8364">
                  <c:v>25424.364514855632</c:v>
                </c:pt>
                <c:pt idx="8365">
                  <c:v>24945.177794986281</c:v>
                </c:pt>
                <c:pt idx="8366">
                  <c:v>24703.381277718872</c:v>
                </c:pt>
                <c:pt idx="8367">
                  <c:v>25112.615017470878</c:v>
                </c:pt>
                <c:pt idx="8368">
                  <c:v>26787.496462644223</c:v>
                </c:pt>
                <c:pt idx="8369">
                  <c:v>28154.421035295021</c:v>
                </c:pt>
                <c:pt idx="8370">
                  <c:v>27814.754121470356</c:v>
                </c:pt>
                <c:pt idx="8371">
                  <c:v>27177.173078863656</c:v>
                </c:pt>
                <c:pt idx="8372">
                  <c:v>26419.142011842276</c:v>
                </c:pt>
                <c:pt idx="8373">
                  <c:v>25051.634379182309</c:v>
                </c:pt>
                <c:pt idx="8374">
                  <c:v>23135.398907874282</c:v>
                </c:pt>
                <c:pt idx="8375">
                  <c:v>21177.088491725044</c:v>
                </c:pt>
                <c:pt idx="8376">
                  <c:v>19879.015229864617</c:v>
                </c:pt>
                <c:pt idx="8377">
                  <c:v>19347.475606623422</c:v>
                </c:pt>
                <c:pt idx="8378">
                  <c:v>19219.815670177548</c:v>
                </c:pt>
                <c:pt idx="8379">
                  <c:v>19409.875651415659</c:v>
                </c:pt>
                <c:pt idx="8380">
                  <c:v>20211.627619246156</c:v>
                </c:pt>
                <c:pt idx="8381">
                  <c:v>22092.009318341592</c:v>
                </c:pt>
                <c:pt idx="8382">
                  <c:v>24690.623365457312</c:v>
                </c:pt>
                <c:pt idx="8383">
                  <c:v>26444.851702774715</c:v>
                </c:pt>
                <c:pt idx="8384">
                  <c:v>26865.554716726918</c:v>
                </c:pt>
                <c:pt idx="8385">
                  <c:v>26742.836086088497</c:v>
                </c:pt>
                <c:pt idx="8386">
                  <c:v>26330.351488229549</c:v>
                </c:pt>
                <c:pt idx="8387">
                  <c:v>25683.160262493897</c:v>
                </c:pt>
                <c:pt idx="8388">
                  <c:v>25099.849745940992</c:v>
                </c:pt>
                <c:pt idx="8389">
                  <c:v>24618.638137442173</c:v>
                </c:pt>
                <c:pt idx="8390">
                  <c:v>24372.892112027101</c:v>
                </c:pt>
                <c:pt idx="8391">
                  <c:v>24772.072322270273</c:v>
                </c:pt>
                <c:pt idx="8392">
                  <c:v>26417.077504860397</c:v>
                </c:pt>
                <c:pt idx="8393">
                  <c:v>27756.520087812714</c:v>
                </c:pt>
                <c:pt idx="8394">
                  <c:v>27415.898723746421</c:v>
                </c:pt>
                <c:pt idx="8395">
                  <c:v>26795.901953469685</c:v>
                </c:pt>
                <c:pt idx="8396">
                  <c:v>26050.165306257382</c:v>
                </c:pt>
                <c:pt idx="8397">
                  <c:v>24706.486392960302</c:v>
                </c:pt>
                <c:pt idx="8398">
                  <c:v>22835.945741076343</c:v>
                </c:pt>
                <c:pt idx="8399">
                  <c:v>20914.934028127205</c:v>
                </c:pt>
                <c:pt idx="8400">
                  <c:v>20037.865915228529</c:v>
                </c:pt>
                <c:pt idx="8401">
                  <c:v>19500.901735344374</c:v>
                </c:pt>
                <c:pt idx="8402">
                  <c:v>19370.881317050746</c:v>
                </c:pt>
                <c:pt idx="8403">
                  <c:v>19559.024986450426</c:v>
                </c:pt>
                <c:pt idx="8404">
                  <c:v>20350.158039407612</c:v>
                </c:pt>
                <c:pt idx="8405">
                  <c:v>22198.847432761711</c:v>
                </c:pt>
                <c:pt idx="8406">
                  <c:v>24760.329372234304</c:v>
                </c:pt>
                <c:pt idx="8407">
                  <c:v>26533.381286487296</c:v>
                </c:pt>
                <c:pt idx="8408">
                  <c:v>27013.978748374786</c:v>
                </c:pt>
                <c:pt idx="8409">
                  <c:v>26928.731712095898</c:v>
                </c:pt>
                <c:pt idx="8410">
                  <c:v>26525.871305560948</c:v>
                </c:pt>
                <c:pt idx="8411">
                  <c:v>25875.565345347517</c:v>
                </c:pt>
                <c:pt idx="8412">
                  <c:v>25279.49118963012</c:v>
                </c:pt>
                <c:pt idx="8413">
                  <c:v>24784.713161470496</c:v>
                </c:pt>
                <c:pt idx="8414">
                  <c:v>24530.865041890076</c:v>
                </c:pt>
                <c:pt idx="8415">
                  <c:v>24929.84215656482</c:v>
                </c:pt>
                <c:pt idx="8416">
                  <c:v>26581.793861517901</c:v>
                </c:pt>
                <c:pt idx="8417">
                  <c:v>27926.427839676871</c:v>
                </c:pt>
                <c:pt idx="8418">
                  <c:v>27581.616204199698</c:v>
                </c:pt>
                <c:pt idx="8419">
                  <c:v>26968.675307622303</c:v>
                </c:pt>
                <c:pt idx="8420">
                  <c:v>26219.165728652701</c:v>
                </c:pt>
                <c:pt idx="8421">
                  <c:v>24866.86628567096</c:v>
                </c:pt>
                <c:pt idx="8422">
                  <c:v>22997.622573592136</c:v>
                </c:pt>
                <c:pt idx="8423">
                  <c:v>21072.173607562956</c:v>
                </c:pt>
                <c:pt idx="8424">
                  <c:v>19750.488205016121</c:v>
                </c:pt>
                <c:pt idx="8425">
                  <c:v>19221.293681709609</c:v>
                </c:pt>
                <c:pt idx="8426">
                  <c:v>19093.284407795905</c:v>
                </c:pt>
                <c:pt idx="8427">
                  <c:v>19277.542565965854</c:v>
                </c:pt>
                <c:pt idx="8428">
                  <c:v>20045.120602861116</c:v>
                </c:pt>
                <c:pt idx="8429">
                  <c:v>21834.531506881816</c:v>
                </c:pt>
                <c:pt idx="8430">
                  <c:v>24318.2297895027</c:v>
                </c:pt>
                <c:pt idx="8431">
                  <c:v>26064.546872304767</c:v>
                </c:pt>
                <c:pt idx="8432">
                  <c:v>26573.988186869232</c:v>
                </c:pt>
                <c:pt idx="8433">
                  <c:v>26516.294703318068</c:v>
                </c:pt>
                <c:pt idx="8434">
                  <c:v>26131.806944292301</c:v>
                </c:pt>
                <c:pt idx="8435">
                  <c:v>25496.212167955</c:v>
                </c:pt>
                <c:pt idx="8436">
                  <c:v>24909.471940713905</c:v>
                </c:pt>
                <c:pt idx="8437">
                  <c:v>24418.692086202809</c:v>
                </c:pt>
                <c:pt idx="8438">
                  <c:v>24166.603619481539</c:v>
                </c:pt>
                <c:pt idx="8439">
                  <c:v>24559.432359906663</c:v>
                </c:pt>
                <c:pt idx="8440">
                  <c:v>26187.101150808456</c:v>
                </c:pt>
                <c:pt idx="8441">
                  <c:v>27517.297605147698</c:v>
                </c:pt>
                <c:pt idx="8442">
                  <c:v>27186.227894028332</c:v>
                </c:pt>
                <c:pt idx="8443">
                  <c:v>26603.211070603491</c:v>
                </c:pt>
                <c:pt idx="8444">
                  <c:v>25868.643573266017</c:v>
                </c:pt>
                <c:pt idx="8445">
                  <c:v>24524.058952784661</c:v>
                </c:pt>
                <c:pt idx="8446">
                  <c:v>22669.826340449072</c:v>
                </c:pt>
                <c:pt idx="8447">
                  <c:v>20767.206612369635</c:v>
                </c:pt>
                <c:pt idx="8448">
                  <c:v>18782.568421537409</c:v>
                </c:pt>
                <c:pt idx="8449">
                  <c:v>18283.538002667163</c:v>
                </c:pt>
                <c:pt idx="8450">
                  <c:v>18165.852021249157</c:v>
                </c:pt>
                <c:pt idx="8451">
                  <c:v>18347.214168477083</c:v>
                </c:pt>
                <c:pt idx="8452">
                  <c:v>19091.045211592911</c:v>
                </c:pt>
                <c:pt idx="8453">
                  <c:v>20830.154555773017</c:v>
                </c:pt>
                <c:pt idx="8454">
                  <c:v>23242.831692996497</c:v>
                </c:pt>
                <c:pt idx="8455">
                  <c:v>24902.474090247528</c:v>
                </c:pt>
                <c:pt idx="8456">
                  <c:v>25349.194142926557</c:v>
                </c:pt>
                <c:pt idx="8457">
                  <c:v>25272.28731296863</c:v>
                </c:pt>
                <c:pt idx="8458">
                  <c:v>24906.603869393402</c:v>
                </c:pt>
                <c:pt idx="8459">
                  <c:v>24306.945075500906</c:v>
                </c:pt>
                <c:pt idx="8460">
                  <c:v>23759.141120028358</c:v>
                </c:pt>
                <c:pt idx="8461">
                  <c:v>23301.338254815233</c:v>
                </c:pt>
                <c:pt idx="8462">
                  <c:v>23064.130438715893</c:v>
                </c:pt>
                <c:pt idx="8463">
                  <c:v>23437.335943666098</c:v>
                </c:pt>
                <c:pt idx="8464">
                  <c:v>24981.067136413327</c:v>
                </c:pt>
                <c:pt idx="8465">
                  <c:v>26249.613239121252</c:v>
                </c:pt>
                <c:pt idx="8466">
                  <c:v>25942.733595597645</c:v>
                </c:pt>
                <c:pt idx="8467">
                  <c:v>25402.925552176097</c:v>
                </c:pt>
                <c:pt idx="8468">
                  <c:v>24702.51470365416</c:v>
                </c:pt>
                <c:pt idx="8469">
                  <c:v>23401.05964605169</c:v>
                </c:pt>
                <c:pt idx="8470">
                  <c:v>21608.124733250374</c:v>
                </c:pt>
                <c:pt idx="8471">
                  <c:v>19778.580656731418</c:v>
                </c:pt>
                <c:pt idx="8472">
                  <c:v>18833.182016713145</c:v>
                </c:pt>
                <c:pt idx="8473">
                  <c:v>18335.844728895743</c:v>
                </c:pt>
                <c:pt idx="8474">
                  <c:v>18220.021757095343</c:v>
                </c:pt>
                <c:pt idx="8475">
                  <c:v>18407.869629062097</c:v>
                </c:pt>
                <c:pt idx="8476">
                  <c:v>19177.756683118288</c:v>
                </c:pt>
                <c:pt idx="8477">
                  <c:v>20987.802572481047</c:v>
                </c:pt>
                <c:pt idx="8478">
                  <c:v>23497.311678801059</c:v>
                </c:pt>
                <c:pt idx="8479">
                  <c:v>25162.369863964966</c:v>
                </c:pt>
                <c:pt idx="8480">
                  <c:v>25540.828346461072</c:v>
                </c:pt>
                <c:pt idx="8481">
                  <c:v>25418.881983820665</c:v>
                </c:pt>
                <c:pt idx="8482">
                  <c:v>25042.187168377412</c:v>
                </c:pt>
                <c:pt idx="8483">
                  <c:v>24441.251772034157</c:v>
                </c:pt>
                <c:pt idx="8484">
                  <c:v>23899.219287145392</c:v>
                </c:pt>
                <c:pt idx="8485">
                  <c:v>23450.42056332975</c:v>
                </c:pt>
                <c:pt idx="8486">
                  <c:v>23215.476154555734</c:v>
                </c:pt>
                <c:pt idx="8487">
                  <c:v>23586.608282557223</c:v>
                </c:pt>
                <c:pt idx="8488">
                  <c:v>25121.892175909699</c:v>
                </c:pt>
                <c:pt idx="8489">
                  <c:v>26385.172733971536</c:v>
                </c:pt>
                <c:pt idx="8490">
                  <c:v>26075.790361496936</c:v>
                </c:pt>
                <c:pt idx="8491">
                  <c:v>25536.220893717978</c:v>
                </c:pt>
                <c:pt idx="8492">
                  <c:v>24827.309314768638</c:v>
                </c:pt>
                <c:pt idx="8493">
                  <c:v>23508.676117224379</c:v>
                </c:pt>
                <c:pt idx="8494">
                  <c:v>21700.065118830898</c:v>
                </c:pt>
                <c:pt idx="8495">
                  <c:v>19853.537317721421</c:v>
                </c:pt>
                <c:pt idx="8496">
                  <c:v>19967.632651449141</c:v>
                </c:pt>
                <c:pt idx="8497">
                  <c:v>19437.374859017156</c:v>
                </c:pt>
                <c:pt idx="8498">
                  <c:v>19311.095377056343</c:v>
                </c:pt>
                <c:pt idx="8499">
                  <c:v>19507.543366668095</c:v>
                </c:pt>
                <c:pt idx="8500">
                  <c:v>20324.986881563393</c:v>
                </c:pt>
                <c:pt idx="8501">
                  <c:v>22253.546523339352</c:v>
                </c:pt>
                <c:pt idx="8502">
                  <c:v>24931.93689144672</c:v>
                </c:pt>
                <c:pt idx="8503">
                  <c:v>26693.935359854357</c:v>
                </c:pt>
                <c:pt idx="8504">
                  <c:v>27076.839771482501</c:v>
                </c:pt>
                <c:pt idx="8505">
                  <c:v>26935.887550383552</c:v>
                </c:pt>
                <c:pt idx="8506">
                  <c:v>26532.415531098552</c:v>
                </c:pt>
                <c:pt idx="8507">
                  <c:v>25893.611927754697</c:v>
                </c:pt>
                <c:pt idx="8508">
                  <c:v>25317.27948065117</c:v>
                </c:pt>
                <c:pt idx="8509">
                  <c:v>24842.20527079278</c:v>
                </c:pt>
                <c:pt idx="8510">
                  <c:v>24592.255404901181</c:v>
                </c:pt>
                <c:pt idx="8511">
                  <c:v>24980.25400090366</c:v>
                </c:pt>
                <c:pt idx="8512">
                  <c:v>26592.858287506508</c:v>
                </c:pt>
                <c:pt idx="8513">
                  <c:v>27918.234795509328</c:v>
                </c:pt>
                <c:pt idx="8514">
                  <c:v>27587.678412303176</c:v>
                </c:pt>
                <c:pt idx="8515">
                  <c:v>27019.888752797709</c:v>
                </c:pt>
                <c:pt idx="8516">
                  <c:v>26268.292747080097</c:v>
                </c:pt>
                <c:pt idx="8517">
                  <c:v>24875.486772135664</c:v>
                </c:pt>
                <c:pt idx="8518">
                  <c:v>22974.367681308067</c:v>
                </c:pt>
                <c:pt idx="8519">
                  <c:v>21025.284105555835</c:v>
                </c:pt>
                <c:pt idx="8520">
                  <c:v>20377.131536026456</c:v>
                </c:pt>
                <c:pt idx="8521">
                  <c:v>19832.43953228624</c:v>
                </c:pt>
                <c:pt idx="8522">
                  <c:v>19700.237641394117</c:v>
                </c:pt>
                <c:pt idx="8523">
                  <c:v>19894.967179017429</c:v>
                </c:pt>
                <c:pt idx="8524">
                  <c:v>20712.43224476933</c:v>
                </c:pt>
                <c:pt idx="8525">
                  <c:v>22642.569415598326</c:v>
                </c:pt>
                <c:pt idx="8526">
                  <c:v>25331.628435373219</c:v>
                </c:pt>
                <c:pt idx="8527">
                  <c:v>27126.03518238492</c:v>
                </c:pt>
                <c:pt idx="8528">
                  <c:v>27549.375094559065</c:v>
                </c:pt>
                <c:pt idx="8529">
                  <c:v>27428.191080682114</c:v>
                </c:pt>
                <c:pt idx="8530">
                  <c:v>27022.142298097613</c:v>
                </c:pt>
                <c:pt idx="8531">
                  <c:v>26369.655920442514</c:v>
                </c:pt>
                <c:pt idx="8532">
                  <c:v>25775.801741899497</c:v>
                </c:pt>
                <c:pt idx="8533">
                  <c:v>25285.088492230585</c:v>
                </c:pt>
                <c:pt idx="8534">
                  <c:v>25024.58729862082</c:v>
                </c:pt>
                <c:pt idx="8535">
                  <c:v>25413.917294596336</c:v>
                </c:pt>
                <c:pt idx="8536">
                  <c:v>27045.928037479756</c:v>
                </c:pt>
                <c:pt idx="8537">
                  <c:v>28389.145607626917</c:v>
                </c:pt>
                <c:pt idx="8538">
                  <c:v>28054.953332794921</c:v>
                </c:pt>
                <c:pt idx="8539">
                  <c:v>27487.397819868849</c:v>
                </c:pt>
                <c:pt idx="8540">
                  <c:v>26725.871316014636</c:v>
                </c:pt>
                <c:pt idx="8541">
                  <c:v>25315.65556216905</c:v>
                </c:pt>
                <c:pt idx="8542">
                  <c:v>23398.194525033497</c:v>
                </c:pt>
                <c:pt idx="8543">
                  <c:v>21425.356832784571</c:v>
                </c:pt>
                <c:pt idx="8544">
                  <c:v>20114.786250171899</c:v>
                </c:pt>
                <c:pt idx="8545">
                  <c:v>19576.997200939557</c:v>
                </c:pt>
                <c:pt idx="8546">
                  <c:v>19446.130802026157</c:v>
                </c:pt>
                <c:pt idx="8547">
                  <c:v>19635.741244606557</c:v>
                </c:pt>
                <c:pt idx="8548">
                  <c:v>20428.976596716268</c:v>
                </c:pt>
                <c:pt idx="8549">
                  <c:v>22299.382264718308</c:v>
                </c:pt>
                <c:pt idx="8550">
                  <c:v>24913.319871227352</c:v>
                </c:pt>
                <c:pt idx="8551">
                  <c:v>26688.655309660717</c:v>
                </c:pt>
                <c:pt idx="8552">
                  <c:v>27147.379220302038</c:v>
                </c:pt>
                <c:pt idx="8553">
                  <c:v>27055.112442317295</c:v>
                </c:pt>
                <c:pt idx="8554">
                  <c:v>26661.791924475572</c:v>
                </c:pt>
                <c:pt idx="8555">
                  <c:v>26017.080434938085</c:v>
                </c:pt>
                <c:pt idx="8556">
                  <c:v>25422.821319004957</c:v>
                </c:pt>
                <c:pt idx="8557">
                  <c:v>24930.334053032282</c:v>
                </c:pt>
                <c:pt idx="8558">
                  <c:v>24665.432536587407</c:v>
                </c:pt>
                <c:pt idx="8559">
                  <c:v>25042.833047908942</c:v>
                </c:pt>
                <c:pt idx="8560">
                  <c:v>26640.024935713267</c:v>
                </c:pt>
                <c:pt idx="8561">
                  <c:v>27959.613877578689</c:v>
                </c:pt>
                <c:pt idx="8562">
                  <c:v>27632.788760064508</c:v>
                </c:pt>
                <c:pt idx="8563">
                  <c:v>27080.789522550356</c:v>
                </c:pt>
                <c:pt idx="8564">
                  <c:v>26330.267110047425</c:v>
                </c:pt>
                <c:pt idx="8565">
                  <c:v>24945.422182850121</c:v>
                </c:pt>
                <c:pt idx="8566">
                  <c:v>23074.509259738308</c:v>
                </c:pt>
                <c:pt idx="8567">
                  <c:v>21141.650516049132</c:v>
                </c:pt>
                <c:pt idx="8568">
                  <c:v>20259.780773116068</c:v>
                </c:pt>
                <c:pt idx="8569">
                  <c:v>19718.099083178862</c:v>
                </c:pt>
                <c:pt idx="8570">
                  <c:v>19585.448657368153</c:v>
                </c:pt>
                <c:pt idx="8571">
                  <c:v>19773.512659266446</c:v>
                </c:pt>
                <c:pt idx="8572">
                  <c:v>20556.461823460642</c:v>
                </c:pt>
                <c:pt idx="8573">
                  <c:v>22396.63784454218</c:v>
                </c:pt>
                <c:pt idx="8574">
                  <c:v>24976.631627712301</c:v>
                </c:pt>
                <c:pt idx="8575">
                  <c:v>26769.877596797662</c:v>
                </c:pt>
                <c:pt idx="8576">
                  <c:v>27283.674326131164</c:v>
                </c:pt>
                <c:pt idx="8577">
                  <c:v>27224.923220560609</c:v>
                </c:pt>
                <c:pt idx="8578">
                  <c:v>26838.875943805753</c:v>
                </c:pt>
                <c:pt idx="8579">
                  <c:v>26189.902176250438</c:v>
                </c:pt>
                <c:pt idx="8580">
                  <c:v>25582.472356048202</c:v>
                </c:pt>
                <c:pt idx="8581">
                  <c:v>25076.401167082706</c:v>
                </c:pt>
                <c:pt idx="8582">
                  <c:v>24802.585686206348</c:v>
                </c:pt>
                <c:pt idx="8583">
                  <c:v>25177.590084181265</c:v>
                </c:pt>
                <c:pt idx="8584">
                  <c:v>26776.176119572832</c:v>
                </c:pt>
                <c:pt idx="8585">
                  <c:v>28104.780249074647</c:v>
                </c:pt>
                <c:pt idx="8586">
                  <c:v>27782.305378247242</c:v>
                </c:pt>
                <c:pt idx="8587">
                  <c:v>27236.270056816309</c:v>
                </c:pt>
                <c:pt idx="8588">
                  <c:v>26480.561921769066</c:v>
                </c:pt>
                <c:pt idx="8589">
                  <c:v>25087.794388231523</c:v>
                </c:pt>
                <c:pt idx="8590">
                  <c:v>23218.7691464749</c:v>
                </c:pt>
                <c:pt idx="8591">
                  <c:v>21283.719102208717</c:v>
                </c:pt>
                <c:pt idx="8592">
                  <c:v>18773.421290566628</c:v>
                </c:pt>
                <c:pt idx="8593">
                  <c:v>18272.624261472087</c:v>
                </c:pt>
                <c:pt idx="8594">
                  <c:v>18150.327743428868</c:v>
                </c:pt>
                <c:pt idx="8595">
                  <c:v>18323.992065184928</c:v>
                </c:pt>
                <c:pt idx="8596">
                  <c:v>19039.066232784069</c:v>
                </c:pt>
                <c:pt idx="8597">
                  <c:v>20716.38613140606</c:v>
                </c:pt>
                <c:pt idx="8598">
                  <c:v>23073.359321511136</c:v>
                </c:pt>
                <c:pt idx="8599">
                  <c:v>24734.151871088696</c:v>
                </c:pt>
                <c:pt idx="8600">
                  <c:v>25239.331385469326</c:v>
                </c:pt>
                <c:pt idx="8601">
                  <c:v>25205.56380041072</c:v>
                </c:pt>
                <c:pt idx="8602">
                  <c:v>24856.982295968897</c:v>
                </c:pt>
                <c:pt idx="8603">
                  <c:v>24259.074893792731</c:v>
                </c:pt>
                <c:pt idx="8604">
                  <c:v>23696.213217284654</c:v>
                </c:pt>
                <c:pt idx="8605">
                  <c:v>23224.064132500367</c:v>
                </c:pt>
                <c:pt idx="8606">
                  <c:v>22967.797445886536</c:v>
                </c:pt>
                <c:pt idx="8607">
                  <c:v>23313.387858617218</c:v>
                </c:pt>
                <c:pt idx="8608">
                  <c:v>24790.774309039902</c:v>
                </c:pt>
                <c:pt idx="8609">
                  <c:v>26031.436276503417</c:v>
                </c:pt>
                <c:pt idx="8610">
                  <c:v>25748.477281606905</c:v>
                </c:pt>
                <c:pt idx="8611">
                  <c:v>25260.116843775344</c:v>
                </c:pt>
                <c:pt idx="8612">
                  <c:v>24561.976522471512</c:v>
                </c:pt>
                <c:pt idx="8613">
                  <c:v>23260.353618413516</c:v>
                </c:pt>
                <c:pt idx="8614">
                  <c:v>21516.306488239945</c:v>
                </c:pt>
                <c:pt idx="8615">
                  <c:v>19719.331798111358</c:v>
                </c:pt>
                <c:pt idx="8616">
                  <c:v>18972.761961891516</c:v>
                </c:pt>
                <c:pt idx="8617">
                  <c:v>18471.986403735027</c:v>
                </c:pt>
                <c:pt idx="8618">
                  <c:v>18352.956318471126</c:v>
                </c:pt>
                <c:pt idx="8619">
                  <c:v>18535.176066220098</c:v>
                </c:pt>
                <c:pt idx="8620">
                  <c:v>19272.940584443666</c:v>
                </c:pt>
                <c:pt idx="8621">
                  <c:v>21008.844291005302</c:v>
                </c:pt>
                <c:pt idx="8622">
                  <c:v>23446.851326709017</c:v>
                </c:pt>
                <c:pt idx="8623">
                  <c:v>25124.561627209081</c:v>
                </c:pt>
                <c:pt idx="8624">
                  <c:v>25592.418928794861</c:v>
                </c:pt>
                <c:pt idx="8625">
                  <c:v>25531.84800791306</c:v>
                </c:pt>
                <c:pt idx="8626">
                  <c:v>25176.664056996662</c:v>
                </c:pt>
                <c:pt idx="8627">
                  <c:v>24575.510559078608</c:v>
                </c:pt>
                <c:pt idx="8628">
                  <c:v>24016.130691611259</c:v>
                </c:pt>
                <c:pt idx="8629">
                  <c:v>23547.632503614357</c:v>
                </c:pt>
                <c:pt idx="8630">
                  <c:v>23290.431601133751</c:v>
                </c:pt>
                <c:pt idx="8631">
                  <c:v>23637.87687418962</c:v>
                </c:pt>
                <c:pt idx="8632">
                  <c:v>25123.568611023471</c:v>
                </c:pt>
                <c:pt idx="8633">
                  <c:v>26386.211433842487</c:v>
                </c:pt>
                <c:pt idx="8634">
                  <c:v>26115.859072018029</c:v>
                </c:pt>
                <c:pt idx="8635">
                  <c:v>25634.318283373956</c:v>
                </c:pt>
                <c:pt idx="8636">
                  <c:v>24925.076276887034</c:v>
                </c:pt>
                <c:pt idx="8637">
                  <c:v>23586.820612251733</c:v>
                </c:pt>
                <c:pt idx="8638">
                  <c:v>21793.432869914421</c:v>
                </c:pt>
                <c:pt idx="8639">
                  <c:v>19957.68529560052</c:v>
                </c:pt>
                <c:pt idx="8640">
                  <c:v>19009.037691188685</c:v>
                </c:pt>
                <c:pt idx="8641">
                  <c:v>18511.50039305356</c:v>
                </c:pt>
                <c:pt idx="8642">
                  <c:v>18394.960756626504</c:v>
                </c:pt>
                <c:pt idx="8643">
                  <c:v>18584.110390168604</c:v>
                </c:pt>
                <c:pt idx="8644">
                  <c:v>19348.626023374716</c:v>
                </c:pt>
                <c:pt idx="8645">
                  <c:v>21157.579526548874</c:v>
                </c:pt>
                <c:pt idx="8646">
                  <c:v>23695.868720427221</c:v>
                </c:pt>
                <c:pt idx="8647">
                  <c:v>25377.980788924178</c:v>
                </c:pt>
                <c:pt idx="8648">
                  <c:v>25772.054892472544</c:v>
                </c:pt>
                <c:pt idx="8649">
                  <c:v>25661.919145733176</c:v>
                </c:pt>
                <c:pt idx="8650">
                  <c:v>25293.065539177616</c:v>
                </c:pt>
                <c:pt idx="8651">
                  <c:v>24689.405032184044</c:v>
                </c:pt>
                <c:pt idx="8652">
                  <c:v>24135.51616583491</c:v>
                </c:pt>
                <c:pt idx="8653">
                  <c:v>23676.145313335692</c:v>
                </c:pt>
                <c:pt idx="8654">
                  <c:v>23420.692342140872</c:v>
                </c:pt>
                <c:pt idx="8655">
                  <c:v>23764.334151250048</c:v>
                </c:pt>
                <c:pt idx="8656">
                  <c:v>25237.140248741307</c:v>
                </c:pt>
                <c:pt idx="8657">
                  <c:v>26498.852874293701</c:v>
                </c:pt>
                <c:pt idx="8658">
                  <c:v>26233.881575770156</c:v>
                </c:pt>
                <c:pt idx="8659">
                  <c:v>25750.096213672867</c:v>
                </c:pt>
                <c:pt idx="8660">
                  <c:v>25031.101213309106</c:v>
                </c:pt>
                <c:pt idx="8661">
                  <c:v>23676.821831009274</c:v>
                </c:pt>
                <c:pt idx="8662">
                  <c:v>21868.024407933757</c:v>
                </c:pt>
                <c:pt idx="8663">
                  <c:v>20017.311546426019</c:v>
                </c:pt>
                <c:pt idx="8664">
                  <c:v>20128.3061191181</c:v>
                </c:pt>
                <c:pt idx="8665">
                  <c:v>19599.750473839056</c:v>
                </c:pt>
                <c:pt idx="8666">
                  <c:v>19473.437819888048</c:v>
                </c:pt>
                <c:pt idx="8667">
                  <c:v>19671.608459396892</c:v>
                </c:pt>
                <c:pt idx="8668">
                  <c:v>20483.606941574257</c:v>
                </c:pt>
                <c:pt idx="8669">
                  <c:v>22411.997794484079</c:v>
                </c:pt>
                <c:pt idx="8670">
                  <c:v>25122.56376675822</c:v>
                </c:pt>
                <c:pt idx="8671">
                  <c:v>26900.485025611662</c:v>
                </c:pt>
                <c:pt idx="8672">
                  <c:v>27293.976866406356</c:v>
                </c:pt>
                <c:pt idx="8673">
                  <c:v>27160.854336368207</c:v>
                </c:pt>
                <c:pt idx="8674">
                  <c:v>26763.02883971886</c:v>
                </c:pt>
                <c:pt idx="8675">
                  <c:v>26120.352869073333</c:v>
                </c:pt>
                <c:pt idx="8676">
                  <c:v>25531.488982802708</c:v>
                </c:pt>
                <c:pt idx="8677">
                  <c:v>25045.612166973791</c:v>
                </c:pt>
                <c:pt idx="8678">
                  <c:v>24773.626040591873</c:v>
                </c:pt>
                <c:pt idx="8679">
                  <c:v>25130.633388787097</c:v>
                </c:pt>
                <c:pt idx="8680">
                  <c:v>26671.889006444257</c:v>
                </c:pt>
                <c:pt idx="8681">
                  <c:v>27999.625529958099</c:v>
                </c:pt>
                <c:pt idx="8682">
                  <c:v>27724.419992736552</c:v>
                </c:pt>
                <c:pt idx="8683">
                  <c:v>27212.900396483747</c:v>
                </c:pt>
                <c:pt idx="8684">
                  <c:v>26449.816729571339</c:v>
                </c:pt>
                <c:pt idx="8685">
                  <c:v>25021.559078830967</c:v>
                </c:pt>
                <c:pt idx="8686">
                  <c:v>23121.632858890582</c:v>
                </c:pt>
                <c:pt idx="8687">
                  <c:v>21171.407130850999</c:v>
                </c:pt>
                <c:pt idx="8688">
                  <c:v>20517.328033664082</c:v>
                </c:pt>
                <c:pt idx="8689">
                  <c:v>19976.259146037493</c:v>
                </c:pt>
                <c:pt idx="8690">
                  <c:v>19844.762261065094</c:v>
                </c:pt>
                <c:pt idx="8691">
                  <c:v>20041.634230588734</c:v>
                </c:pt>
                <c:pt idx="8692">
                  <c:v>20853.906908001962</c:v>
                </c:pt>
                <c:pt idx="8693">
                  <c:v>22785.050715256984</c:v>
                </c:pt>
                <c:pt idx="8694">
                  <c:v>25508.767337438123</c:v>
                </c:pt>
                <c:pt idx="8695">
                  <c:v>27317.462407552241</c:v>
                </c:pt>
                <c:pt idx="8696">
                  <c:v>27745.703958981856</c:v>
                </c:pt>
                <c:pt idx="8697">
                  <c:v>27627.770209612248</c:v>
                </c:pt>
                <c:pt idx="8698">
                  <c:v>27224.695626242712</c:v>
                </c:pt>
                <c:pt idx="8699">
                  <c:v>26567.153931136691</c:v>
                </c:pt>
                <c:pt idx="8700">
                  <c:v>25960.45830029191</c:v>
                </c:pt>
                <c:pt idx="8701">
                  <c:v>25459.048505762465</c:v>
                </c:pt>
                <c:pt idx="8702">
                  <c:v>25175.744724964785</c:v>
                </c:pt>
                <c:pt idx="8703">
                  <c:v>25531.690303160405</c:v>
                </c:pt>
                <c:pt idx="8704">
                  <c:v>27086.091724295424</c:v>
                </c:pt>
                <c:pt idx="8705">
                  <c:v>28436.151814505323</c:v>
                </c:pt>
                <c:pt idx="8706">
                  <c:v>28166.780121842126</c:v>
                </c:pt>
                <c:pt idx="8707">
                  <c:v>27653.419569340498</c:v>
                </c:pt>
                <c:pt idx="8708">
                  <c:v>26879.316958687828</c:v>
                </c:pt>
                <c:pt idx="8709">
                  <c:v>25435.201506684851</c:v>
                </c:pt>
                <c:pt idx="8710">
                  <c:v>23520.05206701345</c:v>
                </c:pt>
                <c:pt idx="8711">
                  <c:v>21549.113700507947</c:v>
                </c:pt>
                <c:pt idx="8712">
                  <c:v>20235.897912580316</c:v>
                </c:pt>
                <c:pt idx="8713">
                  <c:v>19703.391578249932</c:v>
                </c:pt>
                <c:pt idx="8714">
                  <c:v>19573.934089315622</c:v>
                </c:pt>
                <c:pt idx="8715">
                  <c:v>19766.126158030256</c:v>
                </c:pt>
                <c:pt idx="8716">
                  <c:v>20554.890937617696</c:v>
                </c:pt>
                <c:pt idx="8717">
                  <c:v>22428.115768846481</c:v>
                </c:pt>
                <c:pt idx="8718">
                  <c:v>25078.89808178756</c:v>
                </c:pt>
                <c:pt idx="8719">
                  <c:v>26866.968306014314</c:v>
                </c:pt>
                <c:pt idx="8720">
                  <c:v>27324.798427769689</c:v>
                </c:pt>
                <c:pt idx="8721">
                  <c:v>27230.982796636599</c:v>
                </c:pt>
                <c:pt idx="8722">
                  <c:v>26837.687244249501</c:v>
                </c:pt>
                <c:pt idx="8723">
                  <c:v>26186.674353414797</c:v>
                </c:pt>
                <c:pt idx="8724">
                  <c:v>25579.496151686515</c:v>
                </c:pt>
                <c:pt idx="8725">
                  <c:v>25076.615234401212</c:v>
                </c:pt>
                <c:pt idx="8726">
                  <c:v>24788.823839379402</c:v>
                </c:pt>
                <c:pt idx="8727">
                  <c:v>25131.68655132789</c:v>
                </c:pt>
                <c:pt idx="8728">
                  <c:v>26648.120205612933</c:v>
                </c:pt>
                <c:pt idx="8729">
                  <c:v>27979.368389157105</c:v>
                </c:pt>
                <c:pt idx="8730">
                  <c:v>27724.650309159952</c:v>
                </c:pt>
                <c:pt idx="8731">
                  <c:v>27222.610183631507</c:v>
                </c:pt>
                <c:pt idx="8732">
                  <c:v>26458.619430926134</c:v>
                </c:pt>
                <c:pt idx="8733">
                  <c:v>25042.154178460012</c:v>
                </c:pt>
                <c:pt idx="8734">
                  <c:v>23173.96703685962</c:v>
                </c:pt>
                <c:pt idx="8735">
                  <c:v>21245.362381134462</c:v>
                </c:pt>
                <c:pt idx="8736">
                  <c:v>20367.86258191472</c:v>
                </c:pt>
                <c:pt idx="8737">
                  <c:v>19833.12793105681</c:v>
                </c:pt>
                <c:pt idx="8738">
                  <c:v>19702.5975860133</c:v>
                </c:pt>
                <c:pt idx="8739">
                  <c:v>19893.772903977057</c:v>
                </c:pt>
                <c:pt idx="8740">
                  <c:v>20673.05714221553</c:v>
                </c:pt>
                <c:pt idx="8741">
                  <c:v>22518.259542838201</c:v>
                </c:pt>
                <c:pt idx="8742">
                  <c:v>25138.381353528155</c:v>
                </c:pt>
                <c:pt idx="8743">
                  <c:v>26943.362480474978</c:v>
                </c:pt>
                <c:pt idx="8744">
                  <c:v>27450.547092733985</c:v>
                </c:pt>
                <c:pt idx="8745">
                  <c:v>27385.391833825634</c:v>
                </c:pt>
                <c:pt idx="8746">
                  <c:v>26996.338107980297</c:v>
                </c:pt>
                <c:pt idx="8747">
                  <c:v>26339.575832353901</c:v>
                </c:pt>
                <c:pt idx="8748">
                  <c:v>25718.790852523525</c:v>
                </c:pt>
                <c:pt idx="8749">
                  <c:v>25202.333031027683</c:v>
                </c:pt>
                <c:pt idx="8750">
                  <c:v>24905.069749578754</c:v>
                </c:pt>
                <c:pt idx="8751">
                  <c:v>25243.833349190256</c:v>
                </c:pt>
                <c:pt idx="8752">
                  <c:v>26757.352008674716</c:v>
                </c:pt>
                <c:pt idx="8753">
                  <c:v>28102.96258570777</c:v>
                </c:pt>
                <c:pt idx="8754">
                  <c:v>27861.169041171492</c:v>
                </c:pt>
                <c:pt idx="8755">
                  <c:v>27361.59854410377</c:v>
                </c:pt>
                <c:pt idx="8756">
                  <c:v>26591.177936512762</c:v>
                </c:pt>
                <c:pt idx="8757">
                  <c:v>25168.245593182066</c:v>
                </c:pt>
                <c:pt idx="8758">
                  <c:v>23302.034381044439</c:v>
                </c:pt>
                <c:pt idx="8759">
                  <c:v>21373.290525371733</c:v>
                </c:pt>
              </c:numCache>
            </c:numRef>
          </c:val>
        </c:ser>
        <c:marker val="1"/>
        <c:axId val="131859584"/>
        <c:axId val="131861120"/>
      </c:lineChart>
      <c:dateAx>
        <c:axId val="131859584"/>
        <c:scaling>
          <c:orientation val="minMax"/>
        </c:scaling>
        <c:axPos val="b"/>
        <c:numFmt formatCode="m/d/yyyy" sourceLinked="1"/>
        <c:tickLblPos val="nextTo"/>
        <c:txPr>
          <a:bodyPr/>
          <a:lstStyle/>
          <a:p>
            <a:pPr>
              <a:defRPr sz="1200"/>
            </a:pPr>
            <a:endParaRPr lang="en-US"/>
          </a:p>
        </c:txPr>
        <c:crossAx val="131861120"/>
        <c:crosses val="autoZero"/>
        <c:auto val="1"/>
        <c:lblOffset val="100"/>
      </c:dateAx>
      <c:valAx>
        <c:axId val="131861120"/>
        <c:scaling>
          <c:orientation val="minMax"/>
        </c:scaling>
        <c:axPos val="l"/>
        <c:majorGridlines/>
        <c:title>
          <c:tx>
            <c:rich>
              <a:bodyPr rot="-5400000" vert="horz"/>
              <a:lstStyle/>
              <a:p>
                <a:pPr>
                  <a:defRPr/>
                </a:pPr>
                <a:r>
                  <a:rPr lang="en-US"/>
                  <a:t>MW</a:t>
                </a:r>
              </a:p>
            </c:rich>
          </c:tx>
          <c:layout/>
        </c:title>
        <c:numFmt formatCode="_(* #,##0_);_(* \(#,##0\);_(* &quot;-&quot;??_);_(@_)" sourceLinked="1"/>
        <c:tickLblPos val="nextTo"/>
        <c:crossAx val="131859584"/>
        <c:crosses val="autoZero"/>
        <c:crossBetween val="between"/>
      </c:valAx>
    </c:plotArea>
    <c:plotVisOnly val="1"/>
  </c:chart>
  <c:txPr>
    <a:bodyPr/>
    <a:lstStyle/>
    <a:p>
      <a:pPr>
        <a:defRPr sz="14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January Week</a:t>
            </a:r>
          </a:p>
        </c:rich>
      </c:tx>
      <c:layout/>
    </c:title>
    <c:plotArea>
      <c:layout>
        <c:manualLayout>
          <c:layoutTarget val="inner"/>
          <c:xMode val="edge"/>
          <c:yMode val="edge"/>
          <c:x val="0.29915039370078772"/>
          <c:y val="0.17874097007223982"/>
          <c:w val="0.65402860892388615"/>
          <c:h val="0.63978565179352698"/>
        </c:manualLayout>
      </c:layout>
      <c:lineChart>
        <c:grouping val="standard"/>
        <c:ser>
          <c:idx val="0"/>
          <c:order val="0"/>
          <c:marker>
            <c:symbol val="none"/>
          </c:marker>
          <c:val>
            <c:numRef>
              <c:f>'PNW 2015 8760'!$C$27:$C$194</c:f>
              <c:numCache>
                <c:formatCode>_(* #,##0_);_(* \(#,##0\);_(* "-"??_);_(@_)</c:formatCode>
                <c:ptCount val="168"/>
                <c:pt idx="0">
                  <c:v>20036.297336357402</c:v>
                </c:pt>
                <c:pt idx="1">
                  <c:v>19513.636929894292</c:v>
                </c:pt>
                <c:pt idx="2">
                  <c:v>19388.28741305276</c:v>
                </c:pt>
                <c:pt idx="3">
                  <c:v>19578.98890732682</c:v>
                </c:pt>
                <c:pt idx="4">
                  <c:v>20335.935760291548</c:v>
                </c:pt>
                <c:pt idx="5">
                  <c:v>22122.841907387159</c:v>
                </c:pt>
                <c:pt idx="6">
                  <c:v>24671.42661046626</c:v>
                </c:pt>
                <c:pt idx="7">
                  <c:v>26460.146270197456</c:v>
                </c:pt>
                <c:pt idx="8">
                  <c:v>27003.80475951175</c:v>
                </c:pt>
                <c:pt idx="9">
                  <c:v>26966.475857292706</c:v>
                </c:pt>
                <c:pt idx="10">
                  <c:v>26590.615210286691</c:v>
                </c:pt>
                <c:pt idx="11">
                  <c:v>25941.920819985542</c:v>
                </c:pt>
                <c:pt idx="12">
                  <c:v>25323.448571727567</c:v>
                </c:pt>
                <c:pt idx="13">
                  <c:v>24804.734680668465</c:v>
                </c:pt>
                <c:pt idx="14">
                  <c:v>24501.944676101597</c:v>
                </c:pt>
                <c:pt idx="15">
                  <c:v>24828.197711121065</c:v>
                </c:pt>
                <c:pt idx="16">
                  <c:v>26306.382167352502</c:v>
                </c:pt>
                <c:pt idx="17">
                  <c:v>27663.179867407282</c:v>
                </c:pt>
                <c:pt idx="18">
                  <c:v>27466.67773194125</c:v>
                </c:pt>
                <c:pt idx="19">
                  <c:v>26992.422246642454</c:v>
                </c:pt>
                <c:pt idx="20">
                  <c:v>26228.253833657505</c:v>
                </c:pt>
                <c:pt idx="21">
                  <c:v>24805.094242445077</c:v>
                </c:pt>
                <c:pt idx="22">
                  <c:v>22944.266201234321</c:v>
                </c:pt>
                <c:pt idx="23">
                  <c:v>21035.242802726058</c:v>
                </c:pt>
                <c:pt idx="24">
                  <c:v>19024.167708230463</c:v>
                </c:pt>
                <c:pt idx="25">
                  <c:v>18534.3652045575</c:v>
                </c:pt>
                <c:pt idx="26">
                  <c:v>18420.038977642256</c:v>
                </c:pt>
                <c:pt idx="27">
                  <c:v>18609.337615878696</c:v>
                </c:pt>
                <c:pt idx="28">
                  <c:v>19350.940545226931</c:v>
                </c:pt>
                <c:pt idx="29">
                  <c:v>21108.791292323265</c:v>
                </c:pt>
                <c:pt idx="30">
                  <c:v>23611.077377607653</c:v>
                </c:pt>
                <c:pt idx="31">
                  <c:v>25307.501994163889</c:v>
                </c:pt>
                <c:pt idx="32">
                  <c:v>25755.408407544921</c:v>
                </c:pt>
                <c:pt idx="33">
                  <c:v>25675.003697395256</c:v>
                </c:pt>
                <c:pt idx="34">
                  <c:v>25308.258709275287</c:v>
                </c:pt>
                <c:pt idx="35">
                  <c:v>24693.555000749999</c:v>
                </c:pt>
                <c:pt idx="36">
                  <c:v>24117.536873332116</c:v>
                </c:pt>
                <c:pt idx="37">
                  <c:v>23636.383350738932</c:v>
                </c:pt>
                <c:pt idx="38">
                  <c:v>23352.89194312007</c:v>
                </c:pt>
                <c:pt idx="39">
                  <c:v>23661.025719183777</c:v>
                </c:pt>
                <c:pt idx="40">
                  <c:v>25055.851265359706</c:v>
                </c:pt>
                <c:pt idx="41">
                  <c:v>26360.319059934103</c:v>
                </c:pt>
                <c:pt idx="42">
                  <c:v>26197.673152246862</c:v>
                </c:pt>
                <c:pt idx="43">
                  <c:v>25753.59661242432</c:v>
                </c:pt>
                <c:pt idx="44">
                  <c:v>25021.11901914774</c:v>
                </c:pt>
                <c:pt idx="45">
                  <c:v>23643.289469277894</c:v>
                </c:pt>
                <c:pt idx="46">
                  <c:v>21837.039820384904</c:v>
                </c:pt>
                <c:pt idx="47">
                  <c:v>20000.209312736952</c:v>
                </c:pt>
                <c:pt idx="48">
                  <c:v>19037.26627604953</c:v>
                </c:pt>
                <c:pt idx="49">
                  <c:v>18552.140343417392</c:v>
                </c:pt>
                <c:pt idx="50">
                  <c:v>18440.959197550685</c:v>
                </c:pt>
                <c:pt idx="51">
                  <c:v>18638.045563075506</c:v>
                </c:pt>
                <c:pt idx="52">
                  <c:v>19410.579743497812</c:v>
                </c:pt>
                <c:pt idx="53">
                  <c:v>21255.195485507305</c:v>
                </c:pt>
                <c:pt idx="54">
                  <c:v>23875.152129108897</c:v>
                </c:pt>
                <c:pt idx="55">
                  <c:v>25569.077043874997</c:v>
                </c:pt>
                <c:pt idx="56">
                  <c:v>25917.77574674684</c:v>
                </c:pt>
                <c:pt idx="57">
                  <c:v>25770.820354094307</c:v>
                </c:pt>
                <c:pt idx="58">
                  <c:v>25384.66851696145</c:v>
                </c:pt>
                <c:pt idx="59">
                  <c:v>24766.938772536487</c:v>
                </c:pt>
                <c:pt idx="60">
                  <c:v>24201.061079318017</c:v>
                </c:pt>
                <c:pt idx="61">
                  <c:v>23733.779307435696</c:v>
                </c:pt>
                <c:pt idx="62">
                  <c:v>23454.384235722464</c:v>
                </c:pt>
                <c:pt idx="63">
                  <c:v>23758.002520259615</c:v>
                </c:pt>
                <c:pt idx="64">
                  <c:v>25136.752971299858</c:v>
                </c:pt>
                <c:pt idx="65">
                  <c:v>26446.610380272996</c:v>
                </c:pt>
                <c:pt idx="66">
                  <c:v>26300.362456292954</c:v>
                </c:pt>
                <c:pt idx="67">
                  <c:v>25852.759118482347</c:v>
                </c:pt>
                <c:pt idx="68">
                  <c:v>25111.527982835716</c:v>
                </c:pt>
                <c:pt idx="69">
                  <c:v>23717.133984509077</c:v>
                </c:pt>
                <c:pt idx="70">
                  <c:v>21886.914072309017</c:v>
                </c:pt>
                <c:pt idx="71">
                  <c:v>20032.492042714668</c:v>
                </c:pt>
                <c:pt idx="72">
                  <c:v>20116.050862535856</c:v>
                </c:pt>
                <c:pt idx="73">
                  <c:v>19604.151185434501</c:v>
                </c:pt>
                <c:pt idx="74">
                  <c:v>19485.542052444911</c:v>
                </c:pt>
                <c:pt idx="75">
                  <c:v>19694.617489972607</c:v>
                </c:pt>
                <c:pt idx="76">
                  <c:v>20524.94114215767</c:v>
                </c:pt>
                <c:pt idx="77">
                  <c:v>22518.570292629549</c:v>
                </c:pt>
                <c:pt idx="78">
                  <c:v>25351.517659661717</c:v>
                </c:pt>
                <c:pt idx="79">
                  <c:v>27138.952651844156</c:v>
                </c:pt>
                <c:pt idx="80">
                  <c:v>27448.696413537858</c:v>
                </c:pt>
                <c:pt idx="81">
                  <c:v>27252.078830428865</c:v>
                </c:pt>
                <c:pt idx="82">
                  <c:v>26826.781492473063</c:v>
                </c:pt>
                <c:pt idx="83">
                  <c:v>26166.890909287402</c:v>
                </c:pt>
                <c:pt idx="84">
                  <c:v>25567.522391878942</c:v>
                </c:pt>
                <c:pt idx="85">
                  <c:v>25077.907973660338</c:v>
                </c:pt>
                <c:pt idx="86">
                  <c:v>24781.234480740113</c:v>
                </c:pt>
                <c:pt idx="87">
                  <c:v>25092.647180134638</c:v>
                </c:pt>
                <c:pt idx="88">
                  <c:v>26524.411677380631</c:v>
                </c:pt>
                <c:pt idx="89">
                  <c:v>27901.254334088317</c:v>
                </c:pt>
                <c:pt idx="90">
                  <c:v>27755.930796554538</c:v>
                </c:pt>
                <c:pt idx="91">
                  <c:v>27272.640859558058</c:v>
                </c:pt>
                <c:pt idx="92">
                  <c:v>26483.641603306016</c:v>
                </c:pt>
                <c:pt idx="93">
                  <c:v>25018.880568094712</c:v>
                </c:pt>
                <c:pt idx="94">
                  <c:v>23102.368392236502</c:v>
                </c:pt>
                <c:pt idx="95">
                  <c:v>21152.60830620888</c:v>
                </c:pt>
                <c:pt idx="96">
                  <c:v>20509.333881926981</c:v>
                </c:pt>
                <c:pt idx="97">
                  <c:v>19984.193614057956</c:v>
                </c:pt>
                <c:pt idx="98">
                  <c:v>19858.640905669123</c:v>
                </c:pt>
                <c:pt idx="99">
                  <c:v>20064.109688614517</c:v>
                </c:pt>
                <c:pt idx="100">
                  <c:v>20891.045360977856</c:v>
                </c:pt>
                <c:pt idx="101">
                  <c:v>22877.864784752077</c:v>
                </c:pt>
                <c:pt idx="102">
                  <c:v>25713.110317264116</c:v>
                </c:pt>
                <c:pt idx="103">
                  <c:v>27534.267521903901</c:v>
                </c:pt>
                <c:pt idx="104">
                  <c:v>27887.778953367557</c:v>
                </c:pt>
                <c:pt idx="105">
                  <c:v>27709.101625328316</c:v>
                </c:pt>
                <c:pt idx="106">
                  <c:v>27273.718231982508</c:v>
                </c:pt>
                <c:pt idx="107">
                  <c:v>26593.366308574987</c:v>
                </c:pt>
                <c:pt idx="108">
                  <c:v>25967.73334598427</c:v>
                </c:pt>
                <c:pt idx="109">
                  <c:v>25456.679004925547</c:v>
                </c:pt>
                <c:pt idx="110">
                  <c:v>25144.955454450639</c:v>
                </c:pt>
                <c:pt idx="111">
                  <c:v>25451.113737060583</c:v>
                </c:pt>
                <c:pt idx="112">
                  <c:v>26887.295043582995</c:v>
                </c:pt>
                <c:pt idx="113">
                  <c:v>28285.643363951847</c:v>
                </c:pt>
                <c:pt idx="114">
                  <c:v>28149.325535752279</c:v>
                </c:pt>
                <c:pt idx="115">
                  <c:v>27652.149260103532</c:v>
                </c:pt>
                <c:pt idx="116">
                  <c:v>26849.379133998456</c:v>
                </c:pt>
                <c:pt idx="117">
                  <c:v>25382.423283768228</c:v>
                </c:pt>
                <c:pt idx="118">
                  <c:v>23473.256677707512</c:v>
                </c:pt>
                <c:pt idx="119">
                  <c:v>21517.814374573092</c:v>
                </c:pt>
                <c:pt idx="120">
                  <c:v>20266.22472117604</c:v>
                </c:pt>
                <c:pt idx="121">
                  <c:v>19746.169295795866</c:v>
                </c:pt>
                <c:pt idx="122">
                  <c:v>19619.865500072057</c:v>
                </c:pt>
                <c:pt idx="123">
                  <c:v>19815.334333147712</c:v>
                </c:pt>
                <c:pt idx="124">
                  <c:v>20599.172883095722</c:v>
                </c:pt>
                <c:pt idx="125">
                  <c:v>22475.398622519409</c:v>
                </c:pt>
                <c:pt idx="126">
                  <c:v>25168.315799212618</c:v>
                </c:pt>
                <c:pt idx="127">
                  <c:v>26970.046362645211</c:v>
                </c:pt>
                <c:pt idx="128">
                  <c:v>27408.796820352061</c:v>
                </c:pt>
                <c:pt idx="129">
                  <c:v>27288.902304611678</c:v>
                </c:pt>
                <c:pt idx="130">
                  <c:v>26869.324500386181</c:v>
                </c:pt>
                <c:pt idx="131">
                  <c:v>26192.895210627015</c:v>
                </c:pt>
                <c:pt idx="132">
                  <c:v>25558.175963221762</c:v>
                </c:pt>
                <c:pt idx="133">
                  <c:v>25035.274883097081</c:v>
                </c:pt>
                <c:pt idx="134">
                  <c:v>24714.792852705163</c:v>
                </c:pt>
                <c:pt idx="135">
                  <c:v>25007.841744126381</c:v>
                </c:pt>
                <c:pt idx="136">
                  <c:v>26411.057703169878</c:v>
                </c:pt>
                <c:pt idx="137">
                  <c:v>27801.023992109564</c:v>
                </c:pt>
                <c:pt idx="138">
                  <c:v>27687.828895113995</c:v>
                </c:pt>
                <c:pt idx="139">
                  <c:v>27201.815324936222</c:v>
                </c:pt>
                <c:pt idx="140">
                  <c:v>26412.819845364756</c:v>
                </c:pt>
                <c:pt idx="141">
                  <c:v>24982.709498421689</c:v>
                </c:pt>
                <c:pt idx="142">
                  <c:v>23129.536403712365</c:v>
                </c:pt>
                <c:pt idx="143">
                  <c:v>21226.162746473256</c:v>
                </c:pt>
                <c:pt idx="144">
                  <c:v>20382.404052418755</c:v>
                </c:pt>
                <c:pt idx="145">
                  <c:v>19863.674870367016</c:v>
                </c:pt>
                <c:pt idx="146">
                  <c:v>19739.332285126155</c:v>
                </c:pt>
                <c:pt idx="147">
                  <c:v>19935.491771584075</c:v>
                </c:pt>
                <c:pt idx="148">
                  <c:v>20705.424595714965</c:v>
                </c:pt>
                <c:pt idx="149">
                  <c:v>22539.563328527605</c:v>
                </c:pt>
                <c:pt idx="150">
                  <c:v>25181.925012006679</c:v>
                </c:pt>
                <c:pt idx="151">
                  <c:v>26999.983510102105</c:v>
                </c:pt>
                <c:pt idx="152">
                  <c:v>27503.002383756429</c:v>
                </c:pt>
                <c:pt idx="153">
                  <c:v>27421.274539885853</c:v>
                </c:pt>
                <c:pt idx="154">
                  <c:v>27008.770361170413</c:v>
                </c:pt>
                <c:pt idx="155">
                  <c:v>26327.389750832008</c:v>
                </c:pt>
                <c:pt idx="156">
                  <c:v>25679.890427898332</c:v>
                </c:pt>
                <c:pt idx="157">
                  <c:v>25142.170593788262</c:v>
                </c:pt>
                <c:pt idx="158">
                  <c:v>24810.575686863445</c:v>
                </c:pt>
                <c:pt idx="159">
                  <c:v>25099.214000863387</c:v>
                </c:pt>
                <c:pt idx="160">
                  <c:v>26500.263696618924</c:v>
                </c:pt>
                <c:pt idx="161">
                  <c:v>27918.906361506972</c:v>
                </c:pt>
                <c:pt idx="162">
                  <c:v>27834.183325513761</c:v>
                </c:pt>
                <c:pt idx="163">
                  <c:v>27353.016528040869</c:v>
                </c:pt>
                <c:pt idx="164">
                  <c:v>26558.599756098538</c:v>
                </c:pt>
                <c:pt idx="165">
                  <c:v>25118.12703445286</c:v>
                </c:pt>
                <c:pt idx="166">
                  <c:v>23255.592052704629</c:v>
                </c:pt>
                <c:pt idx="167">
                  <c:v>21349.016571894856</c:v>
                </c:pt>
              </c:numCache>
            </c:numRef>
          </c:val>
        </c:ser>
        <c:marker val="1"/>
        <c:axId val="131901696"/>
        <c:axId val="140513280"/>
      </c:lineChart>
      <c:catAx>
        <c:axId val="131901696"/>
        <c:scaling>
          <c:orientation val="minMax"/>
        </c:scaling>
        <c:axPos val="b"/>
        <c:tickLblPos val="nextTo"/>
        <c:crossAx val="140513280"/>
        <c:crosses val="autoZero"/>
        <c:auto val="1"/>
        <c:lblAlgn val="ctr"/>
        <c:lblOffset val="100"/>
      </c:catAx>
      <c:valAx>
        <c:axId val="140513280"/>
        <c:scaling>
          <c:orientation val="minMax"/>
        </c:scaling>
        <c:axPos val="l"/>
        <c:majorGridlines/>
        <c:title>
          <c:tx>
            <c:rich>
              <a:bodyPr rot="-5400000" vert="horz"/>
              <a:lstStyle/>
              <a:p>
                <a:pPr>
                  <a:defRPr/>
                </a:pPr>
                <a:endParaRPr lang="en-US" sz="1400"/>
              </a:p>
              <a:p>
                <a:pPr>
                  <a:defRPr/>
                </a:pPr>
                <a:r>
                  <a:rPr lang="en-US" sz="1400"/>
                  <a:t>MW</a:t>
                </a:r>
                <a:endParaRPr lang="en-US"/>
              </a:p>
            </c:rich>
          </c:tx>
          <c:layout/>
        </c:title>
        <c:numFmt formatCode="_(* #,##0_);_(* \(#,##0\);_(* &quot;-&quot;??_);_(@_)" sourceLinked="1"/>
        <c:tickLblPos val="nextTo"/>
        <c:txPr>
          <a:bodyPr/>
          <a:lstStyle/>
          <a:p>
            <a:pPr>
              <a:defRPr sz="1200"/>
            </a:pPr>
            <a:endParaRPr lang="en-US"/>
          </a:p>
        </c:txPr>
        <c:crossAx val="131901696"/>
        <c:crosses val="autoZero"/>
        <c:crossBetween val="between"/>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July Week</a:t>
            </a:r>
          </a:p>
        </c:rich>
      </c:tx>
      <c:layout/>
    </c:title>
    <c:plotArea>
      <c:layout>
        <c:manualLayout>
          <c:layoutTarget val="inner"/>
          <c:xMode val="edge"/>
          <c:yMode val="edge"/>
          <c:x val="0.2680341701521895"/>
          <c:y val="0.18318803607493028"/>
          <c:w val="0.67444558749532035"/>
          <c:h val="0.66097556878561814"/>
        </c:manualLayout>
      </c:layout>
      <c:lineChart>
        <c:grouping val="standard"/>
        <c:ser>
          <c:idx val="0"/>
          <c:order val="0"/>
          <c:marker>
            <c:symbol val="none"/>
          </c:marker>
          <c:val>
            <c:numRef>
              <c:f>'PNW 2015 8760'!$C$4995:$C$5162</c:f>
              <c:numCache>
                <c:formatCode>_(* #,##0_);_(* \(#,##0\);_(* "-"??_);_(@_)</c:formatCode>
                <c:ptCount val="168"/>
                <c:pt idx="0">
                  <c:v>18031.813162408816</c:v>
                </c:pt>
                <c:pt idx="1">
                  <c:v>17214.600524728299</c:v>
                </c:pt>
                <c:pt idx="2">
                  <c:v>16754.920246744849</c:v>
                </c:pt>
                <c:pt idx="3">
                  <c:v>16547.06578266728</c:v>
                </c:pt>
                <c:pt idx="4">
                  <c:v>16776.717461963475</c:v>
                </c:pt>
                <c:pt idx="5">
                  <c:v>17600.089028812257</c:v>
                </c:pt>
                <c:pt idx="6">
                  <c:v>18989.841116011903</c:v>
                </c:pt>
                <c:pt idx="7">
                  <c:v>20618.520857665717</c:v>
                </c:pt>
                <c:pt idx="8">
                  <c:v>21911.901509679017</c:v>
                </c:pt>
                <c:pt idx="9">
                  <c:v>22858.029974416149</c:v>
                </c:pt>
                <c:pt idx="10">
                  <c:v>23479.987314229562</c:v>
                </c:pt>
                <c:pt idx="11">
                  <c:v>23790.57441905043</c:v>
                </c:pt>
                <c:pt idx="12">
                  <c:v>23982.891182604319</c:v>
                </c:pt>
                <c:pt idx="13">
                  <c:v>24105.653054502214</c:v>
                </c:pt>
                <c:pt idx="14">
                  <c:v>24166.753235245003</c:v>
                </c:pt>
                <c:pt idx="15">
                  <c:v>24234.586566926133</c:v>
                </c:pt>
                <c:pt idx="16">
                  <c:v>24383.489622390032</c:v>
                </c:pt>
                <c:pt idx="17">
                  <c:v>24383.873726461457</c:v>
                </c:pt>
                <c:pt idx="18">
                  <c:v>24032.866161969021</c:v>
                </c:pt>
                <c:pt idx="19">
                  <c:v>23475.860544299558</c:v>
                </c:pt>
                <c:pt idx="20">
                  <c:v>23384.55596684961</c:v>
                </c:pt>
                <c:pt idx="21">
                  <c:v>23109.489369617906</c:v>
                </c:pt>
                <c:pt idx="22">
                  <c:v>21413.606890161365</c:v>
                </c:pt>
                <c:pt idx="23">
                  <c:v>19326.403604080162</c:v>
                </c:pt>
                <c:pt idx="24">
                  <c:v>17695.098106916801</c:v>
                </c:pt>
                <c:pt idx="25">
                  <c:v>16893.594810865201</c:v>
                </c:pt>
                <c:pt idx="26">
                  <c:v>16442.169810545551</c:v>
                </c:pt>
                <c:pt idx="27">
                  <c:v>16235.274020818986</c:v>
                </c:pt>
                <c:pt idx="28">
                  <c:v>16450.715303037119</c:v>
                </c:pt>
                <c:pt idx="29">
                  <c:v>17235.148805318629</c:v>
                </c:pt>
                <c:pt idx="30">
                  <c:v>18559.118741565086</c:v>
                </c:pt>
                <c:pt idx="31">
                  <c:v>20158.724415660745</c:v>
                </c:pt>
                <c:pt idx="32">
                  <c:v>21465.690305233875</c:v>
                </c:pt>
                <c:pt idx="33">
                  <c:v>22419.780115591962</c:v>
                </c:pt>
                <c:pt idx="34">
                  <c:v>23036.173818995128</c:v>
                </c:pt>
                <c:pt idx="35">
                  <c:v>23340.623086178792</c:v>
                </c:pt>
                <c:pt idx="36">
                  <c:v>23525.081184867926</c:v>
                </c:pt>
                <c:pt idx="37">
                  <c:v>23642.382699402151</c:v>
                </c:pt>
                <c:pt idx="38">
                  <c:v>23701.170384507255</c:v>
                </c:pt>
                <c:pt idx="39">
                  <c:v>23767.785777683428</c:v>
                </c:pt>
                <c:pt idx="40">
                  <c:v>23913.790518571503</c:v>
                </c:pt>
                <c:pt idx="41">
                  <c:v>23912.279422073858</c:v>
                </c:pt>
                <c:pt idx="42">
                  <c:v>23554.633146471402</c:v>
                </c:pt>
                <c:pt idx="43">
                  <c:v>23003.875693529961</c:v>
                </c:pt>
                <c:pt idx="44">
                  <c:v>22935.233007641502</c:v>
                </c:pt>
                <c:pt idx="45">
                  <c:v>22658.702891930014</c:v>
                </c:pt>
                <c:pt idx="46">
                  <c:v>20995.473045880673</c:v>
                </c:pt>
                <c:pt idx="47">
                  <c:v>18959.353378329612</c:v>
                </c:pt>
                <c:pt idx="48">
                  <c:v>17926.782224197719</c:v>
                </c:pt>
                <c:pt idx="49">
                  <c:v>17114.951245643337</c:v>
                </c:pt>
                <c:pt idx="50">
                  <c:v>16656.614846912897</c:v>
                </c:pt>
                <c:pt idx="51">
                  <c:v>16443.644417194322</c:v>
                </c:pt>
                <c:pt idx="52">
                  <c:v>16649.565572265001</c:v>
                </c:pt>
                <c:pt idx="53">
                  <c:v>17411.710587753732</c:v>
                </c:pt>
                <c:pt idx="54">
                  <c:v>18700.866417470057</c:v>
                </c:pt>
                <c:pt idx="55">
                  <c:v>20324.475397409075</c:v>
                </c:pt>
                <c:pt idx="56">
                  <c:v>21698.576255877539</c:v>
                </c:pt>
                <c:pt idx="57">
                  <c:v>22698.622426055092</c:v>
                </c:pt>
                <c:pt idx="58">
                  <c:v>23332.261383131168</c:v>
                </c:pt>
                <c:pt idx="59">
                  <c:v>23641.534926054996</c:v>
                </c:pt>
                <c:pt idx="60">
                  <c:v>23823.273106832472</c:v>
                </c:pt>
                <c:pt idx="61">
                  <c:v>23936.921276516416</c:v>
                </c:pt>
                <c:pt idx="62">
                  <c:v>23995.997442917698</c:v>
                </c:pt>
                <c:pt idx="63">
                  <c:v>24065.353939475124</c:v>
                </c:pt>
                <c:pt idx="64">
                  <c:v>24216.946455136629</c:v>
                </c:pt>
                <c:pt idx="65">
                  <c:v>24218.31282463939</c:v>
                </c:pt>
                <c:pt idx="66">
                  <c:v>23845.376175368037</c:v>
                </c:pt>
                <c:pt idx="67">
                  <c:v>23286.039906228016</c:v>
                </c:pt>
                <c:pt idx="68">
                  <c:v>23237.171778220156</c:v>
                </c:pt>
                <c:pt idx="69">
                  <c:v>22944.668820590705</c:v>
                </c:pt>
                <c:pt idx="70">
                  <c:v>21253.522778767285</c:v>
                </c:pt>
                <c:pt idx="71">
                  <c:v>19199.300463389496</c:v>
                </c:pt>
                <c:pt idx="72">
                  <c:v>17596.855343933632</c:v>
                </c:pt>
                <c:pt idx="73">
                  <c:v>16801.116449829253</c:v>
                </c:pt>
                <c:pt idx="74">
                  <c:v>16351.633920683684</c:v>
                </c:pt>
                <c:pt idx="75">
                  <c:v>16141.48050896846</c:v>
                </c:pt>
                <c:pt idx="76">
                  <c:v>16336.148909578853</c:v>
                </c:pt>
                <c:pt idx="77">
                  <c:v>17065.842506539058</c:v>
                </c:pt>
                <c:pt idx="78">
                  <c:v>18296.617047300908</c:v>
                </c:pt>
                <c:pt idx="79">
                  <c:v>19887.769435697319</c:v>
                </c:pt>
                <c:pt idx="80">
                  <c:v>21266.27223184775</c:v>
                </c:pt>
                <c:pt idx="81">
                  <c:v>22269.578722797774</c:v>
                </c:pt>
                <c:pt idx="82">
                  <c:v>22900.621852766009</c:v>
                </c:pt>
                <c:pt idx="83">
                  <c:v>23208.366959796556</c:v>
                </c:pt>
                <c:pt idx="84">
                  <c:v>23390.421364341211</c:v>
                </c:pt>
                <c:pt idx="85">
                  <c:v>23503.250897281199</c:v>
                </c:pt>
                <c:pt idx="86">
                  <c:v>23564.86391217295</c:v>
                </c:pt>
                <c:pt idx="87">
                  <c:v>23637.788237404126</c:v>
                </c:pt>
                <c:pt idx="88">
                  <c:v>23796.157990162759</c:v>
                </c:pt>
                <c:pt idx="89">
                  <c:v>23810.108352736752</c:v>
                </c:pt>
                <c:pt idx="90">
                  <c:v>23443.198063125914</c:v>
                </c:pt>
                <c:pt idx="91">
                  <c:v>22903.177246284216</c:v>
                </c:pt>
                <c:pt idx="92">
                  <c:v>22877.866681913209</c:v>
                </c:pt>
                <c:pt idx="93">
                  <c:v>22564.1638791525</c:v>
                </c:pt>
                <c:pt idx="94">
                  <c:v>20869.523485651942</c:v>
                </c:pt>
                <c:pt idx="95">
                  <c:v>18845.162904636156</c:v>
                </c:pt>
                <c:pt idx="96">
                  <c:v>16167.444274383</c:v>
                </c:pt>
                <c:pt idx="97">
                  <c:v>15443.064032602433</c:v>
                </c:pt>
                <c:pt idx="98">
                  <c:v>15035.222688032687</c:v>
                </c:pt>
                <c:pt idx="99">
                  <c:v>14848.646188560411</c:v>
                </c:pt>
                <c:pt idx="100">
                  <c:v>15045.085756292348</c:v>
                </c:pt>
                <c:pt idx="101">
                  <c:v>15763.989679668264</c:v>
                </c:pt>
                <c:pt idx="102">
                  <c:v>16948.185833997199</c:v>
                </c:pt>
                <c:pt idx="103">
                  <c:v>18404.521841394111</c:v>
                </c:pt>
                <c:pt idx="104">
                  <c:v>19625.501050623101</c:v>
                </c:pt>
                <c:pt idx="105">
                  <c:v>20519.317444816716</c:v>
                </c:pt>
                <c:pt idx="106">
                  <c:v>21094.583661203225</c:v>
                </c:pt>
                <c:pt idx="107">
                  <c:v>21380.310898687298</c:v>
                </c:pt>
                <c:pt idx="108">
                  <c:v>21559.834927176282</c:v>
                </c:pt>
                <c:pt idx="109">
                  <c:v>21676.045581006438</c:v>
                </c:pt>
                <c:pt idx="110">
                  <c:v>21740.033379114197</c:v>
                </c:pt>
                <c:pt idx="111">
                  <c:v>21811.311444917512</c:v>
                </c:pt>
                <c:pt idx="112">
                  <c:v>21961.621447894217</c:v>
                </c:pt>
                <c:pt idx="113">
                  <c:v>21983.97134141608</c:v>
                </c:pt>
                <c:pt idx="114">
                  <c:v>21645.915338749517</c:v>
                </c:pt>
                <c:pt idx="115">
                  <c:v>21154.998014177949</c:v>
                </c:pt>
                <c:pt idx="116">
                  <c:v>21147.275615902188</c:v>
                </c:pt>
                <c:pt idx="117">
                  <c:v>20823.682748989362</c:v>
                </c:pt>
                <c:pt idx="118">
                  <c:v>19220.526755070317</c:v>
                </c:pt>
                <c:pt idx="119">
                  <c:v>17342.146544843858</c:v>
                </c:pt>
                <c:pt idx="120">
                  <c:v>15937.285381721073</c:v>
                </c:pt>
                <c:pt idx="121">
                  <c:v>15229.654582181438</c:v>
                </c:pt>
                <c:pt idx="122">
                  <c:v>14831.602602289588</c:v>
                </c:pt>
                <c:pt idx="123">
                  <c:v>14654.508687139412</c:v>
                </c:pt>
                <c:pt idx="124">
                  <c:v>14875.525789745907</c:v>
                </c:pt>
                <c:pt idx="125">
                  <c:v>15659.802005296573</c:v>
                </c:pt>
                <c:pt idx="126">
                  <c:v>16917.840358575009</c:v>
                </c:pt>
                <c:pt idx="127">
                  <c:v>18348.474925669361</c:v>
                </c:pt>
                <c:pt idx="128">
                  <c:v>19474.740764685634</c:v>
                </c:pt>
                <c:pt idx="129">
                  <c:v>20304.538617882416</c:v>
                </c:pt>
                <c:pt idx="130">
                  <c:v>20856.103313771586</c:v>
                </c:pt>
                <c:pt idx="131">
                  <c:v>21135.240734375257</c:v>
                </c:pt>
                <c:pt idx="132">
                  <c:v>21320.467607385617</c:v>
                </c:pt>
                <c:pt idx="133">
                  <c:v>21447.85705216767</c:v>
                </c:pt>
                <c:pt idx="134">
                  <c:v>21518.103747597372</c:v>
                </c:pt>
                <c:pt idx="135">
                  <c:v>21590.121086989297</c:v>
                </c:pt>
                <c:pt idx="136">
                  <c:v>21736.026774105499</c:v>
                </c:pt>
                <c:pt idx="137">
                  <c:v>21755.901871294758</c:v>
                </c:pt>
                <c:pt idx="138">
                  <c:v>21412.318717461363</c:v>
                </c:pt>
                <c:pt idx="139">
                  <c:v>20922.741811696869</c:v>
                </c:pt>
                <c:pt idx="140">
                  <c:v>20925.34242964186</c:v>
                </c:pt>
                <c:pt idx="141">
                  <c:v>20579.557163450991</c:v>
                </c:pt>
                <c:pt idx="142">
                  <c:v>18973.704117378697</c:v>
                </c:pt>
                <c:pt idx="143">
                  <c:v>17113.890348152196</c:v>
                </c:pt>
                <c:pt idx="144">
                  <c:v>17271.394627346199</c:v>
                </c:pt>
                <c:pt idx="145">
                  <c:v>16504.98385759852</c:v>
                </c:pt>
                <c:pt idx="146">
                  <c:v>16072.241885038376</c:v>
                </c:pt>
                <c:pt idx="147">
                  <c:v>15879.121293915056</c:v>
                </c:pt>
                <c:pt idx="148">
                  <c:v>16125.182761902746</c:v>
                </c:pt>
                <c:pt idx="149">
                  <c:v>16999.049363090744</c:v>
                </c:pt>
                <c:pt idx="150">
                  <c:v>18386.63241354363</c:v>
                </c:pt>
                <c:pt idx="151">
                  <c:v>19928.96604714006</c:v>
                </c:pt>
                <c:pt idx="152">
                  <c:v>21120.481637032499</c:v>
                </c:pt>
                <c:pt idx="153">
                  <c:v>21999.178569384916</c:v>
                </c:pt>
                <c:pt idx="154">
                  <c:v>22585.892073772007</c:v>
                </c:pt>
                <c:pt idx="155">
                  <c:v>22882.680805279269</c:v>
                </c:pt>
                <c:pt idx="156">
                  <c:v>23082.189830200354</c:v>
                </c:pt>
                <c:pt idx="157">
                  <c:v>23223.355739290804</c:v>
                </c:pt>
                <c:pt idx="158">
                  <c:v>23302.856781276922</c:v>
                </c:pt>
                <c:pt idx="159">
                  <c:v>23381.003669128859</c:v>
                </c:pt>
                <c:pt idx="160">
                  <c:v>23536.899665383924</c:v>
                </c:pt>
                <c:pt idx="161">
                  <c:v>23552.075989734778</c:v>
                </c:pt>
                <c:pt idx="162">
                  <c:v>23167.035600870957</c:v>
                </c:pt>
                <c:pt idx="163">
                  <c:v>22633.721990597103</c:v>
                </c:pt>
                <c:pt idx="164">
                  <c:v>22653.590195434081</c:v>
                </c:pt>
                <c:pt idx="165">
                  <c:v>22267.450188683109</c:v>
                </c:pt>
                <c:pt idx="166">
                  <c:v>20525.754500885567</c:v>
                </c:pt>
                <c:pt idx="167">
                  <c:v>18520.937559022299</c:v>
                </c:pt>
              </c:numCache>
            </c:numRef>
          </c:val>
        </c:ser>
        <c:marker val="1"/>
        <c:axId val="140578176"/>
        <c:axId val="140588160"/>
      </c:lineChart>
      <c:catAx>
        <c:axId val="140578176"/>
        <c:scaling>
          <c:orientation val="minMax"/>
        </c:scaling>
        <c:axPos val="b"/>
        <c:tickLblPos val="nextTo"/>
        <c:crossAx val="140588160"/>
        <c:crosses val="autoZero"/>
        <c:auto val="1"/>
        <c:lblAlgn val="ctr"/>
        <c:lblOffset val="100"/>
      </c:catAx>
      <c:valAx>
        <c:axId val="140588160"/>
        <c:scaling>
          <c:orientation val="minMax"/>
        </c:scaling>
        <c:axPos val="l"/>
        <c:majorGridlines/>
        <c:title>
          <c:tx>
            <c:rich>
              <a:bodyPr rot="-5400000" vert="horz"/>
              <a:lstStyle/>
              <a:p>
                <a:pPr>
                  <a:defRPr sz="1400"/>
                </a:pPr>
                <a:r>
                  <a:rPr lang="en-US" sz="1400"/>
                  <a:t>MW</a:t>
                </a:r>
              </a:p>
            </c:rich>
          </c:tx>
          <c:layout/>
        </c:title>
        <c:numFmt formatCode="_(* #,##0_);_(* \(#,##0\);_(* &quot;-&quot;??_);_(@_)" sourceLinked="1"/>
        <c:tickLblPos val="nextTo"/>
        <c:txPr>
          <a:bodyPr/>
          <a:lstStyle/>
          <a:p>
            <a:pPr>
              <a:defRPr sz="1200"/>
            </a:pPr>
            <a:endParaRPr lang="en-US"/>
          </a:p>
        </c:txPr>
        <c:crossAx val="140578176"/>
        <c:crosses val="autoZero"/>
        <c:crossBetween val="between"/>
      </c:valAx>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25" b="0" i="0" u="none" strike="noStrike" baseline="0">
                <a:solidFill>
                  <a:srgbClr val="000000"/>
                </a:solidFill>
                <a:latin typeface="Arial"/>
                <a:ea typeface="Arial"/>
                <a:cs typeface="Arial"/>
              </a:defRPr>
            </a:pPr>
            <a:r>
              <a:rPr lang="en-US" sz="1600" b="1" i="0" strike="noStrike" dirty="0">
                <a:solidFill>
                  <a:srgbClr val="000000"/>
                </a:solidFill>
                <a:latin typeface="Arial"/>
                <a:cs typeface="Arial"/>
              </a:rPr>
              <a:t>Average and Marginal Line Losses</a:t>
            </a:r>
          </a:p>
          <a:p>
            <a:pPr>
              <a:defRPr sz="1125" b="0" i="0" u="none" strike="noStrike" baseline="0">
                <a:solidFill>
                  <a:srgbClr val="000000"/>
                </a:solidFill>
                <a:latin typeface="Arial"/>
                <a:ea typeface="Arial"/>
                <a:cs typeface="Arial"/>
              </a:defRPr>
            </a:pPr>
            <a:r>
              <a:rPr lang="en-US" sz="1600" b="1" i="0" strike="noStrike" dirty="0">
                <a:solidFill>
                  <a:srgbClr val="000000"/>
                </a:solidFill>
                <a:latin typeface="Arial"/>
                <a:cs typeface="Arial"/>
              </a:rPr>
              <a:t>Simple </a:t>
            </a:r>
            <a:r>
              <a:rPr lang="en-US" sz="1600" b="1" i="0" strike="noStrike" dirty="0" smtClean="0">
                <a:solidFill>
                  <a:srgbClr val="000000"/>
                </a:solidFill>
                <a:latin typeface="Arial"/>
                <a:cs typeface="Arial"/>
              </a:rPr>
              <a:t>I</a:t>
            </a:r>
            <a:r>
              <a:rPr lang="en-US" sz="1600" b="1" i="0" strike="noStrike" baseline="30000" dirty="0" smtClean="0">
                <a:solidFill>
                  <a:srgbClr val="000000"/>
                </a:solidFill>
                <a:latin typeface="Arial"/>
                <a:cs typeface="Arial"/>
              </a:rPr>
              <a:t>2</a:t>
            </a:r>
            <a:r>
              <a:rPr lang="en-US" sz="1600" b="1" i="0" strike="noStrike" dirty="0" smtClean="0">
                <a:solidFill>
                  <a:srgbClr val="000000"/>
                </a:solidFill>
                <a:latin typeface="Arial"/>
                <a:cs typeface="Arial"/>
              </a:rPr>
              <a:t>R</a:t>
            </a:r>
            <a:endParaRPr lang="en-US" sz="1600" b="1" i="0" strike="noStrike" dirty="0">
              <a:solidFill>
                <a:srgbClr val="000000"/>
              </a:solidFill>
              <a:latin typeface="Arial"/>
              <a:cs typeface="Arial"/>
            </a:endParaRPr>
          </a:p>
        </c:rich>
      </c:tx>
      <c:layout>
        <c:manualLayout>
          <c:xMode val="edge"/>
          <c:yMode val="edge"/>
          <c:x val="0.17118365204349456"/>
          <c:y val="6.5040650406504072E-2"/>
        </c:manualLayout>
      </c:layout>
      <c:spPr>
        <a:noFill/>
        <a:ln w="25400">
          <a:noFill/>
        </a:ln>
      </c:spPr>
    </c:title>
    <c:plotArea>
      <c:layout>
        <c:manualLayout>
          <c:layoutTarget val="inner"/>
          <c:xMode val="edge"/>
          <c:yMode val="edge"/>
          <c:x val="0.19885578568684292"/>
          <c:y val="0.28184395649730776"/>
          <c:w val="0.5608019279801616"/>
          <c:h val="0.50677620581980087"/>
        </c:manualLayout>
      </c:layout>
      <c:lineChart>
        <c:grouping val="standard"/>
        <c:ser>
          <c:idx val="0"/>
          <c:order val="0"/>
          <c:tx>
            <c:v>Average Losses</c:v>
          </c:tx>
          <c:spPr>
            <a:ln w="38100">
              <a:solidFill>
                <a:srgbClr val="000080"/>
              </a:solidFill>
              <a:prstDash val="solid"/>
            </a:ln>
          </c:spPr>
          <c:marker>
            <c:symbol val="diamond"/>
            <c:size val="8"/>
            <c:spPr>
              <a:solidFill>
                <a:srgbClr val="000080"/>
              </a:solidFill>
              <a:ln>
                <a:solidFill>
                  <a:srgbClr val="000080"/>
                </a:solidFill>
                <a:prstDash val="solid"/>
              </a:ln>
            </c:spPr>
          </c:marker>
          <c:cat>
            <c:numRef>
              <c:f>Sheet1!$J$41:$J$49</c:f>
              <c:numCache>
                <c:formatCode>0%</c:formatCode>
                <c:ptCount val="9"/>
                <c:pt idx="0">
                  <c:v>0.33333333333333331</c:v>
                </c:pt>
                <c:pt idx="1">
                  <c:v>0.41666666666666791</c:v>
                </c:pt>
                <c:pt idx="2">
                  <c:v>0.5</c:v>
                </c:pt>
                <c:pt idx="3">
                  <c:v>0.58333333333333337</c:v>
                </c:pt>
                <c:pt idx="4">
                  <c:v>0.66666666666666663</c:v>
                </c:pt>
                <c:pt idx="5">
                  <c:v>0.750000000000002</c:v>
                </c:pt>
                <c:pt idx="6">
                  <c:v>0.8333333333333337</c:v>
                </c:pt>
                <c:pt idx="7">
                  <c:v>0.91666666666666652</c:v>
                </c:pt>
                <c:pt idx="8">
                  <c:v>1</c:v>
                </c:pt>
              </c:numCache>
            </c:numRef>
          </c:cat>
          <c:val>
            <c:numRef>
              <c:f>Sheet1!$C$41:$C$49</c:f>
              <c:numCache>
                <c:formatCode>0.0%</c:formatCode>
                <c:ptCount val="9"/>
                <c:pt idx="0">
                  <c:v>1.3333333333333341E-2</c:v>
                </c:pt>
                <c:pt idx="1">
                  <c:v>2.0833333333333412E-2</c:v>
                </c:pt>
                <c:pt idx="2">
                  <c:v>3.0000000000000002E-2</c:v>
                </c:pt>
                <c:pt idx="3">
                  <c:v>4.0833333333333589E-2</c:v>
                </c:pt>
                <c:pt idx="4">
                  <c:v>5.3333333333333621E-2</c:v>
                </c:pt>
                <c:pt idx="5">
                  <c:v>6.7500000000000004E-2</c:v>
                </c:pt>
                <c:pt idx="6">
                  <c:v>8.3333333333333343E-2</c:v>
                </c:pt>
                <c:pt idx="7">
                  <c:v>0.10083333333333333</c:v>
                </c:pt>
                <c:pt idx="8">
                  <c:v>0.12000000000000002</c:v>
                </c:pt>
              </c:numCache>
            </c:numRef>
          </c:val>
        </c:ser>
        <c:ser>
          <c:idx val="1"/>
          <c:order val="1"/>
          <c:tx>
            <c:v>Marginal Losses</c:v>
          </c:tx>
          <c:spPr>
            <a:ln w="38100">
              <a:solidFill>
                <a:srgbClr val="FF00FF"/>
              </a:solidFill>
              <a:prstDash val="solid"/>
            </a:ln>
          </c:spPr>
          <c:marker>
            <c:symbol val="square"/>
            <c:size val="9"/>
            <c:spPr>
              <a:solidFill>
                <a:srgbClr val="FF00FF"/>
              </a:solidFill>
              <a:ln>
                <a:solidFill>
                  <a:srgbClr val="FF00FF"/>
                </a:solidFill>
                <a:prstDash val="solid"/>
              </a:ln>
            </c:spPr>
          </c:marker>
          <c:cat>
            <c:numRef>
              <c:f>Sheet1!$J$41:$J$49</c:f>
              <c:numCache>
                <c:formatCode>0%</c:formatCode>
                <c:ptCount val="9"/>
                <c:pt idx="0">
                  <c:v>0.33333333333333331</c:v>
                </c:pt>
                <c:pt idx="1">
                  <c:v>0.41666666666666791</c:v>
                </c:pt>
                <c:pt idx="2">
                  <c:v>0.5</c:v>
                </c:pt>
                <c:pt idx="3">
                  <c:v>0.58333333333333337</c:v>
                </c:pt>
                <c:pt idx="4">
                  <c:v>0.66666666666666663</c:v>
                </c:pt>
                <c:pt idx="5">
                  <c:v>0.750000000000002</c:v>
                </c:pt>
                <c:pt idx="6">
                  <c:v>0.8333333333333337</c:v>
                </c:pt>
                <c:pt idx="7">
                  <c:v>0.91666666666666652</c:v>
                </c:pt>
                <c:pt idx="8">
                  <c:v>1</c:v>
                </c:pt>
              </c:numCache>
            </c:numRef>
          </c:cat>
          <c:val>
            <c:numRef>
              <c:f>Sheet2!$G$41:$G$49</c:f>
              <c:numCache>
                <c:formatCode>0%</c:formatCode>
                <c:ptCount val="9"/>
                <c:pt idx="1">
                  <c:v>7.5000000000000011E-2</c:v>
                </c:pt>
                <c:pt idx="2">
                  <c:v>9.1666666666667146E-2</c:v>
                </c:pt>
                <c:pt idx="3">
                  <c:v>0.10833333333333336</c:v>
                </c:pt>
                <c:pt idx="4">
                  <c:v>0.12499999999999993</c:v>
                </c:pt>
                <c:pt idx="5">
                  <c:v>0.14166666666666672</c:v>
                </c:pt>
                <c:pt idx="6">
                  <c:v>0.15833333333333402</c:v>
                </c:pt>
                <c:pt idx="7">
                  <c:v>0.17500000000000004</c:v>
                </c:pt>
                <c:pt idx="8">
                  <c:v>0.19166666666666668</c:v>
                </c:pt>
              </c:numCache>
            </c:numRef>
          </c:val>
        </c:ser>
        <c:marker val="1"/>
        <c:axId val="140731904"/>
        <c:axId val="140738560"/>
      </c:lineChart>
      <c:catAx>
        <c:axId val="140731904"/>
        <c:scaling>
          <c:orientation val="minMax"/>
        </c:scaling>
        <c:axPos val="b"/>
        <c:title>
          <c:tx>
            <c:rich>
              <a:bodyPr/>
              <a:lstStyle/>
              <a:p>
                <a:pPr>
                  <a:defRPr sz="1125" b="1" i="0" u="none" strike="noStrike" baseline="0">
                    <a:solidFill>
                      <a:srgbClr val="000000"/>
                    </a:solidFill>
                    <a:latin typeface="Arial"/>
                    <a:ea typeface="Arial"/>
                    <a:cs typeface="Arial"/>
                  </a:defRPr>
                </a:pPr>
                <a:r>
                  <a:rPr lang="en-US"/>
                  <a:t>Percent of Maximum System Load</a:t>
                </a:r>
              </a:p>
            </c:rich>
          </c:tx>
          <c:layout>
            <c:manualLayout>
              <c:xMode val="edge"/>
              <c:yMode val="edge"/>
              <c:x val="0.30615208098987862"/>
              <c:y val="0.8834711108265938"/>
            </c:manualLayout>
          </c:layout>
          <c:spPr>
            <a:noFill/>
            <a:ln w="25400">
              <a:noFill/>
            </a:ln>
          </c:spPr>
        </c:title>
        <c:numFmt formatCode="0%"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40738560"/>
        <c:crosses val="autoZero"/>
        <c:auto val="1"/>
        <c:lblAlgn val="ctr"/>
        <c:lblOffset val="100"/>
        <c:tickLblSkip val="1"/>
        <c:tickMarkSkip val="1"/>
      </c:catAx>
      <c:valAx>
        <c:axId val="140738560"/>
        <c:scaling>
          <c:orientation val="minMax"/>
        </c:scaling>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en-US"/>
                  <a:t>Losses as Percentage of Load (Incremental Load)</a:t>
                </a:r>
              </a:p>
            </c:rich>
          </c:tx>
          <c:layout>
            <c:manualLayout>
              <c:xMode val="edge"/>
              <c:yMode val="edge"/>
              <c:x val="1.9080314960629924E-2"/>
              <c:y val="0.29358712274786863"/>
            </c:manualLayout>
          </c:layout>
          <c:spPr>
            <a:noFill/>
            <a:ln w="25400">
              <a:noFill/>
            </a:ln>
          </c:spPr>
        </c:title>
        <c:numFmt formatCode="0.0%"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40731904"/>
        <c:crosses val="autoZero"/>
        <c:crossBetween val="between"/>
      </c:valAx>
      <c:spPr>
        <a:solidFill>
          <a:srgbClr val="C0C0C0"/>
        </a:solidFill>
        <a:ln w="12700">
          <a:solidFill>
            <a:srgbClr val="808080"/>
          </a:solidFill>
          <a:prstDash val="solid"/>
        </a:ln>
      </c:spPr>
    </c:plotArea>
    <c:legend>
      <c:legendPos val="r"/>
      <c:layout>
        <c:manualLayout>
          <c:xMode val="edge"/>
          <c:yMode val="edge"/>
          <c:x val="0.7753945256842919"/>
          <c:y val="0.52032662583843658"/>
          <c:w val="0.21316190476190491"/>
          <c:h val="0.12737155823001692"/>
        </c:manualLayout>
      </c:layout>
      <c:spPr>
        <a:solidFill>
          <a:srgbClr val="FFFFFF"/>
        </a:solidFill>
        <a:ln w="3175">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legend>
    <c:plotVisOnly val="1"/>
    <c:dispBlanksAs val="gap"/>
  </c:chart>
  <c:spPr>
    <a:solidFill>
      <a:schemeClr val="bg2"/>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Comparison of 7P and 6P by Forecast Month</a:t>
            </a:r>
          </a:p>
          <a:p>
            <a:pPr>
              <a:defRPr/>
            </a:pPr>
            <a:r>
              <a:rPr lang="en-US"/>
              <a:t>Mid Case, No Carbon </a:t>
            </a:r>
          </a:p>
        </c:rich>
      </c:tx>
      <c:layout>
        <c:manualLayout>
          <c:xMode val="edge"/>
          <c:yMode val="edge"/>
          <c:x val="0.26560018300464755"/>
          <c:y val="4.5454545454545463E-2"/>
        </c:manualLayout>
      </c:layout>
    </c:title>
    <c:plotArea>
      <c:layout>
        <c:manualLayout>
          <c:layoutTarget val="inner"/>
          <c:xMode val="edge"/>
          <c:yMode val="edge"/>
          <c:x val="0.1295276617150366"/>
          <c:y val="0.18306588887080949"/>
          <c:w val="0.73782559448647955"/>
          <c:h val="0.58242284259953792"/>
        </c:manualLayout>
      </c:layout>
      <c:lineChart>
        <c:grouping val="standard"/>
        <c:ser>
          <c:idx val="0"/>
          <c:order val="0"/>
          <c:tx>
            <c:strRef>
              <c:f>Compare!$C$6</c:f>
              <c:strCache>
                <c:ptCount val="1"/>
                <c:pt idx="0">
                  <c:v>7P HLH</c:v>
                </c:pt>
              </c:strCache>
            </c:strRef>
          </c:tx>
          <c:spPr>
            <a:ln>
              <a:solidFill>
                <a:srgbClr val="C00000"/>
              </a:solidFill>
            </a:ln>
          </c:spPr>
          <c:marker>
            <c:symbol val="none"/>
          </c:marker>
          <c:cat>
            <c:numRef>
              <c:f>Compare!$K$67:$K$294</c:f>
              <c:numCache>
                <c:formatCode>0</c:formatCode>
                <c:ptCount val="2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numCache>
            </c:numRef>
          </c:cat>
          <c:val>
            <c:numRef>
              <c:f>Compare!$C$67:$C$294</c:f>
              <c:numCache>
                <c:formatCode>0.0</c:formatCode>
                <c:ptCount val="228"/>
                <c:pt idx="0">
                  <c:v>36.984474574575195</c:v>
                </c:pt>
                <c:pt idx="1">
                  <c:v>34.217408622478622</c:v>
                </c:pt>
                <c:pt idx="2">
                  <c:v>33.647917015512824</c:v>
                </c:pt>
                <c:pt idx="3">
                  <c:v>31.679353962776592</c:v>
                </c:pt>
                <c:pt idx="4">
                  <c:v>32.938454577934294</c:v>
                </c:pt>
                <c:pt idx="5">
                  <c:v>32.210744706651752</c:v>
                </c:pt>
                <c:pt idx="6">
                  <c:v>33.110720689543648</c:v>
                </c:pt>
                <c:pt idx="7">
                  <c:v>36.078185367275843</c:v>
                </c:pt>
                <c:pt idx="8">
                  <c:v>34.375313071547048</c:v>
                </c:pt>
                <c:pt idx="9">
                  <c:v>35.797053054078795</c:v>
                </c:pt>
                <c:pt idx="10">
                  <c:v>35.969937566324546</c:v>
                </c:pt>
                <c:pt idx="11">
                  <c:v>37.174775833102963</c:v>
                </c:pt>
                <c:pt idx="12">
                  <c:v>37.193225997082763</c:v>
                </c:pt>
                <c:pt idx="13">
                  <c:v>35.152413832108238</c:v>
                </c:pt>
                <c:pt idx="14">
                  <c:v>34.284950887744522</c:v>
                </c:pt>
                <c:pt idx="15">
                  <c:v>31.923003063927066</c:v>
                </c:pt>
                <c:pt idx="16">
                  <c:v>32.552276098352728</c:v>
                </c:pt>
                <c:pt idx="17">
                  <c:v>32.330170656247859</c:v>
                </c:pt>
                <c:pt idx="18">
                  <c:v>33.647390540039162</c:v>
                </c:pt>
                <c:pt idx="19">
                  <c:v>36.53798362717702</c:v>
                </c:pt>
                <c:pt idx="20">
                  <c:v>35.35541216090111</c:v>
                </c:pt>
                <c:pt idx="21">
                  <c:v>36.06198504186586</c:v>
                </c:pt>
                <c:pt idx="22">
                  <c:v>35.563030689539993</c:v>
                </c:pt>
                <c:pt idx="23">
                  <c:v>37.828045086726291</c:v>
                </c:pt>
                <c:pt idx="24">
                  <c:v>37.646555097087472</c:v>
                </c:pt>
                <c:pt idx="25">
                  <c:v>35.531955107218472</c:v>
                </c:pt>
                <c:pt idx="26">
                  <c:v>34.885014085153443</c:v>
                </c:pt>
                <c:pt idx="27">
                  <c:v>32.790116613330667</c:v>
                </c:pt>
                <c:pt idx="28">
                  <c:v>33.466307747182306</c:v>
                </c:pt>
                <c:pt idx="29">
                  <c:v>33.025457207400017</c:v>
                </c:pt>
                <c:pt idx="30">
                  <c:v>33.980037954805404</c:v>
                </c:pt>
                <c:pt idx="31">
                  <c:v>36.470575564620006</c:v>
                </c:pt>
                <c:pt idx="32">
                  <c:v>36.111384191880447</c:v>
                </c:pt>
                <c:pt idx="33">
                  <c:v>36.487705859095335</c:v>
                </c:pt>
                <c:pt idx="34">
                  <c:v>36.046846387981226</c:v>
                </c:pt>
                <c:pt idx="35">
                  <c:v>38.31576192943767</c:v>
                </c:pt>
                <c:pt idx="36">
                  <c:v>38.322592536542558</c:v>
                </c:pt>
                <c:pt idx="37">
                  <c:v>36.147538202501984</c:v>
                </c:pt>
                <c:pt idx="38">
                  <c:v>35.459471727895405</c:v>
                </c:pt>
                <c:pt idx="39">
                  <c:v>33.300800974769473</c:v>
                </c:pt>
                <c:pt idx="40">
                  <c:v>33.364982445097915</c:v>
                </c:pt>
                <c:pt idx="41">
                  <c:v>33.760331868949763</c:v>
                </c:pt>
                <c:pt idx="42">
                  <c:v>34.675106693510571</c:v>
                </c:pt>
                <c:pt idx="43">
                  <c:v>36.910450848364768</c:v>
                </c:pt>
                <c:pt idx="44">
                  <c:v>36.550152624432279</c:v>
                </c:pt>
                <c:pt idx="45">
                  <c:v>37.101580912686671</c:v>
                </c:pt>
                <c:pt idx="46">
                  <c:v>37.000687922442744</c:v>
                </c:pt>
                <c:pt idx="47">
                  <c:v>39.223540145897132</c:v>
                </c:pt>
                <c:pt idx="48">
                  <c:v>39.64226887126199</c:v>
                </c:pt>
                <c:pt idx="49">
                  <c:v>37.70607606153186</c:v>
                </c:pt>
                <c:pt idx="50">
                  <c:v>37.484608845773316</c:v>
                </c:pt>
                <c:pt idx="51">
                  <c:v>34.397999133905905</c:v>
                </c:pt>
                <c:pt idx="52">
                  <c:v>35.138664548249096</c:v>
                </c:pt>
                <c:pt idx="53">
                  <c:v>36.192978739609366</c:v>
                </c:pt>
                <c:pt idx="54">
                  <c:v>37.110786833743802</c:v>
                </c:pt>
                <c:pt idx="55">
                  <c:v>39.106798765864696</c:v>
                </c:pt>
                <c:pt idx="56">
                  <c:v>37.964992846260401</c:v>
                </c:pt>
                <c:pt idx="57">
                  <c:v>39.140258090170484</c:v>
                </c:pt>
                <c:pt idx="58">
                  <c:v>39.315414284522817</c:v>
                </c:pt>
                <c:pt idx="59">
                  <c:v>40.670767388809658</c:v>
                </c:pt>
                <c:pt idx="60">
                  <c:v>40.587163183423201</c:v>
                </c:pt>
                <c:pt idx="61">
                  <c:v>38.451275939578061</c:v>
                </c:pt>
                <c:pt idx="62">
                  <c:v>38.091534158171633</c:v>
                </c:pt>
                <c:pt idx="63">
                  <c:v>35.314439319382522</c:v>
                </c:pt>
                <c:pt idx="64">
                  <c:v>35.764307545953734</c:v>
                </c:pt>
                <c:pt idx="65">
                  <c:v>36.985348129216241</c:v>
                </c:pt>
                <c:pt idx="66">
                  <c:v>37.993343276451682</c:v>
                </c:pt>
                <c:pt idx="67">
                  <c:v>39.983425507378897</c:v>
                </c:pt>
                <c:pt idx="68">
                  <c:v>38.451853183457779</c:v>
                </c:pt>
                <c:pt idx="69">
                  <c:v>40.199705206908689</c:v>
                </c:pt>
                <c:pt idx="70">
                  <c:v>40.122379993665213</c:v>
                </c:pt>
                <c:pt idx="71">
                  <c:v>41.282402503286946</c:v>
                </c:pt>
                <c:pt idx="72">
                  <c:v>41.821844019757272</c:v>
                </c:pt>
                <c:pt idx="73">
                  <c:v>39.236884265880008</c:v>
                </c:pt>
                <c:pt idx="74">
                  <c:v>38.828204441648985</c:v>
                </c:pt>
                <c:pt idx="75">
                  <c:v>36.124439599732966</c:v>
                </c:pt>
                <c:pt idx="76">
                  <c:v>37.418821826560851</c:v>
                </c:pt>
                <c:pt idx="77">
                  <c:v>38.055182895429944</c:v>
                </c:pt>
                <c:pt idx="78">
                  <c:v>38.904607151893408</c:v>
                </c:pt>
                <c:pt idx="79">
                  <c:v>41.142947074856096</c:v>
                </c:pt>
                <c:pt idx="80">
                  <c:v>39.069844595781291</c:v>
                </c:pt>
                <c:pt idx="81">
                  <c:v>41.043165485709714</c:v>
                </c:pt>
                <c:pt idx="82">
                  <c:v>40.897352035427758</c:v>
                </c:pt>
                <c:pt idx="83">
                  <c:v>42.500866119256457</c:v>
                </c:pt>
                <c:pt idx="84">
                  <c:v>42.342956317998912</c:v>
                </c:pt>
                <c:pt idx="85">
                  <c:v>40.518481272193775</c:v>
                </c:pt>
                <c:pt idx="86">
                  <c:v>40.128623345992288</c:v>
                </c:pt>
                <c:pt idx="87">
                  <c:v>37.552455229450402</c:v>
                </c:pt>
                <c:pt idx="88">
                  <c:v>37.119734588317435</c:v>
                </c:pt>
                <c:pt idx="89">
                  <c:v>38.155773577705773</c:v>
                </c:pt>
                <c:pt idx="90">
                  <c:v>39.843137156072714</c:v>
                </c:pt>
                <c:pt idx="91">
                  <c:v>41.938881916203854</c:v>
                </c:pt>
                <c:pt idx="92">
                  <c:v>41.14363704574054</c:v>
                </c:pt>
                <c:pt idx="93">
                  <c:v>42.027609786959601</c:v>
                </c:pt>
                <c:pt idx="94">
                  <c:v>41.175884573471755</c:v>
                </c:pt>
                <c:pt idx="95">
                  <c:v>43.623489155390502</c:v>
                </c:pt>
                <c:pt idx="96">
                  <c:v>42.865995079755393</c:v>
                </c:pt>
                <c:pt idx="97">
                  <c:v>41.200209836296246</c:v>
                </c:pt>
                <c:pt idx="98">
                  <c:v>40.309536483625827</c:v>
                </c:pt>
                <c:pt idx="99">
                  <c:v>37.870679902829721</c:v>
                </c:pt>
                <c:pt idx="100">
                  <c:v>38.60335150799434</c:v>
                </c:pt>
                <c:pt idx="101">
                  <c:v>39.084559178307707</c:v>
                </c:pt>
                <c:pt idx="102">
                  <c:v>40.683441691008241</c:v>
                </c:pt>
                <c:pt idx="103">
                  <c:v>42.37239891101585</c:v>
                </c:pt>
                <c:pt idx="104">
                  <c:v>41.543192190185223</c:v>
                </c:pt>
                <c:pt idx="105">
                  <c:v>42.535215719433381</c:v>
                </c:pt>
                <c:pt idx="106">
                  <c:v>42.063549451228184</c:v>
                </c:pt>
                <c:pt idx="107">
                  <c:v>44.497429662539304</c:v>
                </c:pt>
                <c:pt idx="108">
                  <c:v>43.925287282311736</c:v>
                </c:pt>
                <c:pt idx="109">
                  <c:v>42.696737661551722</c:v>
                </c:pt>
                <c:pt idx="110">
                  <c:v>41.865531250738051</c:v>
                </c:pt>
                <c:pt idx="111">
                  <c:v>39.043105239423362</c:v>
                </c:pt>
                <c:pt idx="112">
                  <c:v>38.617987490137835</c:v>
                </c:pt>
                <c:pt idx="113">
                  <c:v>40.606384442621525</c:v>
                </c:pt>
                <c:pt idx="114">
                  <c:v>42.280492224433061</c:v>
                </c:pt>
                <c:pt idx="115">
                  <c:v>43.695082893167331</c:v>
                </c:pt>
                <c:pt idx="116">
                  <c:v>42.962494729656058</c:v>
                </c:pt>
                <c:pt idx="117">
                  <c:v>44.414572701272284</c:v>
                </c:pt>
                <c:pt idx="118">
                  <c:v>44.005827896244647</c:v>
                </c:pt>
                <c:pt idx="119">
                  <c:v>45.719310032140775</c:v>
                </c:pt>
                <c:pt idx="120">
                  <c:v>44.555788039011127</c:v>
                </c:pt>
                <c:pt idx="121">
                  <c:v>43.457425654697111</c:v>
                </c:pt>
                <c:pt idx="122">
                  <c:v>42.851899701295814</c:v>
                </c:pt>
                <c:pt idx="123">
                  <c:v>39.626153352114954</c:v>
                </c:pt>
                <c:pt idx="124">
                  <c:v>39.91193379409652</c:v>
                </c:pt>
                <c:pt idx="125">
                  <c:v>41.703922440423156</c:v>
                </c:pt>
                <c:pt idx="126">
                  <c:v>42.996481161402741</c:v>
                </c:pt>
                <c:pt idx="127">
                  <c:v>44.957679450356771</c:v>
                </c:pt>
                <c:pt idx="128">
                  <c:v>43.212944180809252</c:v>
                </c:pt>
                <c:pt idx="129">
                  <c:v>45.261954410414717</c:v>
                </c:pt>
                <c:pt idx="130">
                  <c:v>45.03793926795052</c:v>
                </c:pt>
                <c:pt idx="131">
                  <c:v>46.487214284538453</c:v>
                </c:pt>
                <c:pt idx="132">
                  <c:v>45.350905664513924</c:v>
                </c:pt>
                <c:pt idx="133">
                  <c:v>44.093973002460714</c:v>
                </c:pt>
                <c:pt idx="134">
                  <c:v>42.797168722002461</c:v>
                </c:pt>
                <c:pt idx="135">
                  <c:v>39.872506994398265</c:v>
                </c:pt>
                <c:pt idx="136">
                  <c:v>40.369810638366296</c:v>
                </c:pt>
                <c:pt idx="137">
                  <c:v>41.906143379133177</c:v>
                </c:pt>
                <c:pt idx="138">
                  <c:v>43.546816430043116</c:v>
                </c:pt>
                <c:pt idx="139">
                  <c:v>45.661398711355531</c:v>
                </c:pt>
                <c:pt idx="140">
                  <c:v>43.01501866548378</c:v>
                </c:pt>
                <c:pt idx="141">
                  <c:v>45.819889352047092</c:v>
                </c:pt>
                <c:pt idx="142">
                  <c:v>45.386441579553455</c:v>
                </c:pt>
                <c:pt idx="143">
                  <c:v>47.068610222567187</c:v>
                </c:pt>
                <c:pt idx="144">
                  <c:v>46.233659038818111</c:v>
                </c:pt>
                <c:pt idx="145">
                  <c:v>45.053545521737824</c:v>
                </c:pt>
                <c:pt idx="146">
                  <c:v>43.798778903299663</c:v>
                </c:pt>
                <c:pt idx="147">
                  <c:v>40.48749242927952</c:v>
                </c:pt>
                <c:pt idx="148">
                  <c:v>41.227792317059567</c:v>
                </c:pt>
                <c:pt idx="149">
                  <c:v>42.459267468894588</c:v>
                </c:pt>
                <c:pt idx="150">
                  <c:v>44.002893426296588</c:v>
                </c:pt>
                <c:pt idx="151">
                  <c:v>46.470231104774406</c:v>
                </c:pt>
                <c:pt idx="152">
                  <c:v>44.737278259876291</c:v>
                </c:pt>
                <c:pt idx="153">
                  <c:v>46.575957054469654</c:v>
                </c:pt>
                <c:pt idx="154">
                  <c:v>45.271130715241902</c:v>
                </c:pt>
                <c:pt idx="155">
                  <c:v>48.162154845982691</c:v>
                </c:pt>
                <c:pt idx="156">
                  <c:v>46.892538159351687</c:v>
                </c:pt>
                <c:pt idx="157">
                  <c:v>46.248258270569309</c:v>
                </c:pt>
                <c:pt idx="158">
                  <c:v>44.853748864785729</c:v>
                </c:pt>
                <c:pt idx="159">
                  <c:v>42.095953888395918</c:v>
                </c:pt>
                <c:pt idx="160">
                  <c:v>41.249687423803991</c:v>
                </c:pt>
                <c:pt idx="161">
                  <c:v>42.851705234203244</c:v>
                </c:pt>
                <c:pt idx="162">
                  <c:v>45.061952118006232</c:v>
                </c:pt>
                <c:pt idx="163">
                  <c:v>47.305307798627148</c:v>
                </c:pt>
                <c:pt idx="164">
                  <c:v>46.130289239888832</c:v>
                </c:pt>
                <c:pt idx="165">
                  <c:v>47.557434354078545</c:v>
                </c:pt>
                <c:pt idx="166">
                  <c:v>46.605669173660374</c:v>
                </c:pt>
                <c:pt idx="167">
                  <c:v>49.305488643588241</c:v>
                </c:pt>
                <c:pt idx="168">
                  <c:v>47.700087739629623</c:v>
                </c:pt>
                <c:pt idx="169">
                  <c:v>46.464249783130555</c:v>
                </c:pt>
                <c:pt idx="170">
                  <c:v>44.574467866751981</c:v>
                </c:pt>
                <c:pt idx="171">
                  <c:v>42.009548690129336</c:v>
                </c:pt>
                <c:pt idx="172">
                  <c:v>42.481658487668511</c:v>
                </c:pt>
                <c:pt idx="173">
                  <c:v>43.629007157165923</c:v>
                </c:pt>
                <c:pt idx="174">
                  <c:v>44.947157860046694</c:v>
                </c:pt>
                <c:pt idx="175">
                  <c:v>46.914157421144004</c:v>
                </c:pt>
                <c:pt idx="176">
                  <c:v>46.10331771675046</c:v>
                </c:pt>
                <c:pt idx="177">
                  <c:v>47.727297905063459</c:v>
                </c:pt>
                <c:pt idx="178">
                  <c:v>46.941099041333487</c:v>
                </c:pt>
                <c:pt idx="179">
                  <c:v>50.191135200118559</c:v>
                </c:pt>
                <c:pt idx="180">
                  <c:v>48.570924737762851</c:v>
                </c:pt>
                <c:pt idx="181">
                  <c:v>47.927593536574875</c:v>
                </c:pt>
                <c:pt idx="182">
                  <c:v>46.081962707562404</c:v>
                </c:pt>
                <c:pt idx="183">
                  <c:v>42.896578310575279</c:v>
                </c:pt>
                <c:pt idx="184">
                  <c:v>42.344923462873354</c:v>
                </c:pt>
                <c:pt idx="185">
                  <c:v>44.572884817940029</c:v>
                </c:pt>
                <c:pt idx="186">
                  <c:v>45.606694128732144</c:v>
                </c:pt>
                <c:pt idx="187">
                  <c:v>47.717702375047764</c:v>
                </c:pt>
                <c:pt idx="188">
                  <c:v>46.496092332668198</c:v>
                </c:pt>
                <c:pt idx="189">
                  <c:v>48.715114869037109</c:v>
                </c:pt>
                <c:pt idx="190">
                  <c:v>48.879991166069594</c:v>
                </c:pt>
                <c:pt idx="191">
                  <c:v>50.953861258146539</c:v>
                </c:pt>
                <c:pt idx="192">
                  <c:v>49.52832928723204</c:v>
                </c:pt>
                <c:pt idx="193">
                  <c:v>48.881053854085224</c:v>
                </c:pt>
                <c:pt idx="194">
                  <c:v>46.848700990837102</c:v>
                </c:pt>
                <c:pt idx="195">
                  <c:v>43.043581761347681</c:v>
                </c:pt>
                <c:pt idx="196">
                  <c:v>44.031357496445395</c:v>
                </c:pt>
                <c:pt idx="197">
                  <c:v>45.790660399252594</c:v>
                </c:pt>
                <c:pt idx="198">
                  <c:v>46.020575467224916</c:v>
                </c:pt>
                <c:pt idx="199">
                  <c:v>48.686852320682391</c:v>
                </c:pt>
                <c:pt idx="200">
                  <c:v>47.11829231844581</c:v>
                </c:pt>
                <c:pt idx="201">
                  <c:v>49.864082720639871</c:v>
                </c:pt>
                <c:pt idx="202">
                  <c:v>50.111059910499222</c:v>
                </c:pt>
                <c:pt idx="203">
                  <c:v>51.997681108963292</c:v>
                </c:pt>
                <c:pt idx="204">
                  <c:v>50.484640630641685</c:v>
                </c:pt>
                <c:pt idx="205">
                  <c:v>49.859851637153589</c:v>
                </c:pt>
                <c:pt idx="206">
                  <c:v>47.482615939864822</c:v>
                </c:pt>
                <c:pt idx="207">
                  <c:v>44.164133430655042</c:v>
                </c:pt>
                <c:pt idx="208">
                  <c:v>44.317240216930365</c:v>
                </c:pt>
                <c:pt idx="209">
                  <c:v>45.826939545320258</c:v>
                </c:pt>
                <c:pt idx="210">
                  <c:v>46.823938430971864</c:v>
                </c:pt>
                <c:pt idx="211">
                  <c:v>49.828857636860405</c:v>
                </c:pt>
                <c:pt idx="212">
                  <c:v>47.6105040054047</c:v>
                </c:pt>
                <c:pt idx="213">
                  <c:v>50.612679953503346</c:v>
                </c:pt>
                <c:pt idx="214">
                  <c:v>50.754964965940744</c:v>
                </c:pt>
                <c:pt idx="215">
                  <c:v>53.06148786531125</c:v>
                </c:pt>
                <c:pt idx="216">
                  <c:v>51.448272510458956</c:v>
                </c:pt>
                <c:pt idx="217">
                  <c:v>51.037448920945863</c:v>
                </c:pt>
                <c:pt idx="218">
                  <c:v>49.228139724679721</c:v>
                </c:pt>
                <c:pt idx="219">
                  <c:v>44.501294971935373</c:v>
                </c:pt>
                <c:pt idx="220">
                  <c:v>45.159992908474926</c:v>
                </c:pt>
                <c:pt idx="221">
                  <c:v>46.22642858155983</c:v>
                </c:pt>
                <c:pt idx="222">
                  <c:v>47.783332561343705</c:v>
                </c:pt>
                <c:pt idx="223">
                  <c:v>50.459523354646038</c:v>
                </c:pt>
                <c:pt idx="224">
                  <c:v>49.384269029535297</c:v>
                </c:pt>
                <c:pt idx="225">
                  <c:v>51.427961250662804</c:v>
                </c:pt>
                <c:pt idx="226">
                  <c:v>51.010034122151914</c:v>
                </c:pt>
                <c:pt idx="227">
                  <c:v>54.168738879054928</c:v>
                </c:pt>
              </c:numCache>
            </c:numRef>
          </c:val>
        </c:ser>
        <c:ser>
          <c:idx val="1"/>
          <c:order val="1"/>
          <c:tx>
            <c:strRef>
              <c:f>Compare!$D$6</c:f>
              <c:strCache>
                <c:ptCount val="1"/>
                <c:pt idx="0">
                  <c:v>7P LLH</c:v>
                </c:pt>
              </c:strCache>
            </c:strRef>
          </c:tx>
          <c:spPr>
            <a:ln>
              <a:solidFill>
                <a:srgbClr val="C00000">
                  <a:alpha val="69000"/>
                </a:srgbClr>
              </a:solidFill>
            </a:ln>
          </c:spPr>
          <c:marker>
            <c:symbol val="none"/>
          </c:marker>
          <c:cat>
            <c:numRef>
              <c:f>Compare!$K$67:$K$294</c:f>
              <c:numCache>
                <c:formatCode>0</c:formatCode>
                <c:ptCount val="2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numCache>
            </c:numRef>
          </c:cat>
          <c:val>
            <c:numRef>
              <c:f>Compare!$D$67:$D$294</c:f>
              <c:numCache>
                <c:formatCode>0.0</c:formatCode>
                <c:ptCount val="228"/>
                <c:pt idx="0">
                  <c:v>29.538035615838005</c:v>
                </c:pt>
                <c:pt idx="1">
                  <c:v>29.064276119331502</c:v>
                </c:pt>
                <c:pt idx="2">
                  <c:v>27.060990332354233</c:v>
                </c:pt>
                <c:pt idx="3">
                  <c:v>24.434430542764584</c:v>
                </c:pt>
                <c:pt idx="4">
                  <c:v>24.107859627582297</c:v>
                </c:pt>
                <c:pt idx="5">
                  <c:v>22.885835361028025</c:v>
                </c:pt>
                <c:pt idx="6">
                  <c:v>25.474857309001983</c:v>
                </c:pt>
                <c:pt idx="7">
                  <c:v>27.314211548170942</c:v>
                </c:pt>
                <c:pt idx="8">
                  <c:v>27.673640765824825</c:v>
                </c:pt>
                <c:pt idx="9">
                  <c:v>29.376919175404378</c:v>
                </c:pt>
                <c:pt idx="10">
                  <c:v>29.614468088525378</c:v>
                </c:pt>
                <c:pt idx="11">
                  <c:v>30.955465253635392</c:v>
                </c:pt>
                <c:pt idx="12">
                  <c:v>30.429153575414784</c:v>
                </c:pt>
                <c:pt idx="13">
                  <c:v>30.076792990304284</c:v>
                </c:pt>
                <c:pt idx="14">
                  <c:v>27.655000416811838</c:v>
                </c:pt>
                <c:pt idx="15">
                  <c:v>24.350713364682711</c:v>
                </c:pt>
                <c:pt idx="16">
                  <c:v>21.825678840211431</c:v>
                </c:pt>
                <c:pt idx="17">
                  <c:v>21.274885664073356</c:v>
                </c:pt>
                <c:pt idx="18">
                  <c:v>25.081258638168567</c:v>
                </c:pt>
                <c:pt idx="19">
                  <c:v>27.897638063340306</c:v>
                </c:pt>
                <c:pt idx="20">
                  <c:v>28.3919722158202</c:v>
                </c:pt>
                <c:pt idx="21">
                  <c:v>29.711061964382157</c:v>
                </c:pt>
                <c:pt idx="22">
                  <c:v>29.941091639228734</c:v>
                </c:pt>
                <c:pt idx="23">
                  <c:v>31.870873775684483</c:v>
                </c:pt>
                <c:pt idx="24">
                  <c:v>31.14512605177919</c:v>
                </c:pt>
                <c:pt idx="25">
                  <c:v>30.566831246261298</c:v>
                </c:pt>
                <c:pt idx="26">
                  <c:v>27.749299715002042</c:v>
                </c:pt>
                <c:pt idx="27">
                  <c:v>24.10710258932912</c:v>
                </c:pt>
                <c:pt idx="28">
                  <c:v>23.558218659571029</c:v>
                </c:pt>
                <c:pt idx="29">
                  <c:v>22.639595454166521</c:v>
                </c:pt>
                <c:pt idx="30">
                  <c:v>25.171717345043227</c:v>
                </c:pt>
                <c:pt idx="31">
                  <c:v>27.946226650813614</c:v>
                </c:pt>
                <c:pt idx="32">
                  <c:v>28.662617709291673</c:v>
                </c:pt>
                <c:pt idx="33">
                  <c:v>30.334080738426508</c:v>
                </c:pt>
                <c:pt idx="34">
                  <c:v>30.529105300555468</c:v>
                </c:pt>
                <c:pt idx="35">
                  <c:v>32.583972543056866</c:v>
                </c:pt>
                <c:pt idx="36">
                  <c:v>31.715696109846991</c:v>
                </c:pt>
                <c:pt idx="37">
                  <c:v>30.949656088753287</c:v>
                </c:pt>
                <c:pt idx="38">
                  <c:v>28.245750304501545</c:v>
                </c:pt>
                <c:pt idx="39">
                  <c:v>25.003856917678743</c:v>
                </c:pt>
                <c:pt idx="40">
                  <c:v>22.818664968423377</c:v>
                </c:pt>
                <c:pt idx="41">
                  <c:v>22.70810874010645</c:v>
                </c:pt>
                <c:pt idx="42">
                  <c:v>25.815683117714666</c:v>
                </c:pt>
                <c:pt idx="43">
                  <c:v>28.812771545101011</c:v>
                </c:pt>
                <c:pt idx="44">
                  <c:v>29.115485654880359</c:v>
                </c:pt>
                <c:pt idx="45">
                  <c:v>31.085802328439883</c:v>
                </c:pt>
                <c:pt idx="46">
                  <c:v>31.329570685973955</c:v>
                </c:pt>
                <c:pt idx="47">
                  <c:v>33.200883093094724</c:v>
                </c:pt>
                <c:pt idx="48">
                  <c:v>33.941668881016</c:v>
                </c:pt>
                <c:pt idx="49">
                  <c:v>33.075423039361027</c:v>
                </c:pt>
                <c:pt idx="50">
                  <c:v>29.547416262968376</c:v>
                </c:pt>
                <c:pt idx="51">
                  <c:v>26.254782100406615</c:v>
                </c:pt>
                <c:pt idx="52">
                  <c:v>25.582572701666784</c:v>
                </c:pt>
                <c:pt idx="53">
                  <c:v>25.330772716945475</c:v>
                </c:pt>
                <c:pt idx="54">
                  <c:v>26.950630675869423</c:v>
                </c:pt>
                <c:pt idx="55">
                  <c:v>30.2100559840286</c:v>
                </c:pt>
                <c:pt idx="56">
                  <c:v>30.627520217461573</c:v>
                </c:pt>
                <c:pt idx="57">
                  <c:v>32.976824266445497</c:v>
                </c:pt>
                <c:pt idx="58">
                  <c:v>33.157309423910057</c:v>
                </c:pt>
                <c:pt idx="59">
                  <c:v>35.245822482338326</c:v>
                </c:pt>
                <c:pt idx="60">
                  <c:v>34.545092072016828</c:v>
                </c:pt>
                <c:pt idx="61">
                  <c:v>33.831474325687807</c:v>
                </c:pt>
                <c:pt idx="62">
                  <c:v>30.45136336570409</c:v>
                </c:pt>
                <c:pt idx="63">
                  <c:v>26.589958343225657</c:v>
                </c:pt>
                <c:pt idx="64">
                  <c:v>24.746275346857303</c:v>
                </c:pt>
                <c:pt idx="65">
                  <c:v>25.607022371475427</c:v>
                </c:pt>
                <c:pt idx="66">
                  <c:v>27.590254075771011</c:v>
                </c:pt>
                <c:pt idx="67">
                  <c:v>30.804347998165305</c:v>
                </c:pt>
                <c:pt idx="68">
                  <c:v>31.328986284924021</c:v>
                </c:pt>
                <c:pt idx="69">
                  <c:v>33.483251955234422</c:v>
                </c:pt>
                <c:pt idx="70">
                  <c:v>33.669362173167208</c:v>
                </c:pt>
                <c:pt idx="71">
                  <c:v>35.96275210737565</c:v>
                </c:pt>
                <c:pt idx="72">
                  <c:v>35.682335154202477</c:v>
                </c:pt>
                <c:pt idx="73">
                  <c:v>34.65839532632117</c:v>
                </c:pt>
                <c:pt idx="74">
                  <c:v>31.55448620375606</c:v>
                </c:pt>
                <c:pt idx="75">
                  <c:v>27.498092185114103</c:v>
                </c:pt>
                <c:pt idx="76">
                  <c:v>26.720598447927351</c:v>
                </c:pt>
                <c:pt idx="77">
                  <c:v>26.757218683295161</c:v>
                </c:pt>
                <c:pt idx="78">
                  <c:v>28.783922181080289</c:v>
                </c:pt>
                <c:pt idx="79">
                  <c:v>31.59096459724616</c:v>
                </c:pt>
                <c:pt idx="80">
                  <c:v>32.091174150796995</c:v>
                </c:pt>
                <c:pt idx="81">
                  <c:v>34.663334761121263</c:v>
                </c:pt>
                <c:pt idx="82">
                  <c:v>34.816782641879783</c:v>
                </c:pt>
                <c:pt idx="83">
                  <c:v>37.041146968068425</c:v>
                </c:pt>
                <c:pt idx="84">
                  <c:v>36.663749131960458</c:v>
                </c:pt>
                <c:pt idx="85">
                  <c:v>35.699440588382792</c:v>
                </c:pt>
                <c:pt idx="86">
                  <c:v>32.783414210234099</c:v>
                </c:pt>
                <c:pt idx="87">
                  <c:v>28.49791383578718</c:v>
                </c:pt>
                <c:pt idx="88">
                  <c:v>25.470313144570007</c:v>
                </c:pt>
                <c:pt idx="89">
                  <c:v>27.00015522014003</c:v>
                </c:pt>
                <c:pt idx="90">
                  <c:v>29.237342837849784</c:v>
                </c:pt>
                <c:pt idx="91">
                  <c:v>32.393441436566754</c:v>
                </c:pt>
                <c:pt idx="92">
                  <c:v>33.028982702382102</c:v>
                </c:pt>
                <c:pt idx="93">
                  <c:v>35.195867264213845</c:v>
                </c:pt>
                <c:pt idx="94">
                  <c:v>35.82458330920182</c:v>
                </c:pt>
                <c:pt idx="95">
                  <c:v>38.209079208638734</c:v>
                </c:pt>
                <c:pt idx="96">
                  <c:v>37.272023460327475</c:v>
                </c:pt>
                <c:pt idx="97">
                  <c:v>36.143839364392555</c:v>
                </c:pt>
                <c:pt idx="98">
                  <c:v>33.413562715149304</c:v>
                </c:pt>
                <c:pt idx="99">
                  <c:v>29.830520227951126</c:v>
                </c:pt>
                <c:pt idx="100">
                  <c:v>27.438330217398427</c:v>
                </c:pt>
                <c:pt idx="101">
                  <c:v>28.50616071064902</c:v>
                </c:pt>
                <c:pt idx="102">
                  <c:v>30.123722756132786</c:v>
                </c:pt>
                <c:pt idx="103">
                  <c:v>33.514340246291987</c:v>
                </c:pt>
                <c:pt idx="104">
                  <c:v>33.379462082762622</c:v>
                </c:pt>
                <c:pt idx="105">
                  <c:v>35.989805807788905</c:v>
                </c:pt>
                <c:pt idx="106">
                  <c:v>36.575944705006336</c:v>
                </c:pt>
                <c:pt idx="107">
                  <c:v>38.623458621650904</c:v>
                </c:pt>
                <c:pt idx="108">
                  <c:v>38.416421878068235</c:v>
                </c:pt>
                <c:pt idx="109">
                  <c:v>37.584660452194967</c:v>
                </c:pt>
                <c:pt idx="110">
                  <c:v>34.756256135809885</c:v>
                </c:pt>
                <c:pt idx="111">
                  <c:v>30.927540248740868</c:v>
                </c:pt>
                <c:pt idx="112">
                  <c:v>27.133623805908112</c:v>
                </c:pt>
                <c:pt idx="113">
                  <c:v>28.781558663266747</c:v>
                </c:pt>
                <c:pt idx="114">
                  <c:v>31.128471557885234</c:v>
                </c:pt>
                <c:pt idx="115">
                  <c:v>34.692778270566038</c:v>
                </c:pt>
                <c:pt idx="116">
                  <c:v>34.675366655268043</c:v>
                </c:pt>
                <c:pt idx="117">
                  <c:v>37.304948719735229</c:v>
                </c:pt>
                <c:pt idx="118">
                  <c:v>38.041350629584542</c:v>
                </c:pt>
                <c:pt idx="119">
                  <c:v>39.818477135242333</c:v>
                </c:pt>
                <c:pt idx="120">
                  <c:v>39.246614354525214</c:v>
                </c:pt>
                <c:pt idx="121">
                  <c:v>38.73255560051021</c:v>
                </c:pt>
                <c:pt idx="122">
                  <c:v>34.711989216580506</c:v>
                </c:pt>
                <c:pt idx="123">
                  <c:v>31.253483161394897</c:v>
                </c:pt>
                <c:pt idx="124">
                  <c:v>29.594167157804549</c:v>
                </c:pt>
                <c:pt idx="125">
                  <c:v>29.699405875707814</c:v>
                </c:pt>
                <c:pt idx="126">
                  <c:v>31.163091496561727</c:v>
                </c:pt>
                <c:pt idx="127">
                  <c:v>35.372172588974315</c:v>
                </c:pt>
                <c:pt idx="128">
                  <c:v>35.422909762458012</c:v>
                </c:pt>
                <c:pt idx="129">
                  <c:v>38.070112046809164</c:v>
                </c:pt>
                <c:pt idx="130">
                  <c:v>38.501214353118996</c:v>
                </c:pt>
                <c:pt idx="131">
                  <c:v>40.760437031757085</c:v>
                </c:pt>
                <c:pt idx="132">
                  <c:v>39.505803008871553</c:v>
                </c:pt>
                <c:pt idx="133">
                  <c:v>38.94146448831129</c:v>
                </c:pt>
                <c:pt idx="134">
                  <c:v>35.704747022193175</c:v>
                </c:pt>
                <c:pt idx="135">
                  <c:v>30.758084834610493</c:v>
                </c:pt>
                <c:pt idx="136">
                  <c:v>27.525389001472664</c:v>
                </c:pt>
                <c:pt idx="137">
                  <c:v>29.550323338463464</c:v>
                </c:pt>
                <c:pt idx="138">
                  <c:v>32.008176890470523</c:v>
                </c:pt>
                <c:pt idx="139">
                  <c:v>35.481803010270092</c:v>
                </c:pt>
                <c:pt idx="140">
                  <c:v>35.922436100355291</c:v>
                </c:pt>
                <c:pt idx="141">
                  <c:v>39.083784334295345</c:v>
                </c:pt>
                <c:pt idx="142">
                  <c:v>39.500394870044651</c:v>
                </c:pt>
                <c:pt idx="143">
                  <c:v>41.340862647417538</c:v>
                </c:pt>
                <c:pt idx="144">
                  <c:v>40.045014767934831</c:v>
                </c:pt>
                <c:pt idx="145">
                  <c:v>40.186200940775095</c:v>
                </c:pt>
                <c:pt idx="146">
                  <c:v>36.903451216790145</c:v>
                </c:pt>
                <c:pt idx="147">
                  <c:v>31.525816565577877</c:v>
                </c:pt>
                <c:pt idx="148">
                  <c:v>29.30575223431957</c:v>
                </c:pt>
                <c:pt idx="149">
                  <c:v>29.478824011036174</c:v>
                </c:pt>
                <c:pt idx="150">
                  <c:v>32.221354694600159</c:v>
                </c:pt>
                <c:pt idx="151">
                  <c:v>36.365572611300912</c:v>
                </c:pt>
                <c:pt idx="152">
                  <c:v>36.911699180407908</c:v>
                </c:pt>
                <c:pt idx="153">
                  <c:v>39.217516746542543</c:v>
                </c:pt>
                <c:pt idx="154">
                  <c:v>40.229660785567596</c:v>
                </c:pt>
                <c:pt idx="155">
                  <c:v>42.379677630188887</c:v>
                </c:pt>
                <c:pt idx="156">
                  <c:v>40.882947808593151</c:v>
                </c:pt>
                <c:pt idx="157">
                  <c:v>41.217206947532937</c:v>
                </c:pt>
                <c:pt idx="158">
                  <c:v>37.718370718139454</c:v>
                </c:pt>
                <c:pt idx="159">
                  <c:v>31.58260620955868</c:v>
                </c:pt>
                <c:pt idx="160">
                  <c:v>27.942471777178959</c:v>
                </c:pt>
                <c:pt idx="161">
                  <c:v>30.573782131476342</c:v>
                </c:pt>
                <c:pt idx="162">
                  <c:v>32.927884852491687</c:v>
                </c:pt>
                <c:pt idx="163">
                  <c:v>36.818186958617815</c:v>
                </c:pt>
                <c:pt idx="164">
                  <c:v>37.732607722531363</c:v>
                </c:pt>
                <c:pt idx="165">
                  <c:v>40.397736506264344</c:v>
                </c:pt>
                <c:pt idx="166">
                  <c:v>41.185857448246253</c:v>
                </c:pt>
                <c:pt idx="167">
                  <c:v>43.682670245476757</c:v>
                </c:pt>
                <c:pt idx="168">
                  <c:v>41.395327652474229</c:v>
                </c:pt>
                <c:pt idx="169">
                  <c:v>41.336559791839996</c:v>
                </c:pt>
                <c:pt idx="170">
                  <c:v>37.277962934248556</c:v>
                </c:pt>
                <c:pt idx="171">
                  <c:v>32.283347998500602</c:v>
                </c:pt>
                <c:pt idx="172">
                  <c:v>29.089278120233136</c:v>
                </c:pt>
                <c:pt idx="173">
                  <c:v>30.948576522388684</c:v>
                </c:pt>
                <c:pt idx="174">
                  <c:v>32.885107085222124</c:v>
                </c:pt>
                <c:pt idx="175">
                  <c:v>36.982875258590155</c:v>
                </c:pt>
                <c:pt idx="176">
                  <c:v>37.898694379584143</c:v>
                </c:pt>
                <c:pt idx="177">
                  <c:v>40.77845745227355</c:v>
                </c:pt>
                <c:pt idx="178">
                  <c:v>41.52311164090532</c:v>
                </c:pt>
                <c:pt idx="179">
                  <c:v>43.465078430441864</c:v>
                </c:pt>
                <c:pt idx="180">
                  <c:v>42.119678062530554</c:v>
                </c:pt>
                <c:pt idx="181">
                  <c:v>42.529352534776613</c:v>
                </c:pt>
                <c:pt idx="182">
                  <c:v>37.32115053336252</c:v>
                </c:pt>
                <c:pt idx="183">
                  <c:v>33.091599486214946</c:v>
                </c:pt>
                <c:pt idx="184">
                  <c:v>28.554521711588993</c:v>
                </c:pt>
                <c:pt idx="185">
                  <c:v>30.917570429606929</c:v>
                </c:pt>
                <c:pt idx="186">
                  <c:v>33.299608791174123</c:v>
                </c:pt>
                <c:pt idx="187">
                  <c:v>37.840286329310722</c:v>
                </c:pt>
                <c:pt idx="188">
                  <c:v>38.975958255087455</c:v>
                </c:pt>
                <c:pt idx="189">
                  <c:v>41.818167573473893</c:v>
                </c:pt>
                <c:pt idx="190">
                  <c:v>42.387308005119586</c:v>
                </c:pt>
                <c:pt idx="191">
                  <c:v>44.743100170159629</c:v>
                </c:pt>
                <c:pt idx="192">
                  <c:v>42.807435553252489</c:v>
                </c:pt>
                <c:pt idx="193">
                  <c:v>43.426943905806802</c:v>
                </c:pt>
                <c:pt idx="194">
                  <c:v>39.359066599000755</c:v>
                </c:pt>
                <c:pt idx="195">
                  <c:v>32.957767341795808</c:v>
                </c:pt>
                <c:pt idx="196">
                  <c:v>31.366152121104545</c:v>
                </c:pt>
                <c:pt idx="197">
                  <c:v>31.95185128753139</c:v>
                </c:pt>
                <c:pt idx="198">
                  <c:v>33.86131766601904</c:v>
                </c:pt>
                <c:pt idx="199">
                  <c:v>38.082978110801612</c:v>
                </c:pt>
                <c:pt idx="200">
                  <c:v>39.593854558574812</c:v>
                </c:pt>
                <c:pt idx="201">
                  <c:v>42.946431985679034</c:v>
                </c:pt>
                <c:pt idx="202">
                  <c:v>43.00221119170039</c:v>
                </c:pt>
                <c:pt idx="203">
                  <c:v>45.781082646794054</c:v>
                </c:pt>
                <c:pt idx="204">
                  <c:v>44.061065316547811</c:v>
                </c:pt>
                <c:pt idx="205">
                  <c:v>44.665166433620136</c:v>
                </c:pt>
                <c:pt idx="206">
                  <c:v>40.016506410939677</c:v>
                </c:pt>
                <c:pt idx="207">
                  <c:v>33.022677243181491</c:v>
                </c:pt>
                <c:pt idx="208">
                  <c:v>28.645634118367724</c:v>
                </c:pt>
                <c:pt idx="209">
                  <c:v>31.956526260158768</c:v>
                </c:pt>
                <c:pt idx="210">
                  <c:v>34.543548987382444</c:v>
                </c:pt>
                <c:pt idx="211">
                  <c:v>38.402748920518398</c:v>
                </c:pt>
                <c:pt idx="212">
                  <c:v>40.65255032423255</c:v>
                </c:pt>
                <c:pt idx="213">
                  <c:v>44.565714744569334</c:v>
                </c:pt>
                <c:pt idx="214">
                  <c:v>44.455998183637874</c:v>
                </c:pt>
                <c:pt idx="215">
                  <c:v>46.928766630277615</c:v>
                </c:pt>
                <c:pt idx="216">
                  <c:v>44.502375358094767</c:v>
                </c:pt>
                <c:pt idx="217">
                  <c:v>45.804868654587999</c:v>
                </c:pt>
                <c:pt idx="218">
                  <c:v>40.631898694573302</c:v>
                </c:pt>
                <c:pt idx="219">
                  <c:v>33.064090754396041</c:v>
                </c:pt>
                <c:pt idx="220">
                  <c:v>30.422290003029051</c:v>
                </c:pt>
                <c:pt idx="221">
                  <c:v>31.671425728076571</c:v>
                </c:pt>
                <c:pt idx="222">
                  <c:v>34.501598558742792</c:v>
                </c:pt>
                <c:pt idx="223">
                  <c:v>39.671995849215541</c:v>
                </c:pt>
                <c:pt idx="224">
                  <c:v>41.827008359238896</c:v>
                </c:pt>
                <c:pt idx="225">
                  <c:v>44.676452578022882</c:v>
                </c:pt>
                <c:pt idx="226">
                  <c:v>45.017847851969563</c:v>
                </c:pt>
                <c:pt idx="227">
                  <c:v>47.951265084990403</c:v>
                </c:pt>
              </c:numCache>
            </c:numRef>
          </c:val>
        </c:ser>
        <c:ser>
          <c:idx val="6"/>
          <c:order val="2"/>
          <c:tx>
            <c:strRef>
              <c:f>Compare!$I$6</c:f>
              <c:strCache>
                <c:ptCount val="1"/>
                <c:pt idx="0">
                  <c:v>6P HLH Shifted</c:v>
                </c:pt>
              </c:strCache>
            </c:strRef>
          </c:tx>
          <c:spPr>
            <a:ln>
              <a:solidFill>
                <a:srgbClr val="0070C0">
                  <a:alpha val="67000"/>
                </a:srgbClr>
              </a:solidFill>
            </a:ln>
          </c:spPr>
          <c:marker>
            <c:symbol val="none"/>
          </c:marker>
          <c:cat>
            <c:numRef>
              <c:f>Compare!$K$67:$K$294</c:f>
              <c:numCache>
                <c:formatCode>0</c:formatCode>
                <c:ptCount val="2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numCache>
            </c:numRef>
          </c:cat>
          <c:val>
            <c:numRef>
              <c:f>Compare!$I$67:$I$294</c:f>
              <c:numCache>
                <c:formatCode>0.0</c:formatCode>
                <c:ptCount val="228"/>
                <c:pt idx="0">
                  <c:v>43.405494495872766</c:v>
                </c:pt>
                <c:pt idx="1">
                  <c:v>42.544595668999484</c:v>
                </c:pt>
                <c:pt idx="2">
                  <c:v>40.134895906009667</c:v>
                </c:pt>
                <c:pt idx="3">
                  <c:v>38.275691254215054</c:v>
                </c:pt>
                <c:pt idx="4">
                  <c:v>36.804609165236862</c:v>
                </c:pt>
                <c:pt idx="5">
                  <c:v>36.137220072516186</c:v>
                </c:pt>
                <c:pt idx="6">
                  <c:v>39.532551023092154</c:v>
                </c:pt>
                <c:pt idx="7">
                  <c:v>42.525453467582246</c:v>
                </c:pt>
                <c:pt idx="8">
                  <c:v>39.980566014704657</c:v>
                </c:pt>
                <c:pt idx="9">
                  <c:v>41.494987213498696</c:v>
                </c:pt>
                <c:pt idx="10">
                  <c:v>46.479013822136551</c:v>
                </c:pt>
                <c:pt idx="11">
                  <c:v>43.482216596104301</c:v>
                </c:pt>
                <c:pt idx="12">
                  <c:v>44.61610336998875</c:v>
                </c:pt>
                <c:pt idx="13">
                  <c:v>44.234308825262126</c:v>
                </c:pt>
                <c:pt idx="14">
                  <c:v>40.744839124670932</c:v>
                </c:pt>
                <c:pt idx="15">
                  <c:v>38.837752096931368</c:v>
                </c:pt>
                <c:pt idx="16">
                  <c:v>37.644032784720558</c:v>
                </c:pt>
                <c:pt idx="17">
                  <c:v>36.94564647671325</c:v>
                </c:pt>
                <c:pt idx="18">
                  <c:v>40.589646668389996</c:v>
                </c:pt>
                <c:pt idx="19">
                  <c:v>44.330148136588946</c:v>
                </c:pt>
                <c:pt idx="20">
                  <c:v>41.510066207739776</c:v>
                </c:pt>
                <c:pt idx="21">
                  <c:v>42.407851183515845</c:v>
                </c:pt>
                <c:pt idx="22">
                  <c:v>46.122156003482104</c:v>
                </c:pt>
                <c:pt idx="23">
                  <c:v>45.518427148952952</c:v>
                </c:pt>
                <c:pt idx="24">
                  <c:v>45.17527487383397</c:v>
                </c:pt>
                <c:pt idx="25">
                  <c:v>44.818381171122404</c:v>
                </c:pt>
                <c:pt idx="26">
                  <c:v>42.694315047613081</c:v>
                </c:pt>
                <c:pt idx="27">
                  <c:v>40.517945393605714</c:v>
                </c:pt>
                <c:pt idx="28">
                  <c:v>38.691440781062227</c:v>
                </c:pt>
                <c:pt idx="29">
                  <c:v>38.086576549776822</c:v>
                </c:pt>
                <c:pt idx="30">
                  <c:v>42.060223324855755</c:v>
                </c:pt>
                <c:pt idx="31">
                  <c:v>45.402195201252354</c:v>
                </c:pt>
                <c:pt idx="32">
                  <c:v>43.109263508392701</c:v>
                </c:pt>
                <c:pt idx="33">
                  <c:v>44.469994347451369</c:v>
                </c:pt>
                <c:pt idx="34">
                  <c:v>47.179664132266524</c:v>
                </c:pt>
                <c:pt idx="35">
                  <c:v>45.84984859619594</c:v>
                </c:pt>
                <c:pt idx="36">
                  <c:v>47.23715558822078</c:v>
                </c:pt>
                <c:pt idx="37">
                  <c:v>46.646004646908551</c:v>
                </c:pt>
                <c:pt idx="38">
                  <c:v>45.167255404119601</c:v>
                </c:pt>
                <c:pt idx="39">
                  <c:v>42.053912916367587</c:v>
                </c:pt>
                <c:pt idx="40">
                  <c:v>40.606212005354202</c:v>
                </c:pt>
                <c:pt idx="41">
                  <c:v>39.651051901559001</c:v>
                </c:pt>
                <c:pt idx="42">
                  <c:v>44.073130575211223</c:v>
                </c:pt>
                <c:pt idx="43">
                  <c:v>47.289589468451908</c:v>
                </c:pt>
                <c:pt idx="44">
                  <c:v>44.999722369040406</c:v>
                </c:pt>
                <c:pt idx="45">
                  <c:v>44.949049891084663</c:v>
                </c:pt>
                <c:pt idx="46">
                  <c:v>49.256752279195531</c:v>
                </c:pt>
                <c:pt idx="47">
                  <c:v>47.689354793454356</c:v>
                </c:pt>
                <c:pt idx="48">
                  <c:v>47.404650202042703</c:v>
                </c:pt>
                <c:pt idx="49">
                  <c:v>48.265649468207052</c:v>
                </c:pt>
                <c:pt idx="50">
                  <c:v>45.16263063072018</c:v>
                </c:pt>
                <c:pt idx="51">
                  <c:v>40.365335503683298</c:v>
                </c:pt>
                <c:pt idx="52">
                  <c:v>40.669648366745839</c:v>
                </c:pt>
                <c:pt idx="53">
                  <c:v>40.711328671966164</c:v>
                </c:pt>
                <c:pt idx="54">
                  <c:v>45.065094886939868</c:v>
                </c:pt>
                <c:pt idx="55">
                  <c:v>49.039494196729798</c:v>
                </c:pt>
                <c:pt idx="56">
                  <c:v>45.598128092911395</c:v>
                </c:pt>
                <c:pt idx="57">
                  <c:v>45.661048957039377</c:v>
                </c:pt>
                <c:pt idx="58">
                  <c:v>51.553078694714245</c:v>
                </c:pt>
                <c:pt idx="59">
                  <c:v>47.690596922699513</c:v>
                </c:pt>
                <c:pt idx="60">
                  <c:v>48.556867886642046</c:v>
                </c:pt>
                <c:pt idx="61">
                  <c:v>49.007905960648451</c:v>
                </c:pt>
                <c:pt idx="62">
                  <c:v>44.79630412007392</c:v>
                </c:pt>
                <c:pt idx="63">
                  <c:v>41.394113511000505</c:v>
                </c:pt>
                <c:pt idx="64">
                  <c:v>41.9392694546966</c:v>
                </c:pt>
                <c:pt idx="65">
                  <c:v>40.839054039135654</c:v>
                </c:pt>
                <c:pt idx="66">
                  <c:v>45.121221678805604</c:v>
                </c:pt>
                <c:pt idx="67">
                  <c:v>50.086594092467479</c:v>
                </c:pt>
                <c:pt idx="68">
                  <c:v>46.085225982810655</c:v>
                </c:pt>
                <c:pt idx="69">
                  <c:v>47.006018303128819</c:v>
                </c:pt>
                <c:pt idx="70">
                  <c:v>51.886783412130171</c:v>
                </c:pt>
                <c:pt idx="71">
                  <c:v>48.242079165869981</c:v>
                </c:pt>
                <c:pt idx="72">
                  <c:v>49.24819181176958</c:v>
                </c:pt>
                <c:pt idx="73">
                  <c:v>50.083917745322765</c:v>
                </c:pt>
                <c:pt idx="74">
                  <c:v>46.064687750925046</c:v>
                </c:pt>
                <c:pt idx="75">
                  <c:v>41.850507769889077</c:v>
                </c:pt>
                <c:pt idx="76">
                  <c:v>43.126582169611055</c:v>
                </c:pt>
                <c:pt idx="77">
                  <c:v>39.637200966349596</c:v>
                </c:pt>
                <c:pt idx="78">
                  <c:v>46.230634030510764</c:v>
                </c:pt>
                <c:pt idx="79">
                  <c:v>50.999158986916207</c:v>
                </c:pt>
                <c:pt idx="80">
                  <c:v>47.298164382709437</c:v>
                </c:pt>
                <c:pt idx="81">
                  <c:v>47.679997622540967</c:v>
                </c:pt>
                <c:pt idx="82">
                  <c:v>50.978192239237231</c:v>
                </c:pt>
                <c:pt idx="83">
                  <c:v>49.542812918361157</c:v>
                </c:pt>
                <c:pt idx="84">
                  <c:v>49.393897657807159</c:v>
                </c:pt>
                <c:pt idx="85">
                  <c:v>50.231585685981102</c:v>
                </c:pt>
                <c:pt idx="86">
                  <c:v>46.27201593072359</c:v>
                </c:pt>
                <c:pt idx="87">
                  <c:v>43.850086297766943</c:v>
                </c:pt>
                <c:pt idx="88">
                  <c:v>43.301604617870623</c:v>
                </c:pt>
                <c:pt idx="89">
                  <c:v>39.22383703604303</c:v>
                </c:pt>
                <c:pt idx="90">
                  <c:v>46.474097503240479</c:v>
                </c:pt>
                <c:pt idx="91">
                  <c:v>51.721221259724565</c:v>
                </c:pt>
                <c:pt idx="92">
                  <c:v>48.355487730038448</c:v>
                </c:pt>
                <c:pt idx="93">
                  <c:v>48.473508260995281</c:v>
                </c:pt>
                <c:pt idx="94">
                  <c:v>51.508508138844441</c:v>
                </c:pt>
                <c:pt idx="95">
                  <c:v>50.078405334535205</c:v>
                </c:pt>
                <c:pt idx="96">
                  <c:v>51.385227674788638</c:v>
                </c:pt>
                <c:pt idx="97">
                  <c:v>51.019153067137502</c:v>
                </c:pt>
                <c:pt idx="98">
                  <c:v>48.574820187887653</c:v>
                </c:pt>
                <c:pt idx="99">
                  <c:v>44.048214970457472</c:v>
                </c:pt>
                <c:pt idx="100">
                  <c:v>43.107510266290987</c:v>
                </c:pt>
                <c:pt idx="101">
                  <c:v>40.601215151961853</c:v>
                </c:pt>
                <c:pt idx="102">
                  <c:v>48.001028404407094</c:v>
                </c:pt>
                <c:pt idx="103">
                  <c:v>52.670515055340005</c:v>
                </c:pt>
                <c:pt idx="104">
                  <c:v>49.743035872017728</c:v>
                </c:pt>
                <c:pt idx="105">
                  <c:v>48.798723247993046</c:v>
                </c:pt>
                <c:pt idx="106">
                  <c:v>54.085342260983531</c:v>
                </c:pt>
                <c:pt idx="107">
                  <c:v>50.398502290088004</c:v>
                </c:pt>
                <c:pt idx="108">
                  <c:v>51.739401846095845</c:v>
                </c:pt>
                <c:pt idx="109">
                  <c:v>52.11884606017842</c:v>
                </c:pt>
                <c:pt idx="110">
                  <c:v>48.976629407042438</c:v>
                </c:pt>
                <c:pt idx="111">
                  <c:v>45.268830671879755</c:v>
                </c:pt>
                <c:pt idx="112">
                  <c:v>44.93728504102198</c:v>
                </c:pt>
                <c:pt idx="113">
                  <c:v>42.817087584881342</c:v>
                </c:pt>
                <c:pt idx="114">
                  <c:v>50.107569109538986</c:v>
                </c:pt>
                <c:pt idx="115">
                  <c:v>54.069764541422202</c:v>
                </c:pt>
                <c:pt idx="116">
                  <c:v>50.317056541614171</c:v>
                </c:pt>
                <c:pt idx="117">
                  <c:v>50.046596519410478</c:v>
                </c:pt>
                <c:pt idx="118">
                  <c:v>56.52798996922192</c:v>
                </c:pt>
                <c:pt idx="119">
                  <c:v>52.016456756929301</c:v>
                </c:pt>
                <c:pt idx="120">
                  <c:v>53.343152143516036</c:v>
                </c:pt>
                <c:pt idx="121">
                  <c:v>54.374380508831344</c:v>
                </c:pt>
                <c:pt idx="122">
                  <c:v>49.893053863453893</c:v>
                </c:pt>
                <c:pt idx="123">
                  <c:v>46.47187308688067</c:v>
                </c:pt>
                <c:pt idx="124">
                  <c:v>45.175513232123016</c:v>
                </c:pt>
                <c:pt idx="125">
                  <c:v>42.084110279700788</c:v>
                </c:pt>
                <c:pt idx="126">
                  <c:v>50.243853443853737</c:v>
                </c:pt>
                <c:pt idx="127">
                  <c:v>55.804819616228805</c:v>
                </c:pt>
                <c:pt idx="128">
                  <c:v>51.096143334779882</c:v>
                </c:pt>
                <c:pt idx="129">
                  <c:v>51.122484643811951</c:v>
                </c:pt>
                <c:pt idx="130">
                  <c:v>57.509724926167834</c:v>
                </c:pt>
                <c:pt idx="131">
                  <c:v>52.273250737741968</c:v>
                </c:pt>
                <c:pt idx="132">
                  <c:v>55.375804105945534</c:v>
                </c:pt>
                <c:pt idx="133">
                  <c:v>54.85305778807097</c:v>
                </c:pt>
                <c:pt idx="134">
                  <c:v>52.034033961531854</c:v>
                </c:pt>
                <c:pt idx="135">
                  <c:v>48.845279158902052</c:v>
                </c:pt>
                <c:pt idx="136">
                  <c:v>47.298859666390491</c:v>
                </c:pt>
                <c:pt idx="137">
                  <c:v>43.114716891358064</c:v>
                </c:pt>
                <c:pt idx="138">
                  <c:v>52.871404047496576</c:v>
                </c:pt>
                <c:pt idx="139">
                  <c:v>57.857113285756704</c:v>
                </c:pt>
                <c:pt idx="140">
                  <c:v>53.357800671632283</c:v>
                </c:pt>
                <c:pt idx="141">
                  <c:v>54.047155102072139</c:v>
                </c:pt>
                <c:pt idx="142">
                  <c:v>61.078771362734514</c:v>
                </c:pt>
                <c:pt idx="143">
                  <c:v>54.91219675157798</c:v>
                </c:pt>
                <c:pt idx="144">
                  <c:v>56.977083818629254</c:v>
                </c:pt>
                <c:pt idx="145">
                  <c:v>57.870696990831902</c:v>
                </c:pt>
                <c:pt idx="146">
                  <c:v>53.132327012792025</c:v>
                </c:pt>
                <c:pt idx="147">
                  <c:v>49.272773457804327</c:v>
                </c:pt>
                <c:pt idx="148">
                  <c:v>48.111050132845442</c:v>
                </c:pt>
                <c:pt idx="149">
                  <c:v>42.908040973905159</c:v>
                </c:pt>
                <c:pt idx="150">
                  <c:v>52.929054785639295</c:v>
                </c:pt>
                <c:pt idx="151">
                  <c:v>58.869178594104014</c:v>
                </c:pt>
                <c:pt idx="152">
                  <c:v>55.525956053860291</c:v>
                </c:pt>
                <c:pt idx="153">
                  <c:v>54.227868918699421</c:v>
                </c:pt>
                <c:pt idx="154">
                  <c:v>59.75614427395864</c:v>
                </c:pt>
                <c:pt idx="155">
                  <c:v>57.07022837006123</c:v>
                </c:pt>
                <c:pt idx="156">
                  <c:v>58.116630714663522</c:v>
                </c:pt>
                <c:pt idx="157">
                  <c:v>58.817711366096653</c:v>
                </c:pt>
                <c:pt idx="158">
                  <c:v>53.985796198416871</c:v>
                </c:pt>
                <c:pt idx="159">
                  <c:v>50.651347648656895</c:v>
                </c:pt>
                <c:pt idx="160">
                  <c:v>48.739563318303453</c:v>
                </c:pt>
                <c:pt idx="161">
                  <c:v>43.277827244230146</c:v>
                </c:pt>
                <c:pt idx="162">
                  <c:v>55.89061517830325</c:v>
                </c:pt>
                <c:pt idx="163">
                  <c:v>60.291802634685737</c:v>
                </c:pt>
                <c:pt idx="164">
                  <c:v>57.151883021197179</c:v>
                </c:pt>
                <c:pt idx="165">
                  <c:v>56.60444987823255</c:v>
                </c:pt>
                <c:pt idx="166">
                  <c:v>60.698316167762641</c:v>
                </c:pt>
                <c:pt idx="167">
                  <c:v>57.353202112726855</c:v>
                </c:pt>
                <c:pt idx="168">
                  <c:v>59.295725680728673</c:v>
                </c:pt>
                <c:pt idx="169">
                  <c:v>60.355054941278702</c:v>
                </c:pt>
                <c:pt idx="170">
                  <c:v>56.817787933728674</c:v>
                </c:pt>
                <c:pt idx="171">
                  <c:v>51.515044903647556</c:v>
                </c:pt>
                <c:pt idx="172">
                  <c:v>48.441678805721104</c:v>
                </c:pt>
                <c:pt idx="173">
                  <c:v>46.038222163690094</c:v>
                </c:pt>
                <c:pt idx="174">
                  <c:v>56.546041384634194</c:v>
                </c:pt>
                <c:pt idx="175">
                  <c:v>61.541470687160924</c:v>
                </c:pt>
                <c:pt idx="176">
                  <c:v>58.913273626848024</c:v>
                </c:pt>
                <c:pt idx="177">
                  <c:v>58.128100753034033</c:v>
                </c:pt>
                <c:pt idx="178">
                  <c:v>62.045179860471258</c:v>
                </c:pt>
                <c:pt idx="179">
                  <c:v>59.447812800202954</c:v>
                </c:pt>
                <c:pt idx="180">
                  <c:v>60.312283112467185</c:v>
                </c:pt>
                <c:pt idx="181">
                  <c:v>61.994946044015656</c:v>
                </c:pt>
                <c:pt idx="182">
                  <c:v>57.209400270092125</c:v>
                </c:pt>
                <c:pt idx="183">
                  <c:v>53.717595850474417</c:v>
                </c:pt>
                <c:pt idx="184">
                  <c:v>49.808320492938151</c:v>
                </c:pt>
                <c:pt idx="185">
                  <c:v>47.066219266384415</c:v>
                </c:pt>
                <c:pt idx="186">
                  <c:v>56.973312421132484</c:v>
                </c:pt>
                <c:pt idx="187">
                  <c:v>62.908118994525928</c:v>
                </c:pt>
                <c:pt idx="188">
                  <c:v>59.145118288682774</c:v>
                </c:pt>
                <c:pt idx="189">
                  <c:v>59.489401523912576</c:v>
                </c:pt>
                <c:pt idx="190">
                  <c:v>65.046819034422668</c:v>
                </c:pt>
                <c:pt idx="191">
                  <c:v>60.410301812667555</c:v>
                </c:pt>
                <c:pt idx="192">
                  <c:v>61.403093475346971</c:v>
                </c:pt>
                <c:pt idx="193">
                  <c:v>62.551020528919125</c:v>
                </c:pt>
                <c:pt idx="194">
                  <c:v>57.329367548922143</c:v>
                </c:pt>
                <c:pt idx="195">
                  <c:v>53.02642415711702</c:v>
                </c:pt>
                <c:pt idx="196">
                  <c:v>50.847403029301638</c:v>
                </c:pt>
                <c:pt idx="197">
                  <c:v>47.597867278079839</c:v>
                </c:pt>
                <c:pt idx="198">
                  <c:v>58.443486567254993</c:v>
                </c:pt>
                <c:pt idx="199">
                  <c:v>63.889975201171964</c:v>
                </c:pt>
                <c:pt idx="200">
                  <c:v>59.555224502314921</c:v>
                </c:pt>
                <c:pt idx="201">
                  <c:v>60.112678285089814</c:v>
                </c:pt>
                <c:pt idx="202">
                  <c:v>67.557420996497598</c:v>
                </c:pt>
                <c:pt idx="203">
                  <c:v>60.6848906954299</c:v>
                </c:pt>
                <c:pt idx="204">
                  <c:v>62.312794828044275</c:v>
                </c:pt>
                <c:pt idx="205">
                  <c:v>64.279377685298769</c:v>
                </c:pt>
                <c:pt idx="206">
                  <c:v>59.231060657747697</c:v>
                </c:pt>
                <c:pt idx="207">
                  <c:v>53.887125805802995</c:v>
                </c:pt>
                <c:pt idx="208">
                  <c:v>51.984878617087247</c:v>
                </c:pt>
                <c:pt idx="209">
                  <c:v>47.127396513285476</c:v>
                </c:pt>
                <c:pt idx="210">
                  <c:v>58.513081931965758</c:v>
                </c:pt>
                <c:pt idx="211">
                  <c:v>65.276322542420033</c:v>
                </c:pt>
                <c:pt idx="212">
                  <c:v>60.84742972615652</c:v>
                </c:pt>
                <c:pt idx="213">
                  <c:v>60.951850535097897</c:v>
                </c:pt>
                <c:pt idx="214">
                  <c:v>65.547536159723478</c:v>
                </c:pt>
                <c:pt idx="215">
                  <c:v>63.108049202961709</c:v>
                </c:pt>
                <c:pt idx="216">
                  <c:v>63.833299443418774</c:v>
                </c:pt>
                <c:pt idx="217">
                  <c:v>66.159667437983188</c:v>
                </c:pt>
                <c:pt idx="218">
                  <c:v>59.594648777380804</c:v>
                </c:pt>
                <c:pt idx="219">
                  <c:v>54.978365444689302</c:v>
                </c:pt>
                <c:pt idx="220">
                  <c:v>52.607726818811486</c:v>
                </c:pt>
                <c:pt idx="221">
                  <c:v>48.038336129099157</c:v>
                </c:pt>
                <c:pt idx="222">
                  <c:v>60.250269799477806</c:v>
                </c:pt>
                <c:pt idx="223">
                  <c:v>66.661901362064498</c:v>
                </c:pt>
                <c:pt idx="224">
                  <c:v>62.521729531864004</c:v>
                </c:pt>
                <c:pt idx="225">
                  <c:v>62.382095664891246</c:v>
                </c:pt>
                <c:pt idx="226">
                  <c:v>66.914078293803712</c:v>
                </c:pt>
                <c:pt idx="227">
                  <c:v>62.604089275338254</c:v>
                </c:pt>
              </c:numCache>
            </c:numRef>
          </c:val>
        </c:ser>
        <c:ser>
          <c:idx val="7"/>
          <c:order val="3"/>
          <c:tx>
            <c:strRef>
              <c:f>Compare!$J$6</c:f>
              <c:strCache>
                <c:ptCount val="1"/>
                <c:pt idx="0">
                  <c:v>6P LLH Shifted</c:v>
                </c:pt>
              </c:strCache>
            </c:strRef>
          </c:tx>
          <c:spPr>
            <a:ln>
              <a:solidFill>
                <a:srgbClr val="4F81BD">
                  <a:alpha val="59000"/>
                </a:srgbClr>
              </a:solidFill>
            </a:ln>
          </c:spPr>
          <c:marker>
            <c:symbol val="none"/>
          </c:marker>
          <c:cat>
            <c:numRef>
              <c:f>Compare!$K$67:$K$294</c:f>
              <c:numCache>
                <c:formatCode>0</c:formatCode>
                <c:ptCount val="2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numCache>
            </c:numRef>
          </c:cat>
          <c:val>
            <c:numRef>
              <c:f>Compare!$J$67:$J$294</c:f>
              <c:numCache>
                <c:formatCode>0.0</c:formatCode>
                <c:ptCount val="228"/>
                <c:pt idx="0">
                  <c:v>30.74337745129553</c:v>
                </c:pt>
                <c:pt idx="1">
                  <c:v>30.66777431269799</c:v>
                </c:pt>
                <c:pt idx="2">
                  <c:v>29.599210981826317</c:v>
                </c:pt>
                <c:pt idx="3">
                  <c:v>25.184609714834423</c:v>
                </c:pt>
                <c:pt idx="4">
                  <c:v>21.724058256280991</c:v>
                </c:pt>
                <c:pt idx="5">
                  <c:v>20.86518307451211</c:v>
                </c:pt>
                <c:pt idx="6">
                  <c:v>25.100749169256993</c:v>
                </c:pt>
                <c:pt idx="7">
                  <c:v>28.837138913446708</c:v>
                </c:pt>
                <c:pt idx="8">
                  <c:v>28.813939164226955</c:v>
                </c:pt>
                <c:pt idx="9">
                  <c:v>30.129203043209237</c:v>
                </c:pt>
                <c:pt idx="10">
                  <c:v>34.488732980693911</c:v>
                </c:pt>
                <c:pt idx="11">
                  <c:v>30.743820442955936</c:v>
                </c:pt>
                <c:pt idx="12">
                  <c:v>31.269093983679351</c:v>
                </c:pt>
                <c:pt idx="13">
                  <c:v>32.06824654141397</c:v>
                </c:pt>
                <c:pt idx="14">
                  <c:v>30.072852205732428</c:v>
                </c:pt>
                <c:pt idx="15">
                  <c:v>26.208176265591185</c:v>
                </c:pt>
                <c:pt idx="16">
                  <c:v>22.558117516855461</c:v>
                </c:pt>
                <c:pt idx="17">
                  <c:v>21.263044507147701</c:v>
                </c:pt>
                <c:pt idx="18">
                  <c:v>25.189275130537549</c:v>
                </c:pt>
                <c:pt idx="19">
                  <c:v>30.06058719677582</c:v>
                </c:pt>
                <c:pt idx="20">
                  <c:v>30.002066841043753</c:v>
                </c:pt>
                <c:pt idx="21">
                  <c:v>30.364028493126465</c:v>
                </c:pt>
                <c:pt idx="22">
                  <c:v>34.709735274877119</c:v>
                </c:pt>
                <c:pt idx="23">
                  <c:v>31.952560459218478</c:v>
                </c:pt>
                <c:pt idx="24">
                  <c:v>32.598335350022367</c:v>
                </c:pt>
                <c:pt idx="25">
                  <c:v>32.526037111606549</c:v>
                </c:pt>
                <c:pt idx="26">
                  <c:v>31.183617476117654</c:v>
                </c:pt>
                <c:pt idx="27">
                  <c:v>27.125829889249736</c:v>
                </c:pt>
                <c:pt idx="28">
                  <c:v>22.867934743488703</c:v>
                </c:pt>
                <c:pt idx="29">
                  <c:v>22.137582111015355</c:v>
                </c:pt>
                <c:pt idx="30">
                  <c:v>26.127606659106828</c:v>
                </c:pt>
                <c:pt idx="31">
                  <c:v>30.53785419858584</c:v>
                </c:pt>
                <c:pt idx="32">
                  <c:v>30.864469784592078</c:v>
                </c:pt>
                <c:pt idx="33">
                  <c:v>31.370028412856033</c:v>
                </c:pt>
                <c:pt idx="34">
                  <c:v>34.917012146295058</c:v>
                </c:pt>
                <c:pt idx="35">
                  <c:v>32.920424331752244</c:v>
                </c:pt>
                <c:pt idx="36">
                  <c:v>33.828508859577461</c:v>
                </c:pt>
                <c:pt idx="37">
                  <c:v>34.764798423586811</c:v>
                </c:pt>
                <c:pt idx="38">
                  <c:v>33.763588811094081</c:v>
                </c:pt>
                <c:pt idx="39">
                  <c:v>28.256127324628451</c:v>
                </c:pt>
                <c:pt idx="40">
                  <c:v>23.582757800856029</c:v>
                </c:pt>
                <c:pt idx="41">
                  <c:v>22.868717761538257</c:v>
                </c:pt>
                <c:pt idx="42">
                  <c:v>27.036358118038667</c:v>
                </c:pt>
                <c:pt idx="43">
                  <c:v>31.271338651726325</c:v>
                </c:pt>
                <c:pt idx="44">
                  <c:v>32.548780011242805</c:v>
                </c:pt>
                <c:pt idx="45">
                  <c:v>31.781341995841185</c:v>
                </c:pt>
                <c:pt idx="46">
                  <c:v>37.206286606409122</c:v>
                </c:pt>
                <c:pt idx="47">
                  <c:v>33.871663000881334</c:v>
                </c:pt>
                <c:pt idx="48">
                  <c:v>33.442580965105783</c:v>
                </c:pt>
                <c:pt idx="49">
                  <c:v>34.778738988136325</c:v>
                </c:pt>
                <c:pt idx="50">
                  <c:v>33.413896455115108</c:v>
                </c:pt>
                <c:pt idx="51">
                  <c:v>27.516226967315742</c:v>
                </c:pt>
                <c:pt idx="52">
                  <c:v>23.658961548445092</c:v>
                </c:pt>
                <c:pt idx="53">
                  <c:v>23.32580065356159</c:v>
                </c:pt>
                <c:pt idx="54">
                  <c:v>27.955597926775066</c:v>
                </c:pt>
                <c:pt idx="55">
                  <c:v>32.313499586657294</c:v>
                </c:pt>
                <c:pt idx="56">
                  <c:v>32.60345655614929</c:v>
                </c:pt>
                <c:pt idx="57">
                  <c:v>32.655340068156178</c:v>
                </c:pt>
                <c:pt idx="58">
                  <c:v>37.973201792157354</c:v>
                </c:pt>
                <c:pt idx="59">
                  <c:v>33.993817598113047</c:v>
                </c:pt>
                <c:pt idx="60">
                  <c:v>34.419713175861624</c:v>
                </c:pt>
                <c:pt idx="61">
                  <c:v>35.221801941492096</c:v>
                </c:pt>
                <c:pt idx="62">
                  <c:v>33.390454917690242</c:v>
                </c:pt>
                <c:pt idx="63">
                  <c:v>27.63289625700526</c:v>
                </c:pt>
                <c:pt idx="64">
                  <c:v>24.979088857967589</c:v>
                </c:pt>
                <c:pt idx="65">
                  <c:v>23.988838833531524</c:v>
                </c:pt>
                <c:pt idx="66">
                  <c:v>28.317061088057276</c:v>
                </c:pt>
                <c:pt idx="67">
                  <c:v>33.338882625798114</c:v>
                </c:pt>
                <c:pt idx="68">
                  <c:v>32.820517707492542</c:v>
                </c:pt>
                <c:pt idx="69">
                  <c:v>32.857445434720404</c:v>
                </c:pt>
                <c:pt idx="70">
                  <c:v>39.082893848576887</c:v>
                </c:pt>
                <c:pt idx="71">
                  <c:v>34.931601626557899</c:v>
                </c:pt>
                <c:pt idx="72">
                  <c:v>36.171071167560051</c:v>
                </c:pt>
                <c:pt idx="73">
                  <c:v>36.249235664750493</c:v>
                </c:pt>
                <c:pt idx="74">
                  <c:v>35.210077770908356</c:v>
                </c:pt>
                <c:pt idx="75">
                  <c:v>29.485521072037578</c:v>
                </c:pt>
                <c:pt idx="76">
                  <c:v>24.879432192115384</c:v>
                </c:pt>
                <c:pt idx="77">
                  <c:v>23.425827309435334</c:v>
                </c:pt>
                <c:pt idx="78">
                  <c:v>28.378681416497461</c:v>
                </c:pt>
                <c:pt idx="79">
                  <c:v>34.696294369965806</c:v>
                </c:pt>
                <c:pt idx="80">
                  <c:v>34.062288831138559</c:v>
                </c:pt>
                <c:pt idx="81">
                  <c:v>33.206188294099071</c:v>
                </c:pt>
                <c:pt idx="82">
                  <c:v>39.139804941447309</c:v>
                </c:pt>
                <c:pt idx="83">
                  <c:v>35.300365525068592</c:v>
                </c:pt>
                <c:pt idx="84">
                  <c:v>36.397677184895436</c:v>
                </c:pt>
                <c:pt idx="85">
                  <c:v>36.127104073337421</c:v>
                </c:pt>
                <c:pt idx="86">
                  <c:v>35.119768327804117</c:v>
                </c:pt>
                <c:pt idx="87">
                  <c:v>30.085024094495161</c:v>
                </c:pt>
                <c:pt idx="88">
                  <c:v>25.262418450168983</c:v>
                </c:pt>
                <c:pt idx="89">
                  <c:v>23.906047254013174</c:v>
                </c:pt>
                <c:pt idx="90">
                  <c:v>28.988347525043626</c:v>
                </c:pt>
                <c:pt idx="91">
                  <c:v>35.14990609245686</c:v>
                </c:pt>
                <c:pt idx="92">
                  <c:v>35.182661482154728</c:v>
                </c:pt>
                <c:pt idx="93">
                  <c:v>33.938340043741803</c:v>
                </c:pt>
                <c:pt idx="94">
                  <c:v>38.916807445001673</c:v>
                </c:pt>
                <c:pt idx="95">
                  <c:v>35.802617739041601</c:v>
                </c:pt>
                <c:pt idx="96">
                  <c:v>37.798477266370092</c:v>
                </c:pt>
                <c:pt idx="97">
                  <c:v>37.973677921978208</c:v>
                </c:pt>
                <c:pt idx="98">
                  <c:v>36.186185579505491</c:v>
                </c:pt>
                <c:pt idx="99">
                  <c:v>31.143929344434479</c:v>
                </c:pt>
                <c:pt idx="100">
                  <c:v>25.023820274362222</c:v>
                </c:pt>
                <c:pt idx="101">
                  <c:v>24.919451143368388</c:v>
                </c:pt>
                <c:pt idx="102">
                  <c:v>30.42168641516168</c:v>
                </c:pt>
                <c:pt idx="103">
                  <c:v>35.610404829823771</c:v>
                </c:pt>
                <c:pt idx="104">
                  <c:v>36.455966729359574</c:v>
                </c:pt>
                <c:pt idx="105">
                  <c:v>34.843366992426354</c:v>
                </c:pt>
                <c:pt idx="106">
                  <c:v>42.010064506550044</c:v>
                </c:pt>
                <c:pt idx="107">
                  <c:v>36.853769553353338</c:v>
                </c:pt>
                <c:pt idx="108">
                  <c:v>38.781403214116025</c:v>
                </c:pt>
                <c:pt idx="109">
                  <c:v>39.101910355402126</c:v>
                </c:pt>
                <c:pt idx="110">
                  <c:v>37.59760658433224</c:v>
                </c:pt>
                <c:pt idx="111">
                  <c:v>31.786862511631902</c:v>
                </c:pt>
                <c:pt idx="112">
                  <c:v>26.37196455662129</c:v>
                </c:pt>
                <c:pt idx="113">
                  <c:v>25.887771808984219</c:v>
                </c:pt>
                <c:pt idx="114">
                  <c:v>31.730489028948369</c:v>
                </c:pt>
                <c:pt idx="115">
                  <c:v>37.146895898805205</c:v>
                </c:pt>
                <c:pt idx="116">
                  <c:v>37.854647820351154</c:v>
                </c:pt>
                <c:pt idx="117">
                  <c:v>36.475336450207834</c:v>
                </c:pt>
                <c:pt idx="118">
                  <c:v>43.828542161800804</c:v>
                </c:pt>
                <c:pt idx="119">
                  <c:v>38.811982097047704</c:v>
                </c:pt>
                <c:pt idx="120">
                  <c:v>40.420798946517628</c:v>
                </c:pt>
                <c:pt idx="121">
                  <c:v>41.090458897414699</c:v>
                </c:pt>
                <c:pt idx="122">
                  <c:v>38.544663035593217</c:v>
                </c:pt>
                <c:pt idx="123">
                  <c:v>32.584836970508839</c:v>
                </c:pt>
                <c:pt idx="124">
                  <c:v>27.062792291939079</c:v>
                </c:pt>
                <c:pt idx="125">
                  <c:v>25.918097861859415</c:v>
                </c:pt>
                <c:pt idx="126">
                  <c:v>32.616279235243901</c:v>
                </c:pt>
                <c:pt idx="127">
                  <c:v>37.987412733626392</c:v>
                </c:pt>
                <c:pt idx="128">
                  <c:v>38.131902486041341</c:v>
                </c:pt>
                <c:pt idx="129">
                  <c:v>37.661738730991615</c:v>
                </c:pt>
                <c:pt idx="130">
                  <c:v>45.123087420731046</c:v>
                </c:pt>
                <c:pt idx="131">
                  <c:v>39.053521313182124</c:v>
                </c:pt>
                <c:pt idx="132">
                  <c:v>43.058314791179264</c:v>
                </c:pt>
                <c:pt idx="133">
                  <c:v>43.325452764925025</c:v>
                </c:pt>
                <c:pt idx="134">
                  <c:v>40.662348026922785</c:v>
                </c:pt>
                <c:pt idx="135">
                  <c:v>33.249731984125496</c:v>
                </c:pt>
                <c:pt idx="136">
                  <c:v>28.576514789927881</c:v>
                </c:pt>
                <c:pt idx="137">
                  <c:v>27.027421757623134</c:v>
                </c:pt>
                <c:pt idx="138">
                  <c:v>34.376526983127505</c:v>
                </c:pt>
                <c:pt idx="139">
                  <c:v>40.579597432385654</c:v>
                </c:pt>
                <c:pt idx="140">
                  <c:v>40.133461472995194</c:v>
                </c:pt>
                <c:pt idx="141">
                  <c:v>40.689375637346096</c:v>
                </c:pt>
                <c:pt idx="142">
                  <c:v>48.446070134170171</c:v>
                </c:pt>
                <c:pt idx="143">
                  <c:v>41.630038410517933</c:v>
                </c:pt>
                <c:pt idx="144">
                  <c:v>45.02349974015992</c:v>
                </c:pt>
                <c:pt idx="145">
                  <c:v>45.151589465802182</c:v>
                </c:pt>
                <c:pt idx="146">
                  <c:v>42.631707487653252</c:v>
                </c:pt>
                <c:pt idx="147">
                  <c:v>34.960018741434411</c:v>
                </c:pt>
                <c:pt idx="148">
                  <c:v>29.17091551881073</c:v>
                </c:pt>
                <c:pt idx="149">
                  <c:v>27.737480729308245</c:v>
                </c:pt>
                <c:pt idx="150">
                  <c:v>35.010061724498108</c:v>
                </c:pt>
                <c:pt idx="151">
                  <c:v>42.450724493424424</c:v>
                </c:pt>
                <c:pt idx="152">
                  <c:v>41.63531758998068</c:v>
                </c:pt>
                <c:pt idx="153">
                  <c:v>40.146044937361324</c:v>
                </c:pt>
                <c:pt idx="154">
                  <c:v>47.02639257769404</c:v>
                </c:pt>
                <c:pt idx="155">
                  <c:v>43.145928333909012</c:v>
                </c:pt>
                <c:pt idx="156">
                  <c:v>47.569758362634552</c:v>
                </c:pt>
                <c:pt idx="157">
                  <c:v>45.549918199324814</c:v>
                </c:pt>
                <c:pt idx="158">
                  <c:v>42.492111022439119</c:v>
                </c:pt>
                <c:pt idx="159">
                  <c:v>35.420413927831184</c:v>
                </c:pt>
                <c:pt idx="160">
                  <c:v>28.682226501871174</c:v>
                </c:pt>
                <c:pt idx="161">
                  <c:v>27.89358350838388</c:v>
                </c:pt>
                <c:pt idx="162">
                  <c:v>36.776676423304494</c:v>
                </c:pt>
                <c:pt idx="163">
                  <c:v>43.465165723725143</c:v>
                </c:pt>
                <c:pt idx="164">
                  <c:v>43.555261001672356</c:v>
                </c:pt>
                <c:pt idx="165">
                  <c:v>43.178607309822304</c:v>
                </c:pt>
                <c:pt idx="166">
                  <c:v>49.903879397093547</c:v>
                </c:pt>
                <c:pt idx="167">
                  <c:v>43.410520307306854</c:v>
                </c:pt>
                <c:pt idx="168">
                  <c:v>48.620217144641202</c:v>
                </c:pt>
                <c:pt idx="169">
                  <c:v>48.168102699718538</c:v>
                </c:pt>
                <c:pt idx="170">
                  <c:v>44.429116551880576</c:v>
                </c:pt>
                <c:pt idx="171">
                  <c:v>37.588874774573625</c:v>
                </c:pt>
                <c:pt idx="172">
                  <c:v>29.389371565975427</c:v>
                </c:pt>
                <c:pt idx="173">
                  <c:v>28.959000147677767</c:v>
                </c:pt>
                <c:pt idx="174">
                  <c:v>38.220957118059076</c:v>
                </c:pt>
                <c:pt idx="175">
                  <c:v>44.929481372580149</c:v>
                </c:pt>
                <c:pt idx="176">
                  <c:v>45.105193346646743</c:v>
                </c:pt>
                <c:pt idx="177">
                  <c:v>44.370832704614465</c:v>
                </c:pt>
                <c:pt idx="178">
                  <c:v>51.133016147960561</c:v>
                </c:pt>
                <c:pt idx="179">
                  <c:v>46.995987634196766</c:v>
                </c:pt>
                <c:pt idx="180">
                  <c:v>50.280418319622349</c:v>
                </c:pt>
                <c:pt idx="181">
                  <c:v>49.381350577142797</c:v>
                </c:pt>
                <c:pt idx="182">
                  <c:v>46.122170425348813</c:v>
                </c:pt>
                <c:pt idx="183">
                  <c:v>39.331428948596951</c:v>
                </c:pt>
                <c:pt idx="184">
                  <c:v>30.290377355385044</c:v>
                </c:pt>
                <c:pt idx="185">
                  <c:v>30.032371008275167</c:v>
                </c:pt>
                <c:pt idx="186">
                  <c:v>39.235681426249457</c:v>
                </c:pt>
                <c:pt idx="187">
                  <c:v>46.516215823054964</c:v>
                </c:pt>
                <c:pt idx="188">
                  <c:v>45.155415074196334</c:v>
                </c:pt>
                <c:pt idx="189">
                  <c:v>46.706613676729162</c:v>
                </c:pt>
                <c:pt idx="190">
                  <c:v>53.368497318162134</c:v>
                </c:pt>
                <c:pt idx="191">
                  <c:v>47.969320064908636</c:v>
                </c:pt>
                <c:pt idx="192">
                  <c:v>51.885750432811889</c:v>
                </c:pt>
                <c:pt idx="193">
                  <c:v>50.084994741534494</c:v>
                </c:pt>
                <c:pt idx="194">
                  <c:v>47.150788503756139</c:v>
                </c:pt>
                <c:pt idx="195">
                  <c:v>37.629113989162533</c:v>
                </c:pt>
                <c:pt idx="196">
                  <c:v>31.347200454618395</c:v>
                </c:pt>
                <c:pt idx="197">
                  <c:v>30.177170614135353</c:v>
                </c:pt>
                <c:pt idx="198">
                  <c:v>41.046707148739692</c:v>
                </c:pt>
                <c:pt idx="199">
                  <c:v>48.279501379653027</c:v>
                </c:pt>
                <c:pt idx="200">
                  <c:v>46.829773392702506</c:v>
                </c:pt>
                <c:pt idx="201">
                  <c:v>47.814325928147937</c:v>
                </c:pt>
                <c:pt idx="202">
                  <c:v>56.128180960183528</c:v>
                </c:pt>
                <c:pt idx="203">
                  <c:v>48.96369729432169</c:v>
                </c:pt>
                <c:pt idx="204">
                  <c:v>52.476924430381274</c:v>
                </c:pt>
                <c:pt idx="205">
                  <c:v>52.309786412774841</c:v>
                </c:pt>
                <c:pt idx="206">
                  <c:v>48.207843492488678</c:v>
                </c:pt>
                <c:pt idx="207">
                  <c:v>41.401033608588421</c:v>
                </c:pt>
                <c:pt idx="208">
                  <c:v>31.749739685176749</c:v>
                </c:pt>
                <c:pt idx="209">
                  <c:v>29.90757130437483</c:v>
                </c:pt>
                <c:pt idx="210">
                  <c:v>40.376261026698124</c:v>
                </c:pt>
                <c:pt idx="211">
                  <c:v>50.655671829592286</c:v>
                </c:pt>
                <c:pt idx="212">
                  <c:v>47.257352440483437</c:v>
                </c:pt>
                <c:pt idx="213">
                  <c:v>47.27210632230134</c:v>
                </c:pt>
                <c:pt idx="214">
                  <c:v>54.745252795856011</c:v>
                </c:pt>
                <c:pt idx="215">
                  <c:v>51.017750645332526</c:v>
                </c:pt>
                <c:pt idx="216">
                  <c:v>54.619092135136356</c:v>
                </c:pt>
                <c:pt idx="217">
                  <c:v>53.298318837696002</c:v>
                </c:pt>
                <c:pt idx="218">
                  <c:v>49.87995463367173</c:v>
                </c:pt>
                <c:pt idx="219">
                  <c:v>40.035818465207875</c:v>
                </c:pt>
                <c:pt idx="220">
                  <c:v>32.172692504812055</c:v>
                </c:pt>
                <c:pt idx="221">
                  <c:v>30.661688827006895</c:v>
                </c:pt>
                <c:pt idx="222">
                  <c:v>42.603053546491168</c:v>
                </c:pt>
                <c:pt idx="223">
                  <c:v>51.519017344477412</c:v>
                </c:pt>
                <c:pt idx="224">
                  <c:v>49.261323928922515</c:v>
                </c:pt>
                <c:pt idx="225">
                  <c:v>48.67240720688401</c:v>
                </c:pt>
                <c:pt idx="226">
                  <c:v>57.217926943652174</c:v>
                </c:pt>
                <c:pt idx="227">
                  <c:v>52.590090069477235</c:v>
                </c:pt>
              </c:numCache>
            </c:numRef>
          </c:val>
        </c:ser>
        <c:marker val="1"/>
        <c:axId val="141134848"/>
        <c:axId val="141218944"/>
      </c:lineChart>
      <c:catAx>
        <c:axId val="141134848"/>
        <c:scaling>
          <c:orientation val="minMax"/>
        </c:scaling>
        <c:axPos val="b"/>
        <c:title>
          <c:tx>
            <c:rich>
              <a:bodyPr/>
              <a:lstStyle/>
              <a:p>
                <a:pPr>
                  <a:defRPr sz="1800" b="0"/>
                </a:pPr>
                <a:r>
                  <a:rPr lang="en-US" sz="1800" b="0"/>
                  <a:t>Month from Start of Forecast</a:t>
                </a:r>
              </a:p>
            </c:rich>
          </c:tx>
          <c:layout/>
        </c:title>
        <c:numFmt formatCode="0" sourceLinked="1"/>
        <c:tickLblPos val="nextTo"/>
        <c:crossAx val="141218944"/>
        <c:crosses val="autoZero"/>
        <c:auto val="1"/>
        <c:lblAlgn val="ctr"/>
        <c:lblOffset val="100"/>
      </c:catAx>
      <c:valAx>
        <c:axId val="141218944"/>
        <c:scaling>
          <c:orientation val="minMax"/>
        </c:scaling>
        <c:axPos val="l"/>
        <c:majorGridlines/>
        <c:numFmt formatCode="&quot;$&quot;#,##0" sourceLinked="0"/>
        <c:tickLblPos val="nextTo"/>
        <c:txPr>
          <a:bodyPr/>
          <a:lstStyle/>
          <a:p>
            <a:pPr>
              <a:defRPr sz="1400"/>
            </a:pPr>
            <a:endParaRPr lang="en-US"/>
          </a:p>
        </c:txPr>
        <c:crossAx val="141134848"/>
        <c:crosses val="autoZero"/>
        <c:crossBetween val="between"/>
      </c:valAx>
    </c:plotArea>
    <c:legend>
      <c:legendPos val="b"/>
      <c:layout/>
      <c:txPr>
        <a:bodyPr/>
        <a:lstStyle/>
        <a:p>
          <a:pPr>
            <a:defRPr sz="1600"/>
          </a:pPr>
          <a:endParaRPr lang="en-US"/>
        </a:p>
      </c:txPr>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125" b="0" i="0" u="none" strike="noStrike" baseline="0">
                <a:solidFill>
                  <a:srgbClr val="000000"/>
                </a:solidFill>
                <a:latin typeface="Arial"/>
                <a:ea typeface="Arial"/>
                <a:cs typeface="Arial"/>
              </a:defRPr>
            </a:pPr>
            <a:r>
              <a:rPr lang="en-US" sz="1600" b="1" i="0" strike="noStrike" dirty="0">
                <a:solidFill>
                  <a:srgbClr val="000000"/>
                </a:solidFill>
                <a:latin typeface="Arial"/>
                <a:cs typeface="Arial"/>
              </a:rPr>
              <a:t>Average and Marginal Line Losses</a:t>
            </a:r>
          </a:p>
          <a:p>
            <a:pPr>
              <a:defRPr sz="1125" b="0" i="0" u="none" strike="noStrike" baseline="0">
                <a:solidFill>
                  <a:srgbClr val="000000"/>
                </a:solidFill>
                <a:latin typeface="Arial"/>
                <a:ea typeface="Arial"/>
                <a:cs typeface="Arial"/>
              </a:defRPr>
            </a:pPr>
            <a:r>
              <a:rPr lang="en-US" sz="1600" b="1" i="0" strike="noStrike" dirty="0">
                <a:solidFill>
                  <a:srgbClr val="000000"/>
                </a:solidFill>
                <a:latin typeface="Arial"/>
                <a:cs typeface="Arial"/>
              </a:rPr>
              <a:t>Simple </a:t>
            </a:r>
            <a:r>
              <a:rPr lang="en-US" sz="1600" b="1" i="0" strike="noStrike" dirty="0" smtClean="0">
                <a:solidFill>
                  <a:srgbClr val="000000"/>
                </a:solidFill>
                <a:latin typeface="Arial"/>
                <a:cs typeface="Arial"/>
              </a:rPr>
              <a:t>I</a:t>
            </a:r>
            <a:r>
              <a:rPr lang="en-US" sz="1600" b="1" i="0" strike="noStrike" baseline="30000" dirty="0" smtClean="0">
                <a:solidFill>
                  <a:srgbClr val="000000"/>
                </a:solidFill>
                <a:latin typeface="Arial"/>
                <a:cs typeface="Arial"/>
              </a:rPr>
              <a:t>2</a:t>
            </a:r>
            <a:r>
              <a:rPr lang="en-US" sz="1600" b="1" i="0" strike="noStrike" dirty="0" smtClean="0">
                <a:solidFill>
                  <a:srgbClr val="000000"/>
                </a:solidFill>
                <a:latin typeface="Arial"/>
                <a:cs typeface="Arial"/>
              </a:rPr>
              <a:t>R</a:t>
            </a:r>
            <a:endParaRPr lang="en-US" sz="1600" b="1" i="0" strike="noStrike" dirty="0">
              <a:solidFill>
                <a:srgbClr val="000000"/>
              </a:solidFill>
              <a:latin typeface="Arial"/>
              <a:cs typeface="Arial"/>
            </a:endParaRPr>
          </a:p>
        </c:rich>
      </c:tx>
      <c:layout>
        <c:manualLayout>
          <c:xMode val="edge"/>
          <c:yMode val="edge"/>
          <c:x val="0.17118365204349456"/>
          <c:y val="6.5040650406504072E-2"/>
        </c:manualLayout>
      </c:layout>
      <c:spPr>
        <a:noFill/>
        <a:ln w="25400">
          <a:noFill/>
        </a:ln>
      </c:spPr>
    </c:title>
    <c:plotArea>
      <c:layout>
        <c:manualLayout>
          <c:layoutTarget val="inner"/>
          <c:xMode val="edge"/>
          <c:yMode val="edge"/>
          <c:x val="0.19885578568684292"/>
          <c:y val="0.28184395649730776"/>
          <c:w val="0.5608019279801616"/>
          <c:h val="0.50677620581980087"/>
        </c:manualLayout>
      </c:layout>
      <c:lineChart>
        <c:grouping val="standard"/>
        <c:ser>
          <c:idx val="0"/>
          <c:order val="0"/>
          <c:tx>
            <c:v>Average Losses</c:v>
          </c:tx>
          <c:spPr>
            <a:ln w="38100">
              <a:solidFill>
                <a:srgbClr val="000080"/>
              </a:solidFill>
              <a:prstDash val="solid"/>
            </a:ln>
          </c:spPr>
          <c:marker>
            <c:symbol val="diamond"/>
            <c:size val="8"/>
            <c:spPr>
              <a:solidFill>
                <a:srgbClr val="000080"/>
              </a:solidFill>
              <a:ln>
                <a:solidFill>
                  <a:srgbClr val="000080"/>
                </a:solidFill>
                <a:prstDash val="solid"/>
              </a:ln>
            </c:spPr>
          </c:marker>
          <c:cat>
            <c:numRef>
              <c:f>Sheet1!$J$41:$J$49</c:f>
              <c:numCache>
                <c:formatCode>0%</c:formatCode>
                <c:ptCount val="9"/>
                <c:pt idx="0">
                  <c:v>0.33333333333333331</c:v>
                </c:pt>
                <c:pt idx="1">
                  <c:v>0.41666666666666774</c:v>
                </c:pt>
                <c:pt idx="2">
                  <c:v>0.5</c:v>
                </c:pt>
                <c:pt idx="3">
                  <c:v>0.58333333333333337</c:v>
                </c:pt>
                <c:pt idx="4">
                  <c:v>0.66666666666666663</c:v>
                </c:pt>
                <c:pt idx="5">
                  <c:v>0.75000000000000178</c:v>
                </c:pt>
                <c:pt idx="6">
                  <c:v>0.8333333333333337</c:v>
                </c:pt>
                <c:pt idx="7">
                  <c:v>0.91666666666666652</c:v>
                </c:pt>
                <c:pt idx="8">
                  <c:v>1</c:v>
                </c:pt>
              </c:numCache>
            </c:numRef>
          </c:cat>
          <c:val>
            <c:numRef>
              <c:f>Sheet1!$C$41:$C$49</c:f>
              <c:numCache>
                <c:formatCode>0.0%</c:formatCode>
                <c:ptCount val="9"/>
                <c:pt idx="0">
                  <c:v>1.3333333333333341E-2</c:v>
                </c:pt>
                <c:pt idx="1">
                  <c:v>2.0833333333333412E-2</c:v>
                </c:pt>
                <c:pt idx="2">
                  <c:v>3.0000000000000002E-2</c:v>
                </c:pt>
                <c:pt idx="3">
                  <c:v>4.0833333333333555E-2</c:v>
                </c:pt>
                <c:pt idx="4">
                  <c:v>5.3333333333333587E-2</c:v>
                </c:pt>
                <c:pt idx="5">
                  <c:v>6.7500000000000004E-2</c:v>
                </c:pt>
                <c:pt idx="6">
                  <c:v>8.3333333333333343E-2</c:v>
                </c:pt>
                <c:pt idx="7">
                  <c:v>0.10083333333333333</c:v>
                </c:pt>
                <c:pt idx="8">
                  <c:v>0.12000000000000002</c:v>
                </c:pt>
              </c:numCache>
            </c:numRef>
          </c:val>
        </c:ser>
        <c:ser>
          <c:idx val="1"/>
          <c:order val="1"/>
          <c:tx>
            <c:v>Marginal Losses</c:v>
          </c:tx>
          <c:spPr>
            <a:ln w="38100">
              <a:solidFill>
                <a:srgbClr val="FF00FF"/>
              </a:solidFill>
              <a:prstDash val="solid"/>
            </a:ln>
          </c:spPr>
          <c:marker>
            <c:symbol val="square"/>
            <c:size val="9"/>
            <c:spPr>
              <a:solidFill>
                <a:srgbClr val="FF00FF"/>
              </a:solidFill>
              <a:ln>
                <a:solidFill>
                  <a:srgbClr val="FF00FF"/>
                </a:solidFill>
                <a:prstDash val="solid"/>
              </a:ln>
            </c:spPr>
          </c:marker>
          <c:cat>
            <c:numRef>
              <c:f>Sheet1!$J$41:$J$49</c:f>
              <c:numCache>
                <c:formatCode>0%</c:formatCode>
                <c:ptCount val="9"/>
                <c:pt idx="0">
                  <c:v>0.33333333333333331</c:v>
                </c:pt>
                <c:pt idx="1">
                  <c:v>0.41666666666666774</c:v>
                </c:pt>
                <c:pt idx="2">
                  <c:v>0.5</c:v>
                </c:pt>
                <c:pt idx="3">
                  <c:v>0.58333333333333337</c:v>
                </c:pt>
                <c:pt idx="4">
                  <c:v>0.66666666666666663</c:v>
                </c:pt>
                <c:pt idx="5">
                  <c:v>0.75000000000000178</c:v>
                </c:pt>
                <c:pt idx="6">
                  <c:v>0.8333333333333337</c:v>
                </c:pt>
                <c:pt idx="7">
                  <c:v>0.91666666666666652</c:v>
                </c:pt>
                <c:pt idx="8">
                  <c:v>1</c:v>
                </c:pt>
              </c:numCache>
            </c:numRef>
          </c:cat>
          <c:val>
            <c:numRef>
              <c:f>Sheet2!$G$41:$G$49</c:f>
              <c:numCache>
                <c:formatCode>0%</c:formatCode>
                <c:ptCount val="9"/>
                <c:pt idx="1">
                  <c:v>7.5000000000000011E-2</c:v>
                </c:pt>
                <c:pt idx="2">
                  <c:v>9.166666666666709E-2</c:v>
                </c:pt>
                <c:pt idx="3">
                  <c:v>0.10833333333333336</c:v>
                </c:pt>
                <c:pt idx="4">
                  <c:v>0.12499999999999993</c:v>
                </c:pt>
                <c:pt idx="5">
                  <c:v>0.14166666666666672</c:v>
                </c:pt>
                <c:pt idx="6">
                  <c:v>0.15833333333333396</c:v>
                </c:pt>
                <c:pt idx="7">
                  <c:v>0.17500000000000004</c:v>
                </c:pt>
                <c:pt idx="8">
                  <c:v>0.19166666666666668</c:v>
                </c:pt>
              </c:numCache>
            </c:numRef>
          </c:val>
        </c:ser>
        <c:marker val="1"/>
        <c:axId val="141833344"/>
        <c:axId val="141835648"/>
      </c:lineChart>
      <c:catAx>
        <c:axId val="141833344"/>
        <c:scaling>
          <c:orientation val="minMax"/>
        </c:scaling>
        <c:axPos val="b"/>
        <c:title>
          <c:tx>
            <c:rich>
              <a:bodyPr/>
              <a:lstStyle/>
              <a:p>
                <a:pPr>
                  <a:defRPr sz="1125" b="1" i="0" u="none" strike="noStrike" baseline="0">
                    <a:solidFill>
                      <a:srgbClr val="000000"/>
                    </a:solidFill>
                    <a:latin typeface="Arial"/>
                    <a:ea typeface="Arial"/>
                    <a:cs typeface="Arial"/>
                  </a:defRPr>
                </a:pPr>
                <a:r>
                  <a:rPr lang="en-US"/>
                  <a:t>Percent of Maximum System Load</a:t>
                </a:r>
              </a:p>
            </c:rich>
          </c:tx>
          <c:layout>
            <c:manualLayout>
              <c:xMode val="edge"/>
              <c:yMode val="edge"/>
              <c:x val="0.30615208098987839"/>
              <c:y val="0.8834711108265938"/>
            </c:manualLayout>
          </c:layout>
          <c:spPr>
            <a:noFill/>
            <a:ln w="25400">
              <a:noFill/>
            </a:ln>
          </c:spPr>
        </c:title>
        <c:numFmt formatCode="0%"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41835648"/>
        <c:crosses val="autoZero"/>
        <c:auto val="1"/>
        <c:lblAlgn val="ctr"/>
        <c:lblOffset val="100"/>
        <c:tickLblSkip val="1"/>
        <c:tickMarkSkip val="1"/>
      </c:catAx>
      <c:valAx>
        <c:axId val="141835648"/>
        <c:scaling>
          <c:orientation val="minMax"/>
        </c:scaling>
        <c:axPos val="l"/>
        <c:majorGridlines>
          <c:spPr>
            <a:ln w="3175">
              <a:solidFill>
                <a:srgbClr val="000000"/>
              </a:solidFill>
              <a:prstDash val="solid"/>
            </a:ln>
          </c:spPr>
        </c:majorGridlines>
        <c:title>
          <c:tx>
            <c:rich>
              <a:bodyPr/>
              <a:lstStyle/>
              <a:p>
                <a:pPr>
                  <a:defRPr sz="1125" b="1" i="0" u="none" strike="noStrike" baseline="0">
                    <a:solidFill>
                      <a:srgbClr val="000000"/>
                    </a:solidFill>
                    <a:latin typeface="Arial"/>
                    <a:ea typeface="Arial"/>
                    <a:cs typeface="Arial"/>
                  </a:defRPr>
                </a:pPr>
                <a:r>
                  <a:rPr lang="en-US"/>
                  <a:t>Losses as Percentage of Load (Incremental Load)</a:t>
                </a:r>
              </a:p>
            </c:rich>
          </c:tx>
          <c:layout>
            <c:manualLayout>
              <c:xMode val="edge"/>
              <c:yMode val="edge"/>
              <c:x val="1.9080314960629924E-2"/>
              <c:y val="0.29358712274786852"/>
            </c:manualLayout>
          </c:layout>
          <c:spPr>
            <a:noFill/>
            <a:ln w="25400">
              <a:noFill/>
            </a:ln>
          </c:spPr>
        </c:title>
        <c:numFmt formatCode="0.0%" sourceLinked="1"/>
        <c:tickLblPos val="nextTo"/>
        <c:spPr>
          <a:ln w="3175">
            <a:solidFill>
              <a:srgbClr val="000000"/>
            </a:solidFill>
            <a:prstDash val="solid"/>
          </a:ln>
        </c:spPr>
        <c:txPr>
          <a:bodyPr rot="0" vert="horz"/>
          <a:lstStyle/>
          <a:p>
            <a:pPr>
              <a:defRPr sz="1125" b="0" i="0" u="none" strike="noStrike" baseline="0">
                <a:solidFill>
                  <a:srgbClr val="000000"/>
                </a:solidFill>
                <a:latin typeface="Arial"/>
                <a:ea typeface="Arial"/>
                <a:cs typeface="Arial"/>
              </a:defRPr>
            </a:pPr>
            <a:endParaRPr lang="en-US"/>
          </a:p>
        </c:txPr>
        <c:crossAx val="141833344"/>
        <c:crosses val="autoZero"/>
        <c:crossBetween val="between"/>
      </c:valAx>
      <c:spPr>
        <a:solidFill>
          <a:srgbClr val="C0C0C0"/>
        </a:solidFill>
        <a:ln w="12700">
          <a:solidFill>
            <a:srgbClr val="808080"/>
          </a:solidFill>
          <a:prstDash val="solid"/>
        </a:ln>
      </c:spPr>
    </c:plotArea>
    <c:legend>
      <c:legendPos val="r"/>
      <c:layout>
        <c:manualLayout>
          <c:xMode val="edge"/>
          <c:yMode val="edge"/>
          <c:x val="0.77539452568429168"/>
          <c:y val="0.52032662583843658"/>
          <c:w val="0.21316190476190491"/>
          <c:h val="0.12737155823001703"/>
        </c:manualLayout>
      </c:layout>
      <c:spPr>
        <a:solidFill>
          <a:srgbClr val="FFFFFF"/>
        </a:solidFill>
        <a:ln w="3175">
          <a:solidFill>
            <a:srgbClr val="000000"/>
          </a:solidFill>
          <a:prstDash val="solid"/>
        </a:ln>
      </c:spPr>
      <c:txPr>
        <a:bodyPr/>
        <a:lstStyle/>
        <a:p>
          <a:pPr>
            <a:defRPr sz="950" b="0" i="0" u="none" strike="noStrike" baseline="0">
              <a:solidFill>
                <a:srgbClr val="000000"/>
              </a:solidFill>
              <a:latin typeface="Arial"/>
              <a:ea typeface="Arial"/>
              <a:cs typeface="Arial"/>
            </a:defRPr>
          </a:pPr>
          <a:endParaRPr lang="en-US"/>
        </a:p>
      </c:txPr>
    </c:legend>
    <c:plotVisOnly val="1"/>
    <c:dispBlanksAs val="gap"/>
  </c:chart>
  <c:spPr>
    <a:solidFill>
      <a:schemeClr val="bg2"/>
    </a:solidFill>
    <a:ln w="3175">
      <a:solidFill>
        <a:srgbClr val="000000"/>
      </a:solidFill>
      <a:prstDash val="solid"/>
    </a:ln>
  </c:spPr>
  <c:txPr>
    <a:bodyPr/>
    <a:lstStyle/>
    <a:p>
      <a:pPr>
        <a:defRPr sz="1125" b="0" i="0" u="none" strike="noStrike" baseline="0">
          <a:solidFill>
            <a:srgbClr val="000000"/>
          </a:solidFill>
          <a:latin typeface="Arial"/>
          <a:ea typeface="Arial"/>
          <a:cs typeface="Arial"/>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000"/>
            </a:pPr>
            <a:r>
              <a:rPr lang="en-US" sz="2000" b="0"/>
              <a:t>Marginal Distribution System Losses </a:t>
            </a:r>
          </a:p>
          <a:p>
            <a:pPr>
              <a:defRPr sz="2000"/>
            </a:pPr>
            <a:r>
              <a:rPr lang="en-US" sz="2000" b="0"/>
              <a:t>by I</a:t>
            </a:r>
            <a:r>
              <a:rPr lang="en-US" sz="2000" b="0" baseline="30000"/>
              <a:t>2</a:t>
            </a:r>
            <a:r>
              <a:rPr lang="en-US" sz="2000" b="0"/>
              <a:t>R Loss Percent for each Load Shape </a:t>
            </a:r>
          </a:p>
          <a:p>
            <a:pPr>
              <a:defRPr sz="2000"/>
            </a:pPr>
            <a:r>
              <a:rPr lang="en-US" sz="2000" b="0"/>
              <a:t>(Assumes 5% overall distribution system losses)</a:t>
            </a:r>
          </a:p>
        </c:rich>
      </c:tx>
      <c:layout/>
      <c:spPr>
        <a:noFill/>
        <a:ln w="25400">
          <a:noFill/>
        </a:ln>
      </c:spPr>
    </c:title>
    <c:plotArea>
      <c:layout>
        <c:manualLayout>
          <c:layoutTarget val="inner"/>
          <c:xMode val="edge"/>
          <c:yMode val="edge"/>
          <c:x val="0.11602233696891454"/>
          <c:y val="0.19022684813019575"/>
          <c:w val="0.86925511966143065"/>
          <c:h val="0.55479002624672014"/>
        </c:manualLayout>
      </c:layout>
      <c:barChart>
        <c:barDir val="col"/>
        <c:grouping val="clustered"/>
        <c:ser>
          <c:idx val="0"/>
          <c:order val="0"/>
          <c:tx>
            <c:strRef>
              <c:f>'DistSystLosses (2)'!$DD$11</c:f>
              <c:strCache>
                <c:ptCount val="1"/>
                <c:pt idx="0">
                  <c:v>100% I2R</c:v>
                </c:pt>
              </c:strCache>
            </c:strRef>
          </c:tx>
          <c:spPr>
            <a:solidFill>
              <a:srgbClr val="FFC000"/>
            </a:solidFill>
          </c:spPr>
          <c:cat>
            <c:numRef>
              <c:f>'DistSystLosses (2)'!$DC$12:$DC$31</c:f>
              <c:numCache>
                <c:formatCode>0.0%</c:formatCode>
                <c:ptCount val="20"/>
                <c:pt idx="0">
                  <c:v>4.0000000000000022E-2</c:v>
                </c:pt>
                <c:pt idx="1">
                  <c:v>4.5000000000000012E-2</c:v>
                </c:pt>
                <c:pt idx="2">
                  <c:v>0.05</c:v>
                </c:pt>
                <c:pt idx="3">
                  <c:v>5.5000000000000014E-2</c:v>
                </c:pt>
                <c:pt idx="4">
                  <c:v>6.0000000000000032E-2</c:v>
                </c:pt>
                <c:pt idx="5">
                  <c:v>6.5000000000000002E-2</c:v>
                </c:pt>
                <c:pt idx="6">
                  <c:v>7.0000000000000021E-2</c:v>
                </c:pt>
                <c:pt idx="7">
                  <c:v>7.5000000000000011E-2</c:v>
                </c:pt>
                <c:pt idx="8">
                  <c:v>8.0000000000000043E-2</c:v>
                </c:pt>
                <c:pt idx="9">
                  <c:v>8.5000000000000006E-2</c:v>
                </c:pt>
                <c:pt idx="10">
                  <c:v>9.0000000000000024E-2</c:v>
                </c:pt>
                <c:pt idx="11">
                  <c:v>9.5000000000000043E-2</c:v>
                </c:pt>
                <c:pt idx="12">
                  <c:v>0.1</c:v>
                </c:pt>
                <c:pt idx="13">
                  <c:v>0.10500000000000002</c:v>
                </c:pt>
                <c:pt idx="14">
                  <c:v>0.11</c:v>
                </c:pt>
                <c:pt idx="15">
                  <c:v>0.115</c:v>
                </c:pt>
                <c:pt idx="16">
                  <c:v>0.12000000000000002</c:v>
                </c:pt>
                <c:pt idx="17">
                  <c:v>0.125</c:v>
                </c:pt>
                <c:pt idx="18">
                  <c:v>0.13</c:v>
                </c:pt>
                <c:pt idx="19">
                  <c:v>0.13500000000000001</c:v>
                </c:pt>
              </c:numCache>
            </c:numRef>
          </c:cat>
          <c:val>
            <c:numRef>
              <c:f>'DistSystLosses (2)'!$DD$12:$DD$31</c:f>
              <c:numCache>
                <c:formatCode>General</c:formatCode>
                <c:ptCount val="20"/>
                <c:pt idx="0">
                  <c:v>0</c:v>
                </c:pt>
                <c:pt idx="1">
                  <c:v>1</c:v>
                </c:pt>
                <c:pt idx="2">
                  <c:v>1</c:v>
                </c:pt>
                <c:pt idx="3">
                  <c:v>0</c:v>
                </c:pt>
                <c:pt idx="4">
                  <c:v>1</c:v>
                </c:pt>
                <c:pt idx="5">
                  <c:v>2</c:v>
                </c:pt>
                <c:pt idx="6">
                  <c:v>2</c:v>
                </c:pt>
                <c:pt idx="7">
                  <c:v>4</c:v>
                </c:pt>
                <c:pt idx="8">
                  <c:v>11</c:v>
                </c:pt>
                <c:pt idx="9">
                  <c:v>5</c:v>
                </c:pt>
                <c:pt idx="10">
                  <c:v>24</c:v>
                </c:pt>
                <c:pt idx="11">
                  <c:v>39</c:v>
                </c:pt>
                <c:pt idx="12">
                  <c:v>37</c:v>
                </c:pt>
                <c:pt idx="13">
                  <c:v>18</c:v>
                </c:pt>
                <c:pt idx="14">
                  <c:v>17</c:v>
                </c:pt>
                <c:pt idx="15">
                  <c:v>16</c:v>
                </c:pt>
                <c:pt idx="16">
                  <c:v>2</c:v>
                </c:pt>
                <c:pt idx="17">
                  <c:v>1</c:v>
                </c:pt>
                <c:pt idx="18">
                  <c:v>1</c:v>
                </c:pt>
                <c:pt idx="19">
                  <c:v>1</c:v>
                </c:pt>
              </c:numCache>
            </c:numRef>
          </c:val>
        </c:ser>
        <c:ser>
          <c:idx val="1"/>
          <c:order val="1"/>
          <c:tx>
            <c:strRef>
              <c:f>'DistSystLosses (2)'!$DE$11</c:f>
              <c:strCache>
                <c:ptCount val="1"/>
                <c:pt idx="0">
                  <c:v>75% I2R</c:v>
                </c:pt>
              </c:strCache>
            </c:strRef>
          </c:tx>
          <c:spPr>
            <a:solidFill>
              <a:srgbClr val="0070C0"/>
            </a:solidFill>
          </c:spPr>
          <c:val>
            <c:numRef>
              <c:f>'DistSystLosses (2)'!$DE$12:$DE$31</c:f>
              <c:numCache>
                <c:formatCode>General</c:formatCode>
                <c:ptCount val="20"/>
                <c:pt idx="2">
                  <c:v>1</c:v>
                </c:pt>
                <c:pt idx="3">
                  <c:v>1</c:v>
                </c:pt>
                <c:pt idx="4">
                  <c:v>0</c:v>
                </c:pt>
                <c:pt idx="5">
                  <c:v>3</c:v>
                </c:pt>
                <c:pt idx="6">
                  <c:v>5</c:v>
                </c:pt>
                <c:pt idx="7">
                  <c:v>12</c:v>
                </c:pt>
                <c:pt idx="8">
                  <c:v>21</c:v>
                </c:pt>
                <c:pt idx="9">
                  <c:v>65</c:v>
                </c:pt>
                <c:pt idx="10">
                  <c:v>37</c:v>
                </c:pt>
                <c:pt idx="11">
                  <c:v>33</c:v>
                </c:pt>
                <c:pt idx="12">
                  <c:v>2</c:v>
                </c:pt>
                <c:pt idx="13">
                  <c:v>2</c:v>
                </c:pt>
                <c:pt idx="14">
                  <c:v>1</c:v>
                </c:pt>
              </c:numCache>
            </c:numRef>
          </c:val>
        </c:ser>
        <c:gapWidth val="0"/>
        <c:axId val="169927808"/>
        <c:axId val="169929728"/>
      </c:barChart>
      <c:catAx>
        <c:axId val="169927808"/>
        <c:scaling>
          <c:orientation val="minMax"/>
        </c:scaling>
        <c:axPos val="b"/>
        <c:title>
          <c:tx>
            <c:rich>
              <a:bodyPr/>
              <a:lstStyle/>
              <a:p>
                <a:pPr>
                  <a:defRPr/>
                </a:pPr>
                <a:r>
                  <a:rPr lang="en-US"/>
                  <a:t>Marginal Distribution Losses as a Percent of Energy Savings</a:t>
                </a:r>
              </a:p>
            </c:rich>
          </c:tx>
          <c:layout>
            <c:manualLayout>
              <c:xMode val="edge"/>
              <c:yMode val="edge"/>
              <c:x val="0.15898072932757698"/>
              <c:y val="0.92780939755744762"/>
            </c:manualLayout>
          </c:layout>
          <c:spPr>
            <a:noFill/>
            <a:ln w="25400">
              <a:noFill/>
            </a:ln>
          </c:spPr>
        </c:title>
        <c:numFmt formatCode="0.0%" sourceLinked="1"/>
        <c:tickLblPos val="nextTo"/>
        <c:crossAx val="169929728"/>
        <c:crosses val="autoZero"/>
        <c:auto val="1"/>
        <c:lblAlgn val="ctr"/>
        <c:lblOffset val="100"/>
      </c:catAx>
      <c:valAx>
        <c:axId val="169929728"/>
        <c:scaling>
          <c:orientation val="minMax"/>
        </c:scaling>
        <c:axPos val="l"/>
        <c:title>
          <c:tx>
            <c:rich>
              <a:bodyPr/>
              <a:lstStyle/>
              <a:p>
                <a:pPr>
                  <a:defRPr/>
                </a:pPr>
                <a:r>
                  <a:rPr lang="en-US"/>
                  <a:t>Frequency</a:t>
                </a:r>
              </a:p>
            </c:rich>
          </c:tx>
          <c:layout/>
          <c:spPr>
            <a:noFill/>
            <a:ln w="25400">
              <a:noFill/>
            </a:ln>
          </c:spPr>
        </c:title>
        <c:numFmt formatCode="General" sourceLinked="1"/>
        <c:tickLblPos val="nextTo"/>
        <c:crossAx val="169927808"/>
        <c:crosses val="autoZero"/>
        <c:crossBetween val="between"/>
      </c:valAx>
    </c:plotArea>
    <c:legend>
      <c:legendPos val="r"/>
      <c:layout>
        <c:manualLayout>
          <c:xMode val="edge"/>
          <c:yMode val="edge"/>
          <c:x val="0.81680202310638961"/>
          <c:y val="0.30064332282716633"/>
          <c:w val="0.17307700861362157"/>
          <c:h val="0.36012890007104503"/>
        </c:manualLayout>
      </c:layout>
      <c:overlay val="1"/>
    </c:legend>
    <c:plotVisOnly val="1"/>
    <c:dispBlanksAs val="gap"/>
  </c:chart>
  <c:txPr>
    <a:bodyPr/>
    <a:lstStyle/>
    <a:p>
      <a:pPr>
        <a:defRPr sz="20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1B03A-3159-4B4B-A07B-937D37A4DC0B}" type="datetimeFigureOut">
              <a:rPr lang="en-US" smtClean="0"/>
              <a:pPr/>
              <a:t>9/26/2014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BC32D0-40BD-43F7-814C-62B70B55D6B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5B55AA-D30A-47FF-A572-2BFCDFCDACB9}" type="slidenum">
              <a:rPr lang="en-US" smtClean="0"/>
              <a:pPr fontAlgn="base">
                <a:spcBef>
                  <a:spcPct val="0"/>
                </a:spcBef>
                <a:spcAft>
                  <a:spcPct val="0"/>
                </a:spcAft>
                <a:defRPr/>
              </a:pPr>
              <a:t>32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5400000">
            <a:off x="-808037" y="3932237"/>
            <a:ext cx="2133600" cy="365125"/>
          </a:xfrm>
        </p:spPr>
        <p:txBody>
          <a:bodyPr/>
          <a:lstStyle/>
          <a:p>
            <a:fld id="{58205D6B-A4C1-4D6A-8016-543EEF041EF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534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04800" y="2057400"/>
            <a:ext cx="8534400" cy="4114800"/>
          </a:xfrm>
        </p:spPr>
        <p:txBody>
          <a:bodyPr/>
          <a:lstStyle/>
          <a:p>
            <a:pPr lvl="0"/>
            <a:endParaRPr lang="en-US" noProof="0" smtClean="0"/>
          </a:p>
        </p:txBody>
      </p:sp>
      <p:sp>
        <p:nvSpPr>
          <p:cNvPr id="4" name="Rectangle 11"/>
          <p:cNvSpPr>
            <a:spLocks noGrp="1" noChangeArrowheads="1"/>
          </p:cNvSpPr>
          <p:nvPr>
            <p:ph type="sldNum" sz="quarter" idx="10"/>
          </p:nvPr>
        </p:nvSpPr>
        <p:spPr>
          <a:ln/>
        </p:spPr>
        <p:txBody>
          <a:bodyPr/>
          <a:lstStyle>
            <a:lvl1pPr>
              <a:defRPr/>
            </a:lvl1pPr>
          </a:lstStyle>
          <a:p>
            <a:pPr>
              <a:defRPr/>
            </a:pPr>
            <a:fld id="{B2AFEEE3-63D0-4FF1-B23F-4381B009EFE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Georgia"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Georgia"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58205D6B-A4C1-4D6A-8016-543EEF041EF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5334000" y="6400800"/>
            <a:ext cx="21336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itchFamily="34" charset="0"/>
              </a:defRPr>
            </a:lvl1pPr>
          </a:lstStyle>
          <a:p>
            <a:fld id="{58205D6B-A4C1-4D6A-8016-543EEF041E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Clr>
          <a:srgbClr val="0070C0"/>
        </a:buClr>
        <a:buFont typeface="Wingdings" pitchFamily="2" charset="2"/>
        <a:buChar char="§"/>
        <a:defRPr sz="3200" kern="1200">
          <a:solidFill>
            <a:schemeClr val="tx1"/>
          </a:solidFill>
          <a:latin typeface="Georgia" pitchFamily="18" charset="0"/>
          <a:ea typeface="+mn-ea"/>
          <a:cs typeface="+mn-cs"/>
        </a:defRPr>
      </a:lvl1pPr>
      <a:lvl2pPr marL="742950" indent="-285750" algn="l" defTabSz="914400" rtl="0" eaLnBrk="1" latinLnBrk="0" hangingPunct="1">
        <a:spcBef>
          <a:spcPct val="20000"/>
        </a:spcBef>
        <a:buClr>
          <a:srgbClr val="0070C0"/>
        </a:buClr>
        <a:buFont typeface="Wingdings" pitchFamily="2" charset="2"/>
        <a:buChar char="§"/>
        <a:defRPr sz="2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2.vml"/><Relationship Id="rId1" Type="http://schemas.openxmlformats.org/officeDocument/2006/relationships/themeOverride" Target="../theme/themeOverride10.xml"/><Relationship Id="rId5" Type="http://schemas.openxmlformats.org/officeDocument/2006/relationships/package" Target="../embeddings/Microsoft_Office_Excel_Worksheet2.xlsx"/><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3.vml"/><Relationship Id="rId1" Type="http://schemas.openxmlformats.org/officeDocument/2006/relationships/themeOverride" Target="../theme/themeOverride11.xml"/><Relationship Id="rId5" Type="http://schemas.openxmlformats.org/officeDocument/2006/relationships/package" Target="../embeddings/Microsoft_Office_Excel_Worksheet3.xlsx"/><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4.vml"/><Relationship Id="rId1" Type="http://schemas.openxmlformats.org/officeDocument/2006/relationships/themeOverride" Target="../theme/themeOverride12.xml"/><Relationship Id="rId6" Type="http://schemas.openxmlformats.org/officeDocument/2006/relationships/package" Target="../embeddings/Microsoft_Office_Excel_Worksheet5.xlsx"/><Relationship Id="rId5" Type="http://schemas.openxmlformats.org/officeDocument/2006/relationships/package" Target="../embeddings/Microsoft_Office_Excel_Worksheet4.xlsx"/><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5.vml"/><Relationship Id="rId1" Type="http://schemas.openxmlformats.org/officeDocument/2006/relationships/themeOverride" Target="../theme/themeOverride13.xml"/><Relationship Id="rId5" Type="http://schemas.openxmlformats.org/officeDocument/2006/relationships/package" Target="../embeddings/Microsoft_Office_Excel_Worksheet6.xlsx"/><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hemeOverride" Target="../theme/themeOverride16.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17.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19.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hemeOverride" Target="../theme/themeOverride20.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6.vml"/><Relationship Id="rId1" Type="http://schemas.openxmlformats.org/officeDocument/2006/relationships/themeOverride" Target="../theme/themeOverride22.xml"/><Relationship Id="rId5" Type="http://schemas.openxmlformats.org/officeDocument/2006/relationships/package" Target="../embeddings/Microsoft_Office_Excel_Worksheet7.xlsx"/><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7.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themeOverride" Target="../theme/themeOverride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30.xml"/><Relationship Id="rId5" Type="http://schemas.openxmlformats.org/officeDocument/2006/relationships/chart" Target="../charts/chart8.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themeOverride" Target="../theme/themeOverride31.xml"/><Relationship Id="rId4" Type="http://schemas.openxmlformats.org/officeDocument/2006/relationships/chart" Target="../charts/chart9.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33.xml"/><Relationship Id="rId5" Type="http://schemas.openxmlformats.org/officeDocument/2006/relationships/chart" Target="../charts/chart11.xml"/><Relationship Id="rId4" Type="http://schemas.openxmlformats.org/officeDocument/2006/relationships/chart" Target="../charts/chart10.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vml"/><Relationship Id="rId1" Type="http://schemas.openxmlformats.org/officeDocument/2006/relationships/themeOverride" Target="../theme/themeOverride6.xml"/><Relationship Id="rId5" Type="http://schemas.openxmlformats.org/officeDocument/2006/relationships/package" Target="../embeddings/Microsoft_Office_Excel_Worksheet1.xlsx"/><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Inputs for Cost of Saved Energy</a:t>
            </a:r>
            <a:endParaRPr lang="en-US" dirty="0"/>
          </a:p>
        </p:txBody>
      </p:sp>
      <p:sp>
        <p:nvSpPr>
          <p:cNvPr id="3" name="Subtitle 2"/>
          <p:cNvSpPr>
            <a:spLocks noGrp="1"/>
          </p:cNvSpPr>
          <p:nvPr>
            <p:ph type="subTitle" idx="1"/>
          </p:nvPr>
        </p:nvSpPr>
        <p:spPr/>
        <p:txBody>
          <a:bodyPr/>
          <a:lstStyle/>
          <a:p>
            <a:r>
              <a:rPr lang="en-US" dirty="0" smtClean="0"/>
              <a:t>Conservation Resource Advisory Committee</a:t>
            </a:r>
          </a:p>
          <a:p>
            <a:r>
              <a:rPr lang="en-US" dirty="0" smtClean="0"/>
              <a:t>October 3, 2014</a:t>
            </a:r>
            <a:endParaRPr lang="en-US"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1</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dirty="0" smtClean="0"/>
              <a:t>Proposed Cost of Capital for Utility Sponsors</a:t>
            </a:r>
            <a:endParaRPr lang="en-US" sz="3200"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10</a:t>
            </a:fld>
            <a:endParaRPr lang="en-US"/>
          </a:p>
        </p:txBody>
      </p:sp>
      <p:graphicFrame>
        <p:nvGraphicFramePr>
          <p:cNvPr id="25605" name="Object 5"/>
          <p:cNvGraphicFramePr>
            <a:graphicFrameLocks noChangeAspect="1"/>
          </p:cNvGraphicFramePr>
          <p:nvPr/>
        </p:nvGraphicFramePr>
        <p:xfrm>
          <a:off x="685800" y="3505200"/>
          <a:ext cx="7860242" cy="2000250"/>
        </p:xfrm>
        <a:graphic>
          <a:graphicData uri="http://schemas.openxmlformats.org/presentationml/2006/ole">
            <p:oleObj spid="_x0000_s25605" name="Worksheet" r:id="rId5" imgW="7058150" imgH="1714539" progId="Excel.Sheet.12">
              <p:embed/>
            </p:oleObj>
          </a:graphicData>
        </a:graphic>
      </p:graphicFrame>
      <p:sp>
        <p:nvSpPr>
          <p:cNvPr id="8" name="Rounded Rectangular Callout 7"/>
          <p:cNvSpPr/>
          <p:nvPr/>
        </p:nvSpPr>
        <p:spPr>
          <a:xfrm>
            <a:off x="381000" y="1143000"/>
            <a:ext cx="2362200" cy="1143000"/>
          </a:xfrm>
          <a:prstGeom prst="wedgeRoundRectCallout">
            <a:avLst>
              <a:gd name="adj1" fmla="val 45510"/>
              <a:gd name="adj2" fmla="val 212695"/>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Weighted average cost of capital by individual</a:t>
            </a:r>
            <a:endParaRPr lang="en-US" dirty="0">
              <a:solidFill>
                <a:schemeClr val="tx1"/>
              </a:solidFill>
            </a:endParaRPr>
          </a:p>
        </p:txBody>
      </p:sp>
      <p:sp>
        <p:nvSpPr>
          <p:cNvPr id="9" name="Rounded Rectangle 8"/>
          <p:cNvSpPr/>
          <p:nvPr/>
        </p:nvSpPr>
        <p:spPr>
          <a:xfrm>
            <a:off x="2057400" y="4267200"/>
            <a:ext cx="762000" cy="1371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3048000" y="1981200"/>
            <a:ext cx="2362200" cy="1143000"/>
          </a:xfrm>
          <a:prstGeom prst="wedgeRoundRectCallout">
            <a:avLst>
              <a:gd name="adj1" fmla="val 29088"/>
              <a:gd name="adj2" fmla="val 114917"/>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Weight by share of EE funding historical</a:t>
            </a:r>
            <a:endParaRPr lang="en-US" dirty="0">
              <a:solidFill>
                <a:schemeClr val="tx1"/>
              </a:solidFill>
            </a:endParaRPr>
          </a:p>
        </p:txBody>
      </p:sp>
      <p:sp>
        <p:nvSpPr>
          <p:cNvPr id="11" name="Rounded Rectangle 10"/>
          <p:cNvSpPr/>
          <p:nvPr/>
        </p:nvSpPr>
        <p:spPr>
          <a:xfrm>
            <a:off x="4343400" y="3733800"/>
            <a:ext cx="762000" cy="1828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5867400" y="1219200"/>
            <a:ext cx="2667000" cy="1143000"/>
          </a:xfrm>
          <a:prstGeom prst="wedgeRoundRectCallout">
            <a:avLst>
              <a:gd name="adj1" fmla="val -897"/>
              <a:gd name="adj2" fmla="val 211079"/>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Results</a:t>
            </a:r>
          </a:p>
          <a:p>
            <a:r>
              <a:rPr lang="en-US" dirty="0" smtClean="0">
                <a:solidFill>
                  <a:schemeClr val="tx1"/>
                </a:solidFill>
              </a:rPr>
              <a:t>But only BPA rate is operative because only BPA is financing EE</a:t>
            </a:r>
            <a:endParaRPr lang="en-US" dirty="0">
              <a:solidFill>
                <a:schemeClr val="tx1"/>
              </a:solidFill>
            </a:endParaRPr>
          </a:p>
        </p:txBody>
      </p:sp>
      <p:sp>
        <p:nvSpPr>
          <p:cNvPr id="13" name="Rounded Rectangle 12"/>
          <p:cNvSpPr/>
          <p:nvPr/>
        </p:nvSpPr>
        <p:spPr>
          <a:xfrm>
            <a:off x="6553200" y="4267200"/>
            <a:ext cx="990600" cy="1371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aphicFrame>
        <p:nvGraphicFramePr>
          <p:cNvPr id="50179" name="Object 3"/>
          <p:cNvGraphicFramePr>
            <a:graphicFrameLocks noChangeAspect="1"/>
          </p:cNvGraphicFramePr>
          <p:nvPr/>
        </p:nvGraphicFramePr>
        <p:xfrm>
          <a:off x="304800" y="2362200"/>
          <a:ext cx="8276511" cy="3429000"/>
        </p:xfrm>
        <a:graphic>
          <a:graphicData uri="http://schemas.openxmlformats.org/presentationml/2006/ole">
            <p:oleObj spid="_x0000_s50179" name="Worksheet" r:id="rId5" imgW="7058150" imgH="2924149" progId="Excel.Sheet.12">
              <p:embed/>
            </p:oleObj>
          </a:graphicData>
        </a:graphic>
      </p:graphicFrame>
      <p:sp>
        <p:nvSpPr>
          <p:cNvPr id="2" name="Title 1"/>
          <p:cNvSpPr>
            <a:spLocks noGrp="1"/>
          </p:cNvSpPr>
          <p:nvPr>
            <p:ph type="title"/>
          </p:nvPr>
        </p:nvSpPr>
        <p:spPr>
          <a:xfrm>
            <a:off x="457200" y="274638"/>
            <a:ext cx="8229600" cy="715962"/>
          </a:xfrm>
        </p:spPr>
        <p:txBody>
          <a:bodyPr>
            <a:noAutofit/>
          </a:bodyPr>
          <a:lstStyle/>
          <a:p>
            <a:r>
              <a:rPr lang="en-US" sz="3200" dirty="0" smtClean="0"/>
              <a:t>Proposed Cost of Capital for</a:t>
            </a:r>
            <a:br>
              <a:rPr lang="en-US" sz="3200" dirty="0" smtClean="0"/>
            </a:br>
            <a:r>
              <a:rPr lang="en-US" sz="3200" dirty="0" smtClean="0"/>
              <a:t> Residential Consumers</a:t>
            </a:r>
            <a:endParaRPr lang="en-US" sz="3200"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11</a:t>
            </a:fld>
            <a:endParaRPr lang="en-US"/>
          </a:p>
        </p:txBody>
      </p:sp>
      <p:sp>
        <p:nvSpPr>
          <p:cNvPr id="8" name="Rounded Rectangular Callout 7"/>
          <p:cNvSpPr/>
          <p:nvPr/>
        </p:nvSpPr>
        <p:spPr>
          <a:xfrm>
            <a:off x="381000" y="1143000"/>
            <a:ext cx="2362200" cy="685800"/>
          </a:xfrm>
          <a:prstGeom prst="wedgeRoundRectCallout">
            <a:avLst>
              <a:gd name="adj1" fmla="val 10319"/>
              <a:gd name="adj2" fmla="val 227510"/>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Debt Sources Only</a:t>
            </a:r>
            <a:endParaRPr lang="en-US" dirty="0">
              <a:solidFill>
                <a:schemeClr val="tx1"/>
              </a:solidFill>
            </a:endParaRPr>
          </a:p>
        </p:txBody>
      </p:sp>
      <p:sp>
        <p:nvSpPr>
          <p:cNvPr id="9" name="Rounded Rectangle 8"/>
          <p:cNvSpPr/>
          <p:nvPr/>
        </p:nvSpPr>
        <p:spPr>
          <a:xfrm>
            <a:off x="228600" y="3124200"/>
            <a:ext cx="1752600" cy="1371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2971800" y="1447800"/>
            <a:ext cx="1752600" cy="533400"/>
          </a:xfrm>
          <a:prstGeom prst="wedgeRoundRectCallout">
            <a:avLst>
              <a:gd name="adj1" fmla="val 88113"/>
              <a:gd name="adj2" fmla="val 248020"/>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After tax rate</a:t>
            </a:r>
            <a:endParaRPr lang="en-US" dirty="0">
              <a:solidFill>
                <a:schemeClr val="tx1"/>
              </a:solidFill>
            </a:endParaRPr>
          </a:p>
        </p:txBody>
      </p:sp>
      <p:sp>
        <p:nvSpPr>
          <p:cNvPr id="11" name="Rounded Rectangle 10"/>
          <p:cNvSpPr/>
          <p:nvPr/>
        </p:nvSpPr>
        <p:spPr>
          <a:xfrm>
            <a:off x="5410200" y="3048000"/>
            <a:ext cx="762000" cy="1447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6934200" y="1066800"/>
            <a:ext cx="1600200" cy="609600"/>
          </a:xfrm>
          <a:prstGeom prst="wedgeRoundRectCallout">
            <a:avLst>
              <a:gd name="adj1" fmla="val 32234"/>
              <a:gd name="adj2" fmla="val 364210"/>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Results</a:t>
            </a:r>
            <a:endParaRPr lang="en-US" dirty="0">
              <a:solidFill>
                <a:schemeClr val="tx1"/>
              </a:solidFill>
            </a:endParaRPr>
          </a:p>
        </p:txBody>
      </p:sp>
      <p:sp>
        <p:nvSpPr>
          <p:cNvPr id="13" name="Rounded Rectangle 12"/>
          <p:cNvSpPr/>
          <p:nvPr/>
        </p:nvSpPr>
        <p:spPr>
          <a:xfrm>
            <a:off x="7620000" y="3657600"/>
            <a:ext cx="990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5486400" y="1143000"/>
            <a:ext cx="1143000" cy="617621"/>
          </a:xfrm>
          <a:prstGeom prst="wedgeRoundRectCallout">
            <a:avLst>
              <a:gd name="adj1" fmla="val 70195"/>
              <a:gd name="adj2" fmla="val 198669"/>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Shares</a:t>
            </a:r>
            <a:endParaRPr lang="en-US" dirty="0">
              <a:solidFill>
                <a:schemeClr val="tx1"/>
              </a:solidFill>
            </a:endParaRPr>
          </a:p>
        </p:txBody>
      </p:sp>
      <p:sp>
        <p:nvSpPr>
          <p:cNvPr id="18" name="Rounded Rectangle 17"/>
          <p:cNvSpPr/>
          <p:nvPr/>
        </p:nvSpPr>
        <p:spPr>
          <a:xfrm>
            <a:off x="6781800" y="2743200"/>
            <a:ext cx="762000" cy="1752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aphicFrame>
        <p:nvGraphicFramePr>
          <p:cNvPr id="79874" name="Object 2"/>
          <p:cNvGraphicFramePr>
            <a:graphicFrameLocks noChangeAspect="1"/>
          </p:cNvGraphicFramePr>
          <p:nvPr/>
        </p:nvGraphicFramePr>
        <p:xfrm>
          <a:off x="685800" y="4724400"/>
          <a:ext cx="6553200" cy="1720753"/>
        </p:xfrm>
        <a:graphic>
          <a:graphicData uri="http://schemas.openxmlformats.org/presentationml/2006/ole">
            <p:oleObj spid="_x0000_s79874" name="Worksheet" r:id="rId5" imgW="4352922" imgH="1143116" progId="Excel.Sheet.12">
              <p:embed/>
            </p:oleObj>
          </a:graphicData>
        </a:graphic>
      </p:graphicFrame>
      <p:graphicFrame>
        <p:nvGraphicFramePr>
          <p:cNvPr id="79873" name="Object 1"/>
          <p:cNvGraphicFramePr>
            <a:graphicFrameLocks noChangeAspect="1"/>
          </p:cNvGraphicFramePr>
          <p:nvPr/>
        </p:nvGraphicFramePr>
        <p:xfrm>
          <a:off x="711356" y="1371600"/>
          <a:ext cx="5384644" cy="2362200"/>
        </p:xfrm>
        <a:graphic>
          <a:graphicData uri="http://schemas.openxmlformats.org/presentationml/2006/ole">
            <p:oleObj spid="_x0000_s79873" name="Worksheet" r:id="rId6" imgW="3495614" imgH="1533435" progId="Excel.Sheet.12">
              <p:embed/>
            </p:oleObj>
          </a:graphicData>
        </a:graphic>
      </p:graphicFrame>
      <p:sp>
        <p:nvSpPr>
          <p:cNvPr id="2" name="Title 1"/>
          <p:cNvSpPr>
            <a:spLocks noGrp="1"/>
          </p:cNvSpPr>
          <p:nvPr>
            <p:ph type="title"/>
          </p:nvPr>
        </p:nvSpPr>
        <p:spPr>
          <a:xfrm>
            <a:off x="457200" y="274638"/>
            <a:ext cx="7315200" cy="715962"/>
          </a:xfrm>
        </p:spPr>
        <p:txBody>
          <a:bodyPr>
            <a:noAutofit/>
          </a:bodyPr>
          <a:lstStyle/>
          <a:p>
            <a:r>
              <a:rPr lang="en-US" sz="3200" dirty="0" smtClean="0"/>
              <a:t>Proposed Cost of Capital for</a:t>
            </a:r>
            <a:br>
              <a:rPr lang="en-US" sz="3200" dirty="0" smtClean="0"/>
            </a:br>
            <a:r>
              <a:rPr lang="en-US" sz="3200" dirty="0" smtClean="0"/>
              <a:t> Business Consumers</a:t>
            </a:r>
            <a:endParaRPr lang="en-US" sz="3200"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12</a:t>
            </a:fld>
            <a:endParaRPr lang="en-US"/>
          </a:p>
        </p:txBody>
      </p:sp>
      <p:sp>
        <p:nvSpPr>
          <p:cNvPr id="8" name="Rounded Rectangular Callout 7"/>
          <p:cNvSpPr/>
          <p:nvPr/>
        </p:nvSpPr>
        <p:spPr>
          <a:xfrm>
            <a:off x="6553200" y="2514600"/>
            <a:ext cx="2362200" cy="457200"/>
          </a:xfrm>
          <a:prstGeom prst="wedgeRoundRectCallout">
            <a:avLst>
              <a:gd name="adj1" fmla="val -78048"/>
              <a:gd name="adj2" fmla="val -126025"/>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Agriculture</a:t>
            </a:r>
            <a:endParaRPr lang="en-US" dirty="0">
              <a:solidFill>
                <a:schemeClr val="tx1"/>
              </a:solidFill>
            </a:endParaRPr>
          </a:p>
        </p:txBody>
      </p:sp>
      <p:sp>
        <p:nvSpPr>
          <p:cNvPr id="9" name="Rounded Rectangle 8"/>
          <p:cNvSpPr/>
          <p:nvPr/>
        </p:nvSpPr>
        <p:spPr>
          <a:xfrm>
            <a:off x="5562600" y="1905000"/>
            <a:ext cx="3810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7010400" y="3124200"/>
            <a:ext cx="1752600" cy="533400"/>
          </a:xfrm>
          <a:prstGeom prst="wedgeRoundRectCallout">
            <a:avLst>
              <a:gd name="adj1" fmla="val -111098"/>
              <a:gd name="adj2" fmla="val -120811"/>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Industrial</a:t>
            </a:r>
            <a:endParaRPr lang="en-US" dirty="0">
              <a:solidFill>
                <a:schemeClr val="tx1"/>
              </a:solidFill>
            </a:endParaRPr>
          </a:p>
        </p:txBody>
      </p:sp>
      <p:sp>
        <p:nvSpPr>
          <p:cNvPr id="11" name="Rounded Rectangle 10"/>
          <p:cNvSpPr/>
          <p:nvPr/>
        </p:nvSpPr>
        <p:spPr>
          <a:xfrm>
            <a:off x="5486400" y="2514600"/>
            <a:ext cx="4572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7315200" y="4114800"/>
            <a:ext cx="1600200" cy="1143000"/>
          </a:xfrm>
          <a:prstGeom prst="wedgeRoundRectCallout">
            <a:avLst>
              <a:gd name="adj1" fmla="val -55501"/>
              <a:gd name="adj2" fmla="val 119362"/>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Commercial is weighted by ownership class</a:t>
            </a:r>
            <a:endParaRPr lang="en-US" dirty="0">
              <a:solidFill>
                <a:schemeClr val="tx1"/>
              </a:solidFill>
            </a:endParaRPr>
          </a:p>
        </p:txBody>
      </p:sp>
      <p:sp>
        <p:nvSpPr>
          <p:cNvPr id="13" name="Rounded Rectangle 12"/>
          <p:cNvSpPr/>
          <p:nvPr/>
        </p:nvSpPr>
        <p:spPr>
          <a:xfrm>
            <a:off x="6629400" y="6172200"/>
            <a:ext cx="6096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a:xfrm>
            <a:off x="6019800" y="685800"/>
            <a:ext cx="2819400" cy="1600200"/>
          </a:xfrm>
          <a:prstGeom prst="wedgeRoundRectCallout">
            <a:avLst>
              <a:gd name="adj1" fmla="val -73367"/>
              <a:gd name="adj2" fmla="val -10223"/>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solidFill>
                  <a:schemeClr val="tx1"/>
                </a:solidFill>
              </a:rPr>
              <a:t>DOE Method:  Capital Asset Pricing Model. Over 4000 businesses surveyed. Mix of debt &amp; equity financing costs.  Weighted by ownership class &amp; debt/equity ratios</a:t>
            </a:r>
            <a:endParaRPr lang="en-US" sz="1600" dirty="0">
              <a:solidFill>
                <a:schemeClr val="tx1"/>
              </a:solidFill>
            </a:endParaRPr>
          </a:p>
        </p:txBody>
      </p:sp>
      <p:sp>
        <p:nvSpPr>
          <p:cNvPr id="18" name="Rounded Rectangle 17"/>
          <p:cNvSpPr/>
          <p:nvPr/>
        </p:nvSpPr>
        <p:spPr>
          <a:xfrm>
            <a:off x="1219200" y="1295400"/>
            <a:ext cx="41148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562600" y="2133600"/>
            <a:ext cx="381000" cy="381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urved Connector 21"/>
          <p:cNvCxnSpPr>
            <a:stCxn id="15" idx="6"/>
          </p:cNvCxnSpPr>
          <p:nvPr/>
        </p:nvCxnSpPr>
        <p:spPr>
          <a:xfrm>
            <a:off x="5943600" y="2324100"/>
            <a:ext cx="838200" cy="3390900"/>
          </a:xfrm>
          <a:prstGeom prst="curvedConnector2">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2"/>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0"/>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0" grpId="0" animBg="1" autoUpdateAnimBg="0"/>
      <p:bldP spid="11" grpId="0" animBg="1" autoUpdateAnimBg="0"/>
      <p:bldP spid="12" grpId="0" animBg="1" autoUpdateAnimBg="0"/>
      <p:bldP spid="13" grpId="0" animBg="1" autoUpdateAnimBg="0"/>
      <p:bldP spid="17" grpId="0" animBg="1" autoUpdateAnimBg="0"/>
      <p:bldP spid="18" grpId="0" animBg="1" autoUpdateAnimBg="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200" dirty="0" smtClean="0"/>
              <a:t>Proposed Program Admin Cost</a:t>
            </a:r>
            <a:endParaRPr lang="en-US" sz="3200"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13</a:t>
            </a:fld>
            <a:endParaRPr lang="en-US"/>
          </a:p>
        </p:txBody>
      </p:sp>
      <p:graphicFrame>
        <p:nvGraphicFramePr>
          <p:cNvPr id="25605" name="Object 5"/>
          <p:cNvGraphicFramePr>
            <a:graphicFrameLocks noChangeAspect="1"/>
          </p:cNvGraphicFramePr>
          <p:nvPr/>
        </p:nvGraphicFramePr>
        <p:xfrm>
          <a:off x="685800" y="4114800"/>
          <a:ext cx="7860242" cy="2000250"/>
        </p:xfrm>
        <a:graphic>
          <a:graphicData uri="http://schemas.openxmlformats.org/presentationml/2006/ole">
            <p:oleObj spid="_x0000_s54274" name="Worksheet" r:id="rId5" imgW="7058150" imgH="1714539" progId="Excel.Sheet.12">
              <p:embed/>
            </p:oleObj>
          </a:graphicData>
        </a:graphic>
      </p:graphicFrame>
      <p:sp>
        <p:nvSpPr>
          <p:cNvPr id="10" name="Rounded Rectangular Callout 9"/>
          <p:cNvSpPr/>
          <p:nvPr/>
        </p:nvSpPr>
        <p:spPr>
          <a:xfrm>
            <a:off x="5943600" y="2209800"/>
            <a:ext cx="2590800" cy="1676400"/>
          </a:xfrm>
          <a:prstGeom prst="wedgeRoundRectCallout">
            <a:avLst>
              <a:gd name="adj1" fmla="val -82199"/>
              <a:gd name="adj2" fmla="val 133041"/>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Share of Admin Costs based on historical shares of EE funding</a:t>
            </a:r>
          </a:p>
          <a:p>
            <a:r>
              <a:rPr lang="en-US" dirty="0" smtClean="0">
                <a:solidFill>
                  <a:schemeClr val="tx1"/>
                </a:solidFill>
              </a:rPr>
              <a:t>IOU=  63%</a:t>
            </a:r>
          </a:p>
          <a:p>
            <a:r>
              <a:rPr lang="en-US" dirty="0" smtClean="0">
                <a:solidFill>
                  <a:schemeClr val="tx1"/>
                </a:solidFill>
              </a:rPr>
              <a:t>BPA = 30%</a:t>
            </a:r>
          </a:p>
          <a:p>
            <a:r>
              <a:rPr lang="en-US" dirty="0" smtClean="0">
                <a:solidFill>
                  <a:schemeClr val="tx1"/>
                </a:solidFill>
              </a:rPr>
              <a:t>POU =  7%</a:t>
            </a:r>
            <a:endParaRPr lang="en-US" dirty="0">
              <a:solidFill>
                <a:schemeClr val="tx1"/>
              </a:solidFill>
            </a:endParaRPr>
          </a:p>
        </p:txBody>
      </p:sp>
      <p:sp>
        <p:nvSpPr>
          <p:cNvPr id="11" name="Rounded Rectangle 10"/>
          <p:cNvSpPr/>
          <p:nvPr/>
        </p:nvSpPr>
        <p:spPr>
          <a:xfrm>
            <a:off x="4495800" y="5334000"/>
            <a:ext cx="609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495800" y="5943600"/>
            <a:ext cx="609600" cy="228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495800" y="5181600"/>
            <a:ext cx="609600" cy="152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5800" y="1295400"/>
            <a:ext cx="5105400" cy="1446550"/>
          </a:xfrm>
          <a:prstGeom prst="rect">
            <a:avLst/>
          </a:prstGeom>
          <a:noFill/>
          <a:ln>
            <a:solidFill>
              <a:schemeClr val="accent1"/>
            </a:solidFill>
          </a:ln>
        </p:spPr>
        <p:txBody>
          <a:bodyPr wrap="square" rtlCol="0">
            <a:spAutoFit/>
          </a:bodyPr>
          <a:lstStyle/>
          <a:p>
            <a:r>
              <a:rPr lang="en-US" sz="3200" dirty="0" smtClean="0"/>
              <a:t>Proposal: 20% of Capital Cost  </a:t>
            </a:r>
            <a:r>
              <a:rPr lang="en-US" sz="2800" dirty="0" smtClean="0"/>
              <a:t>Average across all programs</a:t>
            </a:r>
          </a:p>
          <a:p>
            <a:r>
              <a:rPr lang="en-US" sz="2800" dirty="0" smtClean="0"/>
              <a:t>(Same as past plans)</a:t>
            </a:r>
            <a:endParaRPr lang="en-US" sz="32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3" grpId="1" animBg="1"/>
      <p:bldP spid="14" grpId="1"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Sponsor Financial Parameters for EE</a:t>
            </a:r>
            <a:endParaRPr lang="en-US" dirty="0"/>
          </a:p>
        </p:txBody>
      </p:sp>
      <p:sp>
        <p:nvSpPr>
          <p:cNvPr id="6" name="Slide Number Placeholder 5"/>
          <p:cNvSpPr>
            <a:spLocks noGrp="1"/>
          </p:cNvSpPr>
          <p:nvPr>
            <p:ph type="sldNum" sz="quarter" idx="12"/>
          </p:nvPr>
        </p:nvSpPr>
        <p:spPr/>
        <p:txBody>
          <a:bodyPr/>
          <a:lstStyle/>
          <a:p>
            <a:fld id="{58205D6B-A4C1-4D6A-8016-543EEF041EF8}" type="slidenum">
              <a:rPr lang="en-US" smtClean="0"/>
              <a:pPr/>
              <a:t>14</a:t>
            </a:fld>
            <a:endParaRPr lang="en-US" dirty="0"/>
          </a:p>
        </p:txBody>
      </p:sp>
      <p:graphicFrame>
        <p:nvGraphicFramePr>
          <p:cNvPr id="7" name="Table 6"/>
          <p:cNvGraphicFramePr>
            <a:graphicFrameLocks noGrp="1"/>
          </p:cNvGraphicFramePr>
          <p:nvPr/>
        </p:nvGraphicFramePr>
        <p:xfrm>
          <a:off x="609600" y="1524000"/>
          <a:ext cx="8077200" cy="3809998"/>
        </p:xfrm>
        <a:graphic>
          <a:graphicData uri="http://schemas.openxmlformats.org/drawingml/2006/table">
            <a:tbl>
              <a:tblPr/>
              <a:tblGrid>
                <a:gridCol w="4176594"/>
                <a:gridCol w="883156"/>
                <a:gridCol w="1251138"/>
                <a:gridCol w="883156"/>
                <a:gridCol w="883156"/>
              </a:tblGrid>
              <a:tr h="423333">
                <a:tc>
                  <a:txBody>
                    <a:bodyPr/>
                    <a:lstStyle/>
                    <a:p>
                      <a:pPr algn="l" fontAlgn="t"/>
                      <a:r>
                        <a:rPr lang="en-US" sz="1200" b="0" i="0" u="none" strike="noStrike" baseline="0" dirty="0">
                          <a:latin typeface="Arial"/>
                        </a:rPr>
                        <a:t>Sponsor Parameters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t"/>
                      <a:r>
                        <a:rPr lang="en-US" sz="1200" b="0" i="0" u="none" strike="noStrike" baseline="0">
                          <a:latin typeface="Arial"/>
                        </a:rPr>
                        <a:t>Customer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t"/>
                      <a:r>
                        <a:rPr lang="en-US" sz="1200" b="0" i="0" u="none" strike="noStrike" baseline="0">
                          <a:latin typeface="Arial"/>
                        </a:rPr>
                        <a:t>Bonneville</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t"/>
                      <a:r>
                        <a:rPr lang="en-US" sz="1200" b="0" i="0" u="none" strike="noStrike" baseline="0">
                          <a:latin typeface="Arial"/>
                        </a:rPr>
                        <a:t>POU</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t"/>
                      <a:r>
                        <a:rPr lang="en-US" sz="1200" b="0" i="0" u="none" strike="noStrike" baseline="0" dirty="0">
                          <a:latin typeface="Arial"/>
                        </a:rPr>
                        <a:t>IOU</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423333">
                <a:tc>
                  <a:txBody>
                    <a:bodyPr/>
                    <a:lstStyle/>
                    <a:p>
                      <a:pPr algn="l" fontAlgn="t"/>
                      <a:r>
                        <a:rPr lang="en-US" sz="1200" b="0" i="0" u="none" strike="noStrike" baseline="0">
                          <a:latin typeface="Arial"/>
                        </a:rPr>
                        <a:t>Real After-Tax Cost of Capital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endParaRPr lang="en-US" sz="1200" b="0" i="0" u="none" strike="noStrike" baseline="0" dirty="0">
                        <a:latin typeface="Arial"/>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4BC"/>
                    </a:solidFill>
                  </a:tcPr>
                </a:tc>
                <a:tc>
                  <a:txBody>
                    <a:bodyPr/>
                    <a:lstStyle/>
                    <a:p>
                      <a:pPr algn="ctr" fontAlgn="t"/>
                      <a:r>
                        <a:rPr lang="en-US" sz="1200" b="0" i="0" u="none" strike="noStrike" baseline="0" dirty="0">
                          <a:latin typeface="Arial"/>
                        </a:rPr>
                        <a:t>4.39%</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4.34%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5.45%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33">
                <a:tc>
                  <a:txBody>
                    <a:bodyPr/>
                    <a:lstStyle/>
                    <a:p>
                      <a:pPr algn="l" fontAlgn="t"/>
                      <a:r>
                        <a:rPr lang="en-US" sz="1200" b="0" i="0" u="none" strike="noStrike" baseline="0" dirty="0">
                          <a:latin typeface="Arial"/>
                        </a:rPr>
                        <a:t>Financial Life (years)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smtClean="0">
                          <a:latin typeface="Arial"/>
                        </a:rPr>
                        <a:t>12</a:t>
                      </a:r>
                      <a:endParaRPr lang="en-US" sz="1200" b="0" i="0" u="none" strike="noStrike" baseline="0" dirty="0">
                        <a:latin typeface="Arial"/>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a:latin typeface="Arial"/>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33">
                <a:tc>
                  <a:txBody>
                    <a:bodyPr/>
                    <a:lstStyle/>
                    <a:p>
                      <a:pPr algn="l" fontAlgn="t"/>
                      <a:r>
                        <a:rPr lang="en-US" sz="1200" b="0" i="0" u="none" strike="noStrike" baseline="0">
                          <a:latin typeface="Arial"/>
                        </a:rPr>
                        <a:t>Sponsor Share of Initial Capital Cost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35%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20%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a:latin typeface="Arial"/>
                        </a:rPr>
                        <a:t>5%</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41%</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33">
                <a:tc>
                  <a:txBody>
                    <a:bodyPr/>
                    <a:lstStyle/>
                    <a:p>
                      <a:pPr algn="l" fontAlgn="t"/>
                      <a:r>
                        <a:rPr lang="en-US" sz="1200" b="0" i="0" u="none" strike="noStrike" baseline="0">
                          <a:latin typeface="Arial"/>
                        </a:rPr>
                        <a:t>Sponsor Share of Annual O&amp;M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33">
                <a:tc>
                  <a:txBody>
                    <a:bodyPr/>
                    <a:lstStyle/>
                    <a:p>
                      <a:pPr algn="l" fontAlgn="t"/>
                      <a:r>
                        <a:rPr lang="en-US" sz="1200" b="0" i="0" u="none" strike="noStrike" baseline="0">
                          <a:latin typeface="Arial"/>
                        </a:rPr>
                        <a:t>Sponsor Share of Periodic Replacement Cost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100%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333">
                <a:tc>
                  <a:txBody>
                    <a:bodyPr/>
                    <a:lstStyle/>
                    <a:p>
                      <a:pPr algn="l" fontAlgn="t"/>
                      <a:r>
                        <a:rPr lang="en-US" sz="1200" b="0" i="0" u="none" strike="noStrike" baseline="0">
                          <a:latin typeface="Arial"/>
                        </a:rPr>
                        <a:t>Sponsor Share of Administrative Cost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30%</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a:latin typeface="Arial"/>
                        </a:rPr>
                        <a:t>8%</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200" b="0" i="0" u="none" strike="noStrike" baseline="0" dirty="0">
                          <a:latin typeface="Arial"/>
                        </a:rPr>
                        <a:t>63%</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6667">
                <a:tc>
                  <a:txBody>
                    <a:bodyPr/>
                    <a:lstStyle/>
                    <a:p>
                      <a:pPr algn="l" fontAlgn="t"/>
                      <a:r>
                        <a:rPr lang="en-US" sz="1200" b="0" i="0" u="none" strike="noStrike" baseline="0" dirty="0">
                          <a:latin typeface="Arial"/>
                        </a:rPr>
                        <a:t>Last Year of Non-Customer O&amp;M &amp; Period Replacement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baseline="0">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1200" b="0" i="0" u="none" strike="noStrike" baseline="0" dirty="0">
                          <a:latin typeface="Arial"/>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8" name="Rounded Rectangular Callout 7"/>
          <p:cNvSpPr/>
          <p:nvPr/>
        </p:nvSpPr>
        <p:spPr>
          <a:xfrm>
            <a:off x="3200400" y="4876800"/>
            <a:ext cx="3810000" cy="1828800"/>
          </a:xfrm>
          <a:prstGeom prst="wedgeRoundRectCallout">
            <a:avLst>
              <a:gd name="adj1" fmla="val -2569"/>
              <a:gd name="adj2" fmla="val -198089"/>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smtClean="0">
                <a:solidFill>
                  <a:schemeClr val="tx1"/>
                </a:solidFill>
              </a:rPr>
              <a:t>Customer Finance Cost</a:t>
            </a:r>
          </a:p>
          <a:p>
            <a:r>
              <a:rPr lang="en-US" dirty="0" smtClean="0">
                <a:solidFill>
                  <a:schemeClr val="tx1"/>
                </a:solidFill>
              </a:rPr>
              <a:t>Residential =  		4.3 %</a:t>
            </a:r>
          </a:p>
          <a:p>
            <a:r>
              <a:rPr lang="en-US" dirty="0" smtClean="0">
                <a:solidFill>
                  <a:schemeClr val="tx1"/>
                </a:solidFill>
              </a:rPr>
              <a:t>Commercial =	 	6.8 %</a:t>
            </a:r>
          </a:p>
          <a:p>
            <a:r>
              <a:rPr lang="en-US" dirty="0" smtClean="0">
                <a:solidFill>
                  <a:schemeClr val="tx1"/>
                </a:solidFill>
              </a:rPr>
              <a:t>Industrial = 		8.5%</a:t>
            </a:r>
          </a:p>
          <a:p>
            <a:r>
              <a:rPr lang="en-US" dirty="0" smtClean="0">
                <a:solidFill>
                  <a:schemeClr val="tx1"/>
                </a:solidFill>
              </a:rPr>
              <a:t>Agriculture = 		6.8%</a:t>
            </a:r>
          </a:p>
          <a:p>
            <a:r>
              <a:rPr lang="en-US" dirty="0" smtClean="0">
                <a:solidFill>
                  <a:schemeClr val="tx1"/>
                </a:solidFill>
              </a:rPr>
              <a:t>Utility System (DEI) = 	  0%</a:t>
            </a:r>
            <a:endParaRPr lang="en-US" dirty="0">
              <a:solidFill>
                <a:schemeClr val="tx1"/>
              </a:solidFill>
            </a:endParaRPr>
          </a:p>
        </p:txBody>
      </p:sp>
      <p:sp>
        <p:nvSpPr>
          <p:cNvPr id="9" name="Rounded Rectangular Callout 8"/>
          <p:cNvSpPr/>
          <p:nvPr/>
        </p:nvSpPr>
        <p:spPr>
          <a:xfrm>
            <a:off x="7162800" y="5029200"/>
            <a:ext cx="1752600" cy="1676400"/>
          </a:xfrm>
          <a:prstGeom prst="wedgeRoundRectCallout">
            <a:avLst>
              <a:gd name="adj1" fmla="val -7997"/>
              <a:gd name="adj2" fmla="val -190927"/>
              <a:gd name="adj3" fmla="val 16667"/>
            </a:avLst>
          </a:prstGeom>
          <a:solidFill>
            <a:schemeClr val="bg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One-year finance term equivalent to expensing</a:t>
            </a:r>
            <a:endParaRPr lang="en-US" dirty="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600" dirty="0" smtClean="0"/>
              <a:t>Transmission &amp; Distribution (T&amp;D) </a:t>
            </a:r>
            <a:br>
              <a:rPr lang="en-US" sz="3600" dirty="0" smtClean="0"/>
            </a:br>
            <a:r>
              <a:rPr lang="en-US" sz="3600" dirty="0" smtClean="0"/>
              <a:t>Loss </a:t>
            </a:r>
            <a:r>
              <a:rPr lang="en-US" sz="3600" dirty="0"/>
              <a:t>F</a:t>
            </a:r>
            <a:r>
              <a:rPr lang="en-US" sz="3600" dirty="0" smtClean="0"/>
              <a:t>actors</a:t>
            </a:r>
            <a:endParaRPr lang="en-US" sz="3600" dirty="0"/>
          </a:p>
        </p:txBody>
      </p:sp>
      <p:sp>
        <p:nvSpPr>
          <p:cNvPr id="3" name="Content Placeholder 2"/>
          <p:cNvSpPr>
            <a:spLocks noGrp="1"/>
          </p:cNvSpPr>
          <p:nvPr>
            <p:ph idx="1"/>
          </p:nvPr>
        </p:nvSpPr>
        <p:spPr/>
        <p:txBody>
          <a:bodyPr>
            <a:normAutofit/>
          </a:bodyPr>
          <a:lstStyle/>
          <a:p>
            <a:r>
              <a:rPr lang="en-US" sz="2800" dirty="0" smtClean="0"/>
              <a:t>Purpose  </a:t>
            </a:r>
          </a:p>
          <a:p>
            <a:pPr lvl="1"/>
            <a:r>
              <a:rPr lang="en-US" sz="2400" dirty="0" smtClean="0"/>
              <a:t>Adjust site savings to reflect savings at generation</a:t>
            </a:r>
          </a:p>
          <a:p>
            <a:r>
              <a:rPr lang="en-US" sz="2800" dirty="0" smtClean="0"/>
              <a:t>Factors</a:t>
            </a:r>
          </a:p>
          <a:p>
            <a:pPr lvl="1"/>
            <a:r>
              <a:rPr lang="en-US" sz="2400" dirty="0" smtClean="0"/>
              <a:t>Line losses (energy kWh)</a:t>
            </a:r>
          </a:p>
          <a:p>
            <a:pPr lvl="1"/>
            <a:r>
              <a:rPr lang="en-US" sz="2400" dirty="0" smtClean="0"/>
              <a:t>Deferred T &amp; D capacity expansion (kW)</a:t>
            </a:r>
          </a:p>
          <a:p>
            <a:r>
              <a:rPr lang="en-US" sz="2800" dirty="0" smtClean="0"/>
              <a:t>What’s different in 7P?</a:t>
            </a:r>
          </a:p>
          <a:p>
            <a:pPr lvl="1"/>
            <a:r>
              <a:rPr lang="en-US" sz="2400" dirty="0" smtClean="0"/>
              <a:t>Marginal line loss calculation</a:t>
            </a:r>
          </a:p>
          <a:p>
            <a:pPr lvl="1"/>
            <a:r>
              <a:rPr lang="en-US" sz="2400" dirty="0" smtClean="0"/>
              <a:t>Method for calculating kW impact on T &amp; D</a:t>
            </a:r>
          </a:p>
        </p:txBody>
      </p:sp>
      <p:sp>
        <p:nvSpPr>
          <p:cNvPr id="4" name="Slide Number Placeholder 3"/>
          <p:cNvSpPr>
            <a:spLocks noGrp="1"/>
          </p:cNvSpPr>
          <p:nvPr>
            <p:ph type="sldNum" sz="quarter" idx="12"/>
          </p:nvPr>
        </p:nvSpPr>
        <p:spPr/>
        <p:txBody>
          <a:bodyPr/>
          <a:lstStyle/>
          <a:p>
            <a:fld id="{58205D6B-A4C1-4D6A-8016-543EEF041EF8}" type="slidenum">
              <a:rPr lang="en-US" smtClean="0"/>
              <a:pPr/>
              <a:t>15</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315" name="Rectangle 4"/>
          <p:cNvSpPr>
            <a:spLocks noGrp="1" noChangeArrowheads="1"/>
          </p:cNvSpPr>
          <p:nvPr>
            <p:ph type="title"/>
          </p:nvPr>
        </p:nvSpPr>
        <p:spPr/>
        <p:txBody>
          <a:bodyPr>
            <a:normAutofit/>
          </a:bodyPr>
          <a:lstStyle/>
          <a:p>
            <a:r>
              <a:rPr lang="en-US" sz="3600" dirty="0" smtClean="0"/>
              <a:t>Average Annual Distribution Losses</a:t>
            </a:r>
          </a:p>
        </p:txBody>
      </p:sp>
      <p:sp>
        <p:nvSpPr>
          <p:cNvPr id="5" name="TextBox 4"/>
          <p:cNvSpPr txBox="1"/>
          <p:nvPr/>
        </p:nvSpPr>
        <p:spPr>
          <a:xfrm>
            <a:off x="1371600" y="5715000"/>
            <a:ext cx="4800600" cy="369332"/>
          </a:xfrm>
          <a:prstGeom prst="rect">
            <a:avLst/>
          </a:prstGeom>
          <a:noFill/>
          <a:ln>
            <a:solidFill>
              <a:schemeClr val="accent1"/>
            </a:solidFill>
          </a:ln>
        </p:spPr>
        <p:txBody>
          <a:bodyPr wrap="square" rtlCol="0">
            <a:spAutoFit/>
          </a:bodyPr>
          <a:lstStyle/>
          <a:p>
            <a:r>
              <a:rPr lang="en-US" dirty="0" smtClean="0"/>
              <a:t>Source:  EIA Data Reported by SNL </a:t>
            </a:r>
            <a:endParaRPr lang="en-US" dirty="0"/>
          </a:p>
        </p:txBody>
      </p:sp>
      <p:graphicFrame>
        <p:nvGraphicFramePr>
          <p:cNvPr id="6" name="Chart 5"/>
          <p:cNvGraphicFramePr/>
          <p:nvPr/>
        </p:nvGraphicFramePr>
        <p:xfrm>
          <a:off x="533400" y="1143000"/>
          <a:ext cx="7467600" cy="4648200"/>
        </p:xfrm>
        <a:graphic>
          <a:graphicData uri="http://schemas.openxmlformats.org/drawingml/2006/chart">
            <c:chart xmlns:c="http://schemas.openxmlformats.org/drawingml/2006/chart" xmlns:r="http://schemas.openxmlformats.org/officeDocument/2006/relationships" r:id="rId4"/>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Reported Losses Over Time</a:t>
            </a:r>
            <a:endParaRPr lang="en-US" dirty="0"/>
          </a:p>
        </p:txBody>
      </p:sp>
      <p:sp>
        <p:nvSpPr>
          <p:cNvPr id="4" name="Slide Number Placeholder 3"/>
          <p:cNvSpPr>
            <a:spLocks noGrp="1"/>
          </p:cNvSpPr>
          <p:nvPr>
            <p:ph type="sldNum" sz="quarter" idx="12"/>
          </p:nvPr>
        </p:nvSpPr>
        <p:spPr/>
        <p:txBody>
          <a:bodyPr/>
          <a:lstStyle/>
          <a:p>
            <a:pPr>
              <a:defRPr/>
            </a:pPr>
            <a:fld id="{B2AFEEE3-63D0-4FF1-B23F-4381B009EFE9}" type="slidenum">
              <a:rPr lang="en-US" smtClean="0"/>
              <a:pPr>
                <a:defRPr/>
              </a:pPr>
              <a:t>17</a:t>
            </a:fld>
            <a:endParaRPr lang="en-US"/>
          </a:p>
        </p:txBody>
      </p:sp>
      <p:sp>
        <p:nvSpPr>
          <p:cNvPr id="7" name="TextBox 6"/>
          <p:cNvSpPr txBox="1"/>
          <p:nvPr/>
        </p:nvSpPr>
        <p:spPr>
          <a:xfrm>
            <a:off x="838200" y="5486400"/>
            <a:ext cx="7543800" cy="769441"/>
          </a:xfrm>
          <a:prstGeom prst="rect">
            <a:avLst/>
          </a:prstGeom>
          <a:noFill/>
          <a:ln>
            <a:solidFill>
              <a:srgbClr val="4F81BD"/>
            </a:solidFill>
          </a:ln>
        </p:spPr>
        <p:txBody>
          <a:bodyPr wrap="square" rtlCol="0">
            <a:spAutoFit/>
          </a:bodyPr>
          <a:lstStyle/>
          <a:p>
            <a:r>
              <a:rPr lang="en-US" sz="2400" u="sng" dirty="0" smtClean="0"/>
              <a:t>Proposal:  Use 5.5% average losses for distribution system</a:t>
            </a:r>
          </a:p>
          <a:p>
            <a:r>
              <a:rPr lang="en-US" sz="2000" dirty="0" smtClean="0"/>
              <a:t>Sales weighted average 2000-2012</a:t>
            </a:r>
            <a:endParaRPr lang="en-US" sz="2000" dirty="0"/>
          </a:p>
        </p:txBody>
      </p:sp>
      <p:graphicFrame>
        <p:nvGraphicFramePr>
          <p:cNvPr id="8" name="Chart 7"/>
          <p:cNvGraphicFramePr/>
          <p:nvPr/>
        </p:nvGraphicFramePr>
        <p:xfrm>
          <a:off x="609600" y="1219200"/>
          <a:ext cx="7620000" cy="4343400"/>
        </p:xfrm>
        <a:graphic>
          <a:graphicData uri="http://schemas.openxmlformats.org/drawingml/2006/chart">
            <c:chart xmlns:c="http://schemas.openxmlformats.org/drawingml/2006/chart" xmlns:r="http://schemas.openxmlformats.org/officeDocument/2006/relationships" r:id="rId4"/>
          </a:graphicData>
        </a:graphic>
      </p:graphicFrame>
      <p:sp>
        <p:nvSpPr>
          <p:cNvPr id="11" name="Rounded Rectangular Callout 10"/>
          <p:cNvSpPr/>
          <p:nvPr/>
        </p:nvSpPr>
        <p:spPr>
          <a:xfrm>
            <a:off x="5867400" y="3429000"/>
            <a:ext cx="2057400" cy="990600"/>
          </a:xfrm>
          <a:prstGeom prst="wedgeRoundRectCallout">
            <a:avLst>
              <a:gd name="adj1" fmla="val -70975"/>
              <a:gd name="adj2" fmla="val -170636"/>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smtClean="0"/>
              <a:t>In 2007  large utilities began reporting higher losses</a:t>
            </a:r>
            <a:endParaRPr lang="en-US" sz="16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normAutofit fontScale="90000"/>
          </a:bodyPr>
          <a:lstStyle/>
          <a:p>
            <a:r>
              <a:rPr lang="en-US" sz="4000" dirty="0" smtClean="0"/>
              <a:t>Shape of Distribution System Losses</a:t>
            </a:r>
          </a:p>
        </p:txBody>
      </p:sp>
      <p:sp>
        <p:nvSpPr>
          <p:cNvPr id="6" name="Content Placeholder 5"/>
          <p:cNvSpPr>
            <a:spLocks noGrp="1"/>
          </p:cNvSpPr>
          <p:nvPr>
            <p:ph idx="1"/>
          </p:nvPr>
        </p:nvSpPr>
        <p:spPr>
          <a:xfrm>
            <a:off x="457200" y="1447800"/>
            <a:ext cx="8229600" cy="4191000"/>
          </a:xfrm>
        </p:spPr>
        <p:txBody>
          <a:bodyPr>
            <a:normAutofit fontScale="85000" lnSpcReduction="10000"/>
          </a:bodyPr>
          <a:lstStyle/>
          <a:p>
            <a:r>
              <a:rPr lang="en-US" dirty="0" smtClean="0"/>
              <a:t>Proposal:  </a:t>
            </a:r>
            <a:r>
              <a:rPr lang="en-US" u="sng" dirty="0" smtClean="0"/>
              <a:t>Use System Load Shape 2015</a:t>
            </a:r>
          </a:p>
          <a:p>
            <a:r>
              <a:rPr lang="en-US" dirty="0" smtClean="0"/>
              <a:t>Impact:  Use for marginal line loss calculation</a:t>
            </a:r>
          </a:p>
          <a:p>
            <a:r>
              <a:rPr lang="en-US" dirty="0" smtClean="0"/>
              <a:t>Method for developing system load shape</a:t>
            </a:r>
          </a:p>
          <a:p>
            <a:pPr lvl="1"/>
            <a:r>
              <a:rPr lang="en-US" dirty="0" smtClean="0"/>
              <a:t> Historical hourly loads and temperature data  for 1995 through 2013 for all 13 PNW Balancing Authorities</a:t>
            </a:r>
          </a:p>
          <a:p>
            <a:pPr lvl="1"/>
            <a:r>
              <a:rPr lang="en-US" dirty="0" smtClean="0"/>
              <a:t>Regression analysis to estimate cyclical factors (hour, day of week, holiday) temperature effects, and employment</a:t>
            </a:r>
          </a:p>
          <a:p>
            <a:pPr lvl="1"/>
            <a:r>
              <a:rPr lang="en-US" dirty="0" smtClean="0"/>
              <a:t>Then normalized to 30-average weather</a:t>
            </a:r>
          </a:p>
          <a:p>
            <a:pPr lvl="1"/>
            <a:endParaRPr lang="en-US" dirty="0"/>
          </a:p>
        </p:txBody>
      </p:sp>
      <p:sp>
        <p:nvSpPr>
          <p:cNvPr id="14339" name="Slide Number Placeholder 3"/>
          <p:cNvSpPr>
            <a:spLocks noGrp="1"/>
          </p:cNvSpPr>
          <p:nvPr>
            <p:ph type="sldNum" sz="quarter" idx="12"/>
          </p:nvPr>
        </p:nvSpPr>
        <p:spPr>
          <a:noFill/>
        </p:spPr>
        <p:txBody>
          <a:bodyPr/>
          <a:lstStyle/>
          <a:p>
            <a:fld id="{1070C25F-254E-4713-AC30-B9D4D0ED86C0}" type="slidenum">
              <a:rPr lang="en-US"/>
              <a:pPr/>
              <a:t>18</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944562"/>
          </a:xfrm>
        </p:spPr>
        <p:txBody>
          <a:bodyPr>
            <a:normAutofit/>
          </a:bodyPr>
          <a:lstStyle/>
          <a:p>
            <a:r>
              <a:rPr lang="en-US" sz="3600" dirty="0" smtClean="0"/>
              <a:t>System Load Shape</a:t>
            </a:r>
            <a:endParaRPr lang="en-US" sz="3600"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19</a:t>
            </a:fld>
            <a:endParaRPr lang="en-US"/>
          </a:p>
        </p:txBody>
      </p:sp>
      <p:graphicFrame>
        <p:nvGraphicFramePr>
          <p:cNvPr id="11" name="Chart 10"/>
          <p:cNvGraphicFramePr/>
          <p:nvPr/>
        </p:nvGraphicFramePr>
        <p:xfrm>
          <a:off x="228600" y="3352800"/>
          <a:ext cx="8686800" cy="2590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nvGraphicFramePr>
        <p:xfrm>
          <a:off x="533400" y="1066800"/>
          <a:ext cx="3810000"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4572000" y="1066800"/>
          <a:ext cx="3976687" cy="2438400"/>
        </p:xfrm>
        <a:graphic>
          <a:graphicData uri="http://schemas.openxmlformats.org/drawingml/2006/chart">
            <c:chart xmlns:c="http://schemas.openxmlformats.org/drawingml/2006/chart" xmlns:r="http://schemas.openxmlformats.org/officeDocument/2006/relationships" r:id="rId6"/>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3"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Inputs for Cost of Saved Energy  </a:t>
            </a:r>
            <a:endParaRPr lang="en-US" sz="3600" dirty="0"/>
          </a:p>
        </p:txBody>
      </p:sp>
      <p:sp>
        <p:nvSpPr>
          <p:cNvPr id="3" name="Content Placeholder 2"/>
          <p:cNvSpPr>
            <a:spLocks noGrp="1"/>
          </p:cNvSpPr>
          <p:nvPr>
            <p:ph idx="1"/>
          </p:nvPr>
        </p:nvSpPr>
        <p:spPr/>
        <p:txBody>
          <a:bodyPr>
            <a:normAutofit/>
          </a:bodyPr>
          <a:lstStyle/>
          <a:p>
            <a:r>
              <a:rPr lang="en-US" sz="2400" dirty="0" smtClean="0"/>
              <a:t>Purpose:  Factors used in costs &amp; savings </a:t>
            </a:r>
            <a:r>
              <a:rPr lang="en-US" sz="2400" dirty="0" err="1" smtClean="0"/>
              <a:t>calcs</a:t>
            </a:r>
            <a:endParaRPr lang="en-US" sz="2400" dirty="0" smtClean="0"/>
          </a:p>
          <a:p>
            <a:r>
              <a:rPr lang="en-US" sz="2400" dirty="0" smtClean="0"/>
              <a:t>Financial Inputs</a:t>
            </a:r>
          </a:p>
          <a:p>
            <a:pPr lvl="1"/>
            <a:r>
              <a:rPr lang="en-US" sz="2000" dirty="0" smtClean="0"/>
              <a:t>Share of costs by sponsor</a:t>
            </a:r>
          </a:p>
          <a:p>
            <a:pPr lvl="1"/>
            <a:r>
              <a:rPr lang="en-US" sz="2000" dirty="0" smtClean="0"/>
              <a:t>EE financing rates &amp; terms for sponsors</a:t>
            </a:r>
          </a:p>
          <a:p>
            <a:pPr lvl="1"/>
            <a:r>
              <a:rPr lang="en-US" sz="2000" dirty="0" smtClean="0"/>
              <a:t>Value of deferred T &amp; D expansion</a:t>
            </a:r>
          </a:p>
          <a:p>
            <a:pPr lvl="1"/>
            <a:r>
              <a:rPr lang="en-US" sz="2000" dirty="0" smtClean="0"/>
              <a:t>Electricity and gas prices</a:t>
            </a:r>
          </a:p>
          <a:p>
            <a:r>
              <a:rPr lang="en-US" sz="2400" dirty="0" smtClean="0"/>
              <a:t>Losses – Line losses avoided by efficiency</a:t>
            </a:r>
          </a:p>
          <a:p>
            <a:pPr lvl="1"/>
            <a:r>
              <a:rPr lang="en-US" sz="2000" dirty="0" smtClean="0"/>
              <a:t>Transmission &amp; distribution (T&amp;D) loss factors</a:t>
            </a:r>
          </a:p>
          <a:p>
            <a:pPr lvl="1"/>
            <a:r>
              <a:rPr lang="en-US" sz="2000" dirty="0" smtClean="0"/>
              <a:t>No load losses for marginal line loss calculations</a:t>
            </a:r>
          </a:p>
          <a:p>
            <a:pPr>
              <a:buNone/>
            </a:pPr>
            <a:endParaRPr lang="en-US" sz="2400" dirty="0" smtClean="0"/>
          </a:p>
        </p:txBody>
      </p:sp>
      <p:sp>
        <p:nvSpPr>
          <p:cNvPr id="4" name="Slide Number Placeholder 3"/>
          <p:cNvSpPr>
            <a:spLocks noGrp="1"/>
          </p:cNvSpPr>
          <p:nvPr>
            <p:ph type="sldNum" sz="quarter" idx="12"/>
          </p:nvPr>
        </p:nvSpPr>
        <p:spPr/>
        <p:txBody>
          <a:bodyPr/>
          <a:lstStyle/>
          <a:p>
            <a:fld id="{58205D6B-A4C1-4D6A-8016-543EEF041EF8}" type="slidenum">
              <a:rPr lang="en-US" smtClean="0"/>
              <a:pPr/>
              <a:t>2</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Marginal Line Losses</a:t>
            </a:r>
            <a:endParaRPr lang="en-US" dirty="0"/>
          </a:p>
        </p:txBody>
      </p:sp>
      <p:sp>
        <p:nvSpPr>
          <p:cNvPr id="5" name="Content Placeholder 4"/>
          <p:cNvSpPr>
            <a:spLocks noGrp="1"/>
          </p:cNvSpPr>
          <p:nvPr>
            <p:ph sz="half" idx="1"/>
          </p:nvPr>
        </p:nvSpPr>
        <p:spPr>
          <a:xfrm>
            <a:off x="457200" y="1600200"/>
            <a:ext cx="8229600" cy="2133600"/>
          </a:xfrm>
        </p:spPr>
        <p:txBody>
          <a:bodyPr>
            <a:normAutofit/>
          </a:bodyPr>
          <a:lstStyle/>
          <a:p>
            <a:r>
              <a:rPr lang="en-US" sz="2400" dirty="0" smtClean="0"/>
              <a:t>Line losses are higher when lines heavily loaded</a:t>
            </a:r>
          </a:p>
          <a:p>
            <a:r>
              <a:rPr lang="en-US" sz="2400" dirty="0" smtClean="0"/>
              <a:t>EE savings at times of high line loads avoid higher losses</a:t>
            </a:r>
          </a:p>
          <a:p>
            <a:r>
              <a:rPr lang="en-US" sz="2400" dirty="0" smtClean="0"/>
              <a:t>RTF approved method 2008 August - September</a:t>
            </a:r>
          </a:p>
          <a:p>
            <a:r>
              <a:rPr lang="en-US" sz="2400" dirty="0" smtClean="0"/>
              <a:t>Now implemented in </a:t>
            </a:r>
            <a:r>
              <a:rPr lang="en-US" sz="2400" dirty="0" err="1" smtClean="0"/>
              <a:t>ProCost</a:t>
            </a:r>
            <a:r>
              <a:rPr lang="en-US" sz="2400" dirty="0" smtClean="0"/>
              <a:t> 3.0</a:t>
            </a:r>
          </a:p>
          <a:p>
            <a:endParaRPr lang="en-US" sz="2400" dirty="0"/>
          </a:p>
        </p:txBody>
      </p:sp>
      <p:sp>
        <p:nvSpPr>
          <p:cNvPr id="3" name="Slide Number Placeholder 2"/>
          <p:cNvSpPr>
            <a:spLocks noGrp="1"/>
          </p:cNvSpPr>
          <p:nvPr>
            <p:ph type="sldNum" sz="quarter" idx="12"/>
          </p:nvPr>
        </p:nvSpPr>
        <p:spPr/>
        <p:txBody>
          <a:bodyPr/>
          <a:lstStyle/>
          <a:p>
            <a:fld id="{58205D6B-A4C1-4D6A-8016-543EEF041EF8}" type="slidenum">
              <a:rPr lang="en-US" smtClean="0"/>
              <a:pPr/>
              <a:t>20</a:t>
            </a:fld>
            <a:endParaRPr lang="en-US"/>
          </a:p>
        </p:txBody>
      </p:sp>
      <p:graphicFrame>
        <p:nvGraphicFramePr>
          <p:cNvPr id="6" name="Chart 5"/>
          <p:cNvGraphicFramePr>
            <a:graphicFrameLocks/>
          </p:cNvGraphicFramePr>
          <p:nvPr/>
        </p:nvGraphicFramePr>
        <p:xfrm>
          <a:off x="3124200" y="3505200"/>
          <a:ext cx="5372100" cy="2514600"/>
        </p:xfrm>
        <a:graphic>
          <a:graphicData uri="http://schemas.openxmlformats.org/drawingml/2006/chart">
            <c:chart xmlns:c="http://schemas.openxmlformats.org/drawingml/2006/chart" xmlns:r="http://schemas.openxmlformats.org/officeDocument/2006/relationships" r:id="rId4"/>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5">
                                            <p:txEl>
                                              <p:pRg st="0" end="0"/>
                                            </p:txEl>
                                          </p:spTgt>
                                        </p:tgtEl>
                                        <p:attrNameLst>
                                          <p:attrName>style.color</p:attrName>
                                        </p:attrNameLst>
                                      </p:cBhvr>
                                      <p:to>
                                        <a:schemeClr val="tx1"/>
                                      </p:to>
                                    </p:animClr>
                                  </p:childTnLst>
                                  <p:subTnLst>
                                    <p:animClr>
                                      <p:cBhvr override="childStyle">
                                        <p:cTn dur="1" fill="hold" display="0" masterRel="nextClick" afterEffect="1"/>
                                        <p:tgtEl>
                                          <p:spTgt spid="5">
                                            <p:txEl>
                                              <p:pRg st="0" end="0"/>
                                            </p:txEl>
                                          </p:spTgt>
                                        </p:tgtEl>
                                        <p:attrNameLst>
                                          <p:attrName>ppt_c</p:attrName>
                                        </p:attrNameLst>
                                      </p:cBhvr>
                                      <p:to>
                                        <a:srgbClr val="808080"/>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p:cBhvr override="childStyle">
                                        <p:cTn id="10" dur="500" fill="hold"/>
                                        <p:tgtEl>
                                          <p:spTgt spid="5">
                                            <p:txEl>
                                              <p:pRg st="1" end="1"/>
                                            </p:txEl>
                                          </p:spTgt>
                                        </p:tgtEl>
                                        <p:attrNameLst>
                                          <p:attrName>style.color</p:attrName>
                                        </p:attrNameLst>
                                      </p:cBhvr>
                                      <p:to>
                                        <a:schemeClr val="tx1"/>
                                      </p:to>
                                    </p:animClr>
                                  </p:childTnLst>
                                  <p:subTnLst>
                                    <p:animClr>
                                      <p:cBhvr override="childStyle">
                                        <p:cTn dur="1" fill="hold" display="0" masterRel="nextClick" afterEffect="1"/>
                                        <p:tgtEl>
                                          <p:spTgt spid="5">
                                            <p:txEl>
                                              <p:pRg st="1" end="1"/>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p:cBhvr override="childStyle">
                                        <p:cTn id="14" dur="500" fill="hold"/>
                                        <p:tgtEl>
                                          <p:spTgt spid="5">
                                            <p:txEl>
                                              <p:pRg st="2" end="2"/>
                                            </p:txEl>
                                          </p:spTgt>
                                        </p:tgtEl>
                                        <p:attrNameLst>
                                          <p:attrName>style.color</p:attrName>
                                        </p:attrNameLst>
                                      </p:cBhvr>
                                      <p:to>
                                        <a:schemeClr val="tx1"/>
                                      </p:to>
                                    </p:animClr>
                                  </p:childTnLst>
                                  <p:subTnLst>
                                    <p:animClr>
                                      <p:cBhvr override="childStyle">
                                        <p:cTn dur="1" fill="hold" display="0" masterRel="nextClick" afterEffect="1"/>
                                        <p:tgtEl>
                                          <p:spTgt spid="5">
                                            <p:txEl>
                                              <p:pRg st="2" end="2"/>
                                            </p:txEl>
                                          </p:spTgt>
                                        </p:tgtEl>
                                        <p:attrNameLst>
                                          <p:attrName>ppt_c</p:attrName>
                                        </p:attrNameLst>
                                      </p:cBhvr>
                                      <p:to>
                                        <a:srgbClr val="808080"/>
                                      </p:to>
                                    </p:animClr>
                                  </p:sub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p:cBhvr override="childStyle">
                                        <p:cTn id="18" dur="500" fill="hold"/>
                                        <p:tgtEl>
                                          <p:spTgt spid="5">
                                            <p:txEl>
                                              <p:pRg st="3" end="3"/>
                                            </p:txEl>
                                          </p:spTgt>
                                        </p:tgtEl>
                                        <p:attrNameLst>
                                          <p:attrName>style.color</p:attrName>
                                        </p:attrNameLst>
                                      </p:cBhvr>
                                      <p:to>
                                        <a:schemeClr val="tx1"/>
                                      </p:to>
                                    </p:animClr>
                                  </p:childTnLst>
                                  <p:subTnLst>
                                    <p:animClr>
                                      <p:cBhvr override="childStyle">
                                        <p:cTn dur="1" fill="hold" display="0" masterRel="nextClick" afterEffect="1"/>
                                        <p:tgtEl>
                                          <p:spTgt spid="5">
                                            <p:txEl>
                                              <p:pRg st="3" end="3"/>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US" smtClean="0"/>
              <a:t>Transmission System Losses</a:t>
            </a:r>
          </a:p>
        </p:txBody>
      </p:sp>
      <p:sp>
        <p:nvSpPr>
          <p:cNvPr id="15365" name="Rectangle 3"/>
          <p:cNvSpPr>
            <a:spLocks noGrp="1" noChangeArrowheads="1"/>
          </p:cNvSpPr>
          <p:nvPr>
            <p:ph idx="1"/>
          </p:nvPr>
        </p:nvSpPr>
        <p:spPr>
          <a:xfrm>
            <a:off x="457200" y="1524000"/>
            <a:ext cx="8229600" cy="4572000"/>
          </a:xfrm>
        </p:spPr>
        <p:txBody>
          <a:bodyPr>
            <a:normAutofit lnSpcReduction="10000"/>
          </a:bodyPr>
          <a:lstStyle/>
          <a:p>
            <a:pPr>
              <a:lnSpc>
                <a:spcPct val="90000"/>
              </a:lnSpc>
            </a:pPr>
            <a:r>
              <a:rPr lang="en-US" sz="2800" dirty="0" smtClean="0"/>
              <a:t>Fourth and Fifth Plans used 2.5%</a:t>
            </a:r>
          </a:p>
          <a:p>
            <a:pPr>
              <a:lnSpc>
                <a:spcPct val="90000"/>
              </a:lnSpc>
            </a:pPr>
            <a:r>
              <a:rPr lang="en-US" sz="2800" dirty="0" smtClean="0"/>
              <a:t>Review of WECC system modeling suggest average transmission losses are closer to 4.0%</a:t>
            </a:r>
          </a:p>
          <a:p>
            <a:pPr>
              <a:lnSpc>
                <a:spcPct val="90000"/>
              </a:lnSpc>
            </a:pPr>
            <a:r>
              <a:rPr lang="en-US" sz="2800" dirty="0" smtClean="0"/>
              <a:t>Recent BPA rate case 2.97%</a:t>
            </a:r>
          </a:p>
          <a:p>
            <a:pPr>
              <a:lnSpc>
                <a:spcPct val="90000"/>
              </a:lnSpc>
            </a:pPr>
            <a:r>
              <a:rPr lang="en-US" sz="2800" u="sng" dirty="0" smtClean="0"/>
              <a:t>7P Proposal = 3.0% average transmission losses</a:t>
            </a:r>
          </a:p>
          <a:p>
            <a:pPr>
              <a:lnSpc>
                <a:spcPct val="90000"/>
              </a:lnSpc>
            </a:pPr>
            <a:endParaRPr lang="en-US" sz="2800" dirty="0" smtClean="0"/>
          </a:p>
          <a:p>
            <a:pPr>
              <a:lnSpc>
                <a:spcPct val="90000"/>
              </a:lnSpc>
            </a:pPr>
            <a:r>
              <a:rPr lang="en-US" sz="2800" dirty="0" smtClean="0"/>
              <a:t>Follow up with BPA &amp; Columbia Grid </a:t>
            </a:r>
          </a:p>
          <a:p>
            <a:pPr>
              <a:lnSpc>
                <a:spcPct val="90000"/>
              </a:lnSpc>
            </a:pPr>
            <a:r>
              <a:rPr lang="en-US" sz="2800" dirty="0" smtClean="0"/>
              <a:t>Possible incremental load study to estimate</a:t>
            </a:r>
          </a:p>
          <a:p>
            <a:pPr lvl="1">
              <a:lnSpc>
                <a:spcPct val="90000"/>
              </a:lnSpc>
            </a:pPr>
            <a:r>
              <a:rPr lang="en-US" sz="2400" dirty="0" smtClean="0"/>
              <a:t>Losses</a:t>
            </a:r>
          </a:p>
          <a:p>
            <a:pPr lvl="1">
              <a:lnSpc>
                <a:spcPct val="90000"/>
              </a:lnSpc>
            </a:pPr>
            <a:r>
              <a:rPr lang="en-US" sz="2400" dirty="0" smtClean="0"/>
              <a:t>Shape</a:t>
            </a:r>
          </a:p>
          <a:p>
            <a:pPr lvl="1">
              <a:lnSpc>
                <a:spcPct val="90000"/>
              </a:lnSpc>
            </a:pPr>
            <a:r>
              <a:rPr lang="en-US" sz="2400" dirty="0" smtClean="0"/>
              <a:t>No-load loss fraction</a:t>
            </a:r>
          </a:p>
        </p:txBody>
      </p:sp>
      <p:sp>
        <p:nvSpPr>
          <p:cNvPr id="15363" name="Slide Number Placeholder 3"/>
          <p:cNvSpPr>
            <a:spLocks noGrp="1"/>
          </p:cNvSpPr>
          <p:nvPr>
            <p:ph type="sldNum" sz="quarter" idx="12"/>
          </p:nvPr>
        </p:nvSpPr>
        <p:spPr>
          <a:noFill/>
        </p:spPr>
        <p:txBody>
          <a:bodyPr/>
          <a:lstStyle/>
          <a:p>
            <a:fld id="{D28CDD73-240A-4AAD-B8DB-9CD52F0B1AFD}" type="slidenum">
              <a:rPr lang="en-US"/>
              <a:pPr/>
              <a:t>21</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Combined T &amp; D Losses by Year </a:t>
            </a:r>
            <a:r>
              <a:rPr lang="en-US" sz="2700" dirty="0" smtClean="0"/>
              <a:t>Reported by Sum of PNW Balancing Authorities</a:t>
            </a:r>
            <a:endParaRPr lang="en-US" dirty="0"/>
          </a:p>
        </p:txBody>
      </p:sp>
      <p:sp>
        <p:nvSpPr>
          <p:cNvPr id="6" name="Content Placeholder 5"/>
          <p:cNvSpPr>
            <a:spLocks noGrp="1"/>
          </p:cNvSpPr>
          <p:nvPr>
            <p:ph idx="1"/>
          </p:nvPr>
        </p:nvSpPr>
        <p:spPr>
          <a:xfrm>
            <a:off x="685800" y="2743200"/>
            <a:ext cx="7696200" cy="1828800"/>
          </a:xfrm>
          <a:ln>
            <a:solidFill>
              <a:schemeClr val="accent1"/>
            </a:solidFill>
          </a:ln>
        </p:spPr>
        <p:txBody>
          <a:bodyPr>
            <a:noAutofit/>
          </a:bodyPr>
          <a:lstStyle/>
          <a:p>
            <a:r>
              <a:rPr lang="en-US" sz="1800" dirty="0" smtClean="0"/>
              <a:t>Includes transmission and  distribution</a:t>
            </a:r>
          </a:p>
          <a:p>
            <a:r>
              <a:rPr lang="en-US" sz="1800" dirty="0" smtClean="0"/>
              <a:t>Measured as the difference between sum of BA loads at the generator and sum of BA  sales</a:t>
            </a:r>
          </a:p>
          <a:p>
            <a:r>
              <a:rPr lang="en-US" sz="1800" dirty="0" smtClean="0"/>
              <a:t>Source:  </a:t>
            </a:r>
            <a:r>
              <a:rPr lang="en-US" sz="1800" dirty="0" smtClean="0">
                <a:solidFill>
                  <a:schemeClr val="dk1"/>
                </a:solidFill>
              </a:rPr>
              <a:t>Source data is FERC form 714 for all PNW Balancing Authorities.  Analysis at Q:\MJ\ex\Load and </a:t>
            </a:r>
            <a:r>
              <a:rPr lang="en-US" sz="1800" dirty="0" err="1" smtClean="0">
                <a:solidFill>
                  <a:schemeClr val="dk1"/>
                </a:solidFill>
              </a:rPr>
              <a:t>Lamda</a:t>
            </a:r>
            <a:r>
              <a:rPr lang="en-US" sz="1800" dirty="0" smtClean="0">
                <a:solidFill>
                  <a:schemeClr val="dk1"/>
                </a:solidFill>
              </a:rPr>
              <a:t>\Hourly </a:t>
            </a:r>
            <a:r>
              <a:rPr lang="en-US" sz="1800" dirty="0" err="1" smtClean="0">
                <a:solidFill>
                  <a:schemeClr val="dk1"/>
                </a:solidFill>
              </a:rPr>
              <a:t>Northwest_loads</a:t>
            </a:r>
            <a:r>
              <a:rPr lang="en-US" sz="1800" dirty="0" smtClean="0">
                <a:solidFill>
                  <a:schemeClr val="dk1"/>
                </a:solidFill>
              </a:rPr>
              <a:t> 1993-2013 </a:t>
            </a:r>
            <a:r>
              <a:rPr lang="en-US" sz="1800" dirty="0" err="1" smtClean="0">
                <a:solidFill>
                  <a:schemeClr val="dk1"/>
                </a:solidFill>
              </a:rPr>
              <a:t>Ver</a:t>
            </a:r>
            <a:r>
              <a:rPr lang="en-US" sz="1800" dirty="0" smtClean="0">
                <a:solidFill>
                  <a:schemeClr val="dk1"/>
                </a:solidFill>
              </a:rPr>
              <a:t> August 2014.xlsx</a:t>
            </a:r>
            <a:endParaRPr lang="en-US" sz="1800" dirty="0"/>
          </a:p>
        </p:txBody>
      </p:sp>
      <p:sp>
        <p:nvSpPr>
          <p:cNvPr id="4" name="Slide Number Placeholder 3"/>
          <p:cNvSpPr>
            <a:spLocks noGrp="1"/>
          </p:cNvSpPr>
          <p:nvPr>
            <p:ph type="sldNum" sz="quarter" idx="12"/>
          </p:nvPr>
        </p:nvSpPr>
        <p:spPr/>
        <p:txBody>
          <a:bodyPr/>
          <a:lstStyle/>
          <a:p>
            <a:pPr>
              <a:defRPr/>
            </a:pPr>
            <a:fld id="{B2AFEEE3-63D0-4FF1-B23F-4381B009EFE9}" type="slidenum">
              <a:rPr lang="en-US" smtClean="0"/>
              <a:pPr>
                <a:defRPr/>
              </a:pPr>
              <a:t>22</a:t>
            </a:fld>
            <a:endParaRPr lang="en-US" dirty="0"/>
          </a:p>
        </p:txBody>
      </p:sp>
      <p:sp>
        <p:nvSpPr>
          <p:cNvPr id="7" name="Content Placeholder 5"/>
          <p:cNvSpPr txBox="1">
            <a:spLocks/>
          </p:cNvSpPr>
          <p:nvPr/>
        </p:nvSpPr>
        <p:spPr>
          <a:xfrm>
            <a:off x="685800" y="4876800"/>
            <a:ext cx="7696200" cy="1371600"/>
          </a:xfrm>
          <a:prstGeom prst="rect">
            <a:avLst/>
          </a:prstGeom>
          <a:ln>
            <a:solidFill>
              <a:schemeClr val="accent1"/>
            </a:solidFill>
          </a:ln>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Total Average</a:t>
            </a:r>
            <a:r>
              <a:rPr kumimoji="0" lang="en-US" sz="2400" b="0" i="0" u="none" strike="noStrike" kern="1200" cap="none" spc="0" normalizeH="0" noProof="0" dirty="0" smtClean="0">
                <a:ln>
                  <a:noFill/>
                </a:ln>
                <a:solidFill>
                  <a:schemeClr val="tx1"/>
                </a:solidFill>
                <a:effectLst/>
                <a:uLnTx/>
                <a:uFillTx/>
                <a:latin typeface="+mn-lt"/>
                <a:ea typeface="+mn-ea"/>
                <a:cs typeface="+mn-cs"/>
              </a:rPr>
              <a:t> Losses </a:t>
            </a:r>
          </a:p>
          <a:p>
            <a:pPr marL="342900" marR="0" lvl="0" indent="-342900" algn="l" defTabSz="914400" rtl="0" eaLnBrk="1" fontAlgn="auto" latinLnBrk="0" hangingPunct="1">
              <a:lnSpc>
                <a:spcPct val="100000"/>
              </a:lnSpc>
              <a:spcBef>
                <a:spcPct val="20000"/>
              </a:spcBef>
              <a:spcAft>
                <a:spcPts val="0"/>
              </a:spcAft>
              <a:buClrTx/>
              <a:buSzTx/>
              <a:tabLst/>
              <a:defRPr/>
            </a:pPr>
            <a:r>
              <a:rPr lang="en-US" sz="2400" baseline="0" dirty="0" smtClean="0"/>
              <a:t>(1+.055)</a:t>
            </a:r>
            <a:r>
              <a:rPr lang="en-US" sz="2400" dirty="0" smtClean="0"/>
              <a:t> * (1 + .03) = 1.087 or 8.7% combined T&amp;D losses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Proposal</a:t>
            </a:r>
            <a:r>
              <a:rPr kumimoji="0" lang="en-US" sz="2400" b="0" i="0" u="none" strike="noStrike" kern="1200" cap="none" spc="0" normalizeH="0" noProof="0" dirty="0" smtClean="0">
                <a:ln>
                  <a:noFill/>
                </a:ln>
                <a:solidFill>
                  <a:schemeClr val="tx1"/>
                </a:solidFill>
                <a:effectLst/>
                <a:uLnTx/>
                <a:uFillTx/>
                <a:latin typeface="+mn-lt"/>
                <a:ea typeface="+mn-ea"/>
                <a:cs typeface="+mn-cs"/>
              </a:rPr>
              <a:t> consistent with historical estimate per BAs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9089" name="Object 1"/>
          <p:cNvGraphicFramePr>
            <a:graphicFrameLocks noChangeAspect="1"/>
          </p:cNvGraphicFramePr>
          <p:nvPr/>
        </p:nvGraphicFramePr>
        <p:xfrm>
          <a:off x="685800" y="1905000"/>
          <a:ext cx="7537269" cy="609600"/>
        </p:xfrm>
        <a:graphic>
          <a:graphicData uri="http://schemas.openxmlformats.org/presentationml/2006/ole">
            <p:oleObj spid="_x0000_s89089" name="Worksheet" r:id="rId5" imgW="5495999" imgH="333285" progId="Excel.Sheet.12">
              <p:embed/>
            </p:oleObj>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Value of Deferred Transmission and Distribution System Expansion</a:t>
            </a:r>
            <a:endParaRPr lang="en-US" sz="3600" dirty="0"/>
          </a:p>
        </p:txBody>
      </p:sp>
      <p:sp>
        <p:nvSpPr>
          <p:cNvPr id="3" name="Content Placeholder 2"/>
          <p:cNvSpPr>
            <a:spLocks noGrp="1"/>
          </p:cNvSpPr>
          <p:nvPr>
            <p:ph idx="1"/>
          </p:nvPr>
        </p:nvSpPr>
        <p:spPr>
          <a:xfrm>
            <a:off x="457200" y="1600200"/>
            <a:ext cx="8229600" cy="4191000"/>
          </a:xfrm>
        </p:spPr>
        <p:txBody>
          <a:bodyPr>
            <a:normAutofit lnSpcReduction="10000"/>
          </a:bodyPr>
          <a:lstStyle/>
          <a:p>
            <a:r>
              <a:rPr lang="en-US" dirty="0" smtClean="0"/>
              <a:t>Purpose</a:t>
            </a:r>
          </a:p>
          <a:p>
            <a:pPr lvl="1"/>
            <a:r>
              <a:rPr lang="en-US" dirty="0" smtClean="0"/>
              <a:t>EE that occurs coincident with peak time reduces need to expand distribution system</a:t>
            </a:r>
          </a:p>
          <a:p>
            <a:r>
              <a:rPr lang="en-US" dirty="0" smtClean="0"/>
              <a:t>Proposed Values (from various sources)</a:t>
            </a:r>
          </a:p>
          <a:p>
            <a:pPr lvl="1"/>
            <a:r>
              <a:rPr lang="en-US" dirty="0" smtClean="0"/>
              <a:t>Same as 6P (with a few updates)</a:t>
            </a:r>
          </a:p>
          <a:p>
            <a:pPr lvl="1"/>
            <a:r>
              <a:rPr lang="en-US" dirty="0" smtClean="0"/>
              <a:t>Transmission = $26 / kW-Year</a:t>
            </a:r>
          </a:p>
          <a:p>
            <a:pPr lvl="1"/>
            <a:r>
              <a:rPr lang="en-US" dirty="0" smtClean="0"/>
              <a:t>Distribution = $31 / kW-Year</a:t>
            </a:r>
          </a:p>
          <a:p>
            <a:r>
              <a:rPr lang="en-US" dirty="0" smtClean="0"/>
              <a:t>Peak hour is 18:00  (winter and summer)</a:t>
            </a:r>
          </a:p>
        </p:txBody>
      </p:sp>
      <p:sp>
        <p:nvSpPr>
          <p:cNvPr id="4" name="Slide Number Placeholder 3"/>
          <p:cNvSpPr>
            <a:spLocks noGrp="1"/>
          </p:cNvSpPr>
          <p:nvPr>
            <p:ph type="sldNum" sz="quarter" idx="12"/>
          </p:nvPr>
        </p:nvSpPr>
        <p:spPr/>
        <p:txBody>
          <a:bodyPr/>
          <a:lstStyle/>
          <a:p>
            <a:fld id="{58205D6B-A4C1-4D6A-8016-543EEF041EF8}" type="slidenum">
              <a:rPr lang="en-US" smtClean="0"/>
              <a:pPr/>
              <a:t>23</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Estimation of kW Impact of EE</a:t>
            </a:r>
            <a:endParaRPr lang="en-US" dirty="0"/>
          </a:p>
        </p:txBody>
      </p:sp>
      <p:sp>
        <p:nvSpPr>
          <p:cNvPr id="3" name="Content Placeholder 2"/>
          <p:cNvSpPr>
            <a:spLocks noGrp="1"/>
          </p:cNvSpPr>
          <p:nvPr>
            <p:ph idx="1"/>
          </p:nvPr>
        </p:nvSpPr>
        <p:spPr>
          <a:xfrm>
            <a:off x="457200" y="1371600"/>
            <a:ext cx="8229600" cy="5029200"/>
          </a:xfrm>
        </p:spPr>
        <p:txBody>
          <a:bodyPr>
            <a:normAutofit fontScale="85000" lnSpcReduction="10000"/>
          </a:bodyPr>
          <a:lstStyle/>
          <a:p>
            <a:r>
              <a:rPr lang="en-US" dirty="0" smtClean="0"/>
              <a:t>Method of Calculation Revised</a:t>
            </a:r>
          </a:p>
          <a:p>
            <a:pPr lvl="1"/>
            <a:r>
              <a:rPr lang="en-US" dirty="0" smtClean="0"/>
              <a:t>Old method:  </a:t>
            </a:r>
          </a:p>
          <a:p>
            <a:pPr lvl="2"/>
            <a:r>
              <a:rPr lang="en-US" dirty="0" smtClean="0"/>
              <a:t>System peak = January time segment 1 (8AM – 6 PM MF)</a:t>
            </a:r>
          </a:p>
          <a:p>
            <a:pPr lvl="2"/>
            <a:r>
              <a:rPr lang="en-US" dirty="0" smtClean="0"/>
              <a:t>EE measure peak kW estimated as average kWh/hour for savings shape during January time segment 1 </a:t>
            </a:r>
          </a:p>
          <a:p>
            <a:pPr lvl="2"/>
            <a:r>
              <a:rPr lang="en-US" dirty="0" smtClean="0"/>
              <a:t>Coincidence of system and measure peak only mattered only for transmission system</a:t>
            </a:r>
          </a:p>
          <a:p>
            <a:pPr lvl="1"/>
            <a:r>
              <a:rPr lang="en-US" dirty="0" smtClean="0"/>
              <a:t>New Method:  </a:t>
            </a:r>
          </a:p>
          <a:p>
            <a:pPr lvl="2"/>
            <a:r>
              <a:rPr lang="en-US" dirty="0" smtClean="0"/>
              <a:t>Based on system load shape</a:t>
            </a:r>
          </a:p>
          <a:p>
            <a:pPr lvl="2"/>
            <a:r>
              <a:rPr lang="en-US" dirty="0" smtClean="0"/>
              <a:t>User-defined time segment for system peak (min 1 hour)</a:t>
            </a:r>
          </a:p>
          <a:p>
            <a:pPr lvl="2"/>
            <a:r>
              <a:rPr lang="en-US" dirty="0" smtClean="0"/>
              <a:t>Measure kW estimate for same user-defined peak period </a:t>
            </a:r>
          </a:p>
          <a:p>
            <a:pPr lvl="2"/>
            <a:r>
              <a:rPr lang="en-US" dirty="0" smtClean="0"/>
              <a:t>EE must be coincident with user-defined peak</a:t>
            </a:r>
          </a:p>
          <a:p>
            <a:pPr lvl="2"/>
            <a:r>
              <a:rPr lang="en-US" dirty="0" smtClean="0"/>
              <a:t>Separate calculations for both transmission and distribution</a:t>
            </a:r>
          </a:p>
        </p:txBody>
      </p:sp>
      <p:sp>
        <p:nvSpPr>
          <p:cNvPr id="4" name="Slide Number Placeholder 3"/>
          <p:cNvSpPr>
            <a:spLocks noGrp="1"/>
          </p:cNvSpPr>
          <p:nvPr>
            <p:ph type="sldNum" sz="quarter" idx="12"/>
          </p:nvPr>
        </p:nvSpPr>
        <p:spPr/>
        <p:txBody>
          <a:bodyPr/>
          <a:lstStyle/>
          <a:p>
            <a:fld id="{58205D6B-A4C1-4D6A-8016-543EEF041EF8}" type="slidenum">
              <a:rPr lang="en-US" smtClean="0"/>
              <a:pPr/>
              <a:t>24</a:t>
            </a:fld>
            <a:endParaRPr lang="en-US"/>
          </a:p>
        </p:txBody>
      </p:sp>
      <p:sp>
        <p:nvSpPr>
          <p:cNvPr id="5" name="&quot;No&quot; Symbol 4"/>
          <p:cNvSpPr/>
          <p:nvPr/>
        </p:nvSpPr>
        <p:spPr>
          <a:xfrm>
            <a:off x="3657600" y="1905000"/>
            <a:ext cx="2057400" cy="19050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&amp; Gas Market Prices</a:t>
            </a:r>
            <a:endParaRPr lang="en-US" dirty="0"/>
          </a:p>
        </p:txBody>
      </p:sp>
      <p:sp>
        <p:nvSpPr>
          <p:cNvPr id="3" name="Content Placeholder 2"/>
          <p:cNvSpPr>
            <a:spLocks noGrp="1"/>
          </p:cNvSpPr>
          <p:nvPr>
            <p:ph idx="1"/>
          </p:nvPr>
        </p:nvSpPr>
        <p:spPr>
          <a:xfrm>
            <a:off x="457200" y="1295400"/>
            <a:ext cx="8229600" cy="3962400"/>
          </a:xfrm>
        </p:spPr>
        <p:txBody>
          <a:bodyPr>
            <a:noAutofit/>
          </a:bodyPr>
          <a:lstStyle/>
          <a:p>
            <a:r>
              <a:rPr lang="en-US" sz="2800" dirty="0" smtClean="0"/>
              <a:t>Purpose and Impact:  </a:t>
            </a:r>
          </a:p>
          <a:p>
            <a:pPr lvl="1"/>
            <a:r>
              <a:rPr lang="en-US" sz="2000" dirty="0" smtClean="0"/>
              <a:t>Gas prices used to estimate value of interactive gas savings from electric EE measures</a:t>
            </a:r>
          </a:p>
          <a:p>
            <a:pPr lvl="1"/>
            <a:r>
              <a:rPr lang="en-US" sz="2000" dirty="0" smtClean="0"/>
              <a:t>Electric prices used to calculate part of the value of 10% Regional Act Credit</a:t>
            </a:r>
          </a:p>
          <a:p>
            <a:pPr lvl="1"/>
            <a:r>
              <a:rPr lang="en-US" sz="2000" dirty="0" smtClean="0"/>
              <a:t>Small impact on cost of saved energy</a:t>
            </a:r>
          </a:p>
          <a:p>
            <a:pPr lvl="1"/>
            <a:r>
              <a:rPr lang="en-US" sz="2000" dirty="0" smtClean="0"/>
              <a:t>Not used for estimating  avoided cost of electricity at this stage</a:t>
            </a:r>
          </a:p>
          <a:p>
            <a:r>
              <a:rPr lang="en-US" sz="2800" dirty="0" smtClean="0"/>
              <a:t>Proposal:  </a:t>
            </a:r>
            <a:r>
              <a:rPr lang="en-US" sz="2800" u="sng" dirty="0" smtClean="0"/>
              <a:t>Use draft plan medium forecasts </a:t>
            </a:r>
            <a:r>
              <a:rPr lang="en-US" sz="2800" dirty="0" smtClean="0"/>
              <a:t>for cost of saved energy calculations for EE</a:t>
            </a:r>
          </a:p>
          <a:p>
            <a:pPr>
              <a:buNone/>
            </a:pPr>
            <a:endParaRPr lang="en-US" sz="2800"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25</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&amp; Gas Market Prices</a:t>
            </a:r>
            <a:endParaRPr lang="en-US" dirty="0"/>
          </a:p>
        </p:txBody>
      </p:sp>
      <p:sp>
        <p:nvSpPr>
          <p:cNvPr id="3" name="Content Placeholder 2"/>
          <p:cNvSpPr>
            <a:spLocks noGrp="1"/>
          </p:cNvSpPr>
          <p:nvPr>
            <p:ph idx="1"/>
          </p:nvPr>
        </p:nvSpPr>
        <p:spPr>
          <a:xfrm>
            <a:off x="457200" y="1295400"/>
            <a:ext cx="8229600" cy="4953000"/>
          </a:xfrm>
        </p:spPr>
        <p:txBody>
          <a:bodyPr>
            <a:noAutofit/>
          </a:bodyPr>
          <a:lstStyle/>
          <a:p>
            <a:r>
              <a:rPr lang="en-US" sz="2800" dirty="0" smtClean="0"/>
              <a:t>Electric Costs</a:t>
            </a:r>
          </a:p>
          <a:p>
            <a:pPr lvl="1"/>
            <a:r>
              <a:rPr lang="en-US" sz="2000" dirty="0" smtClean="0"/>
              <a:t>Mid-Columbia wholesale prices from Aurora</a:t>
            </a:r>
          </a:p>
          <a:p>
            <a:pPr lvl="1"/>
            <a:r>
              <a:rPr lang="en-US" sz="2000" dirty="0" smtClean="0"/>
              <a:t>Monthly two-period:  WECC High Load Hours (HLH), WECC Low Load Hours (LLH)</a:t>
            </a:r>
          </a:p>
          <a:p>
            <a:pPr lvl="1"/>
            <a:r>
              <a:rPr lang="en-US" sz="2000" dirty="0" smtClean="0"/>
              <a:t>No carbon cost</a:t>
            </a:r>
          </a:p>
          <a:p>
            <a:r>
              <a:rPr lang="en-US" sz="2800" dirty="0" smtClean="0"/>
              <a:t>Natural Gas Costs</a:t>
            </a:r>
          </a:p>
          <a:p>
            <a:pPr lvl="1"/>
            <a:r>
              <a:rPr lang="en-US" sz="2000" dirty="0" smtClean="0"/>
              <a:t>Same prices as used in model for electric price forecast (Aurora)</a:t>
            </a:r>
          </a:p>
          <a:p>
            <a:pPr lvl="1"/>
            <a:r>
              <a:rPr lang="en-US" sz="2000" dirty="0" smtClean="0"/>
              <a:t> Weighted average generating plant gas cost for PNW-W, PNW-E and Southern Idaho</a:t>
            </a:r>
          </a:p>
          <a:p>
            <a:r>
              <a:rPr lang="en-US" sz="2800" dirty="0" smtClean="0"/>
              <a:t>Impact</a:t>
            </a:r>
          </a:p>
          <a:p>
            <a:pPr lvl="1"/>
            <a:r>
              <a:rPr lang="en-US" sz="2400" dirty="0" smtClean="0"/>
              <a:t>Both sets are lower than Sixth Plan</a:t>
            </a:r>
          </a:p>
          <a:p>
            <a:pPr lvl="1"/>
            <a:r>
              <a:rPr lang="en-US" sz="2400" dirty="0" smtClean="0"/>
              <a:t>Reduces magnitude of the 10% Regional Act Credit</a:t>
            </a:r>
          </a:p>
          <a:p>
            <a:pPr>
              <a:buNone/>
            </a:pPr>
            <a:endParaRPr lang="en-US" sz="2800"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26</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Electric Prices For Cost of Saved Energy</a:t>
            </a:r>
            <a:endParaRPr lang="en-US" sz="3200"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27</a:t>
            </a:fld>
            <a:endParaRPr lang="en-US"/>
          </a:p>
        </p:txBody>
      </p:sp>
      <p:graphicFrame>
        <p:nvGraphicFramePr>
          <p:cNvPr id="6" name="Chart 5"/>
          <p:cNvGraphicFramePr/>
          <p:nvPr/>
        </p:nvGraphicFramePr>
        <p:xfrm>
          <a:off x="381000" y="1219200"/>
          <a:ext cx="8305800" cy="5029200"/>
        </p:xfrm>
        <a:graphic>
          <a:graphicData uri="http://schemas.openxmlformats.org/drawingml/2006/chart">
            <c:chart xmlns:c="http://schemas.openxmlformats.org/drawingml/2006/chart" xmlns:r="http://schemas.openxmlformats.org/officeDocument/2006/relationships" r:id="rId4"/>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6628" name="Rectangle 2"/>
          <p:cNvSpPr>
            <a:spLocks noGrp="1" noChangeArrowheads="1"/>
          </p:cNvSpPr>
          <p:nvPr>
            <p:ph type="title"/>
          </p:nvPr>
        </p:nvSpPr>
        <p:spPr/>
        <p:txBody>
          <a:bodyPr>
            <a:normAutofit fontScale="90000"/>
          </a:bodyPr>
          <a:lstStyle/>
          <a:p>
            <a:r>
              <a:rPr lang="en-US" dirty="0" smtClean="0"/>
              <a:t>Summary Recommendations</a:t>
            </a:r>
            <a:br>
              <a:rPr lang="en-US" dirty="0" smtClean="0"/>
            </a:br>
            <a:r>
              <a:rPr lang="en-US" sz="3100" dirty="0" smtClean="0"/>
              <a:t>for Global Inputs on cost of saved energy </a:t>
            </a:r>
            <a:endParaRPr lang="en-US" dirty="0" smtClean="0"/>
          </a:p>
        </p:txBody>
      </p:sp>
      <p:sp>
        <p:nvSpPr>
          <p:cNvPr id="102406" name="Rectangle 6"/>
          <p:cNvSpPr>
            <a:spLocks noGrp="1" noChangeArrowheads="1"/>
          </p:cNvSpPr>
          <p:nvPr>
            <p:ph idx="1"/>
          </p:nvPr>
        </p:nvSpPr>
        <p:spPr/>
        <p:txBody>
          <a:bodyPr>
            <a:normAutofit fontScale="92500" lnSpcReduction="20000"/>
          </a:bodyPr>
          <a:lstStyle/>
          <a:p>
            <a:pPr>
              <a:lnSpc>
                <a:spcPct val="90000"/>
              </a:lnSpc>
            </a:pPr>
            <a:r>
              <a:rPr lang="en-US" sz="2400" dirty="0" smtClean="0">
                <a:latin typeface="Arial" charset="0"/>
              </a:rPr>
              <a:t>Treat Federal Tax Credit as cost reduction</a:t>
            </a:r>
          </a:p>
          <a:p>
            <a:pPr>
              <a:lnSpc>
                <a:spcPct val="90000"/>
              </a:lnSpc>
            </a:pPr>
            <a:r>
              <a:rPr lang="en-US" sz="2400" dirty="0" smtClean="0">
                <a:latin typeface="Arial" charset="0"/>
              </a:rPr>
              <a:t>EE financial parameters and cost shares from slide 14</a:t>
            </a:r>
          </a:p>
          <a:p>
            <a:pPr lvl="1">
              <a:lnSpc>
                <a:spcPct val="90000"/>
              </a:lnSpc>
            </a:pPr>
            <a:r>
              <a:rPr lang="en-US" sz="2000" dirty="0" smtClean="0">
                <a:latin typeface="Arial" charset="0"/>
              </a:rPr>
              <a:t>Only consumers and BPA financing EE</a:t>
            </a:r>
          </a:p>
          <a:p>
            <a:pPr lvl="1">
              <a:lnSpc>
                <a:spcPct val="90000"/>
              </a:lnSpc>
            </a:pPr>
            <a:r>
              <a:rPr lang="en-US" sz="2000" dirty="0" smtClean="0">
                <a:latin typeface="Arial" charset="0"/>
              </a:rPr>
              <a:t>Consumer finance rate by sector and utility sponsor</a:t>
            </a:r>
          </a:p>
          <a:p>
            <a:pPr lvl="1">
              <a:lnSpc>
                <a:spcPct val="90000"/>
              </a:lnSpc>
            </a:pPr>
            <a:r>
              <a:rPr lang="en-US" sz="2000" dirty="0" smtClean="0">
                <a:latin typeface="Arial" charset="0"/>
              </a:rPr>
              <a:t>Program administration costs at 20%</a:t>
            </a:r>
          </a:p>
          <a:p>
            <a:pPr>
              <a:lnSpc>
                <a:spcPct val="90000"/>
              </a:lnSpc>
            </a:pPr>
            <a:r>
              <a:rPr lang="en-US" sz="2400" dirty="0" smtClean="0">
                <a:latin typeface="Arial" charset="0"/>
              </a:rPr>
              <a:t>Distribution system losses, shape, resistive losses &amp; cost</a:t>
            </a:r>
          </a:p>
          <a:p>
            <a:pPr lvl="1">
              <a:lnSpc>
                <a:spcPct val="90000"/>
              </a:lnSpc>
            </a:pPr>
            <a:r>
              <a:rPr lang="en-US" sz="2000" dirty="0" smtClean="0">
                <a:latin typeface="Arial" charset="0"/>
              </a:rPr>
              <a:t>5.5% average line losses, 70% resistive losses</a:t>
            </a:r>
          </a:p>
          <a:p>
            <a:pPr lvl="1">
              <a:lnSpc>
                <a:spcPct val="90000"/>
              </a:lnSpc>
            </a:pPr>
            <a:r>
              <a:rPr lang="en-US" sz="2000" dirty="0" smtClean="0">
                <a:latin typeface="Arial" charset="0"/>
              </a:rPr>
              <a:t>Distribution System Deferred Cost - $31/ KW-yr</a:t>
            </a:r>
          </a:p>
          <a:p>
            <a:pPr lvl="1">
              <a:lnSpc>
                <a:spcPct val="90000"/>
              </a:lnSpc>
            </a:pPr>
            <a:r>
              <a:rPr lang="en-US" sz="2000" dirty="0" smtClean="0">
                <a:latin typeface="Arial" charset="0"/>
              </a:rPr>
              <a:t>PNW load-based system shape</a:t>
            </a:r>
          </a:p>
          <a:p>
            <a:pPr>
              <a:lnSpc>
                <a:spcPct val="90000"/>
              </a:lnSpc>
            </a:pPr>
            <a:r>
              <a:rPr lang="en-US" sz="2400" dirty="0" smtClean="0">
                <a:latin typeface="Arial" charset="0"/>
              </a:rPr>
              <a:t>Transmission losses, shape and resistive losses</a:t>
            </a:r>
          </a:p>
          <a:p>
            <a:pPr lvl="1">
              <a:lnSpc>
                <a:spcPct val="90000"/>
              </a:lnSpc>
            </a:pPr>
            <a:r>
              <a:rPr lang="en-US" sz="2000" dirty="0" smtClean="0">
                <a:latin typeface="Arial" charset="0"/>
              </a:rPr>
              <a:t>3.0% average line losses, 90% resistive</a:t>
            </a:r>
            <a:r>
              <a:rPr lang="en-US" sz="2000" dirty="0" smtClean="0">
                <a:solidFill>
                  <a:srgbClr val="FF0000"/>
                </a:solidFill>
                <a:latin typeface="Arial" charset="0"/>
              </a:rPr>
              <a:t> </a:t>
            </a:r>
            <a:r>
              <a:rPr lang="en-US" sz="2000" dirty="0" smtClean="0">
                <a:latin typeface="Arial" charset="0"/>
              </a:rPr>
              <a:t>losses (subject to check)</a:t>
            </a:r>
          </a:p>
          <a:p>
            <a:pPr lvl="1">
              <a:lnSpc>
                <a:spcPct val="90000"/>
              </a:lnSpc>
            </a:pPr>
            <a:r>
              <a:rPr lang="en-US" sz="2000" dirty="0" smtClean="0">
                <a:latin typeface="Arial" charset="0"/>
              </a:rPr>
              <a:t>Transmission System Deferred Cost - $26/ KW-yr</a:t>
            </a:r>
          </a:p>
          <a:p>
            <a:pPr lvl="1">
              <a:lnSpc>
                <a:spcPct val="90000"/>
              </a:lnSpc>
            </a:pPr>
            <a:r>
              <a:rPr lang="en-US" sz="2000" dirty="0" smtClean="0">
                <a:latin typeface="Arial" charset="0"/>
              </a:rPr>
              <a:t>PNW load-based system shape</a:t>
            </a:r>
          </a:p>
          <a:p>
            <a:pPr>
              <a:lnSpc>
                <a:spcPct val="90000"/>
              </a:lnSpc>
            </a:pPr>
            <a:r>
              <a:rPr lang="en-US" sz="2400" dirty="0" smtClean="0">
                <a:latin typeface="Arial" charset="0"/>
              </a:rPr>
              <a:t>Full implementation of marginal line loss calculation</a:t>
            </a:r>
          </a:p>
          <a:p>
            <a:pPr>
              <a:lnSpc>
                <a:spcPct val="90000"/>
              </a:lnSpc>
            </a:pPr>
            <a:r>
              <a:rPr lang="en-US" sz="2400" dirty="0" smtClean="0">
                <a:latin typeface="Arial" charset="0"/>
              </a:rPr>
              <a:t>Updated method for kW impact on deferred T &amp; D</a:t>
            </a:r>
          </a:p>
          <a:p>
            <a:pPr>
              <a:lnSpc>
                <a:spcPct val="90000"/>
              </a:lnSpc>
            </a:pPr>
            <a:r>
              <a:rPr lang="en-US" sz="2400" dirty="0" smtClean="0">
                <a:latin typeface="Arial" charset="0"/>
              </a:rPr>
              <a:t>Medium case wholesale gas and electric prices for draft plan</a:t>
            </a:r>
          </a:p>
        </p:txBody>
      </p:sp>
      <p:sp>
        <p:nvSpPr>
          <p:cNvPr id="26627" name="Slide Number Placeholder 3"/>
          <p:cNvSpPr>
            <a:spLocks noGrp="1"/>
          </p:cNvSpPr>
          <p:nvPr>
            <p:ph type="sldNum" sz="quarter" idx="12"/>
          </p:nvPr>
        </p:nvSpPr>
        <p:spPr>
          <a:xfrm>
            <a:off x="6705600" y="6324600"/>
            <a:ext cx="2133600" cy="365125"/>
          </a:xfrm>
          <a:noFill/>
        </p:spPr>
        <p:txBody>
          <a:bodyPr/>
          <a:lstStyle/>
          <a:p>
            <a:fld id="{481A516B-94BD-47A1-B191-C250D54D6087}" type="slidenum">
              <a:rPr lang="en-US"/>
              <a:pPr/>
              <a:t>28</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0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0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0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0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40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0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0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06">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06">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406">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40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2406">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2406">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240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8205D6B-A4C1-4D6A-8016-543EEF041EF8}"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a:t>
            </a:r>
            <a:endParaRPr lang="en-US" dirty="0"/>
          </a:p>
        </p:txBody>
      </p:sp>
      <p:sp>
        <p:nvSpPr>
          <p:cNvPr id="3" name="Content Placeholder 2"/>
          <p:cNvSpPr>
            <a:spLocks noGrp="1"/>
          </p:cNvSpPr>
          <p:nvPr>
            <p:ph idx="1"/>
          </p:nvPr>
        </p:nvSpPr>
        <p:spPr>
          <a:xfrm>
            <a:off x="457200" y="1600201"/>
            <a:ext cx="8229600" cy="4190999"/>
          </a:xfrm>
        </p:spPr>
        <p:txBody>
          <a:bodyPr>
            <a:normAutofit/>
          </a:bodyPr>
          <a:lstStyle/>
          <a:p>
            <a:r>
              <a:rPr lang="en-US" sz="2800" dirty="0" smtClean="0"/>
              <a:t>Similar approach as Sixth Plan</a:t>
            </a:r>
          </a:p>
          <a:p>
            <a:r>
              <a:rPr lang="en-US" sz="2800" dirty="0" smtClean="0"/>
              <a:t>Updated values for cost of capital, shares, etc.</a:t>
            </a:r>
          </a:p>
          <a:p>
            <a:r>
              <a:rPr lang="en-US" sz="2800" dirty="0" smtClean="0"/>
              <a:t>Some improvements to </a:t>
            </a:r>
            <a:r>
              <a:rPr lang="en-US" sz="2800" dirty="0" err="1" smtClean="0"/>
              <a:t>ProCost</a:t>
            </a:r>
            <a:endParaRPr lang="en-US" sz="2800" dirty="0" smtClean="0"/>
          </a:p>
          <a:p>
            <a:r>
              <a:rPr lang="en-US" sz="2800" dirty="0" smtClean="0"/>
              <a:t>Looking for feedback</a:t>
            </a:r>
          </a:p>
          <a:p>
            <a:r>
              <a:rPr lang="en-US" sz="2800" dirty="0" smtClean="0"/>
              <a:t>Top Issues for CRAC feedback</a:t>
            </a:r>
          </a:p>
          <a:p>
            <a:pPr lvl="1"/>
            <a:r>
              <a:rPr lang="en-US" sz="2400" dirty="0" smtClean="0"/>
              <a:t>Share of costs paid by consumer</a:t>
            </a:r>
          </a:p>
          <a:p>
            <a:pPr lvl="1"/>
            <a:r>
              <a:rPr lang="en-US" sz="2400" dirty="0" smtClean="0"/>
              <a:t>Program administration costs</a:t>
            </a:r>
          </a:p>
          <a:p>
            <a:pPr lvl="1"/>
            <a:r>
              <a:rPr lang="en-US" sz="2400" dirty="0" smtClean="0"/>
              <a:t>Approach to financing costs</a:t>
            </a:r>
            <a:endParaRPr lang="en-US" sz="2400"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3</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8205D6B-A4C1-4D6A-8016-543EEF041EF8}"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Marginal Line Losses</a:t>
            </a:r>
            <a:endParaRPr lang="en-US" dirty="0"/>
          </a:p>
        </p:txBody>
      </p:sp>
      <p:sp>
        <p:nvSpPr>
          <p:cNvPr id="5" name="Content Placeholder 4"/>
          <p:cNvSpPr>
            <a:spLocks noGrp="1"/>
          </p:cNvSpPr>
          <p:nvPr>
            <p:ph sz="half" idx="1"/>
          </p:nvPr>
        </p:nvSpPr>
        <p:spPr>
          <a:xfrm>
            <a:off x="457200" y="1600200"/>
            <a:ext cx="8229600" cy="4724400"/>
          </a:xfrm>
        </p:spPr>
        <p:txBody>
          <a:bodyPr>
            <a:normAutofit/>
          </a:bodyPr>
          <a:lstStyle/>
          <a:p>
            <a:r>
              <a:rPr lang="en-US" sz="2400" dirty="0" smtClean="0"/>
              <a:t>Losses increase with the square of the load on the line </a:t>
            </a:r>
          </a:p>
          <a:p>
            <a:pPr lvl="1"/>
            <a:r>
              <a:rPr lang="en-US" sz="2000" dirty="0" smtClean="0"/>
              <a:t>(Loss = I</a:t>
            </a:r>
            <a:r>
              <a:rPr lang="en-US" sz="2000" baseline="30000" dirty="0" smtClean="0"/>
              <a:t>2</a:t>
            </a:r>
            <a:r>
              <a:rPr lang="en-US" sz="2000" dirty="0" smtClean="0"/>
              <a:t>R)</a:t>
            </a:r>
          </a:p>
          <a:p>
            <a:r>
              <a:rPr lang="en-US" sz="2400" dirty="0" smtClean="0"/>
              <a:t>Marginal losses are higher that total average losses</a:t>
            </a:r>
          </a:p>
          <a:p>
            <a:r>
              <a:rPr lang="en-US" sz="2400" dirty="0" smtClean="0"/>
              <a:t>Marginal losses as a percent of energy savings is two times total losses as a percent of total energy</a:t>
            </a:r>
          </a:p>
          <a:p>
            <a:r>
              <a:rPr lang="en-US" sz="2400" dirty="0" smtClean="0"/>
              <a:t>RTF approved method 2008 August - September</a:t>
            </a:r>
          </a:p>
          <a:p>
            <a:r>
              <a:rPr lang="en-US" sz="2400" dirty="0" smtClean="0"/>
              <a:t>Now implemented in </a:t>
            </a:r>
            <a:r>
              <a:rPr lang="en-US" sz="2400" dirty="0" err="1" smtClean="0"/>
              <a:t>ProCost</a:t>
            </a:r>
            <a:r>
              <a:rPr lang="en-US" sz="2400" dirty="0" smtClean="0"/>
              <a:t> 3.0</a:t>
            </a:r>
          </a:p>
          <a:p>
            <a:r>
              <a:rPr lang="en-US" sz="2400" dirty="0" smtClean="0"/>
              <a:t>Impact depends on shape of savings relative to shape of line losses</a:t>
            </a:r>
          </a:p>
          <a:p>
            <a:r>
              <a:rPr lang="en-US" sz="2400" dirty="0" smtClean="0"/>
              <a:t>Impact depends on fraction of losses that are resistive losses (I</a:t>
            </a:r>
            <a:r>
              <a:rPr lang="en-US" sz="2400" baseline="30000" dirty="0" smtClean="0"/>
              <a:t>2</a:t>
            </a:r>
            <a:r>
              <a:rPr lang="en-US" sz="2400" dirty="0" smtClean="0"/>
              <a:t>R losses) versus no-load losses (transformers)</a:t>
            </a:r>
          </a:p>
          <a:p>
            <a:endParaRPr lang="en-US" sz="2400" dirty="0"/>
          </a:p>
        </p:txBody>
      </p:sp>
      <p:sp>
        <p:nvSpPr>
          <p:cNvPr id="3" name="Slide Number Placeholder 2"/>
          <p:cNvSpPr>
            <a:spLocks noGrp="1"/>
          </p:cNvSpPr>
          <p:nvPr>
            <p:ph type="sldNum" sz="quarter" idx="12"/>
          </p:nvPr>
        </p:nvSpPr>
        <p:spPr/>
        <p:txBody>
          <a:bodyPr/>
          <a:lstStyle/>
          <a:p>
            <a:fld id="{58205D6B-A4C1-4D6A-8016-543EEF041EF8}" type="slidenum">
              <a:rPr lang="en-US" smtClean="0"/>
              <a:pPr/>
              <a:t>31</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5">
                                            <p:txEl>
                                              <p:pRg st="0" end="0"/>
                                            </p:txEl>
                                          </p:spTgt>
                                        </p:tgtEl>
                                        <p:attrNameLst>
                                          <p:attrName>style.color</p:attrName>
                                        </p:attrNameLst>
                                      </p:cBhvr>
                                      <p:to>
                                        <a:schemeClr val="tx1"/>
                                      </p:to>
                                    </p:animClr>
                                  </p:childTnLst>
                                  <p:subTnLst>
                                    <p:animClr>
                                      <p:cBhvr override="childStyle">
                                        <p:cTn dur="1" fill="hold" display="0" masterRel="nextClick" afterEffect="1"/>
                                        <p:tgtEl>
                                          <p:spTgt spid="5">
                                            <p:txEl>
                                              <p:pRg st="0" end="0"/>
                                            </p:txEl>
                                          </p:spTgt>
                                        </p:tgtEl>
                                        <p:attrNameLst>
                                          <p:attrName>ppt_c</p:attrName>
                                        </p:attrNameLst>
                                      </p:cBhvr>
                                      <p:to>
                                        <a:srgbClr val="808080"/>
                                      </p:to>
                                    </p:animClr>
                                  </p:subTnLst>
                                </p:cTn>
                              </p:par>
                              <p:par>
                                <p:cTn id="7" presetID="3" presetClass="emph" presetSubtype="2" fill="hold" grpId="0" nodeType="withEffect">
                                  <p:stCondLst>
                                    <p:cond delay="0"/>
                                  </p:stCondLst>
                                  <p:childTnLst>
                                    <p:animClr clrSpc="rgb">
                                      <p:cBhvr override="childStyle">
                                        <p:cTn id="8" dur="500" fill="hold"/>
                                        <p:tgtEl>
                                          <p:spTgt spid="5">
                                            <p:txEl>
                                              <p:pRg st="1" end="1"/>
                                            </p:txEl>
                                          </p:spTgt>
                                        </p:tgtEl>
                                        <p:attrNameLst>
                                          <p:attrName>style.color</p:attrName>
                                        </p:attrNameLst>
                                      </p:cBhvr>
                                      <p:to>
                                        <a:schemeClr val="tx1"/>
                                      </p:to>
                                    </p:animClr>
                                  </p:childTnLst>
                                  <p:subTnLst>
                                    <p:animClr>
                                      <p:cBhvr override="childStyle">
                                        <p:cTn dur="1" fill="hold" display="0" masterRel="nextClick" afterEffect="1"/>
                                        <p:tgtEl>
                                          <p:spTgt spid="5">
                                            <p:txEl>
                                              <p:pRg st="1" end="1"/>
                                            </p:txEl>
                                          </p:spTgt>
                                        </p:tgtEl>
                                        <p:attrNameLst>
                                          <p:attrName>ppt_c</p:attrName>
                                        </p:attrNameLst>
                                      </p:cBhvr>
                                      <p:to>
                                        <a:srgbClr val="808080"/>
                                      </p:to>
                                    </p:animClr>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p:cBhvr override="childStyle">
                                        <p:cTn id="12" dur="500" fill="hold"/>
                                        <p:tgtEl>
                                          <p:spTgt spid="5">
                                            <p:txEl>
                                              <p:pRg st="2" end="2"/>
                                            </p:txEl>
                                          </p:spTgt>
                                        </p:tgtEl>
                                        <p:attrNameLst>
                                          <p:attrName>style.color</p:attrName>
                                        </p:attrNameLst>
                                      </p:cBhvr>
                                      <p:to>
                                        <a:schemeClr val="tx1"/>
                                      </p:to>
                                    </p:animClr>
                                  </p:childTnLst>
                                  <p:subTnLst>
                                    <p:animClr>
                                      <p:cBhvr override="childStyle">
                                        <p:cTn dur="1" fill="hold" display="0" masterRel="nextClick" afterEffect="1"/>
                                        <p:tgtEl>
                                          <p:spTgt spid="5">
                                            <p:txEl>
                                              <p:pRg st="2" end="2"/>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p:cBhvr override="childStyle">
                                        <p:cTn id="16" dur="500" fill="hold"/>
                                        <p:tgtEl>
                                          <p:spTgt spid="5">
                                            <p:txEl>
                                              <p:pRg st="3" end="3"/>
                                            </p:txEl>
                                          </p:spTgt>
                                        </p:tgtEl>
                                        <p:attrNameLst>
                                          <p:attrName>style.color</p:attrName>
                                        </p:attrNameLst>
                                      </p:cBhvr>
                                      <p:to>
                                        <a:schemeClr val="tx1"/>
                                      </p:to>
                                    </p:animClr>
                                  </p:childTnLst>
                                  <p:subTnLst>
                                    <p:animClr>
                                      <p:cBhvr override="childStyle">
                                        <p:cTn dur="1" fill="hold" display="0" masterRel="nextClick" afterEffect="1"/>
                                        <p:tgtEl>
                                          <p:spTgt spid="5">
                                            <p:txEl>
                                              <p:pRg st="3" end="3"/>
                                            </p:txEl>
                                          </p:spTgt>
                                        </p:tgtEl>
                                        <p:attrNameLst>
                                          <p:attrName>ppt_c</p:attrName>
                                        </p:attrNameLst>
                                      </p:cBhvr>
                                      <p:to>
                                        <a:srgbClr val="808080"/>
                                      </p:to>
                                    </p:animClr>
                                  </p:subTnLst>
                                </p:cTn>
                              </p:par>
                            </p:childTnLst>
                          </p:cTn>
                        </p:par>
                      </p:childTnLst>
                    </p:cTn>
                  </p:par>
                  <p:par>
                    <p:cTn id="17" fill="hold">
                      <p:stCondLst>
                        <p:cond delay="indefinite"/>
                      </p:stCondLst>
                      <p:childTnLst>
                        <p:par>
                          <p:cTn id="18" fill="hold">
                            <p:stCondLst>
                              <p:cond delay="0"/>
                            </p:stCondLst>
                            <p:childTnLst>
                              <p:par>
                                <p:cTn id="19" presetID="3" presetClass="emph" presetSubtype="2" fill="hold" grpId="0" nodeType="clickEffect">
                                  <p:stCondLst>
                                    <p:cond delay="0"/>
                                  </p:stCondLst>
                                  <p:childTnLst>
                                    <p:animClr clrSpc="rgb">
                                      <p:cBhvr override="childStyle">
                                        <p:cTn id="20" dur="500" fill="hold"/>
                                        <p:tgtEl>
                                          <p:spTgt spid="5">
                                            <p:txEl>
                                              <p:pRg st="4" end="4"/>
                                            </p:txEl>
                                          </p:spTgt>
                                        </p:tgtEl>
                                        <p:attrNameLst>
                                          <p:attrName>style.color</p:attrName>
                                        </p:attrNameLst>
                                      </p:cBhvr>
                                      <p:to>
                                        <a:schemeClr val="tx1"/>
                                      </p:to>
                                    </p:animClr>
                                  </p:childTnLst>
                                  <p:subTnLst>
                                    <p:animClr>
                                      <p:cBhvr override="childStyle">
                                        <p:cTn dur="1" fill="hold" display="0" masterRel="nextClick" afterEffect="1"/>
                                        <p:tgtEl>
                                          <p:spTgt spid="5">
                                            <p:txEl>
                                              <p:pRg st="4" end="4"/>
                                            </p:txEl>
                                          </p:spTgt>
                                        </p:tgtEl>
                                        <p:attrNameLst>
                                          <p:attrName>ppt_c</p:attrName>
                                        </p:attrNameLst>
                                      </p:cBhvr>
                                      <p:to>
                                        <a:srgbClr val="808080"/>
                                      </p:to>
                                    </p:animClr>
                                  </p:sub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p:cBhvr override="childStyle">
                                        <p:cTn id="24" dur="500" fill="hold"/>
                                        <p:tgtEl>
                                          <p:spTgt spid="5">
                                            <p:txEl>
                                              <p:pRg st="5" end="5"/>
                                            </p:txEl>
                                          </p:spTgt>
                                        </p:tgtEl>
                                        <p:attrNameLst>
                                          <p:attrName>style.color</p:attrName>
                                        </p:attrNameLst>
                                      </p:cBhvr>
                                      <p:to>
                                        <a:schemeClr val="tx1"/>
                                      </p:to>
                                    </p:animClr>
                                  </p:childTnLst>
                                  <p:subTnLst>
                                    <p:animClr>
                                      <p:cBhvr override="childStyle">
                                        <p:cTn dur="1" fill="hold" display="0" masterRel="nextClick" afterEffect="1"/>
                                        <p:tgtEl>
                                          <p:spTgt spid="5">
                                            <p:txEl>
                                              <p:pRg st="5" end="5"/>
                                            </p:txEl>
                                          </p:spTgt>
                                        </p:tgtEl>
                                        <p:attrNameLst>
                                          <p:attrName>ppt_c</p:attrName>
                                        </p:attrNameLst>
                                      </p:cBhvr>
                                      <p:to>
                                        <a:srgbClr val="808080"/>
                                      </p:to>
                                    </p:animClr>
                                  </p:sub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0" nodeType="clickEffect">
                                  <p:stCondLst>
                                    <p:cond delay="0"/>
                                  </p:stCondLst>
                                  <p:childTnLst>
                                    <p:animClr clrSpc="rgb">
                                      <p:cBhvr override="childStyle">
                                        <p:cTn id="28" dur="500" fill="hold"/>
                                        <p:tgtEl>
                                          <p:spTgt spid="5">
                                            <p:txEl>
                                              <p:pRg st="6" end="6"/>
                                            </p:txEl>
                                          </p:spTgt>
                                        </p:tgtEl>
                                        <p:attrNameLst>
                                          <p:attrName>style.color</p:attrName>
                                        </p:attrNameLst>
                                      </p:cBhvr>
                                      <p:to>
                                        <a:schemeClr val="tx1"/>
                                      </p:to>
                                    </p:animClr>
                                  </p:childTnLst>
                                  <p:subTnLst>
                                    <p:animClr>
                                      <p:cBhvr override="childStyle">
                                        <p:cTn dur="1" fill="hold" display="0" masterRel="nextClick" afterEffect="1"/>
                                        <p:tgtEl>
                                          <p:spTgt spid="5">
                                            <p:txEl>
                                              <p:pRg st="6" end="6"/>
                                            </p:txEl>
                                          </p:spTgt>
                                        </p:tgtEl>
                                        <p:attrNameLst>
                                          <p:attrName>ppt_c</p:attrName>
                                        </p:attrNameLst>
                                      </p:cBhvr>
                                      <p:to>
                                        <a:srgbClr val="808080"/>
                                      </p:to>
                                    </p:animClr>
                                  </p:sub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0" nodeType="clickEffect">
                                  <p:stCondLst>
                                    <p:cond delay="0"/>
                                  </p:stCondLst>
                                  <p:childTnLst>
                                    <p:animClr clrSpc="rgb">
                                      <p:cBhvr override="childStyle">
                                        <p:cTn id="32" dur="500" fill="hold"/>
                                        <p:tgtEl>
                                          <p:spTgt spid="5">
                                            <p:txEl>
                                              <p:pRg st="7" end="7"/>
                                            </p:txEl>
                                          </p:spTgt>
                                        </p:tgtEl>
                                        <p:attrNameLst>
                                          <p:attrName>style.color</p:attrName>
                                        </p:attrNameLst>
                                      </p:cBhvr>
                                      <p:to>
                                        <a:schemeClr val="tx1"/>
                                      </p:to>
                                    </p:animClr>
                                  </p:childTnLst>
                                  <p:subTnLst>
                                    <p:animClr>
                                      <p:cBhvr override="childStyle">
                                        <p:cTn dur="1" fill="hold" display="0" masterRel="nextClick" afterEffect="1"/>
                                        <p:tgtEl>
                                          <p:spTgt spid="5">
                                            <p:txEl>
                                              <p:pRg st="7" end="7"/>
                                            </p:txEl>
                                          </p:spTgt>
                                        </p:tgtEl>
                                        <p:attrNameLst>
                                          <p:attrName>ppt_c</p:attrName>
                                        </p:attrNameLst>
                                      </p:cBhvr>
                                      <p:to>
                                        <a:srgbClr val="80808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04800" y="3657600"/>
            <a:ext cx="1600200" cy="646331"/>
          </a:xfrm>
          <a:prstGeom prst="rect">
            <a:avLst/>
          </a:prstGeom>
          <a:noFill/>
          <a:ln>
            <a:solidFill>
              <a:schemeClr val="tx1"/>
            </a:solidFill>
          </a:ln>
        </p:spPr>
        <p:txBody>
          <a:bodyPr wrap="square" rtlCol="0">
            <a:spAutoFit/>
          </a:bodyPr>
          <a:lstStyle/>
          <a:p>
            <a:r>
              <a:rPr lang="en-US" dirty="0" smtClean="0"/>
              <a:t>Source:  RTF August 2008</a:t>
            </a:r>
            <a:endParaRPr lang="en-US" dirty="0"/>
          </a:p>
        </p:txBody>
      </p:sp>
      <p:sp>
        <p:nvSpPr>
          <p:cNvPr id="6146" name="Title 1"/>
          <p:cNvSpPr>
            <a:spLocks noGrp="1"/>
          </p:cNvSpPr>
          <p:nvPr>
            <p:ph type="title"/>
          </p:nvPr>
        </p:nvSpPr>
        <p:spPr>
          <a:xfrm>
            <a:off x="457200" y="0"/>
            <a:ext cx="8229600" cy="1143000"/>
          </a:xfrm>
        </p:spPr>
        <p:txBody>
          <a:bodyPr/>
          <a:lstStyle/>
          <a:p>
            <a:pPr eaLnBrk="1" hangingPunct="1"/>
            <a:r>
              <a:rPr lang="en-US" dirty="0" smtClean="0"/>
              <a:t>Losses versus Load Example</a:t>
            </a:r>
          </a:p>
        </p:txBody>
      </p:sp>
      <p:graphicFrame>
        <p:nvGraphicFramePr>
          <p:cNvPr id="5" name="Chart 4"/>
          <p:cNvGraphicFramePr>
            <a:graphicFrameLocks/>
          </p:cNvGraphicFramePr>
          <p:nvPr/>
        </p:nvGraphicFramePr>
        <p:xfrm>
          <a:off x="2286000" y="3200400"/>
          <a:ext cx="6667500" cy="35147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3"/>
          <p:cNvGraphicFramePr>
            <a:graphicFrameLocks noGrp="1"/>
          </p:cNvGraphicFramePr>
          <p:nvPr/>
        </p:nvGraphicFramePr>
        <p:xfrm>
          <a:off x="152400" y="990600"/>
          <a:ext cx="6095999" cy="2237536"/>
        </p:xfrm>
        <a:graphic>
          <a:graphicData uri="http://schemas.openxmlformats.org/drawingml/2006/table">
            <a:tbl>
              <a:tblPr/>
              <a:tblGrid>
                <a:gridCol w="516291"/>
                <a:gridCol w="516291"/>
                <a:gridCol w="527047"/>
                <a:gridCol w="516291"/>
                <a:gridCol w="927710"/>
                <a:gridCol w="817461"/>
                <a:gridCol w="605029"/>
                <a:gridCol w="516291"/>
                <a:gridCol w="637297"/>
                <a:gridCol w="516291"/>
              </a:tblGrid>
              <a:tr h="516975">
                <a:tc>
                  <a:txBody>
                    <a:bodyPr/>
                    <a:lstStyle/>
                    <a:p>
                      <a:pPr algn="ctr" fontAlgn="b"/>
                      <a:r>
                        <a:rPr lang="en-US" sz="1000" b="1" i="0" u="none" strike="noStrike" dirty="0">
                          <a:latin typeface="Arial"/>
                        </a:rPr>
                        <a:t>Load Level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Square of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Loss MW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Loss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Incremental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Incremental Loss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Marginal Loss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Hours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Weighted Losses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 of System Peak</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9633">
                <a:tc>
                  <a:txBody>
                    <a:bodyPr/>
                    <a:lstStyle/>
                    <a:p>
                      <a:pPr algn="l" fontAlgn="b"/>
                      <a:r>
                        <a:rPr lang="en-US" sz="1000" b="1" i="0" u="none" strike="noStrike">
                          <a:latin typeface="Arial"/>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9633">
                <a:tc>
                  <a:txBody>
                    <a:bodyPr/>
                    <a:lstStyle/>
                    <a:p>
                      <a:pPr algn="r" fontAlgn="b"/>
                      <a:r>
                        <a:rPr lang="en-US" sz="1000" b="1" i="0" u="none" strike="noStrike">
                          <a:latin typeface="Arial"/>
                        </a:rPr>
                        <a:t>100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3.33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4000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33%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77710">
                <a:tc>
                  <a:txBody>
                    <a:bodyPr/>
                    <a:lstStyle/>
                    <a:p>
                      <a:pPr algn="r" fontAlgn="b"/>
                      <a:r>
                        <a:rPr lang="en-US" sz="1000" b="1" i="0" u="none" strike="noStrike">
                          <a:latin typeface="Arial"/>
                        </a:rPr>
                        <a:t>125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15625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5.21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0.48%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42%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77710">
                <a:tc>
                  <a:txBody>
                    <a:bodyPr/>
                    <a:lstStyle/>
                    <a:p>
                      <a:pPr algn="r" fontAlgn="b"/>
                      <a:r>
                        <a:rPr lang="en-US" sz="1000" b="1" i="0" u="none" strike="noStrike">
                          <a:solidFill>
                            <a:srgbClr val="FF0000"/>
                          </a:solidFill>
                          <a:latin typeface="Arial"/>
                        </a:rPr>
                        <a:t>150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solidFill>
                            <a:srgbClr val="FF0000"/>
                          </a:solidFill>
                          <a:latin typeface="Arial"/>
                        </a:rPr>
                        <a:t>22500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solidFill>
                            <a:srgbClr val="FF0000"/>
                          </a:solidFill>
                          <a:latin typeface="Arial"/>
                        </a:rPr>
                        <a:t>     7.50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solidFill>
                            <a:srgbClr val="FF0000"/>
                          </a:solidFill>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solidFill>
                            <a:srgbClr val="FF0000"/>
                          </a:solidFill>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solidFill>
                            <a:srgbClr val="FF0000"/>
                          </a:solidFill>
                          <a:latin typeface="Arial"/>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solidFill>
                            <a:srgbClr val="FF0000"/>
                          </a:solidFill>
                          <a:latin typeface="Arial"/>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solidFill>
                            <a:srgbClr val="FF0000"/>
                          </a:solidFill>
                          <a:latin typeface="Arial"/>
                        </a:rPr>
                        <a:t>0.57%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solidFill>
                            <a:srgbClr val="FF0000"/>
                          </a:solidFill>
                          <a:latin typeface="Arial"/>
                        </a:rPr>
                        <a:t>50%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69633">
                <a:tc>
                  <a:txBody>
                    <a:bodyPr/>
                    <a:lstStyle/>
                    <a:p>
                      <a:pPr algn="r" fontAlgn="b"/>
                      <a:r>
                        <a:rPr lang="en-US" sz="1000" b="1" i="0" u="none" strike="noStrike">
                          <a:latin typeface="Arial"/>
                        </a:rPr>
                        <a:t>175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30625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10.21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0.67%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58%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9633">
                <a:tc>
                  <a:txBody>
                    <a:bodyPr/>
                    <a:lstStyle/>
                    <a:p>
                      <a:pPr algn="r" fontAlgn="b"/>
                      <a:r>
                        <a:rPr lang="en-US" sz="1000" b="1" i="0" u="none" strike="noStrike">
                          <a:latin typeface="Arial"/>
                        </a:rPr>
                        <a:t>200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40000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13.33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0.76%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67%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9633">
                <a:tc>
                  <a:txBody>
                    <a:bodyPr/>
                    <a:lstStyle/>
                    <a:p>
                      <a:pPr algn="r" fontAlgn="b"/>
                      <a:r>
                        <a:rPr lang="en-US" sz="1000" b="1" i="0" u="none" strike="noStrike">
                          <a:latin typeface="Arial"/>
                        </a:rPr>
                        <a:t>225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50625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16.88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latin typeface="Arial"/>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0.43%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75%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9633">
                <a:tc>
                  <a:txBody>
                    <a:bodyPr/>
                    <a:lstStyle/>
                    <a:p>
                      <a:pPr algn="r" fontAlgn="b"/>
                      <a:r>
                        <a:rPr lang="en-US" sz="1000" b="1" i="0" u="none" strike="noStrike">
                          <a:latin typeface="Arial"/>
                        </a:rPr>
                        <a:t>250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62500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20.83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83%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69633">
                <a:tc>
                  <a:txBody>
                    <a:bodyPr/>
                    <a:lstStyle/>
                    <a:p>
                      <a:pPr algn="r" fontAlgn="b"/>
                      <a:r>
                        <a:rPr lang="en-US" sz="1000" b="1" i="0" u="none" strike="noStrike">
                          <a:latin typeface="Arial"/>
                        </a:rPr>
                        <a:t>275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75625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25.21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92%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177710">
                <a:tc>
                  <a:txBody>
                    <a:bodyPr/>
                    <a:lstStyle/>
                    <a:p>
                      <a:pPr algn="r" fontAlgn="b"/>
                      <a:r>
                        <a:rPr lang="en-US" sz="1000" b="1" i="0" u="none" strike="noStrike">
                          <a:latin typeface="Arial"/>
                        </a:rPr>
                        <a:t>300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90000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000" b="1" i="0" u="none" strike="noStrike">
                          <a:latin typeface="Arial"/>
                        </a:rPr>
                        <a:t>   30.00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a:latin typeface="Arial"/>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a:latin typeface="Arial"/>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b"/>
                      <a:r>
                        <a:rPr lang="en-US" sz="1000" b="1" i="0" u="none" strike="noStrike" dirty="0">
                          <a:latin typeface="Arial"/>
                        </a:rPr>
                        <a:t>100%</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6" name="TextBox 5"/>
          <p:cNvSpPr txBox="1">
            <a:spLocks noChangeArrowheads="1"/>
          </p:cNvSpPr>
          <p:nvPr/>
        </p:nvSpPr>
        <p:spPr bwMode="auto">
          <a:xfrm>
            <a:off x="6400799" y="1365250"/>
            <a:ext cx="2671763" cy="1219200"/>
          </a:xfrm>
          <a:prstGeom prst="rect">
            <a:avLst/>
          </a:prstGeom>
          <a:solidFill>
            <a:schemeClr val="bg1"/>
          </a:solidFill>
          <a:ln w="60325">
            <a:solidFill>
              <a:schemeClr val="tx1"/>
            </a:solidFill>
            <a:miter lim="800000"/>
            <a:headEnd/>
            <a:tailEnd/>
          </a:ln>
        </p:spPr>
        <p:txBody>
          <a:bodyPr wrap="square">
            <a:spAutoFit/>
          </a:bodyPr>
          <a:lstStyle/>
          <a:p>
            <a:r>
              <a:rPr lang="en-US" sz="2400" b="1" i="1" dirty="0"/>
              <a:t>Losses</a:t>
            </a:r>
            <a:r>
              <a:rPr lang="en-US" sz="2400" dirty="0"/>
              <a:t> are proportional to the square of the </a:t>
            </a:r>
            <a:r>
              <a:rPr lang="en-US" sz="2400" dirty="0" smtClean="0"/>
              <a:t>load</a:t>
            </a:r>
            <a:endParaRPr lang="en-US" sz="2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4000" dirty="0" smtClean="0"/>
              <a:t>Example:  Impact of Resistive Losses</a:t>
            </a:r>
            <a:endParaRPr lang="en-US" sz="4000" dirty="0"/>
          </a:p>
        </p:txBody>
      </p:sp>
      <p:sp>
        <p:nvSpPr>
          <p:cNvPr id="5" name="Slide Number Placeholder 4"/>
          <p:cNvSpPr>
            <a:spLocks noGrp="1"/>
          </p:cNvSpPr>
          <p:nvPr>
            <p:ph type="sldNum" sz="quarter" idx="12"/>
          </p:nvPr>
        </p:nvSpPr>
        <p:spPr/>
        <p:txBody>
          <a:bodyPr/>
          <a:lstStyle/>
          <a:p>
            <a:fld id="{58205D6B-A4C1-4D6A-8016-543EEF041EF8}" type="slidenum">
              <a:rPr lang="en-US" smtClean="0"/>
              <a:pPr/>
              <a:t>33</a:t>
            </a:fld>
            <a:endParaRPr lang="en-US"/>
          </a:p>
        </p:txBody>
      </p:sp>
      <p:graphicFrame>
        <p:nvGraphicFramePr>
          <p:cNvPr id="7" name="Chart 6"/>
          <p:cNvGraphicFramePr>
            <a:graphicFrameLocks/>
          </p:cNvGraphicFramePr>
          <p:nvPr/>
        </p:nvGraphicFramePr>
        <p:xfrm>
          <a:off x="533400" y="1295400"/>
          <a:ext cx="8153400" cy="4800601"/>
        </p:xfrm>
        <a:graphic>
          <a:graphicData uri="http://schemas.openxmlformats.org/drawingml/2006/chart">
            <c:chart xmlns:c="http://schemas.openxmlformats.org/drawingml/2006/chart" xmlns:r="http://schemas.openxmlformats.org/officeDocument/2006/relationships" r:id="rId4"/>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Estimate of Resistive Losses</a:t>
            </a:r>
            <a:endParaRPr lang="en-US" dirty="0"/>
          </a:p>
        </p:txBody>
      </p:sp>
      <p:sp>
        <p:nvSpPr>
          <p:cNvPr id="5" name="Content Placeholder 4"/>
          <p:cNvSpPr>
            <a:spLocks noGrp="1"/>
          </p:cNvSpPr>
          <p:nvPr>
            <p:ph idx="1"/>
          </p:nvPr>
        </p:nvSpPr>
        <p:spPr>
          <a:xfrm>
            <a:off x="457200" y="1371600"/>
            <a:ext cx="8229600" cy="1295400"/>
          </a:xfrm>
        </p:spPr>
        <p:txBody>
          <a:bodyPr/>
          <a:lstStyle/>
          <a:p>
            <a:r>
              <a:rPr lang="en-US" dirty="0" smtClean="0"/>
              <a:t>Few studies</a:t>
            </a:r>
          </a:p>
          <a:p>
            <a:r>
              <a:rPr lang="en-US" dirty="0" smtClean="0"/>
              <a:t>Estimates 70%-90% resistive losses</a:t>
            </a:r>
            <a:endParaRPr lang="en-US" dirty="0"/>
          </a:p>
        </p:txBody>
      </p:sp>
      <p:sp>
        <p:nvSpPr>
          <p:cNvPr id="3" name="Slide Number Placeholder 2"/>
          <p:cNvSpPr>
            <a:spLocks noGrp="1"/>
          </p:cNvSpPr>
          <p:nvPr>
            <p:ph type="sldNum" sz="quarter" idx="12"/>
          </p:nvPr>
        </p:nvSpPr>
        <p:spPr/>
        <p:txBody>
          <a:bodyPr/>
          <a:lstStyle/>
          <a:p>
            <a:fld id="{58205D6B-A4C1-4D6A-8016-543EEF041EF8}" type="slidenum">
              <a:rPr lang="en-US" smtClean="0"/>
              <a:pPr/>
              <a:t>34</a:t>
            </a:fld>
            <a:endParaRPr lang="en-US"/>
          </a:p>
        </p:txBody>
      </p:sp>
      <p:pic>
        <p:nvPicPr>
          <p:cNvPr id="4" name="Picture 4"/>
          <p:cNvPicPr>
            <a:picLocks noChangeAspect="1" noChangeArrowheads="1"/>
          </p:cNvPicPr>
          <p:nvPr/>
        </p:nvPicPr>
        <p:blipFill>
          <a:blip r:embed="rId4" cstate="print"/>
          <a:srcRect/>
          <a:stretch>
            <a:fillRect/>
          </a:stretch>
        </p:blipFill>
        <p:spPr bwMode="auto">
          <a:xfrm>
            <a:off x="609600" y="2743200"/>
            <a:ext cx="5257800" cy="3132577"/>
          </a:xfrm>
          <a:prstGeom prst="rect">
            <a:avLst/>
          </a:prstGeom>
          <a:noFill/>
          <a:ln w="9525">
            <a:noFill/>
            <a:miter lim="800000"/>
            <a:headEnd/>
            <a:tailEnd/>
          </a:ln>
        </p:spPr>
      </p:pic>
      <p:sp>
        <p:nvSpPr>
          <p:cNvPr id="6" name="TextBox 5"/>
          <p:cNvSpPr txBox="1"/>
          <p:nvPr/>
        </p:nvSpPr>
        <p:spPr>
          <a:xfrm>
            <a:off x="6096000" y="2743200"/>
            <a:ext cx="2590800" cy="923330"/>
          </a:xfrm>
          <a:prstGeom prst="rect">
            <a:avLst/>
          </a:prstGeom>
          <a:noFill/>
          <a:ln>
            <a:solidFill>
              <a:schemeClr val="tx1"/>
            </a:solidFill>
          </a:ln>
        </p:spPr>
        <p:txBody>
          <a:bodyPr wrap="square" rtlCol="0">
            <a:spAutoFit/>
          </a:bodyPr>
          <a:lstStyle/>
          <a:p>
            <a:r>
              <a:rPr lang="en-US" u="sng" dirty="0" smtClean="0"/>
              <a:t>Proposal Resistive Losses:</a:t>
            </a:r>
          </a:p>
          <a:p>
            <a:r>
              <a:rPr lang="en-US" dirty="0" smtClean="0"/>
              <a:t>Distribution = 70%</a:t>
            </a:r>
          </a:p>
          <a:p>
            <a:r>
              <a:rPr lang="en-US" dirty="0" smtClean="0"/>
              <a:t>Transmission = 90%</a:t>
            </a:r>
            <a:endParaRPr lang="en-US" dirty="0"/>
          </a:p>
        </p:txBody>
      </p:sp>
      <p:graphicFrame>
        <p:nvGraphicFramePr>
          <p:cNvPr id="7" name="Table 6"/>
          <p:cNvGraphicFramePr>
            <a:graphicFrameLocks noGrp="1"/>
          </p:cNvGraphicFramePr>
          <p:nvPr/>
        </p:nvGraphicFramePr>
        <p:xfrm>
          <a:off x="6096000" y="3962400"/>
          <a:ext cx="2590800" cy="1219200"/>
        </p:xfrm>
        <a:graphic>
          <a:graphicData uri="http://schemas.openxmlformats.org/drawingml/2006/table">
            <a:tbl>
              <a:tblPr/>
              <a:tblGrid>
                <a:gridCol w="647700"/>
                <a:gridCol w="647700"/>
                <a:gridCol w="647700"/>
                <a:gridCol w="647700"/>
              </a:tblGrid>
              <a:tr h="203200">
                <a:tc>
                  <a:txBody>
                    <a:bodyPr/>
                    <a:lstStyle/>
                    <a:p>
                      <a:pPr algn="l" fontAlgn="b"/>
                      <a:r>
                        <a:rPr lang="en-US" sz="1200" b="0" i="0" u="none" strike="noStrike" dirty="0">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latin typeface="Arial"/>
                        </a:rPr>
                        <a:t>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1200" b="0" i="0" u="none" strike="noStrike">
                          <a:solidFill>
                            <a:srgbClr val="000000"/>
                          </a:solidFill>
                          <a:latin typeface="Arial"/>
                        </a:rPr>
                        <a:t>No-Load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l" fontAlgn="b"/>
                      <a:r>
                        <a:rPr lang="en-US" sz="1200" b="0" i="0" u="none" strike="noStrike">
                          <a:solidFill>
                            <a:srgbClr val="000000"/>
                          </a:solidFill>
                          <a:latin typeface="Arial"/>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r>
              <a:tr h="203200">
                <a:tc>
                  <a:txBody>
                    <a:bodyPr/>
                    <a:lstStyle/>
                    <a:p>
                      <a:pPr algn="l" fontAlgn="b"/>
                      <a:r>
                        <a:rPr lang="en-US" sz="1200" b="0" i="0" u="none" strike="noStrike" dirty="0">
                          <a:solidFill>
                            <a:srgbClr val="000000"/>
                          </a:solidFill>
                          <a:latin typeface="Arial"/>
                        </a:rPr>
                        <a:t>Sub </a:t>
                      </a:r>
                      <a:r>
                        <a:rPr lang="en-US" sz="1200" b="0" i="0" u="none" strike="noStrike" dirty="0" err="1">
                          <a:solidFill>
                            <a:srgbClr val="000000"/>
                          </a:solidFill>
                          <a:latin typeface="Arial"/>
                        </a:rPr>
                        <a:t>Tx</a:t>
                      </a:r>
                      <a:endParaRPr lang="en-US" sz="12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1200" b="0" i="0" u="none" strike="noStrike" dirty="0">
                          <a:solidFill>
                            <a:srgbClr val="000000"/>
                          </a:solidFill>
                          <a:latin typeface="Arial"/>
                        </a:rPr>
                        <a:t>2.45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2.66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l" fontAlgn="b"/>
                      <a:r>
                        <a:rPr lang="en-US" sz="1200" b="0" i="0" u="none" strike="noStrike" dirty="0">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1200" b="0" i="0" u="none" strike="noStrike" dirty="0">
                          <a:solidFill>
                            <a:srgbClr val="000000"/>
                          </a:solidFill>
                          <a:latin typeface="Arial"/>
                        </a:rPr>
                        <a:t>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l" fontAlgn="b"/>
                      <a:endParaRPr lang="en-US" sz="1200" b="0" i="0" u="none" strike="noStrike">
                        <a:solidFill>
                          <a:srgbClr val="000000"/>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l" fontAlgn="b"/>
                      <a:r>
                        <a:rPr lang="en-US" sz="1200" b="0" i="0" u="none" strike="noStrike">
                          <a:solidFill>
                            <a:srgbClr val="000000"/>
                          </a:solidFill>
                          <a:latin typeface="Arial"/>
                        </a:rPr>
                        <a:t>Dist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1200" b="0" i="0" u="none" strike="noStrike">
                          <a:solidFill>
                            <a:srgbClr val="000000"/>
                          </a:solidFill>
                          <a:latin typeface="Arial"/>
                        </a:rPr>
                        <a:t>1.61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2.39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200">
                <a:tc>
                  <a:txBody>
                    <a:bodyPr/>
                    <a:lstStyle/>
                    <a:p>
                      <a:pPr algn="l" fontAlgn="b"/>
                      <a:r>
                        <a:rPr lang="en-US" sz="1200" b="0" i="0" u="none" strike="noStrike">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r" fontAlgn="b"/>
                      <a:r>
                        <a:rPr lang="en-US" sz="1200" b="0" i="0" u="none" strike="noStrike">
                          <a:solidFill>
                            <a:srgbClr val="000000"/>
                          </a:solidFill>
                          <a:latin typeface="Arial"/>
                        </a:rPr>
                        <a:t>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latin typeface="Arial"/>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Sources Deferred T &amp; D Expansion Cost</a:t>
            </a:r>
            <a:endParaRPr lang="en-US"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35</a:t>
            </a:fld>
            <a:endParaRPr lang="en-US"/>
          </a:p>
        </p:txBody>
      </p:sp>
      <p:graphicFrame>
        <p:nvGraphicFramePr>
          <p:cNvPr id="7" name="Chart 6"/>
          <p:cNvGraphicFramePr/>
          <p:nvPr/>
        </p:nvGraphicFramePr>
        <p:xfrm>
          <a:off x="4648200" y="1524000"/>
          <a:ext cx="4114800" cy="3581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304801" y="1524000"/>
          <a:ext cx="4114800" cy="3581400"/>
        </p:xfrm>
        <a:graphic>
          <a:graphicData uri="http://schemas.openxmlformats.org/drawingml/2006/chart">
            <c:chart xmlns:c="http://schemas.openxmlformats.org/drawingml/2006/chart" xmlns:r="http://schemas.openxmlformats.org/officeDocument/2006/relationships" r:id="rId5"/>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Parameters</a:t>
            </a:r>
            <a:endParaRPr lang="en-US" dirty="0"/>
          </a:p>
        </p:txBody>
      </p:sp>
      <p:sp>
        <p:nvSpPr>
          <p:cNvPr id="3" name="Content Placeholder 2"/>
          <p:cNvSpPr>
            <a:spLocks noGrp="1"/>
          </p:cNvSpPr>
          <p:nvPr>
            <p:ph idx="1"/>
          </p:nvPr>
        </p:nvSpPr>
        <p:spPr/>
        <p:txBody>
          <a:bodyPr>
            <a:normAutofit/>
          </a:bodyPr>
          <a:lstStyle/>
          <a:p>
            <a:r>
              <a:rPr lang="en-US" sz="2400" dirty="0" smtClean="0"/>
              <a:t>Analysis in “real” terms (net of inflation)</a:t>
            </a:r>
          </a:p>
          <a:p>
            <a:r>
              <a:rPr lang="en-US" sz="2400" dirty="0" smtClean="0"/>
              <a:t>Analysis in 2012 dollars</a:t>
            </a:r>
          </a:p>
          <a:p>
            <a:r>
              <a:rPr lang="en-US" sz="2400" dirty="0" smtClean="0"/>
              <a:t>Council selected discount rate 4% (was 5% 6P)</a:t>
            </a:r>
          </a:p>
          <a:p>
            <a:r>
              <a:rPr lang="en-US" sz="2400" dirty="0" smtClean="0"/>
              <a:t>EE finance parameters differ by sector</a:t>
            </a:r>
          </a:p>
          <a:p>
            <a:pPr lvl="1"/>
            <a:r>
              <a:rPr lang="en-US" sz="2000" dirty="0" smtClean="0"/>
              <a:t>Residential, Commercial, Industrial, Utility</a:t>
            </a:r>
          </a:p>
          <a:p>
            <a:r>
              <a:rPr lang="en-US" sz="2400" dirty="0" smtClean="0"/>
              <a:t>Impact of financial parameters</a:t>
            </a:r>
          </a:p>
          <a:p>
            <a:pPr lvl="1"/>
            <a:r>
              <a:rPr lang="en-US" sz="2000" dirty="0" smtClean="0"/>
              <a:t>Subtle change on TRC of supply curves</a:t>
            </a:r>
          </a:p>
          <a:p>
            <a:pPr>
              <a:buNone/>
            </a:pPr>
            <a:endParaRPr lang="en-US" sz="2400" dirty="0"/>
          </a:p>
        </p:txBody>
      </p:sp>
      <p:sp>
        <p:nvSpPr>
          <p:cNvPr id="4" name="Slide Number Placeholder 3"/>
          <p:cNvSpPr>
            <a:spLocks noGrp="1"/>
          </p:cNvSpPr>
          <p:nvPr>
            <p:ph type="sldNum" sz="quarter" idx="12"/>
          </p:nvPr>
        </p:nvSpPr>
        <p:spPr/>
        <p:txBody>
          <a:bodyPr/>
          <a:lstStyle/>
          <a:p>
            <a:fld id="{58205D6B-A4C1-4D6A-8016-543EEF041EF8}" type="slidenum">
              <a:rPr lang="en-US" smtClean="0"/>
              <a:pPr/>
              <a:t>4</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Financing Terms for EE </a:t>
            </a:r>
            <a:endParaRPr lang="en-US" dirty="0"/>
          </a:p>
        </p:txBody>
      </p:sp>
      <p:sp>
        <p:nvSpPr>
          <p:cNvPr id="3" name="Content Placeholder 2"/>
          <p:cNvSpPr>
            <a:spLocks noGrp="1"/>
          </p:cNvSpPr>
          <p:nvPr>
            <p:ph idx="1"/>
          </p:nvPr>
        </p:nvSpPr>
        <p:spPr/>
        <p:txBody>
          <a:bodyPr>
            <a:normAutofit/>
          </a:bodyPr>
          <a:lstStyle/>
          <a:p>
            <a:r>
              <a:rPr lang="en-US" sz="2800" dirty="0" smtClean="0"/>
              <a:t>Total Resource Cost approach (TRC)</a:t>
            </a:r>
          </a:p>
          <a:p>
            <a:pPr lvl="1"/>
            <a:r>
              <a:rPr lang="en-US" sz="2400" dirty="0" smtClean="0"/>
              <a:t>Consider all costs</a:t>
            </a:r>
          </a:p>
          <a:p>
            <a:r>
              <a:rPr lang="en-US" sz="2800" dirty="0" smtClean="0"/>
              <a:t>Measure costs borne by multiple sponsors</a:t>
            </a:r>
          </a:p>
          <a:p>
            <a:pPr lvl="1"/>
            <a:r>
              <a:rPr lang="en-US" sz="2400" dirty="0" smtClean="0"/>
              <a:t>Customer</a:t>
            </a:r>
          </a:p>
          <a:p>
            <a:pPr lvl="1"/>
            <a:r>
              <a:rPr lang="en-US" sz="2400" dirty="0" smtClean="0"/>
              <a:t>Wholesale power supplier (BPA)</a:t>
            </a:r>
          </a:p>
          <a:p>
            <a:pPr lvl="1"/>
            <a:r>
              <a:rPr lang="en-US" sz="2400" dirty="0" smtClean="0"/>
              <a:t>Utility (IOU, POU, Muni, Coop)</a:t>
            </a:r>
          </a:p>
          <a:p>
            <a:r>
              <a:rPr lang="en-US" sz="2800" dirty="0" smtClean="0"/>
              <a:t>Different financing parameters for each</a:t>
            </a:r>
          </a:p>
          <a:p>
            <a:pPr>
              <a:buNone/>
            </a:pPr>
            <a:endParaRPr lang="en-US" sz="2800" dirty="0" smtClean="0"/>
          </a:p>
        </p:txBody>
      </p:sp>
      <p:sp>
        <p:nvSpPr>
          <p:cNvPr id="4" name="Slide Number Placeholder 3"/>
          <p:cNvSpPr>
            <a:spLocks noGrp="1"/>
          </p:cNvSpPr>
          <p:nvPr>
            <p:ph type="sldNum" sz="quarter" idx="12"/>
          </p:nvPr>
        </p:nvSpPr>
        <p:spPr/>
        <p:txBody>
          <a:bodyPr/>
          <a:lstStyle/>
          <a:p>
            <a:fld id="{58205D6B-A4C1-4D6A-8016-543EEF041EF8}" type="slidenum">
              <a:rPr lang="en-US" smtClean="0"/>
              <a:pPr/>
              <a:t>5</a:t>
            </a:fld>
            <a:endParaRPr lang="en-US"/>
          </a:p>
        </p:txBody>
      </p:sp>
      <p:pic>
        <p:nvPicPr>
          <p:cNvPr id="49154" name="Picture 2" descr="http://personalmoneyservice.com/wp-content/uploads/2014/09/interest_rates.jpg"/>
          <p:cNvPicPr>
            <a:picLocks noChangeAspect="1" noChangeArrowheads="1"/>
          </p:cNvPicPr>
          <p:nvPr/>
        </p:nvPicPr>
        <p:blipFill>
          <a:blip r:embed="rId4" cstate="print"/>
          <a:srcRect/>
          <a:stretch>
            <a:fillRect/>
          </a:stretch>
        </p:blipFill>
        <p:spPr bwMode="auto">
          <a:xfrm>
            <a:off x="6248400" y="3048000"/>
            <a:ext cx="2177143" cy="1447800"/>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609600" y="3124200"/>
          <a:ext cx="7772400" cy="2660007"/>
        </p:xfrm>
        <a:graphic>
          <a:graphicData uri="http://schemas.openxmlformats.org/drawingml/2006/table">
            <a:tbl>
              <a:tblPr/>
              <a:tblGrid>
                <a:gridCol w="2799421"/>
                <a:gridCol w="591948"/>
                <a:gridCol w="838593"/>
                <a:gridCol w="591948"/>
                <a:gridCol w="591948"/>
                <a:gridCol w="591948"/>
                <a:gridCol w="850925"/>
                <a:gridCol w="915669"/>
              </a:tblGrid>
              <a:tr h="220351">
                <a:tc gridSpan="8">
                  <a:txBody>
                    <a:bodyPr/>
                    <a:lstStyle/>
                    <a:p>
                      <a:pPr algn="l" fontAlgn="b"/>
                      <a:r>
                        <a:rPr lang="en-US" sz="1200" b="0" i="0" u="none" strike="noStrike" baseline="0" dirty="0">
                          <a:latin typeface="Arial"/>
                        </a:rPr>
                        <a:t>Utility EE Spending History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11085">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baseline="0">
                          <a:latin typeface="Arial"/>
                        </a:rPr>
                        <a:t>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baseline="0">
                          <a:latin typeface="Arial"/>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baseline="0">
                          <a:latin typeface="Arial"/>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baseline="0">
                          <a:latin typeface="Arial"/>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baseline="0">
                          <a:latin typeface="Arial"/>
                        </a:rPr>
                        <a:t>average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3"/>
                    </a:solidFill>
                  </a:tcPr>
                </a:tc>
                <a:tc>
                  <a:txBody>
                    <a:bodyPr/>
                    <a:lstStyle/>
                    <a:p>
                      <a:pPr algn="ctr" fontAlgn="ctr"/>
                      <a:r>
                        <a:rPr lang="en-US" sz="1200" b="0" i="0" u="none" strike="noStrike" baseline="0">
                          <a:latin typeface="Arial"/>
                        </a:rPr>
                        <a:t>forecast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3"/>
                    </a:solidFill>
                  </a:tcPr>
                </a:tc>
              </a:tr>
              <a:tr h="220351">
                <a:tc>
                  <a:txBody>
                    <a:bodyPr/>
                    <a:lstStyle/>
                    <a:p>
                      <a:pPr algn="l" fontAlgn="b"/>
                      <a:r>
                        <a:rPr lang="en-US" sz="1200" b="0" i="0" u="none" strike="noStrike" baseline="0">
                          <a:latin typeface="Arial"/>
                        </a:rPr>
                        <a:t>Total Utility Expenditure from RCP (2006$)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408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baseline="0" dirty="0">
                          <a:latin typeface="Arial"/>
                        </a:rPr>
                        <a:t>327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51">
                <a:tc>
                  <a:txBody>
                    <a:bodyPr/>
                    <a:lstStyle/>
                    <a:p>
                      <a:pPr algn="l" fontAlgn="b"/>
                      <a:r>
                        <a:rPr lang="en-US" sz="1200" b="0" i="0" u="none" strike="noStrike" baseline="0">
                          <a:latin typeface="Arial"/>
                        </a:rPr>
                        <a:t>BPA-Funded Direct Expenditure (2006$)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181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baseline="0" dirty="0">
                          <a:latin typeface="Arial"/>
                        </a:rPr>
                        <a:t>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51">
                <a:tc>
                  <a:txBody>
                    <a:bodyPr/>
                    <a:lstStyle/>
                    <a:p>
                      <a:pPr algn="l" fontAlgn="b"/>
                      <a:r>
                        <a:rPr lang="en-US" sz="1200" b="0" i="0" u="none" strike="noStrike" baseline="0">
                          <a:latin typeface="Arial"/>
                        </a:rPr>
                        <a:t>BPA Share of 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baseline="0" dirty="0">
                          <a:latin typeface="Arial"/>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1200" b="0" i="0" u="none" strike="noStrike" baseline="0" dirty="0">
                          <a:latin typeface="Arial"/>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51">
                <a:tc>
                  <a:txBody>
                    <a:bodyPr/>
                    <a:lstStyle/>
                    <a:p>
                      <a:pPr algn="l" fontAlgn="b"/>
                      <a:r>
                        <a:rPr lang="en-US" sz="1200" b="0" i="0" u="none" strike="noStrike" baseline="0">
                          <a:latin typeface="Arial"/>
                        </a:rPr>
                        <a:t>POU Self Fund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baseline="0" dirty="0">
                          <a:latin typeface="Arial"/>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51">
                <a:tc>
                  <a:txBody>
                    <a:bodyPr/>
                    <a:lstStyle/>
                    <a:p>
                      <a:pPr algn="l" fontAlgn="b"/>
                      <a:r>
                        <a:rPr lang="en-US" sz="1200" b="0" i="0" u="none" strike="noStrike" baseline="0" dirty="0">
                          <a:latin typeface="Arial"/>
                        </a:rPr>
                        <a:t>IOU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baseline="0" dirty="0">
                          <a:latin typeface="Arial"/>
                        </a:rPr>
                        <a:t>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51">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0705">
                <a:tc>
                  <a:txBody>
                    <a:bodyPr/>
                    <a:lstStyle/>
                    <a:p>
                      <a:pPr algn="l" fontAlgn="b"/>
                      <a:r>
                        <a:rPr lang="en-US" sz="1200" b="0" i="0" u="none" strike="noStrike" baseline="0">
                          <a:latin typeface="Arial"/>
                        </a:rPr>
                        <a:t>BPA-Funded Direct Expenditure (2011 Red Book, Table D2 'Direct' in nominal)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199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351">
                <a:tc>
                  <a:txBody>
                    <a:bodyPr/>
                    <a:lstStyle/>
                    <a:p>
                      <a:pPr algn="l" fontAlgn="b"/>
                      <a:r>
                        <a:rPr lang="en-US" sz="1200" b="0" i="0" u="none" strike="noStrike" baseline="0">
                          <a:latin typeface="Arial"/>
                        </a:rPr>
                        <a:t>Deflator to 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0.95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0.93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0.92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0.91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baseline="0">
                          <a:latin typeface="Arial"/>
                        </a:rPr>
                        <a:t>0.89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baseline="0" dirty="0">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le 1"/>
          <p:cNvSpPr>
            <a:spLocks noGrp="1"/>
          </p:cNvSpPr>
          <p:nvPr>
            <p:ph type="title"/>
          </p:nvPr>
        </p:nvSpPr>
        <p:spPr/>
        <p:txBody>
          <a:bodyPr/>
          <a:lstStyle/>
          <a:p>
            <a:r>
              <a:rPr lang="en-US" dirty="0" smtClean="0"/>
              <a:t>Share of Costs by Sponsor</a:t>
            </a:r>
            <a:endParaRPr lang="en-US" dirty="0"/>
          </a:p>
        </p:txBody>
      </p:sp>
      <p:sp>
        <p:nvSpPr>
          <p:cNvPr id="10" name="Slide Number Placeholder 9"/>
          <p:cNvSpPr>
            <a:spLocks noGrp="1"/>
          </p:cNvSpPr>
          <p:nvPr>
            <p:ph type="sldNum" sz="quarter" idx="12"/>
          </p:nvPr>
        </p:nvSpPr>
        <p:spPr/>
        <p:txBody>
          <a:bodyPr/>
          <a:lstStyle/>
          <a:p>
            <a:fld id="{58205D6B-A4C1-4D6A-8016-543EEF041EF8}" type="slidenum">
              <a:rPr lang="en-US" smtClean="0"/>
              <a:pPr/>
              <a:t>6</a:t>
            </a:fld>
            <a:endParaRPr lang="en-US"/>
          </a:p>
        </p:txBody>
      </p:sp>
      <p:graphicFrame>
        <p:nvGraphicFramePr>
          <p:cNvPr id="48130" name="Object 2"/>
          <p:cNvGraphicFramePr>
            <a:graphicFrameLocks noChangeAspect="1"/>
          </p:cNvGraphicFramePr>
          <p:nvPr/>
        </p:nvGraphicFramePr>
        <p:xfrm>
          <a:off x="1066800" y="1371600"/>
          <a:ext cx="6798302" cy="1628775"/>
        </p:xfrm>
        <a:graphic>
          <a:graphicData uri="http://schemas.openxmlformats.org/presentationml/2006/ole">
            <p:oleObj spid="_x0000_s48130" name="Worksheet" r:id="rId5" imgW="3495614" imgH="819021" progId="Excel.Sheet.12">
              <p:embed/>
            </p:oleObj>
          </a:graphicData>
        </a:graphic>
      </p:graphicFrame>
      <p:sp>
        <p:nvSpPr>
          <p:cNvPr id="7" name="Rounded Rectangular Callout 6"/>
          <p:cNvSpPr/>
          <p:nvPr/>
        </p:nvSpPr>
        <p:spPr>
          <a:xfrm>
            <a:off x="2971800" y="1524000"/>
            <a:ext cx="1905000" cy="914400"/>
          </a:xfrm>
          <a:prstGeom prst="wedgeRoundRectCallout">
            <a:avLst>
              <a:gd name="adj1" fmla="val 168743"/>
              <a:gd name="adj2" fmla="val -68814"/>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t>6P Estimate.  Is it still appropriate?</a:t>
            </a:r>
            <a:endParaRPr lang="en-US" dirty="0"/>
          </a:p>
        </p:txBody>
      </p:sp>
      <p:sp>
        <p:nvSpPr>
          <p:cNvPr id="8" name="Rounded Rectangular Callout 7"/>
          <p:cNvSpPr/>
          <p:nvPr/>
        </p:nvSpPr>
        <p:spPr>
          <a:xfrm>
            <a:off x="762000" y="5867400"/>
            <a:ext cx="7696200" cy="838200"/>
          </a:xfrm>
          <a:prstGeom prst="wedgeRoundRectCallout">
            <a:avLst>
              <a:gd name="adj1" fmla="val 43150"/>
              <a:gd name="adj2" fmla="val -152204"/>
              <a:gd name="adj3" fmla="val 16667"/>
            </a:avLst>
          </a:prstGeom>
          <a:solidFill>
            <a:schemeClr val="accent1">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r>
              <a:rPr lang="en-US" sz="1400" dirty="0" smtClean="0"/>
              <a:t>Assume Bonneville continues to fund and finance most of its EE at levels similar to past.  POU portion set at 25% of Bonneville assuming utilities pick up 25% of cost in addition to BPA portion.   IOUs fund remainder.  Results are consistent with RCP reports 2008-2012.  </a:t>
            </a:r>
            <a:endParaRPr lang="en-US" sz="1400" dirty="0"/>
          </a:p>
        </p:txBody>
      </p:sp>
      <p:sp>
        <p:nvSpPr>
          <p:cNvPr id="11" name="Rounded Rectangle 10"/>
          <p:cNvSpPr/>
          <p:nvPr/>
        </p:nvSpPr>
        <p:spPr>
          <a:xfrm>
            <a:off x="7239000" y="1295400"/>
            <a:ext cx="6858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162800" y="1752600"/>
            <a:ext cx="762000" cy="914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680201">
            <a:off x="7471959" y="4216657"/>
            <a:ext cx="829831" cy="78689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urved Connector 21"/>
          <p:cNvCxnSpPr/>
          <p:nvPr/>
        </p:nvCxnSpPr>
        <p:spPr>
          <a:xfrm rot="16200000" flipV="1">
            <a:off x="7277100" y="3390900"/>
            <a:ext cx="1676400" cy="228600"/>
          </a:xfrm>
          <a:prstGeom prst="curved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Utility Financing of EE</a:t>
            </a:r>
            <a:endParaRPr lang="en-US" dirty="0"/>
          </a:p>
        </p:txBody>
      </p:sp>
      <p:sp>
        <p:nvSpPr>
          <p:cNvPr id="3" name="Content Placeholder 2"/>
          <p:cNvSpPr>
            <a:spLocks noGrp="1"/>
          </p:cNvSpPr>
          <p:nvPr>
            <p:ph idx="1"/>
          </p:nvPr>
        </p:nvSpPr>
        <p:spPr>
          <a:xfrm>
            <a:off x="457200" y="1600200"/>
            <a:ext cx="8229600" cy="4572000"/>
          </a:xfrm>
        </p:spPr>
        <p:txBody>
          <a:bodyPr>
            <a:normAutofit/>
          </a:bodyPr>
          <a:lstStyle/>
          <a:p>
            <a:r>
              <a:rPr lang="en-US" sz="2400" dirty="0" smtClean="0"/>
              <a:t>Only BPA finances most of its portion of EE</a:t>
            </a:r>
          </a:p>
          <a:p>
            <a:r>
              <a:rPr lang="en-US" sz="2400" dirty="0" smtClean="0"/>
              <a:t>All other utility sponsors expense EE – no finance costs</a:t>
            </a:r>
          </a:p>
          <a:p>
            <a:r>
              <a:rPr lang="en-US" sz="2400" dirty="0" smtClean="0"/>
              <a:t>Customers finance their share of EE</a:t>
            </a:r>
          </a:p>
          <a:p>
            <a:pPr lvl="1"/>
            <a:r>
              <a:rPr lang="en-US" sz="2000" dirty="0" smtClean="0"/>
              <a:t>Portion (35%) of first install and 100% of subsequent installs</a:t>
            </a:r>
          </a:p>
          <a:p>
            <a:r>
              <a:rPr lang="en-US" sz="2400" dirty="0" smtClean="0"/>
              <a:t>Use after-tax cost of capital for finance rate</a:t>
            </a:r>
          </a:p>
          <a:p>
            <a:pPr lvl="1"/>
            <a:r>
              <a:rPr lang="en-US" sz="2000" dirty="0" smtClean="0"/>
              <a:t>Use same data for cost of capital as Council used to select discount rates</a:t>
            </a:r>
          </a:p>
          <a:p>
            <a:pPr lvl="1"/>
            <a:r>
              <a:rPr lang="en-US" sz="2000" dirty="0" smtClean="0"/>
              <a:t>But, use ‘corporate’ perspective instead of ‘consumer’ perspective</a:t>
            </a:r>
          </a:p>
          <a:p>
            <a:pPr lvl="1"/>
            <a:r>
              <a:rPr lang="en-US" sz="2000" dirty="0" smtClean="0"/>
              <a:t>Cost of borrowing varies by sponsor</a:t>
            </a:r>
          </a:p>
          <a:p>
            <a:endParaRPr lang="en-US" sz="2400" dirty="0" smtClean="0"/>
          </a:p>
        </p:txBody>
      </p:sp>
      <p:sp>
        <p:nvSpPr>
          <p:cNvPr id="4" name="Slide Number Placeholder 3"/>
          <p:cNvSpPr>
            <a:spLocks noGrp="1"/>
          </p:cNvSpPr>
          <p:nvPr>
            <p:ph type="sldNum" sz="quarter" idx="12"/>
          </p:nvPr>
        </p:nvSpPr>
        <p:spPr/>
        <p:txBody>
          <a:bodyPr/>
          <a:lstStyle/>
          <a:p>
            <a:fld id="{58205D6B-A4C1-4D6A-8016-543EEF041EF8}" type="slidenum">
              <a:rPr lang="en-US" smtClean="0"/>
              <a:pPr/>
              <a:t>7</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for EE Finance Rates</a:t>
            </a:r>
            <a:endParaRPr lang="en-US" dirty="0"/>
          </a:p>
        </p:txBody>
      </p:sp>
      <p:graphicFrame>
        <p:nvGraphicFramePr>
          <p:cNvPr id="4" name="Content Placeholder 3"/>
          <p:cNvGraphicFramePr>
            <a:graphicFrameLocks noGrp="1"/>
          </p:cNvGraphicFramePr>
          <p:nvPr>
            <p:ph idx="1"/>
          </p:nvPr>
        </p:nvGraphicFramePr>
        <p:xfrm>
          <a:off x="457200" y="1371600"/>
          <a:ext cx="8229601" cy="4795520"/>
        </p:xfrm>
        <a:graphic>
          <a:graphicData uri="http://schemas.openxmlformats.org/drawingml/2006/table">
            <a:tbl>
              <a:tblPr firstRow="1" bandRow="1">
                <a:tableStyleId>{5C22544A-7EE6-4342-B048-85BDC9FD1C3A}</a:tableStyleId>
              </a:tblPr>
              <a:tblGrid>
                <a:gridCol w="1431235"/>
                <a:gridCol w="4893365"/>
                <a:gridCol w="1905001"/>
              </a:tblGrid>
              <a:tr h="370840">
                <a:tc>
                  <a:txBody>
                    <a:bodyPr/>
                    <a:lstStyle/>
                    <a:p>
                      <a:r>
                        <a:rPr lang="en-US" sz="1600" dirty="0" smtClean="0"/>
                        <a:t>Purchaser</a:t>
                      </a:r>
                      <a:endParaRPr lang="en-US" sz="1600" dirty="0"/>
                    </a:p>
                  </a:txBody>
                  <a:tcPr/>
                </a:tc>
                <a:tc>
                  <a:txBody>
                    <a:bodyPr/>
                    <a:lstStyle/>
                    <a:p>
                      <a:r>
                        <a:rPr lang="en-US" sz="1600" dirty="0" smtClean="0"/>
                        <a:t>Method Proposed</a:t>
                      </a:r>
                      <a:r>
                        <a:rPr lang="en-US" sz="1600" baseline="0" dirty="0" smtClean="0"/>
                        <a:t> </a:t>
                      </a:r>
                      <a:endParaRPr lang="en-US" sz="1600" dirty="0"/>
                    </a:p>
                  </a:txBody>
                  <a:tcPr/>
                </a:tc>
                <a:tc>
                  <a:txBody>
                    <a:bodyPr/>
                    <a:lstStyle/>
                    <a:p>
                      <a:r>
                        <a:rPr lang="en-US" sz="1600" dirty="0" smtClean="0"/>
                        <a:t>Tax Treatment</a:t>
                      </a:r>
                      <a:endParaRPr lang="en-US" sz="1600" dirty="0"/>
                    </a:p>
                  </a:txBody>
                  <a:tcPr/>
                </a:tc>
              </a:tr>
              <a:tr h="370840">
                <a:tc>
                  <a:txBody>
                    <a:bodyPr/>
                    <a:lstStyle/>
                    <a:p>
                      <a:r>
                        <a:rPr lang="en-US" sz="1600" dirty="0" smtClean="0"/>
                        <a:t>Residential</a:t>
                      </a:r>
                      <a:r>
                        <a:rPr lang="en-US" sz="1600" baseline="0" dirty="0" smtClean="0"/>
                        <a:t> Consumer</a:t>
                      </a:r>
                      <a:endParaRPr lang="en-US" sz="1600" dirty="0"/>
                    </a:p>
                  </a:txBody>
                  <a:tcPr/>
                </a:tc>
                <a:tc>
                  <a:txBody>
                    <a:bodyPr/>
                    <a:lstStyle/>
                    <a:p>
                      <a:r>
                        <a:rPr lang="en-US" sz="1600" dirty="0" smtClean="0"/>
                        <a:t>DOE method.</a:t>
                      </a:r>
                      <a:r>
                        <a:rPr lang="en-US" sz="1600" baseline="0" dirty="0" smtClean="0"/>
                        <a:t> </a:t>
                      </a:r>
                      <a:r>
                        <a:rPr lang="en-US" sz="1600" dirty="0" smtClean="0"/>
                        <a:t>Weighted mix of 12 types of debt and equity in the average U.S. household using data from the Federal Reserve Board’s Survey of Consumer Finances (SCF) for 1989, 1992, 1995, 1998, 2001, 2004, and 2007.</a:t>
                      </a:r>
                      <a:endParaRPr lang="en-US" sz="1600" dirty="0"/>
                    </a:p>
                  </a:txBody>
                  <a:tcPr/>
                </a:tc>
                <a:tc>
                  <a:txBody>
                    <a:bodyPr/>
                    <a:lstStyle/>
                    <a:p>
                      <a:pPr algn="l"/>
                      <a:r>
                        <a:rPr lang="en-US" sz="1600" dirty="0" smtClean="0"/>
                        <a:t>Individual tax rate</a:t>
                      </a:r>
                      <a:r>
                        <a:rPr lang="en-US" sz="1600" baseline="0" dirty="0" smtClean="0"/>
                        <a:t> adjustment 27%</a:t>
                      </a:r>
                      <a:endParaRPr lang="en-US" sz="1600" dirty="0"/>
                    </a:p>
                  </a:txBody>
                  <a:tcPr/>
                </a:tc>
              </a:tr>
              <a:tr h="370840">
                <a:tc>
                  <a:txBody>
                    <a:bodyPr/>
                    <a:lstStyle/>
                    <a:p>
                      <a:r>
                        <a:rPr lang="en-US" sz="1600" dirty="0" smtClean="0"/>
                        <a:t>Business Consumer</a:t>
                      </a:r>
                      <a:endParaRPr lang="en-US" sz="1600" dirty="0"/>
                    </a:p>
                  </a:txBody>
                  <a:tcPr/>
                </a:tc>
                <a:tc>
                  <a:txBody>
                    <a:bodyPr/>
                    <a:lstStyle/>
                    <a:p>
                      <a:r>
                        <a:rPr lang="en-US" sz="1600" dirty="0" smtClean="0"/>
                        <a:t>DOE Method:  Capital Asset Pricing Model. Over 4000 businesses surveyed.</a:t>
                      </a:r>
                      <a:r>
                        <a:rPr lang="en-US" sz="1600" baseline="0" dirty="0" smtClean="0"/>
                        <a:t> </a:t>
                      </a:r>
                      <a:r>
                        <a:rPr lang="en-US" sz="1600" dirty="0" smtClean="0"/>
                        <a:t>Mix of debt &amp; equity financing costs.  Weighted by ownership class &amp; debt/equity ratios</a:t>
                      </a:r>
                      <a:endParaRPr lang="en-US" sz="1600"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smtClean="0">
                          <a:latin typeface="Arial"/>
                        </a:rPr>
                        <a:t>C</a:t>
                      </a:r>
                      <a:r>
                        <a:rPr lang="en-US" sz="1400" b="0" i="0" u="none" strike="noStrike" kern="1200" dirty="0" smtClean="0">
                          <a:solidFill>
                            <a:schemeClr val="dk1"/>
                          </a:solidFill>
                          <a:latin typeface="Arial"/>
                          <a:ea typeface="+mn-ea"/>
                          <a:cs typeface="+mn-cs"/>
                        </a:rPr>
                        <a:t>orporate tax rate adjustment 35% for private.  Zero tax adjust for public ownership</a:t>
                      </a:r>
                      <a:endParaRPr lang="en-US" sz="1400" b="0" i="0" u="none" strike="noStrike" dirty="0">
                        <a:latin typeface="Arial"/>
                      </a:endParaRPr>
                    </a:p>
                  </a:txBody>
                  <a:tcPr marL="0" marR="0" marT="0" marB="0" anchor="b"/>
                </a:tc>
              </a:tr>
              <a:tr h="370840">
                <a:tc>
                  <a:txBody>
                    <a:bodyPr/>
                    <a:lstStyle/>
                    <a:p>
                      <a:r>
                        <a:rPr lang="en-US" sz="1600" dirty="0" smtClean="0"/>
                        <a:t>Bonneville</a:t>
                      </a:r>
                      <a:endParaRPr lang="en-US" sz="1600" dirty="0"/>
                    </a:p>
                  </a:txBody>
                  <a:tcPr/>
                </a:tc>
                <a:tc>
                  <a:txBody>
                    <a:bodyPr/>
                    <a:lstStyle/>
                    <a:p>
                      <a:r>
                        <a:rPr lang="en-US" sz="1600" dirty="0" smtClean="0"/>
                        <a:t>30-year</a:t>
                      </a:r>
                      <a:r>
                        <a:rPr lang="en-US" sz="1600" baseline="0" dirty="0" smtClean="0"/>
                        <a:t> Treasury  bonds plus 90 basis points</a:t>
                      </a:r>
                      <a:endParaRPr lang="en-US" sz="1600" dirty="0"/>
                    </a:p>
                  </a:txBody>
                  <a:tcPr/>
                </a:tc>
                <a:tc>
                  <a:txBody>
                    <a:bodyPr/>
                    <a:lstStyle/>
                    <a:p>
                      <a:pPr algn="l"/>
                      <a:r>
                        <a:rPr lang="en-US" sz="1600" dirty="0" smtClean="0"/>
                        <a:t>No tax adjustment</a:t>
                      </a:r>
                      <a:endParaRPr lang="en-US" sz="1600" dirty="0"/>
                    </a:p>
                  </a:txBody>
                  <a:tcPr/>
                </a:tc>
              </a:tr>
              <a:tr h="370840">
                <a:tc>
                  <a:txBody>
                    <a:bodyPr/>
                    <a:lstStyle/>
                    <a:p>
                      <a:r>
                        <a:rPr lang="en-US" sz="1600" dirty="0" smtClean="0"/>
                        <a:t>Investor-Owned Utility</a:t>
                      </a:r>
                      <a:endParaRPr lang="en-US" sz="1600" dirty="0"/>
                    </a:p>
                  </a:txBody>
                  <a:tcPr/>
                </a:tc>
                <a:tc>
                  <a:txBody>
                    <a:bodyPr/>
                    <a:lstStyle/>
                    <a:p>
                      <a:r>
                        <a:rPr lang="en-US" sz="1600" dirty="0" smtClean="0"/>
                        <a:t>Weighted average cost of debt &amp; equity. Debt based on AAA/Baa corporate bonds.  Equity 10%. Debt ratio 50%.</a:t>
                      </a:r>
                      <a:endParaRPr lang="en-US" sz="1600" dirty="0"/>
                    </a:p>
                  </a:txBody>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smtClean="0">
                          <a:solidFill>
                            <a:schemeClr val="dk1"/>
                          </a:solidFill>
                          <a:latin typeface="Arial"/>
                          <a:ea typeface="+mn-ea"/>
                          <a:cs typeface="+mn-cs"/>
                        </a:rPr>
                        <a:t>Corporate tax rate adjustment 35% on debt</a:t>
                      </a:r>
                      <a:endParaRPr lang="en-US" sz="1600" dirty="0"/>
                    </a:p>
                  </a:txBody>
                  <a:tcPr/>
                </a:tc>
              </a:tr>
              <a:tr h="370840">
                <a:tc>
                  <a:txBody>
                    <a:bodyPr/>
                    <a:lstStyle/>
                    <a:p>
                      <a:r>
                        <a:rPr lang="en-US" sz="1600" dirty="0" smtClean="0"/>
                        <a:t>Municipal</a:t>
                      </a:r>
                      <a:r>
                        <a:rPr lang="en-US" sz="1600" baseline="0" dirty="0" smtClean="0"/>
                        <a:t> Utility</a:t>
                      </a:r>
                      <a:endParaRPr lang="en-US" sz="1600" dirty="0"/>
                    </a:p>
                  </a:txBody>
                  <a:tcPr/>
                </a:tc>
                <a:tc>
                  <a:txBody>
                    <a:bodyPr/>
                    <a:lstStyle/>
                    <a:p>
                      <a:r>
                        <a:rPr lang="en-US" sz="1600" dirty="0" smtClean="0"/>
                        <a:t>AAA Municipal bonds</a:t>
                      </a:r>
                      <a:endParaRPr lang="en-US" sz="1600" dirty="0"/>
                    </a:p>
                  </a:txBody>
                  <a:tcPr/>
                </a:tc>
                <a:tc>
                  <a:txBody>
                    <a:bodyPr/>
                    <a:lstStyle/>
                    <a:p>
                      <a:pPr algn="l"/>
                      <a:r>
                        <a:rPr lang="en-US" sz="1600" dirty="0" smtClean="0"/>
                        <a:t>No tax adjustment</a:t>
                      </a:r>
                      <a:endParaRPr lang="en-US" sz="1600" dirty="0"/>
                    </a:p>
                  </a:txBody>
                  <a:tcPr/>
                </a:tc>
              </a:tr>
              <a:tr h="370840">
                <a:tc>
                  <a:txBody>
                    <a:bodyPr/>
                    <a:lstStyle/>
                    <a:p>
                      <a:r>
                        <a:rPr lang="en-US" sz="1600" dirty="0" smtClean="0"/>
                        <a:t>Cooperative</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Weighted average cost of debt &amp; equity. Debt based on 30-Year Treasury bonds plus</a:t>
                      </a:r>
                      <a:r>
                        <a:rPr lang="en-US" sz="1600" baseline="0" dirty="0" smtClean="0"/>
                        <a:t> 100 basis points</a:t>
                      </a:r>
                      <a:r>
                        <a:rPr lang="en-US" sz="1600" dirty="0" smtClean="0"/>
                        <a:t>.  Equity 6.5%. Debt ratio 50%.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No</a:t>
                      </a:r>
                      <a:r>
                        <a:rPr lang="en-US" sz="1600" baseline="0" dirty="0" smtClean="0"/>
                        <a:t> tax adjustment</a:t>
                      </a:r>
                      <a:endParaRPr lang="en-US" sz="1600" dirty="0" smtClean="0"/>
                    </a:p>
                  </a:txBody>
                  <a:tcPr/>
                </a:tc>
              </a:tr>
            </a:tbl>
          </a:graphicData>
        </a:graphic>
      </p:graphicFrame>
      <p:sp>
        <p:nvSpPr>
          <p:cNvPr id="5" name="Slide Number Placeholder 4"/>
          <p:cNvSpPr>
            <a:spLocks noGrp="1"/>
          </p:cNvSpPr>
          <p:nvPr>
            <p:ph type="sldNum" sz="quarter" idx="12"/>
          </p:nvPr>
        </p:nvSpPr>
        <p:spPr/>
        <p:txBody>
          <a:bodyPr/>
          <a:lstStyle/>
          <a:p>
            <a:fld id="{58205D6B-A4C1-4D6A-8016-543EEF041EF8}" type="slidenum">
              <a:rPr lang="en-US" smtClean="0"/>
              <a:pPr/>
              <a:t>8</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762000" y="1447800"/>
          <a:ext cx="7391399" cy="3428999"/>
        </p:xfrm>
        <a:graphic>
          <a:graphicData uri="http://schemas.openxmlformats.org/drawingml/2006/table">
            <a:tbl>
              <a:tblPr/>
              <a:tblGrid>
                <a:gridCol w="3812537"/>
                <a:gridCol w="934687"/>
                <a:gridCol w="971581"/>
                <a:gridCol w="836297"/>
                <a:gridCol w="836297"/>
              </a:tblGrid>
              <a:tr h="573176">
                <a:tc>
                  <a:txBody>
                    <a:bodyPr/>
                    <a:lstStyle/>
                    <a:p>
                      <a:pPr algn="l" fontAlgn="t"/>
                      <a:r>
                        <a:rPr lang="en-US" sz="1400" b="0" i="0" u="none" strike="noStrike" dirty="0">
                          <a:latin typeface="Arial"/>
                        </a:rPr>
                        <a:t>Sponsor Parameters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t"/>
                      <a:r>
                        <a:rPr lang="en-US" sz="1400" b="0" i="0" u="none" strike="noStrike">
                          <a:latin typeface="Arial"/>
                        </a:rPr>
                        <a:t>Customer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t"/>
                      <a:r>
                        <a:rPr lang="en-US" sz="1400" b="0" i="0" u="none" strike="noStrike" dirty="0">
                          <a:latin typeface="Arial"/>
                        </a:rPr>
                        <a:t>Wholesale Electric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t"/>
                      <a:r>
                        <a:rPr lang="en-US" sz="1400" b="0" i="0" u="none" strike="noStrike" dirty="0" smtClean="0">
                          <a:latin typeface="Arial"/>
                        </a:rPr>
                        <a:t>POU</a:t>
                      </a:r>
                    </a:p>
                    <a:p>
                      <a:pPr algn="l" fontAlgn="t"/>
                      <a:r>
                        <a:rPr lang="en-US" sz="1400" b="0" i="0" u="none" strike="noStrike" dirty="0" smtClean="0">
                          <a:latin typeface="Arial"/>
                        </a:rPr>
                        <a:t>Electric</a:t>
                      </a:r>
                      <a:endParaRPr lang="en-US" sz="1400" b="0" i="0" u="none" strike="noStrike" dirty="0">
                        <a:latin typeface="Arial"/>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t"/>
                      <a:r>
                        <a:rPr lang="en-US" sz="1400" b="0" i="0" u="none" strike="noStrike" dirty="0" smtClean="0">
                          <a:latin typeface="Arial"/>
                        </a:rPr>
                        <a:t>IOU Electric</a:t>
                      </a:r>
                      <a:endParaRPr lang="en-US" sz="1400" b="0" i="0" u="none" strike="noStrike" dirty="0">
                        <a:latin typeface="Arial"/>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382117">
                <a:tc>
                  <a:txBody>
                    <a:bodyPr/>
                    <a:lstStyle/>
                    <a:p>
                      <a:pPr algn="l" fontAlgn="t"/>
                      <a:r>
                        <a:rPr lang="en-US" sz="1400" b="0" i="0" u="none" strike="noStrike" dirty="0">
                          <a:latin typeface="Arial"/>
                        </a:rPr>
                        <a:t>Real After-Tax Cost of Capital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17">
                <a:tc>
                  <a:txBody>
                    <a:bodyPr/>
                    <a:lstStyle/>
                    <a:p>
                      <a:pPr algn="l" fontAlgn="t"/>
                      <a:r>
                        <a:rPr lang="en-US" sz="1400" b="0" i="0" u="none" strike="noStrike">
                          <a:latin typeface="Arial"/>
                        </a:rPr>
                        <a:t>Financial Life (years)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17">
                <a:tc>
                  <a:txBody>
                    <a:bodyPr/>
                    <a:lstStyle/>
                    <a:p>
                      <a:pPr algn="l" fontAlgn="t"/>
                      <a:r>
                        <a:rPr lang="en-US" sz="1400" b="0" i="0" u="none" strike="noStrike" dirty="0">
                          <a:latin typeface="Arial"/>
                        </a:rPr>
                        <a:t>Sponsor Share of Initial Capital Cost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17">
                <a:tc>
                  <a:txBody>
                    <a:bodyPr/>
                    <a:lstStyle/>
                    <a:p>
                      <a:pPr algn="l" fontAlgn="t"/>
                      <a:r>
                        <a:rPr lang="en-US" sz="1400" b="0" i="0" u="none" strike="noStrike" dirty="0">
                          <a:latin typeface="Arial"/>
                        </a:rPr>
                        <a:t>Sponsor Share of Annual O&amp;M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17">
                <a:tc>
                  <a:txBody>
                    <a:bodyPr/>
                    <a:lstStyle/>
                    <a:p>
                      <a:pPr algn="l" fontAlgn="t"/>
                      <a:r>
                        <a:rPr lang="en-US" sz="1400" b="0" i="0" u="none" strike="noStrike">
                          <a:latin typeface="Arial"/>
                        </a:rPr>
                        <a:t>Sponsor Share of Periodic Replacement Cost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2117">
                <a:tc>
                  <a:txBody>
                    <a:bodyPr/>
                    <a:lstStyle/>
                    <a:p>
                      <a:pPr algn="l" fontAlgn="t"/>
                      <a:r>
                        <a:rPr lang="en-US" sz="1400" b="0" i="0" u="none" strike="noStrike">
                          <a:latin typeface="Arial"/>
                        </a:rPr>
                        <a:t>Sponsor Share of Administrative Cost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3121">
                <a:tc>
                  <a:txBody>
                    <a:bodyPr/>
                    <a:lstStyle/>
                    <a:p>
                      <a:pPr algn="l" fontAlgn="t"/>
                      <a:r>
                        <a:rPr lang="en-US" sz="1400" b="0" i="0" u="none" strike="noStrike" dirty="0">
                          <a:latin typeface="Arial"/>
                        </a:rPr>
                        <a:t>Last Year of Non-Customer O&amp;M &amp; Period Replacement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en-US" sz="1400" b="0" i="0" u="none" strike="noStrike" dirty="0">
                          <a:latin typeface="Arial"/>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2" name="Title 1"/>
          <p:cNvSpPr>
            <a:spLocks noGrp="1"/>
          </p:cNvSpPr>
          <p:nvPr>
            <p:ph type="title"/>
          </p:nvPr>
        </p:nvSpPr>
        <p:spPr/>
        <p:txBody>
          <a:bodyPr/>
          <a:lstStyle/>
          <a:p>
            <a:r>
              <a:rPr lang="en-US" dirty="0" smtClean="0"/>
              <a:t>The EE Financing Parameters</a:t>
            </a:r>
            <a:endParaRPr lang="en-US" dirty="0"/>
          </a:p>
        </p:txBody>
      </p:sp>
      <p:sp>
        <p:nvSpPr>
          <p:cNvPr id="18" name="Slide Number Placeholder 17"/>
          <p:cNvSpPr>
            <a:spLocks noGrp="1"/>
          </p:cNvSpPr>
          <p:nvPr>
            <p:ph type="sldNum" sz="quarter" idx="12"/>
          </p:nvPr>
        </p:nvSpPr>
        <p:spPr/>
        <p:txBody>
          <a:bodyPr/>
          <a:lstStyle/>
          <a:p>
            <a:fld id="{58205D6B-A4C1-4D6A-8016-543EEF041EF8}" type="slidenum">
              <a:rPr lang="en-US" smtClean="0"/>
              <a:pPr/>
              <a:t>9</a:t>
            </a:fld>
            <a:endParaRPr lang="en-US"/>
          </a:p>
        </p:txBody>
      </p:sp>
      <p:sp>
        <p:nvSpPr>
          <p:cNvPr id="8" name="Rounded Rectangular Callout 7"/>
          <p:cNvSpPr/>
          <p:nvPr/>
        </p:nvSpPr>
        <p:spPr>
          <a:xfrm>
            <a:off x="2971800" y="5410200"/>
            <a:ext cx="2209800" cy="609600"/>
          </a:xfrm>
          <a:prstGeom prst="wedgeRoundRectCallout">
            <a:avLst>
              <a:gd name="adj1" fmla="val -7250"/>
              <a:gd name="adj2" fmla="val -235539"/>
              <a:gd name="adj3" fmla="val 16667"/>
            </a:avLst>
          </a:prstGeom>
          <a:solidFill>
            <a:schemeClr val="bg2">
              <a:lumMod val="9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Four cost categories</a:t>
            </a:r>
            <a:endParaRPr lang="en-US" dirty="0">
              <a:solidFill>
                <a:schemeClr val="tx1"/>
              </a:solidFill>
            </a:endParaRPr>
          </a:p>
        </p:txBody>
      </p:sp>
      <p:sp>
        <p:nvSpPr>
          <p:cNvPr id="10" name="Rounded Rectangular Callout 9"/>
          <p:cNvSpPr/>
          <p:nvPr/>
        </p:nvSpPr>
        <p:spPr>
          <a:xfrm>
            <a:off x="381000" y="5181600"/>
            <a:ext cx="2362200" cy="1143000"/>
          </a:xfrm>
          <a:prstGeom prst="wedgeRoundRectCallout">
            <a:avLst>
              <a:gd name="adj1" fmla="val 47856"/>
              <a:gd name="adj2" fmla="val -302861"/>
              <a:gd name="adj3" fmla="val 16667"/>
            </a:avLst>
          </a:prstGeom>
          <a:solidFill>
            <a:schemeClr val="bg2">
              <a:lumMod val="75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If financed, what is cost of capital?  Interest rate on cost of borrowed money</a:t>
            </a:r>
            <a:endParaRPr lang="en-US" dirty="0">
              <a:solidFill>
                <a:schemeClr val="tx1"/>
              </a:solidFill>
            </a:endParaRPr>
          </a:p>
        </p:txBody>
      </p:sp>
      <p:sp>
        <p:nvSpPr>
          <p:cNvPr id="13" name="Rounded Rectangular Callout 12"/>
          <p:cNvSpPr/>
          <p:nvPr/>
        </p:nvSpPr>
        <p:spPr>
          <a:xfrm>
            <a:off x="6096000" y="5181600"/>
            <a:ext cx="1752600" cy="609600"/>
          </a:xfrm>
          <a:prstGeom prst="wedgeRoundRectCallout">
            <a:avLst>
              <a:gd name="adj1" fmla="val -12266"/>
              <a:gd name="adj2" fmla="val -579480"/>
              <a:gd name="adj3" fmla="val 16667"/>
            </a:avLst>
          </a:prstGeom>
          <a:solidFill>
            <a:schemeClr val="bg2">
              <a:lumMod val="9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Four sponsors</a:t>
            </a:r>
            <a:endParaRPr lang="en-US" dirty="0">
              <a:solidFill>
                <a:schemeClr val="tx1"/>
              </a:solidFill>
            </a:endParaRPr>
          </a:p>
        </p:txBody>
      </p:sp>
      <p:sp>
        <p:nvSpPr>
          <p:cNvPr id="15" name="Rounded Rectangle 14"/>
          <p:cNvSpPr/>
          <p:nvPr/>
        </p:nvSpPr>
        <p:spPr>
          <a:xfrm>
            <a:off x="4495800" y="1295400"/>
            <a:ext cx="3733800" cy="685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33400" y="2743200"/>
            <a:ext cx="3810000" cy="1524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85800" y="1981200"/>
            <a:ext cx="25908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0" grpId="1" animBg="1"/>
      <p:bldP spid="13" grpId="1" animBg="1"/>
      <p:bldP spid="15" grpId="0" animBg="1"/>
      <p:bldP spid="16" grpId="0" animBg="1"/>
      <p:bldP spid="17" grpId="0" animBg="1"/>
    </p:bldLst>
  </p:timing>
</p:sld>
</file>

<file path=ppt/theme/theme1.xml><?xml version="1.0" encoding="utf-8"?>
<a:theme xmlns:a="http://schemas.openxmlformats.org/drawingml/2006/main" name="Council">
  <a:themeElements>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0.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1.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2.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3.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4.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5.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6.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7.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8.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19.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0.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1.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2.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3.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4.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5.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6.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7.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8.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29.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3.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30.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31.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32.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33.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4.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5.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6.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7.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8.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ppt/theme/themeOverride9.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docProps/app.xml><?xml version="1.0" encoding="utf-8"?>
<Properties xmlns="http://schemas.openxmlformats.org/officeDocument/2006/extended-properties" xmlns:vt="http://schemas.openxmlformats.org/officeDocument/2006/docPropsVTypes">
  <Template/>
  <TotalTime>8647</TotalTime>
  <Words>2235</Words>
  <Application>Microsoft Office PowerPoint</Application>
  <PresentationFormat>On-screen Show (4:3)</PresentationFormat>
  <Paragraphs>575</Paragraphs>
  <Slides>35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Council</vt:lpstr>
      <vt:lpstr>Worksheet</vt:lpstr>
      <vt:lpstr>Inputs for Cost of Saved Energy</vt:lpstr>
      <vt:lpstr>Inputs for Cost of Saved Energy  </vt:lpstr>
      <vt:lpstr>Approach</vt:lpstr>
      <vt:lpstr>Financial Parameters</vt:lpstr>
      <vt:lpstr>Financing Terms for EE </vt:lpstr>
      <vt:lpstr>Share of Costs by Sponsor</vt:lpstr>
      <vt:lpstr>Utility Financing of EE</vt:lpstr>
      <vt:lpstr>Methods for EE Finance Rates</vt:lpstr>
      <vt:lpstr>The EE Financing Parameters</vt:lpstr>
      <vt:lpstr>Proposed Cost of Capital for Utility Sponsors</vt:lpstr>
      <vt:lpstr>Proposed Cost of Capital for  Residential Consumers</vt:lpstr>
      <vt:lpstr>Proposed Cost of Capital for  Business Consumers</vt:lpstr>
      <vt:lpstr>Proposed Program Admin Cost</vt:lpstr>
      <vt:lpstr>Summary Sponsor Financial Parameters for EE</vt:lpstr>
      <vt:lpstr>Transmission &amp; Distribution (T&amp;D)  Loss Factors</vt:lpstr>
      <vt:lpstr>Average Annual Distribution Losses</vt:lpstr>
      <vt:lpstr>Reported Losses Over Time</vt:lpstr>
      <vt:lpstr>Shape of Distribution System Losses</vt:lpstr>
      <vt:lpstr>System Load Shape</vt:lpstr>
      <vt:lpstr>Marginal Line Losses</vt:lpstr>
      <vt:lpstr>Transmission System Losses</vt:lpstr>
      <vt:lpstr>Combined T &amp; D Losses by Year Reported by Sum of PNW Balancing Authorities</vt:lpstr>
      <vt:lpstr>Value of Deferred Transmission and Distribution System Expansion</vt:lpstr>
      <vt:lpstr>Estimation of kW Impact of EE</vt:lpstr>
      <vt:lpstr>Electric &amp; Gas Market Prices</vt:lpstr>
      <vt:lpstr>Electric &amp; Gas Market Prices</vt:lpstr>
      <vt:lpstr>Electric Prices For Cost of Saved Energy</vt:lpstr>
      <vt:lpstr>Summary Recommendations for Global Inputs on cost of saved energy </vt:lpstr>
      <vt:lpstr>End</vt:lpstr>
      <vt:lpstr>Backup Slides</vt:lpstr>
      <vt:lpstr>Marginal Line Losses</vt:lpstr>
      <vt:lpstr>Losses versus Load Example</vt:lpstr>
      <vt:lpstr>Example:  Impact of Resistive Losses</vt:lpstr>
      <vt:lpstr>Estimate of Resistive Losses</vt:lpstr>
      <vt:lpstr>Sources Deferred T &amp; D Expansion Cost</vt:lpstr>
    </vt:vector>
  </TitlesOfParts>
  <Company>Northwest Power and Conservation Council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Charlie Grist</dc:creator>
  <cp:lastModifiedBy>Charlie Grist</cp:lastModifiedBy>
  <cp:revision>129</cp:revision>
  <dcterms:created xsi:type="dcterms:W3CDTF">2014-07-31T13:45:38Z</dcterms:created>
  <dcterms:modified xsi:type="dcterms:W3CDTF">2014-09-27T00:14:33Z</dcterms:modified>
</cp:coreProperties>
</file>