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5" r:id="rId1"/>
  </p:sldMasterIdLst>
  <p:notesMasterIdLst>
    <p:notesMasterId r:id="rId14"/>
  </p:notesMasterIdLst>
  <p:handoutMasterIdLst>
    <p:handoutMasterId r:id="rId15"/>
  </p:handoutMasterIdLst>
  <p:sldIdLst>
    <p:sldId id="1397" r:id="rId2"/>
    <p:sldId id="1435" r:id="rId3"/>
    <p:sldId id="1439" r:id="rId4"/>
    <p:sldId id="1440" r:id="rId5"/>
    <p:sldId id="1416" r:id="rId6"/>
    <p:sldId id="1444" r:id="rId7"/>
    <p:sldId id="1437" r:id="rId8"/>
    <p:sldId id="1442" r:id="rId9"/>
    <p:sldId id="1443" r:id="rId10"/>
    <p:sldId id="1438" r:id="rId11"/>
    <p:sldId id="1428" r:id="rId12"/>
    <p:sldId id="1445" r:id="rId13"/>
  </p:sldIdLst>
  <p:sldSz cx="9144000" cy="6858000" type="letter"/>
  <p:notesSz cx="6946900" cy="92202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146" algn="l" rtl="0" fontAlgn="base">
      <a:spcBef>
        <a:spcPct val="0"/>
      </a:spcBef>
      <a:spcAft>
        <a:spcPct val="0"/>
      </a:spcAft>
      <a:defRPr sz="2400" kern="1200">
        <a:solidFill>
          <a:schemeClr val="tx1"/>
        </a:solidFill>
        <a:latin typeface="Times New Roman" pitchFamily="18" charset="0"/>
        <a:ea typeface="+mn-ea"/>
        <a:cs typeface="+mn-cs"/>
      </a:defRPr>
    </a:lvl2pPr>
    <a:lvl3pPr marL="914293" algn="l" rtl="0" fontAlgn="base">
      <a:spcBef>
        <a:spcPct val="0"/>
      </a:spcBef>
      <a:spcAft>
        <a:spcPct val="0"/>
      </a:spcAft>
      <a:defRPr sz="2400" kern="1200">
        <a:solidFill>
          <a:schemeClr val="tx1"/>
        </a:solidFill>
        <a:latin typeface="Times New Roman" pitchFamily="18" charset="0"/>
        <a:ea typeface="+mn-ea"/>
        <a:cs typeface="+mn-cs"/>
      </a:defRPr>
    </a:lvl3pPr>
    <a:lvl4pPr marL="1371440" algn="l" rtl="0" fontAlgn="base">
      <a:spcBef>
        <a:spcPct val="0"/>
      </a:spcBef>
      <a:spcAft>
        <a:spcPct val="0"/>
      </a:spcAft>
      <a:defRPr sz="2400" kern="1200">
        <a:solidFill>
          <a:schemeClr val="tx1"/>
        </a:solidFill>
        <a:latin typeface="Times New Roman" pitchFamily="18" charset="0"/>
        <a:ea typeface="+mn-ea"/>
        <a:cs typeface="+mn-cs"/>
      </a:defRPr>
    </a:lvl4pPr>
    <a:lvl5pPr marL="1828586" algn="l" rtl="0" fontAlgn="base">
      <a:spcBef>
        <a:spcPct val="0"/>
      </a:spcBef>
      <a:spcAft>
        <a:spcPct val="0"/>
      </a:spcAft>
      <a:defRPr sz="2400" kern="1200">
        <a:solidFill>
          <a:schemeClr val="tx1"/>
        </a:solidFill>
        <a:latin typeface="Times New Roman" pitchFamily="18" charset="0"/>
        <a:ea typeface="+mn-ea"/>
        <a:cs typeface="+mn-cs"/>
      </a:defRPr>
    </a:lvl5pPr>
    <a:lvl6pPr marL="2285733" algn="l" defTabSz="914293" rtl="0" eaLnBrk="1" latinLnBrk="0" hangingPunct="1">
      <a:defRPr sz="2400" kern="1200">
        <a:solidFill>
          <a:schemeClr val="tx1"/>
        </a:solidFill>
        <a:latin typeface="Times New Roman" pitchFamily="18" charset="0"/>
        <a:ea typeface="+mn-ea"/>
        <a:cs typeface="+mn-cs"/>
      </a:defRPr>
    </a:lvl6pPr>
    <a:lvl7pPr marL="2742879" algn="l" defTabSz="914293" rtl="0" eaLnBrk="1" latinLnBrk="0" hangingPunct="1">
      <a:defRPr sz="2400" kern="1200">
        <a:solidFill>
          <a:schemeClr val="tx1"/>
        </a:solidFill>
        <a:latin typeface="Times New Roman" pitchFamily="18" charset="0"/>
        <a:ea typeface="+mn-ea"/>
        <a:cs typeface="+mn-cs"/>
      </a:defRPr>
    </a:lvl7pPr>
    <a:lvl8pPr marL="3200026" algn="l" defTabSz="914293" rtl="0" eaLnBrk="1" latinLnBrk="0" hangingPunct="1">
      <a:defRPr sz="2400" kern="1200">
        <a:solidFill>
          <a:schemeClr val="tx1"/>
        </a:solidFill>
        <a:latin typeface="Times New Roman" pitchFamily="18" charset="0"/>
        <a:ea typeface="+mn-ea"/>
        <a:cs typeface="+mn-cs"/>
      </a:defRPr>
    </a:lvl8pPr>
    <a:lvl9pPr marL="3657172" algn="l" defTabSz="914293"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0099"/>
    <a:srgbClr val="000066"/>
    <a:srgbClr val="FFFF99"/>
    <a:srgbClr val="CCFFFF"/>
    <a:srgbClr val="FFCC99"/>
    <a:srgbClr val="0000FF"/>
    <a:srgbClr val="66CCFF"/>
    <a:srgbClr val="008000"/>
    <a:srgbClr val="009900"/>
    <a:srgbClr val="33CC33"/>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978" autoAdjust="0"/>
    <p:restoredTop sz="99634" autoAdjust="0"/>
  </p:normalViewPr>
  <p:slideViewPr>
    <p:cSldViewPr>
      <p:cViewPr>
        <p:scale>
          <a:sx n="90" d="100"/>
          <a:sy n="90" d="100"/>
        </p:scale>
        <p:origin x="-1272" y="-126"/>
      </p:cViewPr>
      <p:guideLst>
        <p:guide orient="horz" pos="624"/>
        <p:guide pos="52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80" d="100"/>
          <a:sy n="80" d="100"/>
        </p:scale>
        <p:origin x="-2022" y="-96"/>
      </p:cViewPr>
      <p:guideLst>
        <p:guide orient="horz" pos="2904"/>
        <p:guide pos="218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hdr" sz="quarter"/>
          </p:nvPr>
        </p:nvSpPr>
        <p:spPr bwMode="auto">
          <a:xfrm>
            <a:off x="1" y="4"/>
            <a:ext cx="3009900" cy="461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02" tIns="45701" rIns="91402" bIns="45701" numCol="1" anchor="t" anchorCtr="0" compatLnSpc="1">
            <a:prstTxWarp prst="textNoShape">
              <a:avLst/>
            </a:prstTxWarp>
          </a:bodyPr>
          <a:lstStyle>
            <a:lvl1pPr>
              <a:defRPr sz="1200">
                <a:latin typeface="Arial" charset="0"/>
              </a:defRPr>
            </a:lvl1pPr>
          </a:lstStyle>
          <a:p>
            <a:pPr>
              <a:defRPr/>
            </a:pPr>
            <a:endParaRPr lang="en-US" dirty="0"/>
          </a:p>
        </p:txBody>
      </p:sp>
      <p:sp>
        <p:nvSpPr>
          <p:cNvPr id="51203" name="Rectangle 3"/>
          <p:cNvSpPr>
            <a:spLocks noGrp="1" noChangeArrowheads="1"/>
          </p:cNvSpPr>
          <p:nvPr>
            <p:ph type="dt" sz="quarter" idx="1"/>
          </p:nvPr>
        </p:nvSpPr>
        <p:spPr bwMode="auto">
          <a:xfrm>
            <a:off x="3935414" y="4"/>
            <a:ext cx="3009900" cy="461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02" tIns="45701" rIns="91402" bIns="45701" numCol="1" anchor="t" anchorCtr="0" compatLnSpc="1">
            <a:prstTxWarp prst="textNoShape">
              <a:avLst/>
            </a:prstTxWarp>
          </a:bodyPr>
          <a:lstStyle>
            <a:lvl1pPr algn="r">
              <a:defRPr sz="1200">
                <a:latin typeface="Arial" charset="0"/>
              </a:defRPr>
            </a:lvl1pPr>
          </a:lstStyle>
          <a:p>
            <a:pPr>
              <a:defRPr/>
            </a:pPr>
            <a:endParaRPr lang="en-US" dirty="0"/>
          </a:p>
        </p:txBody>
      </p:sp>
      <p:sp>
        <p:nvSpPr>
          <p:cNvPr id="51204" name="Rectangle 4"/>
          <p:cNvSpPr>
            <a:spLocks noGrp="1" noChangeArrowheads="1"/>
          </p:cNvSpPr>
          <p:nvPr>
            <p:ph type="ftr" sz="quarter" idx="2"/>
          </p:nvPr>
        </p:nvSpPr>
        <p:spPr bwMode="auto">
          <a:xfrm>
            <a:off x="1" y="8756654"/>
            <a:ext cx="3009900" cy="461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02" tIns="45701" rIns="91402" bIns="45701" numCol="1" anchor="b" anchorCtr="0" compatLnSpc="1">
            <a:prstTxWarp prst="textNoShape">
              <a:avLst/>
            </a:prstTxWarp>
          </a:bodyPr>
          <a:lstStyle>
            <a:lvl1pPr>
              <a:defRPr sz="1200">
                <a:latin typeface="Arial" charset="0"/>
              </a:defRPr>
            </a:lvl1pPr>
          </a:lstStyle>
          <a:p>
            <a:pPr>
              <a:defRPr/>
            </a:pPr>
            <a:endParaRPr lang="en-US" dirty="0"/>
          </a:p>
        </p:txBody>
      </p:sp>
      <p:sp>
        <p:nvSpPr>
          <p:cNvPr id="51205" name="Rectangle 5"/>
          <p:cNvSpPr>
            <a:spLocks noGrp="1" noChangeArrowheads="1"/>
          </p:cNvSpPr>
          <p:nvPr>
            <p:ph type="sldNum" sz="quarter" idx="3"/>
          </p:nvPr>
        </p:nvSpPr>
        <p:spPr bwMode="auto">
          <a:xfrm>
            <a:off x="3935414" y="8756654"/>
            <a:ext cx="3009900" cy="461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02" tIns="45701" rIns="91402" bIns="45701" numCol="1" anchor="b" anchorCtr="0" compatLnSpc="1">
            <a:prstTxWarp prst="textNoShape">
              <a:avLst/>
            </a:prstTxWarp>
          </a:bodyPr>
          <a:lstStyle>
            <a:lvl1pPr algn="r">
              <a:defRPr sz="1200">
                <a:latin typeface="Arial" charset="0"/>
              </a:defRPr>
            </a:lvl1pPr>
          </a:lstStyle>
          <a:p>
            <a:pPr>
              <a:defRPr/>
            </a:pPr>
            <a:fld id="{C17830C3-968F-42A0-9F76-7D18D124AC7A}" type="slidenum">
              <a:rPr lang="en-US"/>
              <a:pPr>
                <a:defRPr/>
              </a:pPr>
              <a:t>‹#›</a:t>
            </a:fld>
            <a:endParaRPr lang="en-US" dirty="0"/>
          </a:p>
        </p:txBody>
      </p:sp>
    </p:spTree>
    <p:extLst>
      <p:ext uri="{BB962C8B-B14F-4D97-AF65-F5344CB8AC3E}">
        <p14:creationId xmlns:p14="http://schemas.microsoft.com/office/powerpoint/2010/main" xmlns="" val="31822909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1" y="4"/>
            <a:ext cx="3009900" cy="461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02" tIns="45701" rIns="91402" bIns="45701" numCol="1" anchor="t" anchorCtr="0" compatLnSpc="1">
            <a:prstTxWarp prst="textNoShape">
              <a:avLst/>
            </a:prstTxWarp>
          </a:bodyPr>
          <a:lstStyle>
            <a:lvl1pPr>
              <a:defRPr sz="1200">
                <a:latin typeface="Arial" charset="0"/>
              </a:defRPr>
            </a:lvl1pPr>
          </a:lstStyle>
          <a:p>
            <a:pPr>
              <a:defRPr/>
            </a:pPr>
            <a:endParaRPr lang="en-US" dirty="0"/>
          </a:p>
        </p:txBody>
      </p:sp>
      <p:sp>
        <p:nvSpPr>
          <p:cNvPr id="19459" name="Rectangle 3"/>
          <p:cNvSpPr>
            <a:spLocks noGrp="1" noChangeArrowheads="1"/>
          </p:cNvSpPr>
          <p:nvPr>
            <p:ph type="dt" idx="1"/>
          </p:nvPr>
        </p:nvSpPr>
        <p:spPr bwMode="auto">
          <a:xfrm>
            <a:off x="3935414" y="4"/>
            <a:ext cx="3009900" cy="461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02" tIns="45701" rIns="91402" bIns="45701" numCol="1" anchor="t" anchorCtr="0" compatLnSpc="1">
            <a:prstTxWarp prst="textNoShape">
              <a:avLst/>
            </a:prstTxWarp>
          </a:bodyPr>
          <a:lstStyle>
            <a:lvl1pPr algn="r">
              <a:defRPr sz="1200">
                <a:latin typeface="Arial" charset="0"/>
              </a:defRPr>
            </a:lvl1pPr>
          </a:lstStyle>
          <a:p>
            <a:pPr>
              <a:defRPr/>
            </a:pPr>
            <a:endParaRPr lang="en-US" dirty="0"/>
          </a:p>
        </p:txBody>
      </p:sp>
      <p:sp>
        <p:nvSpPr>
          <p:cNvPr id="13316" name="Rectangle 4"/>
          <p:cNvSpPr>
            <a:spLocks noGrp="1" noRot="1" noChangeAspect="1" noChangeArrowheads="1" noTextEdit="1"/>
          </p:cNvSpPr>
          <p:nvPr>
            <p:ph type="sldImg" idx="2"/>
          </p:nvPr>
        </p:nvSpPr>
        <p:spPr bwMode="auto">
          <a:xfrm>
            <a:off x="1168400" y="690563"/>
            <a:ext cx="4611688" cy="3459162"/>
          </a:xfrm>
          <a:prstGeom prst="rect">
            <a:avLst/>
          </a:prstGeom>
          <a:noFill/>
          <a:ln w="9525">
            <a:solidFill>
              <a:srgbClr val="000000"/>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 uri="{53640926-AAD7-44D8-BBD7-CCE9431645EC}">
              <a14:shadowObscured xmlns:a14="http://schemas.microsoft.com/office/drawing/2010/main" xmlns="" val="1"/>
            </a:ext>
          </a:extLst>
        </p:spPr>
      </p:sp>
      <p:sp>
        <p:nvSpPr>
          <p:cNvPr id="19461" name="Rectangle 5"/>
          <p:cNvSpPr>
            <a:spLocks noGrp="1" noChangeArrowheads="1"/>
          </p:cNvSpPr>
          <p:nvPr>
            <p:ph type="body" sz="quarter" idx="3"/>
          </p:nvPr>
        </p:nvSpPr>
        <p:spPr bwMode="auto">
          <a:xfrm>
            <a:off x="695328" y="4379916"/>
            <a:ext cx="5556250" cy="41497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02" tIns="45701" rIns="91402" bIns="4570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9462" name="Rectangle 6"/>
          <p:cNvSpPr>
            <a:spLocks noGrp="1" noChangeArrowheads="1"/>
          </p:cNvSpPr>
          <p:nvPr>
            <p:ph type="ftr" sz="quarter" idx="4"/>
          </p:nvPr>
        </p:nvSpPr>
        <p:spPr bwMode="auto">
          <a:xfrm>
            <a:off x="1" y="8756654"/>
            <a:ext cx="3009900" cy="461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02" tIns="45701" rIns="91402" bIns="45701" numCol="1" anchor="b" anchorCtr="0" compatLnSpc="1">
            <a:prstTxWarp prst="textNoShape">
              <a:avLst/>
            </a:prstTxWarp>
          </a:bodyPr>
          <a:lstStyle>
            <a:lvl1pPr>
              <a:defRPr sz="1200">
                <a:latin typeface="Arial" charset="0"/>
              </a:defRPr>
            </a:lvl1pPr>
          </a:lstStyle>
          <a:p>
            <a:pPr>
              <a:defRPr/>
            </a:pPr>
            <a:endParaRPr lang="en-US" dirty="0"/>
          </a:p>
        </p:txBody>
      </p:sp>
      <p:sp>
        <p:nvSpPr>
          <p:cNvPr id="19463" name="Rectangle 7"/>
          <p:cNvSpPr>
            <a:spLocks noGrp="1" noChangeArrowheads="1"/>
          </p:cNvSpPr>
          <p:nvPr>
            <p:ph type="sldNum" sz="quarter" idx="5"/>
          </p:nvPr>
        </p:nvSpPr>
        <p:spPr bwMode="auto">
          <a:xfrm>
            <a:off x="3935414" y="8756654"/>
            <a:ext cx="3009900" cy="461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02" tIns="45701" rIns="91402" bIns="45701" numCol="1" anchor="b" anchorCtr="0" compatLnSpc="1">
            <a:prstTxWarp prst="textNoShape">
              <a:avLst/>
            </a:prstTxWarp>
          </a:bodyPr>
          <a:lstStyle>
            <a:lvl1pPr algn="r">
              <a:defRPr sz="1200">
                <a:latin typeface="Arial" charset="0"/>
              </a:defRPr>
            </a:lvl1pPr>
          </a:lstStyle>
          <a:p>
            <a:pPr>
              <a:defRPr/>
            </a:pPr>
            <a:fld id="{8F4B3E66-F537-4752-AE6E-C223C20E2ED6}" type="slidenum">
              <a:rPr lang="en-US"/>
              <a:pPr>
                <a:defRPr/>
              </a:pPr>
              <a:t>‹#›</a:t>
            </a:fld>
            <a:endParaRPr lang="en-US" dirty="0"/>
          </a:p>
        </p:txBody>
      </p:sp>
    </p:spTree>
    <p:extLst>
      <p:ext uri="{BB962C8B-B14F-4D97-AF65-F5344CB8AC3E}">
        <p14:creationId xmlns:p14="http://schemas.microsoft.com/office/powerpoint/2010/main" xmlns="" val="55348742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146" algn="l" rtl="0" eaLnBrk="0" fontAlgn="base" hangingPunct="0">
      <a:spcBef>
        <a:spcPct val="30000"/>
      </a:spcBef>
      <a:spcAft>
        <a:spcPct val="0"/>
      </a:spcAft>
      <a:defRPr sz="1200" kern="1200">
        <a:solidFill>
          <a:schemeClr val="tx1"/>
        </a:solidFill>
        <a:latin typeface="Arial" charset="0"/>
        <a:ea typeface="+mn-ea"/>
        <a:cs typeface="+mn-cs"/>
      </a:defRPr>
    </a:lvl2pPr>
    <a:lvl3pPr marL="914293" algn="l" rtl="0" eaLnBrk="0" fontAlgn="base" hangingPunct="0">
      <a:spcBef>
        <a:spcPct val="30000"/>
      </a:spcBef>
      <a:spcAft>
        <a:spcPct val="0"/>
      </a:spcAft>
      <a:defRPr sz="1200" kern="1200">
        <a:solidFill>
          <a:schemeClr val="tx1"/>
        </a:solidFill>
        <a:latin typeface="Arial" charset="0"/>
        <a:ea typeface="+mn-ea"/>
        <a:cs typeface="+mn-cs"/>
      </a:defRPr>
    </a:lvl3pPr>
    <a:lvl4pPr marL="1371440" algn="l" rtl="0" eaLnBrk="0" fontAlgn="base" hangingPunct="0">
      <a:spcBef>
        <a:spcPct val="30000"/>
      </a:spcBef>
      <a:spcAft>
        <a:spcPct val="0"/>
      </a:spcAft>
      <a:defRPr sz="1200" kern="1200">
        <a:solidFill>
          <a:schemeClr val="tx1"/>
        </a:solidFill>
        <a:latin typeface="Arial" charset="0"/>
        <a:ea typeface="+mn-ea"/>
        <a:cs typeface="+mn-cs"/>
      </a:defRPr>
    </a:lvl4pPr>
    <a:lvl5pPr marL="1828586" algn="l" rtl="0" eaLnBrk="0" fontAlgn="base" hangingPunct="0">
      <a:spcBef>
        <a:spcPct val="30000"/>
      </a:spcBef>
      <a:spcAft>
        <a:spcPct val="0"/>
      </a:spcAft>
      <a:defRPr sz="1200" kern="1200">
        <a:solidFill>
          <a:schemeClr val="tx1"/>
        </a:solidFill>
        <a:latin typeface="Arial" charset="0"/>
        <a:ea typeface="+mn-ea"/>
        <a:cs typeface="+mn-cs"/>
      </a:defRPr>
    </a:lvl5pPr>
    <a:lvl6pPr marL="2285733" algn="l" defTabSz="914293" rtl="0" eaLnBrk="1" latinLnBrk="0" hangingPunct="1">
      <a:defRPr sz="1200" kern="1200">
        <a:solidFill>
          <a:schemeClr val="tx1"/>
        </a:solidFill>
        <a:latin typeface="+mn-lt"/>
        <a:ea typeface="+mn-ea"/>
        <a:cs typeface="+mn-cs"/>
      </a:defRPr>
    </a:lvl6pPr>
    <a:lvl7pPr marL="2742879" algn="l" defTabSz="914293" rtl="0" eaLnBrk="1" latinLnBrk="0" hangingPunct="1">
      <a:defRPr sz="1200" kern="1200">
        <a:solidFill>
          <a:schemeClr val="tx1"/>
        </a:solidFill>
        <a:latin typeface="+mn-lt"/>
        <a:ea typeface="+mn-ea"/>
        <a:cs typeface="+mn-cs"/>
      </a:defRPr>
    </a:lvl7pPr>
    <a:lvl8pPr marL="3200026" algn="l" defTabSz="914293" rtl="0" eaLnBrk="1" latinLnBrk="0" hangingPunct="1">
      <a:defRPr sz="1200" kern="1200">
        <a:solidFill>
          <a:schemeClr val="tx1"/>
        </a:solidFill>
        <a:latin typeface="+mn-lt"/>
        <a:ea typeface="+mn-ea"/>
        <a:cs typeface="+mn-cs"/>
      </a:defRPr>
    </a:lvl8pPr>
    <a:lvl9pPr marL="3657172" algn="l" defTabSz="914293"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6" descr="BPA Logo - new colors - cmyk---4 no text"/>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305800" y="6223000"/>
            <a:ext cx="685800" cy="482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Rectangle 7"/>
          <p:cNvSpPr>
            <a:spLocks noChangeArrowheads="1"/>
          </p:cNvSpPr>
          <p:nvPr/>
        </p:nvSpPr>
        <p:spPr bwMode="auto">
          <a:xfrm>
            <a:off x="0" y="0"/>
            <a:ext cx="9144000" cy="457200"/>
          </a:xfrm>
          <a:prstGeom prst="rect">
            <a:avLst/>
          </a:prstGeom>
          <a:pattFill prst="ltHorz">
            <a:fgClr>
              <a:srgbClr val="5F88AD"/>
            </a:fgClr>
            <a:bgClr>
              <a:srgbClr val="2B508D"/>
            </a:bgClr>
          </a:patt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1429" tIns="45714" rIns="91429" bIns="45714" anchor="ctr"/>
          <a:lstStyle/>
          <a:p>
            <a:endParaRPr lang="en-US" dirty="0"/>
          </a:p>
        </p:txBody>
      </p:sp>
      <p:sp>
        <p:nvSpPr>
          <p:cNvPr id="6" name="Text Box 8"/>
          <p:cNvSpPr txBox="1">
            <a:spLocks noChangeArrowheads="1"/>
          </p:cNvSpPr>
          <p:nvPr/>
        </p:nvSpPr>
        <p:spPr bwMode="auto">
          <a:xfrm>
            <a:off x="228600" y="76200"/>
            <a:ext cx="8686800" cy="2746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1429" tIns="45714" rIns="91429" bIns="45714">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defRPr/>
            </a:pPr>
            <a:r>
              <a:rPr lang="en-US" sz="1200" dirty="0" smtClean="0">
                <a:solidFill>
                  <a:schemeClr val="bg1"/>
                </a:solidFill>
                <a:latin typeface="Arial" charset="0"/>
              </a:rPr>
              <a:t>B    O    N    N    E    V    I    L    L    E           P    O    W    E    R           A    D    M    I    N    I    S    T    R    A    T    I    O    N</a:t>
            </a:r>
          </a:p>
        </p:txBody>
      </p:sp>
      <p:sp>
        <p:nvSpPr>
          <p:cNvPr id="7" name="Line 9"/>
          <p:cNvSpPr>
            <a:spLocks noChangeShapeType="1"/>
          </p:cNvSpPr>
          <p:nvPr/>
        </p:nvSpPr>
        <p:spPr bwMode="auto">
          <a:xfrm>
            <a:off x="0" y="533400"/>
            <a:ext cx="9144000" cy="0"/>
          </a:xfrm>
          <a:prstGeom prst="line">
            <a:avLst/>
          </a:prstGeom>
          <a:noFill/>
          <a:ln w="9525">
            <a:solidFill>
              <a:srgbClr val="009999"/>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1429" tIns="45714" rIns="91429" bIns="45714"/>
          <a:lstStyle/>
          <a:p>
            <a:endParaRPr lang="en-US" dirty="0"/>
          </a:p>
        </p:txBody>
      </p:sp>
      <p:sp>
        <p:nvSpPr>
          <p:cNvPr id="14338" name="Rectangle 2"/>
          <p:cNvSpPr>
            <a:spLocks noGrp="1" noChangeArrowheads="1"/>
          </p:cNvSpPr>
          <p:nvPr>
            <p:ph type="ctrTitle"/>
          </p:nvPr>
        </p:nvSpPr>
        <p:spPr>
          <a:xfrm>
            <a:off x="685800" y="1981201"/>
            <a:ext cx="7772400" cy="1470025"/>
          </a:xfrm>
        </p:spPr>
        <p:txBody>
          <a:bodyPr/>
          <a:lstStyle>
            <a:lvl1pPr>
              <a:defRPr/>
            </a:lvl1pPr>
          </a:lstStyle>
          <a:p>
            <a:pPr lvl="0"/>
            <a:r>
              <a:rPr lang="en-US" noProof="0" smtClean="0"/>
              <a:t>Click to edit Master title style</a:t>
            </a:r>
          </a:p>
        </p:txBody>
      </p:sp>
      <p:sp>
        <p:nvSpPr>
          <p:cNvPr id="14339" name="Rectangle 3"/>
          <p:cNvSpPr>
            <a:spLocks noGrp="1" noChangeArrowheads="1"/>
          </p:cNvSpPr>
          <p:nvPr>
            <p:ph type="subTitle" idx="1"/>
          </p:nvPr>
        </p:nvSpPr>
        <p:spPr>
          <a:xfrm>
            <a:off x="1371600" y="3733800"/>
            <a:ext cx="6400800" cy="1752600"/>
          </a:xfrm>
        </p:spPr>
        <p:txBody>
          <a:bodyPr/>
          <a:lstStyle>
            <a:lvl1pPr marL="0" indent="0" algn="ctr">
              <a:buFont typeface="Wingdings" pitchFamily="2" charset="2"/>
              <a:buNone/>
              <a:defRPr sz="2400">
                <a:latin typeface="Arial" charset="0"/>
              </a:defRPr>
            </a:lvl1pPr>
          </a:lstStyle>
          <a:p>
            <a:pPr lvl="0"/>
            <a:r>
              <a:rPr lang="en-US" noProof="0" smtClean="0"/>
              <a:t>Click to edit Master subtitle style</a:t>
            </a:r>
          </a:p>
        </p:txBody>
      </p:sp>
      <p:sp>
        <p:nvSpPr>
          <p:cNvPr id="8" name="Rectangle 5"/>
          <p:cNvSpPr>
            <a:spLocks noGrp="1" noChangeArrowheads="1"/>
          </p:cNvSpPr>
          <p:nvPr>
            <p:ph type="ftr" sz="quarter" idx="10"/>
          </p:nvPr>
        </p:nvSpPr>
        <p:spPr>
          <a:xfrm>
            <a:off x="2895600" y="6477000"/>
            <a:ext cx="4114800" cy="247650"/>
          </a:xfrm>
        </p:spPr>
        <p:txBody>
          <a:bodyPr/>
          <a:lstStyle>
            <a:lvl1pPr>
              <a:defRPr>
                <a:latin typeface="Times New Roman" pitchFamily="18" charset="0"/>
              </a:defRPr>
            </a:lvl1pPr>
          </a:lstStyle>
          <a:p>
            <a:pPr>
              <a:defRPr/>
            </a:pPr>
            <a:r>
              <a:rPr lang="en-US" dirty="0" smtClean="0"/>
              <a:t>PRE-DECISIONAL and for BPA INTERNAL USE ONLY  </a:t>
            </a:r>
            <a:endParaRPr lang="en-US" dirty="0"/>
          </a:p>
        </p:txBody>
      </p:sp>
    </p:spTree>
    <p:extLst>
      <p:ext uri="{BB962C8B-B14F-4D97-AF65-F5344CB8AC3E}">
        <p14:creationId xmlns:p14="http://schemas.microsoft.com/office/powerpoint/2010/main" xmlns="" val="363343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r>
              <a:rPr lang="en-US" dirty="0" smtClean="0"/>
              <a:t>Aug. 22, 2013  PMC</a:t>
            </a:r>
            <a:endParaRPr lang="en-US" dirty="0"/>
          </a:p>
        </p:txBody>
      </p:sp>
      <p:sp>
        <p:nvSpPr>
          <p:cNvPr id="5" name="Rectangle 6"/>
          <p:cNvSpPr>
            <a:spLocks noGrp="1" noChangeArrowheads="1"/>
          </p:cNvSpPr>
          <p:nvPr>
            <p:ph type="ftr" sz="quarter" idx="11"/>
          </p:nvPr>
        </p:nvSpPr>
        <p:spPr>
          <a:ln/>
        </p:spPr>
        <p:txBody>
          <a:bodyPr/>
          <a:lstStyle>
            <a:lvl1pPr>
              <a:defRPr/>
            </a:lvl1pPr>
          </a:lstStyle>
          <a:p>
            <a:pPr>
              <a:defRPr/>
            </a:pPr>
            <a:r>
              <a:rPr lang="en-US" dirty="0"/>
              <a:t>PRE-DECISIONAL and for BPA INTERNAL USE ONLY </a:t>
            </a:r>
          </a:p>
          <a:p>
            <a:pPr>
              <a:defRPr/>
            </a:pPr>
            <a:endParaRPr lang="en-US" dirty="0"/>
          </a:p>
        </p:txBody>
      </p:sp>
    </p:spTree>
    <p:extLst>
      <p:ext uri="{BB962C8B-B14F-4D97-AF65-F5344CB8AC3E}">
        <p14:creationId xmlns:p14="http://schemas.microsoft.com/office/powerpoint/2010/main" xmlns="" val="18715346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838200"/>
            <a:ext cx="1943100" cy="5257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838200"/>
            <a:ext cx="5676900" cy="5257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r>
              <a:rPr lang="en-US" dirty="0" smtClean="0"/>
              <a:t>Aug. 22, 2013  PMC</a:t>
            </a:r>
            <a:endParaRPr lang="en-US" dirty="0"/>
          </a:p>
        </p:txBody>
      </p:sp>
      <p:sp>
        <p:nvSpPr>
          <p:cNvPr id="5" name="Rectangle 6"/>
          <p:cNvSpPr>
            <a:spLocks noGrp="1" noChangeArrowheads="1"/>
          </p:cNvSpPr>
          <p:nvPr>
            <p:ph type="ftr" sz="quarter" idx="11"/>
          </p:nvPr>
        </p:nvSpPr>
        <p:spPr>
          <a:ln/>
        </p:spPr>
        <p:txBody>
          <a:bodyPr/>
          <a:lstStyle>
            <a:lvl1pPr>
              <a:defRPr/>
            </a:lvl1pPr>
          </a:lstStyle>
          <a:p>
            <a:pPr>
              <a:defRPr/>
            </a:pPr>
            <a:r>
              <a:rPr lang="en-US" dirty="0"/>
              <a:t>PRE-DECISIONAL and for BPA INTERNAL USE ONLY </a:t>
            </a:r>
          </a:p>
          <a:p>
            <a:pPr>
              <a:defRPr/>
            </a:pPr>
            <a:endParaRPr lang="en-US" dirty="0"/>
          </a:p>
        </p:txBody>
      </p:sp>
    </p:spTree>
    <p:extLst>
      <p:ext uri="{BB962C8B-B14F-4D97-AF65-F5344CB8AC3E}">
        <p14:creationId xmlns:p14="http://schemas.microsoft.com/office/powerpoint/2010/main" xmlns="" val="25736543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838200"/>
            <a:ext cx="777240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5"/>
          <p:cNvSpPr>
            <a:spLocks noGrp="1" noChangeArrowheads="1"/>
          </p:cNvSpPr>
          <p:nvPr>
            <p:ph type="dt" sz="half" idx="10"/>
          </p:nvPr>
        </p:nvSpPr>
        <p:spPr>
          <a:ln/>
        </p:spPr>
        <p:txBody>
          <a:bodyPr/>
          <a:lstStyle>
            <a:lvl1pPr>
              <a:defRPr/>
            </a:lvl1pPr>
          </a:lstStyle>
          <a:p>
            <a:pPr>
              <a:defRPr/>
            </a:pPr>
            <a:r>
              <a:rPr lang="en-US" dirty="0" smtClean="0"/>
              <a:t>Aug. 22, 2013  PMC</a:t>
            </a:r>
            <a:endParaRPr lang="en-US" dirty="0"/>
          </a:p>
        </p:txBody>
      </p:sp>
      <p:sp>
        <p:nvSpPr>
          <p:cNvPr id="4" name="Rectangle 6"/>
          <p:cNvSpPr>
            <a:spLocks noGrp="1" noChangeArrowheads="1"/>
          </p:cNvSpPr>
          <p:nvPr>
            <p:ph type="ftr" sz="quarter" idx="11"/>
          </p:nvPr>
        </p:nvSpPr>
        <p:spPr>
          <a:ln/>
        </p:spPr>
        <p:txBody>
          <a:bodyPr/>
          <a:lstStyle>
            <a:lvl1pPr>
              <a:defRPr/>
            </a:lvl1pPr>
          </a:lstStyle>
          <a:p>
            <a:pPr>
              <a:defRPr/>
            </a:pPr>
            <a:r>
              <a:rPr lang="en-US" dirty="0"/>
              <a:t>PRE-DECISIONAL and for BPA INTERNAL USE ONLY </a:t>
            </a:r>
          </a:p>
          <a:p>
            <a:pPr>
              <a:defRPr/>
            </a:pPr>
            <a:endParaRPr lang="en-US" dirty="0"/>
          </a:p>
        </p:txBody>
      </p:sp>
    </p:spTree>
    <p:extLst>
      <p:ext uri="{BB962C8B-B14F-4D97-AF65-F5344CB8AC3E}">
        <p14:creationId xmlns:p14="http://schemas.microsoft.com/office/powerpoint/2010/main" xmlns="" val="40998768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8382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2286000"/>
            <a:ext cx="7772400" cy="3810000"/>
          </a:xfrm>
        </p:spPr>
        <p:txBody>
          <a:bodyPr/>
          <a:lstStyle/>
          <a:p>
            <a:pPr lvl="0"/>
            <a:endParaRPr lang="en-US" noProof="0" dirty="0" smtClean="0"/>
          </a:p>
        </p:txBody>
      </p:sp>
      <p:sp>
        <p:nvSpPr>
          <p:cNvPr id="4" name="Rectangle 5"/>
          <p:cNvSpPr>
            <a:spLocks noGrp="1" noChangeArrowheads="1"/>
          </p:cNvSpPr>
          <p:nvPr>
            <p:ph type="dt" sz="half" idx="10"/>
          </p:nvPr>
        </p:nvSpPr>
        <p:spPr>
          <a:ln/>
        </p:spPr>
        <p:txBody>
          <a:bodyPr/>
          <a:lstStyle>
            <a:lvl1pPr>
              <a:defRPr/>
            </a:lvl1pPr>
          </a:lstStyle>
          <a:p>
            <a:pPr>
              <a:defRPr/>
            </a:pPr>
            <a:r>
              <a:rPr lang="en-US" dirty="0" smtClean="0"/>
              <a:t>Aug. 22, 2013  PMC</a:t>
            </a:r>
            <a:endParaRPr lang="en-US" dirty="0"/>
          </a:p>
        </p:txBody>
      </p:sp>
      <p:sp>
        <p:nvSpPr>
          <p:cNvPr id="5" name="Rectangle 6"/>
          <p:cNvSpPr>
            <a:spLocks noGrp="1" noChangeArrowheads="1"/>
          </p:cNvSpPr>
          <p:nvPr>
            <p:ph type="ftr" sz="quarter" idx="11"/>
          </p:nvPr>
        </p:nvSpPr>
        <p:spPr>
          <a:ln/>
        </p:spPr>
        <p:txBody>
          <a:bodyPr/>
          <a:lstStyle>
            <a:lvl1pPr>
              <a:defRPr/>
            </a:lvl1pPr>
          </a:lstStyle>
          <a:p>
            <a:pPr>
              <a:defRPr/>
            </a:pPr>
            <a:r>
              <a:rPr lang="en-US" dirty="0"/>
              <a:t>PRE-DECISIONAL and for BPA INTERNAL USE ONLY </a:t>
            </a:r>
          </a:p>
          <a:p>
            <a:pPr>
              <a:defRPr/>
            </a:pPr>
            <a:endParaRPr lang="en-US" dirty="0"/>
          </a:p>
        </p:txBody>
      </p:sp>
    </p:spTree>
    <p:extLst>
      <p:ext uri="{BB962C8B-B14F-4D97-AF65-F5344CB8AC3E}">
        <p14:creationId xmlns:p14="http://schemas.microsoft.com/office/powerpoint/2010/main" xmlns="" val="9582972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r>
              <a:rPr lang="en-US" dirty="0" smtClean="0"/>
              <a:t>Aug. 22, 2013  PMC</a:t>
            </a:r>
            <a:endParaRPr lang="en-US" dirty="0"/>
          </a:p>
        </p:txBody>
      </p:sp>
      <p:sp>
        <p:nvSpPr>
          <p:cNvPr id="5" name="Rectangle 6"/>
          <p:cNvSpPr>
            <a:spLocks noGrp="1" noChangeArrowheads="1"/>
          </p:cNvSpPr>
          <p:nvPr>
            <p:ph type="ftr" sz="quarter" idx="11"/>
          </p:nvPr>
        </p:nvSpPr>
        <p:spPr>
          <a:ln/>
        </p:spPr>
        <p:txBody>
          <a:bodyPr/>
          <a:lstStyle>
            <a:lvl1pPr>
              <a:defRPr/>
            </a:lvl1pPr>
          </a:lstStyle>
          <a:p>
            <a:pPr>
              <a:defRPr/>
            </a:pPr>
            <a:r>
              <a:rPr lang="en-US" dirty="0"/>
              <a:t>PRE-DECISIONAL and for BPA INTERNAL USE ONLY </a:t>
            </a:r>
          </a:p>
          <a:p>
            <a:pPr>
              <a:defRPr/>
            </a:pPr>
            <a:endParaRPr lang="en-US" dirty="0"/>
          </a:p>
        </p:txBody>
      </p:sp>
    </p:spTree>
    <p:extLst>
      <p:ext uri="{BB962C8B-B14F-4D97-AF65-F5344CB8AC3E}">
        <p14:creationId xmlns:p14="http://schemas.microsoft.com/office/powerpoint/2010/main" xmlns="" val="21134602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46" indent="0">
              <a:buNone/>
              <a:defRPr sz="1800"/>
            </a:lvl2pPr>
            <a:lvl3pPr marL="914293" indent="0">
              <a:buNone/>
              <a:defRPr sz="1600"/>
            </a:lvl3pPr>
            <a:lvl4pPr marL="1371440" indent="0">
              <a:buNone/>
              <a:defRPr sz="1400"/>
            </a:lvl4pPr>
            <a:lvl5pPr marL="1828586" indent="0">
              <a:buNone/>
              <a:defRPr sz="1400"/>
            </a:lvl5pPr>
            <a:lvl6pPr marL="2285733" indent="0">
              <a:buNone/>
              <a:defRPr sz="1400"/>
            </a:lvl6pPr>
            <a:lvl7pPr marL="2742879" indent="0">
              <a:buNone/>
              <a:defRPr sz="1400"/>
            </a:lvl7pPr>
            <a:lvl8pPr marL="3200026" indent="0">
              <a:buNone/>
              <a:defRPr sz="1400"/>
            </a:lvl8pPr>
            <a:lvl9pPr marL="3657172"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r>
              <a:rPr lang="en-US" dirty="0" smtClean="0"/>
              <a:t>Aug. 22, 2013  PMC</a:t>
            </a:r>
            <a:endParaRPr lang="en-US" dirty="0"/>
          </a:p>
        </p:txBody>
      </p:sp>
      <p:sp>
        <p:nvSpPr>
          <p:cNvPr id="5" name="Rectangle 6"/>
          <p:cNvSpPr>
            <a:spLocks noGrp="1" noChangeArrowheads="1"/>
          </p:cNvSpPr>
          <p:nvPr>
            <p:ph type="ftr" sz="quarter" idx="11"/>
          </p:nvPr>
        </p:nvSpPr>
        <p:spPr>
          <a:ln/>
        </p:spPr>
        <p:txBody>
          <a:bodyPr/>
          <a:lstStyle>
            <a:lvl1pPr>
              <a:defRPr/>
            </a:lvl1pPr>
          </a:lstStyle>
          <a:p>
            <a:pPr>
              <a:defRPr/>
            </a:pPr>
            <a:r>
              <a:rPr lang="en-US" dirty="0"/>
              <a:t>PRE-DECISIONAL and for BPA INTERNAL USE ONLY </a:t>
            </a:r>
          </a:p>
          <a:p>
            <a:pPr>
              <a:defRPr/>
            </a:pPr>
            <a:endParaRPr lang="en-US" dirty="0"/>
          </a:p>
        </p:txBody>
      </p:sp>
    </p:spTree>
    <p:extLst>
      <p:ext uri="{BB962C8B-B14F-4D97-AF65-F5344CB8AC3E}">
        <p14:creationId xmlns:p14="http://schemas.microsoft.com/office/powerpoint/2010/main" xmlns="" val="34612841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2286000"/>
            <a:ext cx="3810000"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286000"/>
            <a:ext cx="3810000"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r>
              <a:rPr lang="en-US" dirty="0" smtClean="0"/>
              <a:t>Aug. 22, 2013  PMC</a:t>
            </a:r>
            <a:endParaRPr lang="en-US" dirty="0"/>
          </a:p>
        </p:txBody>
      </p:sp>
      <p:sp>
        <p:nvSpPr>
          <p:cNvPr id="6" name="Rectangle 6"/>
          <p:cNvSpPr>
            <a:spLocks noGrp="1" noChangeArrowheads="1"/>
          </p:cNvSpPr>
          <p:nvPr>
            <p:ph type="ftr" sz="quarter" idx="11"/>
          </p:nvPr>
        </p:nvSpPr>
        <p:spPr>
          <a:ln/>
        </p:spPr>
        <p:txBody>
          <a:bodyPr/>
          <a:lstStyle>
            <a:lvl1pPr>
              <a:defRPr/>
            </a:lvl1pPr>
          </a:lstStyle>
          <a:p>
            <a:pPr>
              <a:defRPr/>
            </a:pPr>
            <a:r>
              <a:rPr lang="en-US" dirty="0"/>
              <a:t>PRE-DECISIONAL and for BPA INTERNAL USE ONLY </a:t>
            </a:r>
          </a:p>
          <a:p>
            <a:pPr>
              <a:defRPr/>
            </a:pPr>
            <a:endParaRPr lang="en-US" dirty="0"/>
          </a:p>
        </p:txBody>
      </p:sp>
    </p:spTree>
    <p:extLst>
      <p:ext uri="{BB962C8B-B14F-4D97-AF65-F5344CB8AC3E}">
        <p14:creationId xmlns:p14="http://schemas.microsoft.com/office/powerpoint/2010/main" xmlns="" val="25951646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146" indent="0">
              <a:buNone/>
              <a:defRPr sz="2000" b="1"/>
            </a:lvl2pPr>
            <a:lvl3pPr marL="914293" indent="0">
              <a:buNone/>
              <a:defRPr sz="1800" b="1"/>
            </a:lvl3pPr>
            <a:lvl4pPr marL="1371440" indent="0">
              <a:buNone/>
              <a:defRPr sz="1600" b="1"/>
            </a:lvl4pPr>
            <a:lvl5pPr marL="1828586" indent="0">
              <a:buNone/>
              <a:defRPr sz="1600" b="1"/>
            </a:lvl5pPr>
            <a:lvl6pPr marL="2285733" indent="0">
              <a:buNone/>
              <a:defRPr sz="1600" b="1"/>
            </a:lvl6pPr>
            <a:lvl7pPr marL="2742879" indent="0">
              <a:buNone/>
              <a:defRPr sz="1600" b="1"/>
            </a:lvl7pPr>
            <a:lvl8pPr marL="3200026" indent="0">
              <a:buNone/>
              <a:defRPr sz="1600" b="1"/>
            </a:lvl8pPr>
            <a:lvl9pPr marL="3657172"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46" indent="0">
              <a:buNone/>
              <a:defRPr sz="2000" b="1"/>
            </a:lvl2pPr>
            <a:lvl3pPr marL="914293" indent="0">
              <a:buNone/>
              <a:defRPr sz="1800" b="1"/>
            </a:lvl3pPr>
            <a:lvl4pPr marL="1371440" indent="0">
              <a:buNone/>
              <a:defRPr sz="1600" b="1"/>
            </a:lvl4pPr>
            <a:lvl5pPr marL="1828586" indent="0">
              <a:buNone/>
              <a:defRPr sz="1600" b="1"/>
            </a:lvl5pPr>
            <a:lvl6pPr marL="2285733" indent="0">
              <a:buNone/>
              <a:defRPr sz="1600" b="1"/>
            </a:lvl6pPr>
            <a:lvl7pPr marL="2742879" indent="0">
              <a:buNone/>
              <a:defRPr sz="1600" b="1"/>
            </a:lvl7pPr>
            <a:lvl8pPr marL="3200026" indent="0">
              <a:buNone/>
              <a:defRPr sz="1600" b="1"/>
            </a:lvl8pPr>
            <a:lvl9pPr marL="3657172"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r>
              <a:rPr lang="en-US" dirty="0" smtClean="0"/>
              <a:t>Aug. 22, 2013  PMC</a:t>
            </a:r>
            <a:endParaRPr lang="en-US" dirty="0"/>
          </a:p>
        </p:txBody>
      </p:sp>
      <p:sp>
        <p:nvSpPr>
          <p:cNvPr id="8" name="Rectangle 6"/>
          <p:cNvSpPr>
            <a:spLocks noGrp="1" noChangeArrowheads="1"/>
          </p:cNvSpPr>
          <p:nvPr>
            <p:ph type="ftr" sz="quarter" idx="11"/>
          </p:nvPr>
        </p:nvSpPr>
        <p:spPr>
          <a:ln/>
        </p:spPr>
        <p:txBody>
          <a:bodyPr/>
          <a:lstStyle>
            <a:lvl1pPr>
              <a:defRPr/>
            </a:lvl1pPr>
          </a:lstStyle>
          <a:p>
            <a:pPr>
              <a:defRPr/>
            </a:pPr>
            <a:r>
              <a:rPr lang="en-US" dirty="0"/>
              <a:t>PRE-DECISIONAL and for BPA INTERNAL USE ONLY </a:t>
            </a:r>
          </a:p>
          <a:p>
            <a:pPr>
              <a:defRPr/>
            </a:pPr>
            <a:endParaRPr lang="en-US" dirty="0"/>
          </a:p>
        </p:txBody>
      </p:sp>
    </p:spTree>
    <p:extLst>
      <p:ext uri="{BB962C8B-B14F-4D97-AF65-F5344CB8AC3E}">
        <p14:creationId xmlns:p14="http://schemas.microsoft.com/office/powerpoint/2010/main" xmlns="" val="18053601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r>
              <a:rPr lang="en-US" dirty="0" smtClean="0"/>
              <a:t>Aug. 22, 2013  PMC</a:t>
            </a:r>
            <a:endParaRPr lang="en-US" dirty="0"/>
          </a:p>
        </p:txBody>
      </p:sp>
      <p:sp>
        <p:nvSpPr>
          <p:cNvPr id="4" name="Rectangle 6"/>
          <p:cNvSpPr>
            <a:spLocks noGrp="1" noChangeArrowheads="1"/>
          </p:cNvSpPr>
          <p:nvPr>
            <p:ph type="ftr" sz="quarter" idx="11"/>
          </p:nvPr>
        </p:nvSpPr>
        <p:spPr>
          <a:ln/>
        </p:spPr>
        <p:txBody>
          <a:bodyPr/>
          <a:lstStyle>
            <a:lvl1pPr>
              <a:defRPr/>
            </a:lvl1pPr>
          </a:lstStyle>
          <a:p>
            <a:pPr>
              <a:defRPr/>
            </a:pPr>
            <a:r>
              <a:rPr lang="en-US" dirty="0"/>
              <a:t>PRE-DECISIONAL and for BPA INTERNAL USE ONLY </a:t>
            </a:r>
          </a:p>
          <a:p>
            <a:pPr>
              <a:defRPr/>
            </a:pPr>
            <a:endParaRPr lang="en-US" dirty="0"/>
          </a:p>
        </p:txBody>
      </p:sp>
    </p:spTree>
    <p:extLst>
      <p:ext uri="{BB962C8B-B14F-4D97-AF65-F5344CB8AC3E}">
        <p14:creationId xmlns:p14="http://schemas.microsoft.com/office/powerpoint/2010/main" xmlns="" val="5214667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r>
              <a:rPr lang="en-US" dirty="0" smtClean="0"/>
              <a:t>Aug. 22, 2013  PMC</a:t>
            </a:r>
            <a:endParaRPr lang="en-US" dirty="0"/>
          </a:p>
        </p:txBody>
      </p:sp>
      <p:sp>
        <p:nvSpPr>
          <p:cNvPr id="3" name="Rectangle 6"/>
          <p:cNvSpPr>
            <a:spLocks noGrp="1" noChangeArrowheads="1"/>
          </p:cNvSpPr>
          <p:nvPr>
            <p:ph type="ftr" sz="quarter" idx="11"/>
          </p:nvPr>
        </p:nvSpPr>
        <p:spPr>
          <a:ln/>
        </p:spPr>
        <p:txBody>
          <a:bodyPr/>
          <a:lstStyle>
            <a:lvl1pPr>
              <a:defRPr/>
            </a:lvl1pPr>
          </a:lstStyle>
          <a:p>
            <a:pPr>
              <a:defRPr/>
            </a:pPr>
            <a:r>
              <a:rPr lang="en-US" dirty="0"/>
              <a:t>PRE-DECISIONAL and for BPA INTERNAL USE ONLY </a:t>
            </a:r>
          </a:p>
          <a:p>
            <a:pPr>
              <a:defRPr/>
            </a:pPr>
            <a:endParaRPr lang="en-US" dirty="0"/>
          </a:p>
        </p:txBody>
      </p:sp>
    </p:spTree>
    <p:extLst>
      <p:ext uri="{BB962C8B-B14F-4D97-AF65-F5344CB8AC3E}">
        <p14:creationId xmlns:p14="http://schemas.microsoft.com/office/powerpoint/2010/main" xmlns="" val="4528573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0"/>
            <a:ext cx="3008313" cy="4691063"/>
          </a:xfrm>
        </p:spPr>
        <p:txBody>
          <a:bodyPr/>
          <a:lstStyle>
            <a:lvl1pPr marL="0" indent="0">
              <a:buNone/>
              <a:defRPr sz="1400"/>
            </a:lvl1pPr>
            <a:lvl2pPr marL="457146" indent="0">
              <a:buNone/>
              <a:defRPr sz="1200"/>
            </a:lvl2pPr>
            <a:lvl3pPr marL="914293" indent="0">
              <a:buNone/>
              <a:defRPr sz="1000"/>
            </a:lvl3pPr>
            <a:lvl4pPr marL="1371440" indent="0">
              <a:buNone/>
              <a:defRPr sz="900"/>
            </a:lvl4pPr>
            <a:lvl5pPr marL="1828586" indent="0">
              <a:buNone/>
              <a:defRPr sz="900"/>
            </a:lvl5pPr>
            <a:lvl6pPr marL="2285733" indent="0">
              <a:buNone/>
              <a:defRPr sz="900"/>
            </a:lvl6pPr>
            <a:lvl7pPr marL="2742879" indent="0">
              <a:buNone/>
              <a:defRPr sz="900"/>
            </a:lvl7pPr>
            <a:lvl8pPr marL="3200026" indent="0">
              <a:buNone/>
              <a:defRPr sz="900"/>
            </a:lvl8pPr>
            <a:lvl9pPr marL="3657172"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r>
              <a:rPr lang="en-US" dirty="0" smtClean="0"/>
              <a:t>Aug. 22, 2013  PMC</a:t>
            </a:r>
            <a:endParaRPr lang="en-US" dirty="0"/>
          </a:p>
        </p:txBody>
      </p:sp>
      <p:sp>
        <p:nvSpPr>
          <p:cNvPr id="6" name="Rectangle 6"/>
          <p:cNvSpPr>
            <a:spLocks noGrp="1" noChangeArrowheads="1"/>
          </p:cNvSpPr>
          <p:nvPr>
            <p:ph type="ftr" sz="quarter" idx="11"/>
          </p:nvPr>
        </p:nvSpPr>
        <p:spPr>
          <a:ln/>
        </p:spPr>
        <p:txBody>
          <a:bodyPr/>
          <a:lstStyle>
            <a:lvl1pPr>
              <a:defRPr/>
            </a:lvl1pPr>
          </a:lstStyle>
          <a:p>
            <a:pPr>
              <a:defRPr/>
            </a:pPr>
            <a:r>
              <a:rPr lang="en-US" dirty="0"/>
              <a:t>PRE-DECISIONAL and for BPA INTERNAL USE ONLY </a:t>
            </a:r>
          </a:p>
          <a:p>
            <a:pPr>
              <a:defRPr/>
            </a:pPr>
            <a:endParaRPr lang="en-US" dirty="0"/>
          </a:p>
        </p:txBody>
      </p:sp>
    </p:spTree>
    <p:extLst>
      <p:ext uri="{BB962C8B-B14F-4D97-AF65-F5344CB8AC3E}">
        <p14:creationId xmlns:p14="http://schemas.microsoft.com/office/powerpoint/2010/main" xmlns="" val="3311939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46" indent="0">
              <a:buNone/>
              <a:defRPr sz="2800"/>
            </a:lvl2pPr>
            <a:lvl3pPr marL="914293" indent="0">
              <a:buNone/>
              <a:defRPr sz="2400"/>
            </a:lvl3pPr>
            <a:lvl4pPr marL="1371440" indent="0">
              <a:buNone/>
              <a:defRPr sz="2000"/>
            </a:lvl4pPr>
            <a:lvl5pPr marL="1828586" indent="0">
              <a:buNone/>
              <a:defRPr sz="2000"/>
            </a:lvl5pPr>
            <a:lvl6pPr marL="2285733" indent="0">
              <a:buNone/>
              <a:defRPr sz="2000"/>
            </a:lvl6pPr>
            <a:lvl7pPr marL="2742879" indent="0">
              <a:buNone/>
              <a:defRPr sz="2000"/>
            </a:lvl7pPr>
            <a:lvl8pPr marL="3200026" indent="0">
              <a:buNone/>
              <a:defRPr sz="2000"/>
            </a:lvl8pPr>
            <a:lvl9pPr marL="3657172"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46" indent="0">
              <a:buNone/>
              <a:defRPr sz="1200"/>
            </a:lvl2pPr>
            <a:lvl3pPr marL="914293" indent="0">
              <a:buNone/>
              <a:defRPr sz="1000"/>
            </a:lvl3pPr>
            <a:lvl4pPr marL="1371440" indent="0">
              <a:buNone/>
              <a:defRPr sz="900"/>
            </a:lvl4pPr>
            <a:lvl5pPr marL="1828586" indent="0">
              <a:buNone/>
              <a:defRPr sz="900"/>
            </a:lvl5pPr>
            <a:lvl6pPr marL="2285733" indent="0">
              <a:buNone/>
              <a:defRPr sz="900"/>
            </a:lvl6pPr>
            <a:lvl7pPr marL="2742879" indent="0">
              <a:buNone/>
              <a:defRPr sz="900"/>
            </a:lvl7pPr>
            <a:lvl8pPr marL="3200026" indent="0">
              <a:buNone/>
              <a:defRPr sz="900"/>
            </a:lvl8pPr>
            <a:lvl9pPr marL="3657172"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r>
              <a:rPr lang="en-US" dirty="0" smtClean="0"/>
              <a:t>Aug. 22, 2013  PMC</a:t>
            </a:r>
            <a:endParaRPr lang="en-US" dirty="0"/>
          </a:p>
        </p:txBody>
      </p:sp>
      <p:sp>
        <p:nvSpPr>
          <p:cNvPr id="6" name="Rectangle 6"/>
          <p:cNvSpPr>
            <a:spLocks noGrp="1" noChangeArrowheads="1"/>
          </p:cNvSpPr>
          <p:nvPr>
            <p:ph type="ftr" sz="quarter" idx="11"/>
          </p:nvPr>
        </p:nvSpPr>
        <p:spPr>
          <a:ln/>
        </p:spPr>
        <p:txBody>
          <a:bodyPr/>
          <a:lstStyle>
            <a:lvl1pPr>
              <a:defRPr/>
            </a:lvl1pPr>
          </a:lstStyle>
          <a:p>
            <a:pPr>
              <a:defRPr/>
            </a:pPr>
            <a:r>
              <a:rPr lang="en-US" dirty="0"/>
              <a:t>PRE-DECISIONAL and for BPA INTERNAL USE ONLY </a:t>
            </a:r>
          </a:p>
          <a:p>
            <a:pPr>
              <a:defRPr/>
            </a:pPr>
            <a:endParaRPr lang="en-US" dirty="0"/>
          </a:p>
        </p:txBody>
      </p:sp>
    </p:spTree>
    <p:extLst>
      <p:ext uri="{BB962C8B-B14F-4D97-AF65-F5344CB8AC3E}">
        <p14:creationId xmlns:p14="http://schemas.microsoft.com/office/powerpoint/2010/main" xmlns="" val="15033781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0"/>
            <a:ext cx="9144000" cy="457200"/>
          </a:xfrm>
          <a:prstGeom prst="rect">
            <a:avLst/>
          </a:prstGeom>
          <a:pattFill prst="ltHorz">
            <a:fgClr>
              <a:srgbClr val="5F88AD"/>
            </a:fgClr>
            <a:bgClr>
              <a:srgbClr val="2B508D"/>
            </a:bgClr>
          </a:patt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1429" tIns="45714" rIns="91429" bIns="45714" anchor="ctr"/>
          <a:lstStyle/>
          <a:p>
            <a:endParaRPr lang="en-US" dirty="0"/>
          </a:p>
        </p:txBody>
      </p:sp>
      <p:sp>
        <p:nvSpPr>
          <p:cNvPr id="1027" name="Rectangle 3"/>
          <p:cNvSpPr>
            <a:spLocks noGrp="1" noChangeArrowheads="1"/>
          </p:cNvSpPr>
          <p:nvPr>
            <p:ph type="title"/>
          </p:nvPr>
        </p:nvSpPr>
        <p:spPr bwMode="auto">
          <a:xfrm>
            <a:off x="685800" y="838200"/>
            <a:ext cx="77724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17961" dir="2700000" algn="ctr" rotWithShape="0">
                    <a:srgbClr val="13003C"/>
                  </a:outerShdw>
                </a:effectLst>
              </a14:hiddenEffects>
            </a:ext>
          </a:extLst>
        </p:spPr>
        <p:txBody>
          <a:bodyPr vert="horz" wrap="square" lIns="91429" tIns="45714" rIns="91429" bIns="45714" numCol="1" anchor="ctr" anchorCtr="0" compatLnSpc="1">
            <a:prstTxWarp prst="textNoShape">
              <a:avLst/>
            </a:prstTxWarp>
          </a:bodyPr>
          <a:lstStyle/>
          <a:p>
            <a:pPr lvl="0"/>
            <a:r>
              <a:rPr lang="en-US" smtClean="0"/>
              <a:t>Click to edit Master title style</a:t>
            </a:r>
          </a:p>
        </p:txBody>
      </p:sp>
      <p:sp>
        <p:nvSpPr>
          <p:cNvPr id="1028" name="Rectangle 4"/>
          <p:cNvSpPr>
            <a:spLocks noGrp="1" noChangeArrowheads="1"/>
          </p:cNvSpPr>
          <p:nvPr>
            <p:ph type="body" idx="1"/>
          </p:nvPr>
        </p:nvSpPr>
        <p:spPr bwMode="auto">
          <a:xfrm>
            <a:off x="685800" y="2286000"/>
            <a:ext cx="7772400" cy="3810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12700" dir="10800000" algn="ctr" rotWithShape="0">
                    <a:srgbClr val="000066"/>
                  </a:outerShdw>
                </a:effectLst>
              </a14:hiddenEffects>
            </a:ext>
          </a:extLst>
        </p:spPr>
        <p:txBody>
          <a:bodyPr vert="horz" wrap="square" lIns="91429" tIns="45714" rIns="91429" bIns="45714"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3317" name="Rectangle 5"/>
          <p:cNvSpPr>
            <a:spLocks noGrp="1" noChangeArrowheads="1"/>
          </p:cNvSpPr>
          <p:nvPr>
            <p:ph type="dt" sz="half" idx="2"/>
          </p:nvPr>
        </p:nvSpPr>
        <p:spPr bwMode="auto">
          <a:xfrm>
            <a:off x="457200" y="6477000"/>
            <a:ext cx="1752600" cy="381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29" tIns="45714" rIns="91429" bIns="45714" numCol="1" anchor="t" anchorCtr="0" compatLnSpc="1">
            <a:prstTxWarp prst="textNoShape">
              <a:avLst/>
            </a:prstTxWarp>
          </a:bodyPr>
          <a:lstStyle>
            <a:lvl1pPr>
              <a:defRPr sz="1000">
                <a:latin typeface="+mj-lt"/>
              </a:defRPr>
            </a:lvl1pPr>
          </a:lstStyle>
          <a:p>
            <a:pPr>
              <a:defRPr/>
            </a:pPr>
            <a:r>
              <a:rPr lang="en-US" dirty="0" smtClean="0"/>
              <a:t>Aug. 22, 2013  PMC</a:t>
            </a:r>
            <a:endParaRPr lang="en-US" dirty="0"/>
          </a:p>
        </p:txBody>
      </p:sp>
      <p:sp>
        <p:nvSpPr>
          <p:cNvPr id="13318" name="Rectangle 6"/>
          <p:cNvSpPr>
            <a:spLocks noGrp="1" noChangeArrowheads="1"/>
          </p:cNvSpPr>
          <p:nvPr>
            <p:ph type="ftr" sz="quarter" idx="3"/>
          </p:nvPr>
        </p:nvSpPr>
        <p:spPr bwMode="auto">
          <a:xfrm>
            <a:off x="2971800" y="6477000"/>
            <a:ext cx="3810000" cy="228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29" tIns="45714" rIns="91429" bIns="45714" numCol="1" anchor="t" anchorCtr="0" compatLnSpc="1">
            <a:prstTxWarp prst="textNoShape">
              <a:avLst/>
            </a:prstTxWarp>
          </a:bodyPr>
          <a:lstStyle>
            <a:lvl1pPr algn="ctr">
              <a:spcBef>
                <a:spcPct val="50000"/>
              </a:spcBef>
              <a:defRPr sz="900">
                <a:latin typeface="+mj-lt"/>
              </a:defRPr>
            </a:lvl1pPr>
          </a:lstStyle>
          <a:p>
            <a:pPr>
              <a:defRPr/>
            </a:pPr>
            <a:r>
              <a:rPr lang="en-US" dirty="0"/>
              <a:t>PRE-DECISIONAL and for BPA INTERNAL USE ONLY </a:t>
            </a:r>
          </a:p>
          <a:p>
            <a:pPr>
              <a:defRPr/>
            </a:pPr>
            <a:endParaRPr lang="en-US" dirty="0"/>
          </a:p>
        </p:txBody>
      </p:sp>
      <p:pic>
        <p:nvPicPr>
          <p:cNvPr id="1031" name="Picture 7" descr="BPA Logo - new colors - cmyk---4 no text"/>
          <p:cNvPicPr>
            <a:picLocks noChangeAspect="1" noChangeArrowheads="1"/>
          </p:cNvPicPr>
          <p:nvPr/>
        </p:nvPicPr>
        <p:blipFill>
          <a:blip r:embed="rId15" cstate="print">
            <a:extLst>
              <a:ext uri="{28A0092B-C50C-407E-A947-70E740481C1C}">
                <a14:useLocalDpi xmlns:a14="http://schemas.microsoft.com/office/drawing/2010/main" xmlns="" val="0"/>
              </a:ext>
            </a:extLst>
          </a:blip>
          <a:srcRect/>
          <a:stretch>
            <a:fillRect/>
          </a:stretch>
        </p:blipFill>
        <p:spPr bwMode="auto">
          <a:xfrm>
            <a:off x="8229600" y="6248401"/>
            <a:ext cx="762000" cy="536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32" name="Text Box 8"/>
          <p:cNvSpPr txBox="1">
            <a:spLocks noChangeArrowheads="1"/>
          </p:cNvSpPr>
          <p:nvPr/>
        </p:nvSpPr>
        <p:spPr bwMode="auto">
          <a:xfrm>
            <a:off x="7239000" y="6537326"/>
            <a:ext cx="990600" cy="244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1429" tIns="45714" rIns="91429" bIns="45714">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eaLnBrk="1" hangingPunct="1">
              <a:spcBef>
                <a:spcPct val="50000"/>
              </a:spcBef>
              <a:defRPr/>
            </a:pPr>
            <a:r>
              <a:rPr lang="en-US" sz="1000" dirty="0" smtClean="0">
                <a:solidFill>
                  <a:schemeClr val="bg2"/>
                </a:solidFill>
                <a:latin typeface="Arial" charset="0"/>
              </a:rPr>
              <a:t>Page </a:t>
            </a:r>
            <a:fld id="{1BBB561B-C2B0-49F3-B29B-B252E5383A70}" type="slidenum">
              <a:rPr lang="en-US" sz="1000" smtClean="0">
                <a:solidFill>
                  <a:schemeClr val="bg2"/>
                </a:solidFill>
                <a:latin typeface="Arial" charset="0"/>
              </a:rPr>
              <a:pPr algn="r" eaLnBrk="1" hangingPunct="1">
                <a:spcBef>
                  <a:spcPct val="50000"/>
                </a:spcBef>
                <a:defRPr/>
              </a:pPr>
              <a:t>‹#›</a:t>
            </a:fld>
            <a:endParaRPr lang="en-US" sz="1000" dirty="0" smtClean="0">
              <a:solidFill>
                <a:schemeClr val="bg2"/>
              </a:solidFill>
              <a:latin typeface="Arial" charset="0"/>
            </a:endParaRPr>
          </a:p>
        </p:txBody>
      </p:sp>
      <p:sp>
        <p:nvSpPr>
          <p:cNvPr id="1033" name="Text Box 9"/>
          <p:cNvSpPr txBox="1">
            <a:spLocks noChangeArrowheads="1"/>
          </p:cNvSpPr>
          <p:nvPr/>
        </p:nvSpPr>
        <p:spPr bwMode="auto">
          <a:xfrm>
            <a:off x="228600" y="76200"/>
            <a:ext cx="8686800" cy="2746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1429" tIns="45714" rIns="91429" bIns="45714">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defRPr/>
            </a:pPr>
            <a:r>
              <a:rPr lang="en-US" sz="1200" dirty="0" smtClean="0">
                <a:solidFill>
                  <a:schemeClr val="bg1"/>
                </a:solidFill>
                <a:latin typeface="Arial" charset="0"/>
              </a:rPr>
              <a:t>B    O    N    N    E    V    I    L    L    E           P    O    W    E    R           A    D    M    I    N    I    S    T    R    A    T    I    O    N</a:t>
            </a:r>
          </a:p>
        </p:txBody>
      </p:sp>
      <p:sp>
        <p:nvSpPr>
          <p:cNvPr id="1034" name="Line 11"/>
          <p:cNvSpPr>
            <a:spLocks noChangeShapeType="1"/>
          </p:cNvSpPr>
          <p:nvPr/>
        </p:nvSpPr>
        <p:spPr bwMode="auto">
          <a:xfrm>
            <a:off x="0" y="533400"/>
            <a:ext cx="9144000" cy="0"/>
          </a:xfrm>
          <a:prstGeom prst="line">
            <a:avLst/>
          </a:prstGeom>
          <a:noFill/>
          <a:ln w="9525">
            <a:solidFill>
              <a:srgbClr val="009999"/>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1429" tIns="45714" rIns="91429" bIns="45714"/>
          <a:lstStyle/>
          <a:p>
            <a:endParaRPr lang="en-US" dirty="0"/>
          </a:p>
        </p:txBody>
      </p:sp>
    </p:spTree>
  </p:cSld>
  <p:clrMap bg1="lt1" tx1="dk1" bg2="lt2" tx2="dk2" accent1="accent1" accent2="accent2" accent3="accent3" accent4="accent4" accent5="accent5" accent6="accent6" hlink="hlink" folHlink="folHlink"/>
  <p:sldLayoutIdLst>
    <p:sldLayoutId id="2147483990" r:id="rId1"/>
    <p:sldLayoutId id="2147483978" r:id="rId2"/>
    <p:sldLayoutId id="2147483979" r:id="rId3"/>
    <p:sldLayoutId id="2147483980" r:id="rId4"/>
    <p:sldLayoutId id="2147483981" r:id="rId5"/>
    <p:sldLayoutId id="2147483982" r:id="rId6"/>
    <p:sldLayoutId id="2147483983" r:id="rId7"/>
    <p:sldLayoutId id="2147483984" r:id="rId8"/>
    <p:sldLayoutId id="2147483985" r:id="rId9"/>
    <p:sldLayoutId id="2147483986" r:id="rId10"/>
    <p:sldLayoutId id="2147483987" r:id="rId11"/>
    <p:sldLayoutId id="2147483988" r:id="rId12"/>
    <p:sldLayoutId id="2147483989" r:id="rId13"/>
  </p:sldLayoutIdLst>
  <p:hf sldNum="0" hdr="0" ftr="0"/>
  <p:txStyles>
    <p:titleStyle>
      <a:lvl1pPr algn="ctr" rtl="0" eaLnBrk="0" fontAlgn="base" hangingPunct="0">
        <a:lnSpc>
          <a:spcPct val="90000"/>
        </a:lnSpc>
        <a:spcBef>
          <a:spcPct val="0"/>
        </a:spcBef>
        <a:spcAft>
          <a:spcPct val="0"/>
        </a:spcAft>
        <a:defRPr sz="4400">
          <a:solidFill>
            <a:schemeClr val="tx1"/>
          </a:solidFill>
          <a:latin typeface="+mj-lt"/>
          <a:ea typeface="+mj-ea"/>
          <a:cs typeface="+mj-cs"/>
        </a:defRPr>
      </a:lvl1pPr>
      <a:lvl2pPr algn="ctr" rtl="0" eaLnBrk="0" fontAlgn="base" hangingPunct="0">
        <a:lnSpc>
          <a:spcPct val="90000"/>
        </a:lnSpc>
        <a:spcBef>
          <a:spcPct val="0"/>
        </a:spcBef>
        <a:spcAft>
          <a:spcPct val="0"/>
        </a:spcAft>
        <a:defRPr sz="4400">
          <a:solidFill>
            <a:schemeClr val="tx1"/>
          </a:solidFill>
          <a:latin typeface="Arial" charset="0"/>
        </a:defRPr>
      </a:lvl2pPr>
      <a:lvl3pPr algn="ctr" rtl="0" eaLnBrk="0" fontAlgn="base" hangingPunct="0">
        <a:lnSpc>
          <a:spcPct val="90000"/>
        </a:lnSpc>
        <a:spcBef>
          <a:spcPct val="0"/>
        </a:spcBef>
        <a:spcAft>
          <a:spcPct val="0"/>
        </a:spcAft>
        <a:defRPr sz="4400">
          <a:solidFill>
            <a:schemeClr val="tx1"/>
          </a:solidFill>
          <a:latin typeface="Arial" charset="0"/>
        </a:defRPr>
      </a:lvl3pPr>
      <a:lvl4pPr algn="ctr" rtl="0" eaLnBrk="0" fontAlgn="base" hangingPunct="0">
        <a:lnSpc>
          <a:spcPct val="90000"/>
        </a:lnSpc>
        <a:spcBef>
          <a:spcPct val="0"/>
        </a:spcBef>
        <a:spcAft>
          <a:spcPct val="0"/>
        </a:spcAft>
        <a:defRPr sz="4400">
          <a:solidFill>
            <a:schemeClr val="tx1"/>
          </a:solidFill>
          <a:latin typeface="Arial" charset="0"/>
        </a:defRPr>
      </a:lvl4pPr>
      <a:lvl5pPr algn="ctr" rtl="0" eaLnBrk="0" fontAlgn="base" hangingPunct="0">
        <a:lnSpc>
          <a:spcPct val="90000"/>
        </a:lnSpc>
        <a:spcBef>
          <a:spcPct val="0"/>
        </a:spcBef>
        <a:spcAft>
          <a:spcPct val="0"/>
        </a:spcAft>
        <a:defRPr sz="4400">
          <a:solidFill>
            <a:schemeClr val="tx1"/>
          </a:solidFill>
          <a:latin typeface="Arial" charset="0"/>
        </a:defRPr>
      </a:lvl5pPr>
      <a:lvl6pPr marL="457146" algn="ctr" rtl="0" fontAlgn="base">
        <a:lnSpc>
          <a:spcPct val="90000"/>
        </a:lnSpc>
        <a:spcBef>
          <a:spcPct val="0"/>
        </a:spcBef>
        <a:spcAft>
          <a:spcPct val="0"/>
        </a:spcAft>
        <a:defRPr sz="4400">
          <a:solidFill>
            <a:schemeClr val="tx1"/>
          </a:solidFill>
          <a:latin typeface="Arial" charset="0"/>
        </a:defRPr>
      </a:lvl6pPr>
      <a:lvl7pPr marL="914293" algn="ctr" rtl="0" fontAlgn="base">
        <a:lnSpc>
          <a:spcPct val="90000"/>
        </a:lnSpc>
        <a:spcBef>
          <a:spcPct val="0"/>
        </a:spcBef>
        <a:spcAft>
          <a:spcPct val="0"/>
        </a:spcAft>
        <a:defRPr sz="4400">
          <a:solidFill>
            <a:schemeClr val="tx1"/>
          </a:solidFill>
          <a:latin typeface="Arial" charset="0"/>
        </a:defRPr>
      </a:lvl7pPr>
      <a:lvl8pPr marL="1371440" algn="ctr" rtl="0" fontAlgn="base">
        <a:lnSpc>
          <a:spcPct val="90000"/>
        </a:lnSpc>
        <a:spcBef>
          <a:spcPct val="0"/>
        </a:spcBef>
        <a:spcAft>
          <a:spcPct val="0"/>
        </a:spcAft>
        <a:defRPr sz="4400">
          <a:solidFill>
            <a:schemeClr val="tx1"/>
          </a:solidFill>
          <a:latin typeface="Arial" charset="0"/>
        </a:defRPr>
      </a:lvl8pPr>
      <a:lvl9pPr marL="1828586" algn="ctr" rtl="0" fontAlgn="base">
        <a:lnSpc>
          <a:spcPct val="90000"/>
        </a:lnSpc>
        <a:spcBef>
          <a:spcPct val="0"/>
        </a:spcBef>
        <a:spcAft>
          <a:spcPct val="0"/>
        </a:spcAft>
        <a:defRPr sz="4400">
          <a:solidFill>
            <a:schemeClr val="tx1"/>
          </a:solidFill>
          <a:latin typeface="Arial" charset="0"/>
        </a:defRPr>
      </a:lvl9pPr>
    </p:titleStyle>
    <p:bodyStyle>
      <a:lvl1pPr marL="342860" indent="-342860" algn="l" rtl="0" eaLnBrk="0" fontAlgn="base" hangingPunct="0">
        <a:lnSpc>
          <a:spcPct val="95000"/>
        </a:lnSpc>
        <a:spcBef>
          <a:spcPct val="0"/>
        </a:spcBef>
        <a:spcAft>
          <a:spcPct val="50000"/>
        </a:spcAft>
        <a:buFont typeface="Wingdings" pitchFamily="2" charset="2"/>
        <a:buChar char="§"/>
        <a:defRPr sz="2800">
          <a:solidFill>
            <a:schemeClr val="tx1"/>
          </a:solidFill>
          <a:latin typeface="+mn-lt"/>
          <a:ea typeface="+mn-ea"/>
          <a:cs typeface="+mn-cs"/>
        </a:defRPr>
      </a:lvl1pPr>
      <a:lvl2pPr marL="742863" indent="-285717" algn="l" rtl="0" eaLnBrk="0" fontAlgn="base" hangingPunct="0">
        <a:lnSpc>
          <a:spcPct val="95000"/>
        </a:lnSpc>
        <a:spcBef>
          <a:spcPct val="0"/>
        </a:spcBef>
        <a:spcAft>
          <a:spcPct val="50000"/>
        </a:spcAft>
        <a:buFont typeface="Times New Roman" pitchFamily="18" charset="0"/>
        <a:buChar char="–"/>
        <a:defRPr sz="2400">
          <a:solidFill>
            <a:schemeClr val="tx1"/>
          </a:solidFill>
          <a:latin typeface="+mn-lt"/>
        </a:defRPr>
      </a:lvl2pPr>
      <a:lvl3pPr marL="1142867" indent="-228573" algn="l" rtl="0" eaLnBrk="0" fontAlgn="base" hangingPunct="0">
        <a:lnSpc>
          <a:spcPct val="95000"/>
        </a:lnSpc>
        <a:spcBef>
          <a:spcPct val="0"/>
        </a:spcBef>
        <a:spcAft>
          <a:spcPct val="50000"/>
        </a:spcAft>
        <a:buChar char="•"/>
        <a:defRPr sz="2000">
          <a:solidFill>
            <a:schemeClr val="tx1"/>
          </a:solidFill>
          <a:latin typeface="+mn-lt"/>
        </a:defRPr>
      </a:lvl3pPr>
      <a:lvl4pPr marL="1600013" indent="-228573" algn="l" rtl="0" eaLnBrk="0" fontAlgn="base" hangingPunct="0">
        <a:lnSpc>
          <a:spcPct val="95000"/>
        </a:lnSpc>
        <a:spcBef>
          <a:spcPct val="0"/>
        </a:spcBef>
        <a:spcAft>
          <a:spcPct val="50000"/>
        </a:spcAft>
        <a:buChar char="–"/>
        <a:defRPr>
          <a:solidFill>
            <a:schemeClr val="tx1"/>
          </a:solidFill>
          <a:latin typeface="+mn-lt"/>
        </a:defRPr>
      </a:lvl4pPr>
      <a:lvl5pPr marL="2057159" indent="-228573" algn="l" rtl="0" eaLnBrk="0" fontAlgn="base" hangingPunct="0">
        <a:lnSpc>
          <a:spcPct val="95000"/>
        </a:lnSpc>
        <a:spcBef>
          <a:spcPct val="0"/>
        </a:spcBef>
        <a:spcAft>
          <a:spcPct val="50000"/>
        </a:spcAft>
        <a:buSzPct val="75000"/>
        <a:buFont typeface="Wingdings" pitchFamily="2" charset="2"/>
        <a:buChar char="v"/>
        <a:defRPr>
          <a:solidFill>
            <a:schemeClr val="tx1"/>
          </a:solidFill>
          <a:latin typeface="+mn-lt"/>
        </a:defRPr>
      </a:lvl5pPr>
      <a:lvl6pPr marL="2514306" indent="-228573" algn="l" rtl="0" fontAlgn="base">
        <a:lnSpc>
          <a:spcPct val="95000"/>
        </a:lnSpc>
        <a:spcBef>
          <a:spcPct val="0"/>
        </a:spcBef>
        <a:spcAft>
          <a:spcPct val="50000"/>
        </a:spcAft>
        <a:buSzPct val="75000"/>
        <a:buFont typeface="Wingdings" pitchFamily="2" charset="2"/>
        <a:buChar char="v"/>
        <a:defRPr>
          <a:solidFill>
            <a:schemeClr val="tx1"/>
          </a:solidFill>
          <a:latin typeface="+mn-lt"/>
        </a:defRPr>
      </a:lvl6pPr>
      <a:lvl7pPr marL="2971453" indent="-228573" algn="l" rtl="0" fontAlgn="base">
        <a:lnSpc>
          <a:spcPct val="95000"/>
        </a:lnSpc>
        <a:spcBef>
          <a:spcPct val="0"/>
        </a:spcBef>
        <a:spcAft>
          <a:spcPct val="50000"/>
        </a:spcAft>
        <a:buSzPct val="75000"/>
        <a:buFont typeface="Wingdings" pitchFamily="2" charset="2"/>
        <a:buChar char="v"/>
        <a:defRPr>
          <a:solidFill>
            <a:schemeClr val="tx1"/>
          </a:solidFill>
          <a:latin typeface="+mn-lt"/>
        </a:defRPr>
      </a:lvl7pPr>
      <a:lvl8pPr marL="3428599" indent="-228573" algn="l" rtl="0" fontAlgn="base">
        <a:lnSpc>
          <a:spcPct val="95000"/>
        </a:lnSpc>
        <a:spcBef>
          <a:spcPct val="0"/>
        </a:spcBef>
        <a:spcAft>
          <a:spcPct val="50000"/>
        </a:spcAft>
        <a:buSzPct val="75000"/>
        <a:buFont typeface="Wingdings" pitchFamily="2" charset="2"/>
        <a:buChar char="v"/>
        <a:defRPr>
          <a:solidFill>
            <a:schemeClr val="tx1"/>
          </a:solidFill>
          <a:latin typeface="+mn-lt"/>
        </a:defRPr>
      </a:lvl8pPr>
      <a:lvl9pPr marL="3885746" indent="-228573" algn="l" rtl="0" fontAlgn="base">
        <a:lnSpc>
          <a:spcPct val="95000"/>
        </a:lnSpc>
        <a:spcBef>
          <a:spcPct val="0"/>
        </a:spcBef>
        <a:spcAft>
          <a:spcPct val="50000"/>
        </a:spcAft>
        <a:buSzPct val="75000"/>
        <a:buFont typeface="Wingdings" pitchFamily="2" charset="2"/>
        <a:buChar char="v"/>
        <a:defRPr>
          <a:solidFill>
            <a:schemeClr val="tx1"/>
          </a:solidFill>
          <a:latin typeface="+mn-lt"/>
        </a:defRPr>
      </a:lvl9pPr>
    </p:bodyStyle>
    <p:otherStyle>
      <a:defPPr>
        <a:defRPr lang="en-US"/>
      </a:defPPr>
      <a:lvl1pPr marL="0" algn="l" defTabSz="914293" rtl="0" eaLnBrk="1" latinLnBrk="0" hangingPunct="1">
        <a:defRPr sz="1800" kern="1200">
          <a:solidFill>
            <a:schemeClr val="tx1"/>
          </a:solidFill>
          <a:latin typeface="+mn-lt"/>
          <a:ea typeface="+mn-ea"/>
          <a:cs typeface="+mn-cs"/>
        </a:defRPr>
      </a:lvl1pPr>
      <a:lvl2pPr marL="457146" algn="l" defTabSz="914293" rtl="0" eaLnBrk="1" latinLnBrk="0" hangingPunct="1">
        <a:defRPr sz="1800" kern="1200">
          <a:solidFill>
            <a:schemeClr val="tx1"/>
          </a:solidFill>
          <a:latin typeface="+mn-lt"/>
          <a:ea typeface="+mn-ea"/>
          <a:cs typeface="+mn-cs"/>
        </a:defRPr>
      </a:lvl2pPr>
      <a:lvl3pPr marL="914293" algn="l" defTabSz="914293" rtl="0" eaLnBrk="1" latinLnBrk="0" hangingPunct="1">
        <a:defRPr sz="1800" kern="1200">
          <a:solidFill>
            <a:schemeClr val="tx1"/>
          </a:solidFill>
          <a:latin typeface="+mn-lt"/>
          <a:ea typeface="+mn-ea"/>
          <a:cs typeface="+mn-cs"/>
        </a:defRPr>
      </a:lvl3pPr>
      <a:lvl4pPr marL="1371440" algn="l" defTabSz="914293" rtl="0" eaLnBrk="1" latinLnBrk="0" hangingPunct="1">
        <a:defRPr sz="1800" kern="1200">
          <a:solidFill>
            <a:schemeClr val="tx1"/>
          </a:solidFill>
          <a:latin typeface="+mn-lt"/>
          <a:ea typeface="+mn-ea"/>
          <a:cs typeface="+mn-cs"/>
        </a:defRPr>
      </a:lvl4pPr>
      <a:lvl5pPr marL="1828586" algn="l" defTabSz="914293" rtl="0" eaLnBrk="1" latinLnBrk="0" hangingPunct="1">
        <a:defRPr sz="1800" kern="1200">
          <a:solidFill>
            <a:schemeClr val="tx1"/>
          </a:solidFill>
          <a:latin typeface="+mn-lt"/>
          <a:ea typeface="+mn-ea"/>
          <a:cs typeface="+mn-cs"/>
        </a:defRPr>
      </a:lvl5pPr>
      <a:lvl6pPr marL="2285733" algn="l" defTabSz="914293" rtl="0" eaLnBrk="1" latinLnBrk="0" hangingPunct="1">
        <a:defRPr sz="1800" kern="1200">
          <a:solidFill>
            <a:schemeClr val="tx1"/>
          </a:solidFill>
          <a:latin typeface="+mn-lt"/>
          <a:ea typeface="+mn-ea"/>
          <a:cs typeface="+mn-cs"/>
        </a:defRPr>
      </a:lvl6pPr>
      <a:lvl7pPr marL="2742879" algn="l" defTabSz="914293" rtl="0" eaLnBrk="1" latinLnBrk="0" hangingPunct="1">
        <a:defRPr sz="1800" kern="1200">
          <a:solidFill>
            <a:schemeClr val="tx1"/>
          </a:solidFill>
          <a:latin typeface="+mn-lt"/>
          <a:ea typeface="+mn-ea"/>
          <a:cs typeface="+mn-cs"/>
        </a:defRPr>
      </a:lvl7pPr>
      <a:lvl8pPr marL="3200026" algn="l" defTabSz="914293" rtl="0" eaLnBrk="1" latinLnBrk="0" hangingPunct="1">
        <a:defRPr sz="1800" kern="1200">
          <a:solidFill>
            <a:schemeClr val="tx1"/>
          </a:solidFill>
          <a:latin typeface="+mn-lt"/>
          <a:ea typeface="+mn-ea"/>
          <a:cs typeface="+mn-cs"/>
        </a:defRPr>
      </a:lvl8pPr>
      <a:lvl9pPr marL="3657172" algn="l" defTabSz="91429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hyperlink" Target="mailto:ljhall@bpa.gov"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t0.gstatic.com/images?q=tbn:ANd9GcTaFJSaJDdq6Nykx7RSyOJOhU-8i3zxdTZTSQupayz4a_su-Px4incGeX7E"/>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276600" y="1752600"/>
            <a:ext cx="2474035" cy="19812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ctrTitle"/>
          </p:nvPr>
        </p:nvSpPr>
        <p:spPr>
          <a:xfrm>
            <a:off x="685800" y="533400"/>
            <a:ext cx="7772400" cy="1470025"/>
          </a:xfrm>
        </p:spPr>
        <p:txBody>
          <a:bodyPr/>
          <a:lstStyle/>
          <a:p>
            <a:r>
              <a:rPr lang="en-US" sz="3200" b="1" i="1" dirty="0" smtClean="0">
                <a:solidFill>
                  <a:srgbClr val="000099"/>
                </a:solidFill>
                <a:latin typeface="Calibri" panose="020F0502020204030204" pitchFamily="34" charset="0"/>
                <a:cs typeface="Calibri" panose="020F0502020204030204" pitchFamily="34" charset="0"/>
              </a:rPr>
              <a:t>Demand Response </a:t>
            </a:r>
            <a:r>
              <a:rPr lang="en-US" sz="3200" b="1" i="1" dirty="0" smtClean="0">
                <a:solidFill>
                  <a:srgbClr val="000099"/>
                </a:solidFill>
                <a:latin typeface="Calibri" panose="020F0502020204030204" pitchFamily="34" charset="0"/>
                <a:cs typeface="Calibri" panose="020F0502020204030204" pitchFamily="34" charset="0"/>
              </a:rPr>
              <a:t>Management</a:t>
            </a:r>
            <a:r>
              <a:rPr lang="en-US" sz="3200" dirty="0" smtClean="0">
                <a:solidFill>
                  <a:srgbClr val="000099"/>
                </a:solidFill>
                <a:latin typeface="Calibri" panose="020F0502020204030204" pitchFamily="34" charset="0"/>
                <a:cs typeface="Calibri" panose="020F0502020204030204" pitchFamily="34" charset="0"/>
              </a:rPr>
              <a:t/>
            </a:r>
            <a:br>
              <a:rPr lang="en-US" sz="3200" dirty="0" smtClean="0">
                <a:solidFill>
                  <a:srgbClr val="000099"/>
                </a:solidFill>
                <a:latin typeface="Calibri" panose="020F0502020204030204" pitchFamily="34" charset="0"/>
                <a:cs typeface="Calibri" panose="020F0502020204030204" pitchFamily="34" charset="0"/>
              </a:rPr>
            </a:br>
            <a:r>
              <a:rPr lang="en-US" sz="3200" dirty="0" smtClean="0">
                <a:solidFill>
                  <a:srgbClr val="000099"/>
                </a:solidFill>
                <a:latin typeface="Calibri" panose="020F0502020204030204" pitchFamily="34" charset="0"/>
                <a:cs typeface="Calibri" panose="020F0502020204030204" pitchFamily="34" charset="0"/>
              </a:rPr>
              <a:t>Briefing to PNDRP</a:t>
            </a:r>
            <a:endParaRPr lang="en-US" sz="3200" dirty="0">
              <a:solidFill>
                <a:srgbClr val="000099"/>
              </a:solidFill>
              <a:latin typeface="Calibri" panose="020F0502020204030204" pitchFamily="34" charset="0"/>
              <a:cs typeface="Calibri" panose="020F0502020204030204" pitchFamily="34" charset="0"/>
            </a:endParaRPr>
          </a:p>
        </p:txBody>
      </p:sp>
      <p:sp>
        <p:nvSpPr>
          <p:cNvPr id="3" name="Subtitle 2"/>
          <p:cNvSpPr>
            <a:spLocks noGrp="1"/>
          </p:cNvSpPr>
          <p:nvPr>
            <p:ph type="subTitle" idx="1"/>
          </p:nvPr>
        </p:nvSpPr>
        <p:spPr>
          <a:xfrm>
            <a:off x="152400" y="3962400"/>
            <a:ext cx="8686800" cy="2057400"/>
          </a:xfrm>
        </p:spPr>
        <p:txBody>
          <a:bodyPr/>
          <a:lstStyle/>
          <a:p>
            <a:pPr>
              <a:lnSpc>
                <a:spcPct val="100000"/>
              </a:lnSpc>
              <a:spcAft>
                <a:spcPts val="0"/>
              </a:spcAft>
            </a:pPr>
            <a:r>
              <a:rPr lang="en-US" sz="2800" b="1" dirty="0" smtClean="0">
                <a:solidFill>
                  <a:srgbClr val="002060"/>
                </a:solidFill>
                <a:latin typeface="Calibri" panose="020F0502020204030204" pitchFamily="34" charset="0"/>
                <a:cs typeface="Calibri" panose="020F0502020204030204" pitchFamily="34" charset="0"/>
              </a:rPr>
              <a:t>Lee Hall </a:t>
            </a:r>
          </a:p>
          <a:p>
            <a:pPr>
              <a:lnSpc>
                <a:spcPct val="100000"/>
              </a:lnSpc>
              <a:spcAft>
                <a:spcPts val="0"/>
              </a:spcAft>
            </a:pPr>
            <a:r>
              <a:rPr lang="en-US" sz="2800" b="1" dirty="0" smtClean="0">
                <a:solidFill>
                  <a:srgbClr val="002060"/>
                </a:solidFill>
                <a:latin typeface="Calibri" panose="020F0502020204030204" pitchFamily="34" charset="0"/>
                <a:cs typeface="Calibri" panose="020F0502020204030204" pitchFamily="34" charset="0"/>
              </a:rPr>
              <a:t>BPA Smart Grid and Demand Response Program Manager</a:t>
            </a:r>
            <a:br>
              <a:rPr lang="en-US" sz="2800" b="1" dirty="0" smtClean="0">
                <a:solidFill>
                  <a:srgbClr val="002060"/>
                </a:solidFill>
                <a:latin typeface="Calibri" panose="020F0502020204030204" pitchFamily="34" charset="0"/>
                <a:cs typeface="Calibri" panose="020F0502020204030204" pitchFamily="34" charset="0"/>
              </a:rPr>
            </a:br>
            <a:r>
              <a:rPr lang="en-US" sz="2800" b="1" dirty="0" smtClean="0">
                <a:solidFill>
                  <a:srgbClr val="002060"/>
                </a:solidFill>
                <a:latin typeface="Calibri" panose="020F0502020204030204" pitchFamily="34" charset="0"/>
                <a:cs typeface="Calibri" panose="020F0502020204030204" pitchFamily="34" charset="0"/>
              </a:rPr>
              <a:t>January 23, 2014</a:t>
            </a:r>
            <a:endParaRPr lang="en-US" sz="2800" b="1" dirty="0">
              <a:solidFill>
                <a:srgbClr val="00206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xmlns="" val="19781377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5494" y="381000"/>
            <a:ext cx="8549640" cy="990600"/>
          </a:xfrm>
        </p:spPr>
        <p:txBody>
          <a:bodyPr/>
          <a:lstStyle/>
          <a:p>
            <a:pPr algn="l"/>
            <a:r>
              <a:rPr lang="en-US" sz="2600" b="1" kern="1200" dirty="0">
                <a:solidFill>
                  <a:srgbClr val="002060"/>
                </a:solidFill>
                <a:latin typeface="Calibri" pitchFamily="34" charset="0"/>
                <a:ea typeface="MS PGothic" pitchFamily="34" charset="-128"/>
                <a:cs typeface="+mn-cs"/>
              </a:rPr>
              <a:t>Look Ahead for FY14</a:t>
            </a:r>
          </a:p>
        </p:txBody>
      </p:sp>
      <p:sp>
        <p:nvSpPr>
          <p:cNvPr id="3" name="Content Placeholder 2"/>
          <p:cNvSpPr>
            <a:spLocks noGrp="1"/>
          </p:cNvSpPr>
          <p:nvPr>
            <p:ph idx="1"/>
          </p:nvPr>
        </p:nvSpPr>
        <p:spPr>
          <a:xfrm>
            <a:off x="685800" y="1447800"/>
            <a:ext cx="7772400" cy="4724400"/>
          </a:xfrm>
        </p:spPr>
        <p:txBody>
          <a:bodyPr/>
          <a:lstStyle/>
          <a:p>
            <a:pPr lvl="0"/>
            <a:r>
              <a:rPr lang="en-US" sz="2000" dirty="0" smtClean="0">
                <a:latin typeface="Calibri" panose="020F0502020204030204" pitchFamily="34" charset="0"/>
                <a:cs typeface="Calibri" panose="020F0502020204030204" pitchFamily="34" charset="0"/>
              </a:rPr>
              <a:t>BPA is looking to add an aggregator demonstration project with focus on commercial, industrial, and residential loads to use for peak shaving</a:t>
            </a:r>
            <a:endParaRPr lang="en-US" sz="2000" dirty="0">
              <a:latin typeface="Calibri" panose="020F0502020204030204" pitchFamily="34" charset="0"/>
              <a:cs typeface="Calibri" panose="020F0502020204030204" pitchFamily="34" charset="0"/>
            </a:endParaRPr>
          </a:p>
          <a:p>
            <a:pPr lvl="0"/>
            <a:r>
              <a:rPr lang="en-US" sz="2000" dirty="0" smtClean="0">
                <a:latin typeface="Calibri" panose="020F0502020204030204" pitchFamily="34" charset="0"/>
                <a:cs typeface="Calibri" panose="020F0502020204030204" pitchFamily="34" charset="0"/>
              </a:rPr>
              <a:t>Demand Response and Energy Efficiency coordination  </a:t>
            </a:r>
          </a:p>
          <a:p>
            <a:pPr lvl="0"/>
            <a:r>
              <a:rPr lang="en-US" sz="2000" dirty="0" smtClean="0">
                <a:latin typeface="Calibri" panose="020F0502020204030204" pitchFamily="34" charset="0"/>
                <a:cs typeface="Calibri" panose="020F0502020204030204" pitchFamily="34" charset="0"/>
              </a:rPr>
              <a:t>EE </a:t>
            </a:r>
            <a:r>
              <a:rPr lang="en-US" sz="2000" dirty="0">
                <a:latin typeface="Calibri" panose="020F0502020204030204" pitchFamily="34" charset="0"/>
                <a:cs typeface="Calibri" panose="020F0502020204030204" pitchFamily="34" charset="0"/>
              </a:rPr>
              <a:t>Summit in May – </a:t>
            </a:r>
            <a:r>
              <a:rPr lang="en-US" sz="2000" dirty="0" smtClean="0">
                <a:latin typeface="Calibri" panose="020F0502020204030204" pitchFamily="34" charset="0"/>
                <a:cs typeface="Calibri" panose="020F0502020204030204" pitchFamily="34" charset="0"/>
              </a:rPr>
              <a:t>Possible DR topics</a:t>
            </a:r>
          </a:p>
          <a:p>
            <a:pPr lvl="0"/>
            <a:r>
              <a:rPr lang="en-US" sz="2000" dirty="0" smtClean="0">
                <a:latin typeface="Calibri" panose="020F0502020204030204" pitchFamily="34" charset="0"/>
                <a:cs typeface="Calibri" panose="020F0502020204030204" pitchFamily="34" charset="0"/>
              </a:rPr>
              <a:t>Potential </a:t>
            </a:r>
            <a:r>
              <a:rPr lang="en-US" sz="2000" dirty="0">
                <a:latin typeface="Calibri" panose="020F0502020204030204" pitchFamily="34" charset="0"/>
                <a:cs typeface="Calibri" panose="020F0502020204030204" pitchFamily="34" charset="0"/>
              </a:rPr>
              <a:t>DR cross-share </a:t>
            </a:r>
            <a:r>
              <a:rPr lang="en-US" sz="2000" dirty="0" smtClean="0">
                <a:latin typeface="Calibri" panose="020F0502020204030204" pitchFamily="34" charset="0"/>
                <a:cs typeface="Calibri" panose="020F0502020204030204" pitchFamily="34" charset="0"/>
              </a:rPr>
              <a:t>for utilities in </a:t>
            </a:r>
            <a:r>
              <a:rPr lang="en-US" sz="2000" dirty="0">
                <a:latin typeface="Calibri" panose="020F0502020204030204" pitchFamily="34" charset="0"/>
                <a:cs typeface="Calibri" panose="020F0502020204030204" pitchFamily="34" charset="0"/>
              </a:rPr>
              <a:t>summertime sponsored by BPA</a:t>
            </a:r>
          </a:p>
          <a:p>
            <a:pPr lvl="0"/>
            <a:r>
              <a:rPr lang="en-US" sz="2000" dirty="0" smtClean="0">
                <a:latin typeface="Calibri" panose="020F0502020204030204" pitchFamily="34" charset="0"/>
                <a:cs typeface="Calibri" panose="020F0502020204030204" pitchFamily="34" charset="0"/>
              </a:rPr>
              <a:t>Exploring creating a </a:t>
            </a:r>
            <a:r>
              <a:rPr lang="en-US" sz="2000" dirty="0">
                <a:latin typeface="Calibri" panose="020F0502020204030204" pitchFamily="34" charset="0"/>
                <a:cs typeface="Calibri" panose="020F0502020204030204" pitchFamily="34" charset="0"/>
              </a:rPr>
              <a:t>Utility DR Investment </a:t>
            </a:r>
            <a:r>
              <a:rPr lang="en-US" sz="2000" dirty="0" smtClean="0">
                <a:latin typeface="Calibri" panose="020F0502020204030204" pitchFamily="34" charset="0"/>
                <a:cs typeface="Calibri" panose="020F0502020204030204" pitchFamily="34" charset="0"/>
              </a:rPr>
              <a:t>Toolkit built upon Ecofys experience and potentially looking for utility assistance</a:t>
            </a:r>
            <a:endParaRPr lang="en-US" sz="2000" dirty="0">
              <a:latin typeface="Calibri" panose="020F0502020204030204" pitchFamily="34" charset="0"/>
              <a:cs typeface="Calibri" panose="020F0502020204030204" pitchFamily="34" charset="0"/>
            </a:endParaRPr>
          </a:p>
          <a:p>
            <a:r>
              <a:rPr lang="en-US" sz="2000" dirty="0" smtClean="0">
                <a:latin typeface="Calibri" panose="020F0502020204030204" pitchFamily="34" charset="0"/>
                <a:cs typeface="Calibri" panose="020F0502020204030204" pitchFamily="34" charset="0"/>
              </a:rPr>
              <a:t>Exploring DRMS solutions to support DR demonstration projects and the long term DR program goals</a:t>
            </a:r>
          </a:p>
          <a:p>
            <a:r>
              <a:rPr lang="en-US" sz="2000" dirty="0" smtClean="0">
                <a:latin typeface="Calibri" panose="020F0502020204030204" pitchFamily="34" charset="0"/>
                <a:cs typeface="Calibri" panose="020F0502020204030204" pitchFamily="34" charset="0"/>
              </a:rPr>
              <a:t>Beginning demonstration testing of 30 MW with the City of Port Angeles</a:t>
            </a:r>
            <a:endParaRPr lang="en-US"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xmlns="" val="4165190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320" name="Group 3"/>
          <p:cNvGrpSpPr>
            <a:grpSpLocks/>
          </p:cNvGrpSpPr>
          <p:nvPr/>
        </p:nvGrpSpPr>
        <p:grpSpPr bwMode="auto">
          <a:xfrm>
            <a:off x="67537" y="609600"/>
            <a:ext cx="9381264" cy="5895975"/>
            <a:chOff x="-230188" y="809625"/>
            <a:chExt cx="9503553" cy="5895975"/>
          </a:xfrm>
        </p:grpSpPr>
        <p:sp>
          <p:nvSpPr>
            <p:cNvPr id="114713" name="Rectangle 25"/>
            <p:cNvSpPr>
              <a:spLocks noChangeArrowheads="1"/>
            </p:cNvSpPr>
            <p:nvPr/>
          </p:nvSpPr>
          <p:spPr bwMode="auto">
            <a:xfrm>
              <a:off x="777875" y="2438400"/>
              <a:ext cx="7639050" cy="304800"/>
            </a:xfrm>
            <a:prstGeom prst="rect">
              <a:avLst/>
            </a:prstGeom>
            <a:solidFill>
              <a:srgbClr val="DDDDDD"/>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txBody>
            <a:bodyPr wrap="none" lIns="91432" tIns="45716" rIns="91432" bIns="45716" anchor="ctr"/>
            <a:lstStyle/>
            <a:p>
              <a:pPr defTabSz="914485">
                <a:defRPr/>
              </a:pPr>
              <a:endParaRPr lang="en-US" dirty="0">
                <a:ea typeface="ＭＳ Ｐゴシック" charset="0"/>
                <a:cs typeface="ＭＳ Ｐゴシック" charset="0"/>
              </a:endParaRPr>
            </a:p>
          </p:txBody>
        </p:sp>
        <p:sp>
          <p:nvSpPr>
            <p:cNvPr id="13322" name="Rectangle 2"/>
            <p:cNvSpPr>
              <a:spLocks noChangeArrowheads="1"/>
            </p:cNvSpPr>
            <p:nvPr/>
          </p:nvSpPr>
          <p:spPr bwMode="auto">
            <a:xfrm>
              <a:off x="480396" y="809625"/>
              <a:ext cx="8561388"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66" tIns="46034" rIns="92066" bIns="46034"/>
            <a:lstStyle/>
            <a:p>
              <a:pPr eaLnBrk="0" hangingPunct="0">
                <a:lnSpc>
                  <a:spcPct val="90000"/>
                </a:lnSpc>
                <a:buFontTx/>
                <a:buNone/>
              </a:pPr>
              <a:r>
                <a:rPr lang="en-US" sz="2600" b="1" dirty="0">
                  <a:solidFill>
                    <a:srgbClr val="002060"/>
                  </a:solidFill>
                  <a:latin typeface="Calibri" pitchFamily="34" charset="0"/>
                  <a:ea typeface="MS PGothic" pitchFamily="34" charset="-128"/>
                </a:rPr>
                <a:t>BPA Phased Implementation</a:t>
              </a:r>
            </a:p>
          </p:txBody>
        </p:sp>
        <p:sp>
          <p:nvSpPr>
            <p:cNvPr id="114694" name="AutoShape 6"/>
            <p:cNvSpPr>
              <a:spLocks noChangeArrowheads="1"/>
            </p:cNvSpPr>
            <p:nvPr/>
          </p:nvSpPr>
          <p:spPr bwMode="auto">
            <a:xfrm flipH="1">
              <a:off x="787400" y="1143000"/>
              <a:ext cx="7620000" cy="1295400"/>
            </a:xfrm>
            <a:prstGeom prst="rtTriangle">
              <a:avLst/>
            </a:prstGeom>
            <a:gradFill rotWithShape="1">
              <a:gsLst>
                <a:gs pos="0">
                  <a:srgbClr val="00CC66"/>
                </a:gs>
                <a:gs pos="100000">
                  <a:srgbClr val="CCECFF"/>
                </a:gs>
              </a:gsLst>
              <a:lin ang="0" scaled="1"/>
            </a:gra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txBody>
            <a:bodyPr wrap="none" lIns="91432" tIns="45716" rIns="91432" bIns="45716" anchor="ctr"/>
            <a:lstStyle/>
            <a:p>
              <a:pPr defTabSz="914485">
                <a:defRPr/>
              </a:pPr>
              <a:endParaRPr lang="en-US" dirty="0">
                <a:ea typeface="ＭＳ Ｐゴシック" charset="0"/>
                <a:cs typeface="ＭＳ Ｐゴシック" charset="0"/>
              </a:endParaRPr>
            </a:p>
          </p:txBody>
        </p:sp>
        <p:sp>
          <p:nvSpPr>
            <p:cNvPr id="114696" name="Text Box 8"/>
            <p:cNvSpPr txBox="1">
              <a:spLocks noChangeArrowheads="1"/>
            </p:cNvSpPr>
            <p:nvPr/>
          </p:nvSpPr>
          <p:spPr bwMode="auto">
            <a:xfrm>
              <a:off x="787400" y="2470150"/>
              <a:ext cx="1219200" cy="2444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txBody>
            <a:bodyPr lIns="91432" tIns="45716" rIns="91432" bIns="45716">
              <a:spAutoFit/>
            </a:bodyPr>
            <a:lstStyle>
              <a:lvl1pPr marL="301625" indent="-301625" defTabSz="966788">
                <a:defRPr>
                  <a:solidFill>
                    <a:schemeClr val="tx1"/>
                  </a:solidFill>
                  <a:latin typeface="Arial" charset="0"/>
                  <a:ea typeface="ＭＳ Ｐゴシック" charset="0"/>
                </a:defRPr>
              </a:lvl1pPr>
              <a:lvl2pPr marL="785813" indent="-303213" defTabSz="966788">
                <a:defRPr>
                  <a:solidFill>
                    <a:schemeClr val="tx1"/>
                  </a:solidFill>
                  <a:latin typeface="Arial" charset="0"/>
                  <a:ea typeface="ＭＳ Ｐゴシック" charset="0"/>
                </a:defRPr>
              </a:lvl2pPr>
              <a:lvl3pPr marL="1208088" indent="-241300" defTabSz="966788">
                <a:defRPr>
                  <a:solidFill>
                    <a:schemeClr val="tx1"/>
                  </a:solidFill>
                  <a:latin typeface="Arial" charset="0"/>
                  <a:ea typeface="ＭＳ Ｐゴシック" charset="0"/>
                </a:defRPr>
              </a:lvl3pPr>
              <a:lvl4pPr marL="1692275" indent="-242888" defTabSz="966788">
                <a:defRPr>
                  <a:solidFill>
                    <a:schemeClr val="tx1"/>
                  </a:solidFill>
                  <a:latin typeface="Arial" charset="0"/>
                  <a:ea typeface="ＭＳ Ｐゴシック" charset="0"/>
                </a:defRPr>
              </a:lvl4pPr>
              <a:lvl5pPr marL="2174875" indent="-241300" defTabSz="966788">
                <a:defRPr>
                  <a:solidFill>
                    <a:schemeClr val="tx1"/>
                  </a:solidFill>
                  <a:latin typeface="Arial" charset="0"/>
                  <a:ea typeface="ＭＳ Ｐゴシック" charset="0"/>
                </a:defRPr>
              </a:lvl5pPr>
              <a:lvl6pPr marL="2632075" indent="-241300" defTabSz="966788" fontAlgn="base">
                <a:spcBef>
                  <a:spcPct val="0"/>
                </a:spcBef>
                <a:spcAft>
                  <a:spcPct val="0"/>
                </a:spcAft>
                <a:defRPr>
                  <a:solidFill>
                    <a:schemeClr val="tx1"/>
                  </a:solidFill>
                  <a:latin typeface="Arial" charset="0"/>
                  <a:ea typeface="ＭＳ Ｐゴシック" charset="0"/>
                </a:defRPr>
              </a:lvl6pPr>
              <a:lvl7pPr marL="3089275" indent="-241300" defTabSz="966788" fontAlgn="base">
                <a:spcBef>
                  <a:spcPct val="0"/>
                </a:spcBef>
                <a:spcAft>
                  <a:spcPct val="0"/>
                </a:spcAft>
                <a:defRPr>
                  <a:solidFill>
                    <a:schemeClr val="tx1"/>
                  </a:solidFill>
                  <a:latin typeface="Arial" charset="0"/>
                  <a:ea typeface="ＭＳ Ｐゴシック" charset="0"/>
                </a:defRPr>
              </a:lvl7pPr>
              <a:lvl8pPr marL="3546475" indent="-241300" defTabSz="966788" fontAlgn="base">
                <a:spcBef>
                  <a:spcPct val="0"/>
                </a:spcBef>
                <a:spcAft>
                  <a:spcPct val="0"/>
                </a:spcAft>
                <a:defRPr>
                  <a:solidFill>
                    <a:schemeClr val="tx1"/>
                  </a:solidFill>
                  <a:latin typeface="Arial" charset="0"/>
                  <a:ea typeface="ＭＳ Ｐゴシック" charset="0"/>
                </a:defRPr>
              </a:lvl8pPr>
              <a:lvl9pPr marL="4003675" indent="-241300" defTabSz="966788" fontAlgn="base">
                <a:spcBef>
                  <a:spcPct val="0"/>
                </a:spcBef>
                <a:spcAft>
                  <a:spcPct val="0"/>
                </a:spcAft>
                <a:defRPr>
                  <a:solidFill>
                    <a:schemeClr val="tx1"/>
                  </a:solidFill>
                  <a:latin typeface="Arial" charset="0"/>
                  <a:ea typeface="ＭＳ Ｐゴシック" charset="0"/>
                </a:defRPr>
              </a:lvl9pPr>
            </a:lstStyle>
            <a:p>
              <a:pPr marL="0" indent="0">
                <a:spcBef>
                  <a:spcPct val="50000"/>
                </a:spcBef>
                <a:buFontTx/>
                <a:buNone/>
                <a:defRPr/>
              </a:pPr>
              <a:r>
                <a:rPr lang="en-US" sz="1000" b="1" dirty="0">
                  <a:cs typeface="ＭＳ Ｐゴシック" charset="0"/>
                </a:rPr>
                <a:t>1984-2008</a:t>
              </a:r>
            </a:p>
          </p:txBody>
        </p:sp>
        <p:sp>
          <p:nvSpPr>
            <p:cNvPr id="114697" name="Text Box 9"/>
            <p:cNvSpPr txBox="1">
              <a:spLocks noChangeArrowheads="1"/>
            </p:cNvSpPr>
            <p:nvPr/>
          </p:nvSpPr>
          <p:spPr bwMode="auto">
            <a:xfrm>
              <a:off x="2330450" y="2466975"/>
              <a:ext cx="1219200" cy="2444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txBody>
            <a:bodyPr lIns="91432" tIns="45716" rIns="91432" bIns="45716">
              <a:spAutoFit/>
            </a:bodyPr>
            <a:lstStyle>
              <a:lvl1pPr marL="301625" indent="-301625" defTabSz="966788">
                <a:defRPr>
                  <a:solidFill>
                    <a:schemeClr val="tx1"/>
                  </a:solidFill>
                  <a:latin typeface="Arial" charset="0"/>
                  <a:ea typeface="ＭＳ Ｐゴシック" charset="0"/>
                </a:defRPr>
              </a:lvl1pPr>
              <a:lvl2pPr marL="785813" indent="-303213" defTabSz="966788">
                <a:defRPr>
                  <a:solidFill>
                    <a:schemeClr val="tx1"/>
                  </a:solidFill>
                  <a:latin typeface="Arial" charset="0"/>
                  <a:ea typeface="ＭＳ Ｐゴシック" charset="0"/>
                </a:defRPr>
              </a:lvl2pPr>
              <a:lvl3pPr marL="1208088" indent="-241300" defTabSz="966788">
                <a:defRPr>
                  <a:solidFill>
                    <a:schemeClr val="tx1"/>
                  </a:solidFill>
                  <a:latin typeface="Arial" charset="0"/>
                  <a:ea typeface="ＭＳ Ｐゴシック" charset="0"/>
                </a:defRPr>
              </a:lvl3pPr>
              <a:lvl4pPr marL="1692275" indent="-242888" defTabSz="966788">
                <a:defRPr>
                  <a:solidFill>
                    <a:schemeClr val="tx1"/>
                  </a:solidFill>
                  <a:latin typeface="Arial" charset="0"/>
                  <a:ea typeface="ＭＳ Ｐゴシック" charset="0"/>
                </a:defRPr>
              </a:lvl4pPr>
              <a:lvl5pPr marL="2174875" indent="-241300" defTabSz="966788">
                <a:defRPr>
                  <a:solidFill>
                    <a:schemeClr val="tx1"/>
                  </a:solidFill>
                  <a:latin typeface="Arial" charset="0"/>
                  <a:ea typeface="ＭＳ Ｐゴシック" charset="0"/>
                </a:defRPr>
              </a:lvl5pPr>
              <a:lvl6pPr marL="2632075" indent="-241300" defTabSz="966788" fontAlgn="base">
                <a:spcBef>
                  <a:spcPct val="0"/>
                </a:spcBef>
                <a:spcAft>
                  <a:spcPct val="0"/>
                </a:spcAft>
                <a:defRPr>
                  <a:solidFill>
                    <a:schemeClr val="tx1"/>
                  </a:solidFill>
                  <a:latin typeface="Arial" charset="0"/>
                  <a:ea typeface="ＭＳ Ｐゴシック" charset="0"/>
                </a:defRPr>
              </a:lvl6pPr>
              <a:lvl7pPr marL="3089275" indent="-241300" defTabSz="966788" fontAlgn="base">
                <a:spcBef>
                  <a:spcPct val="0"/>
                </a:spcBef>
                <a:spcAft>
                  <a:spcPct val="0"/>
                </a:spcAft>
                <a:defRPr>
                  <a:solidFill>
                    <a:schemeClr val="tx1"/>
                  </a:solidFill>
                  <a:latin typeface="Arial" charset="0"/>
                  <a:ea typeface="ＭＳ Ｐゴシック" charset="0"/>
                </a:defRPr>
              </a:lvl7pPr>
              <a:lvl8pPr marL="3546475" indent="-241300" defTabSz="966788" fontAlgn="base">
                <a:spcBef>
                  <a:spcPct val="0"/>
                </a:spcBef>
                <a:spcAft>
                  <a:spcPct val="0"/>
                </a:spcAft>
                <a:defRPr>
                  <a:solidFill>
                    <a:schemeClr val="tx1"/>
                  </a:solidFill>
                  <a:latin typeface="Arial" charset="0"/>
                  <a:ea typeface="ＭＳ Ｐゴシック" charset="0"/>
                </a:defRPr>
              </a:lvl8pPr>
              <a:lvl9pPr marL="4003675" indent="-241300" defTabSz="966788" fontAlgn="base">
                <a:spcBef>
                  <a:spcPct val="0"/>
                </a:spcBef>
                <a:spcAft>
                  <a:spcPct val="0"/>
                </a:spcAft>
                <a:defRPr>
                  <a:solidFill>
                    <a:schemeClr val="tx1"/>
                  </a:solidFill>
                  <a:latin typeface="Arial" charset="0"/>
                  <a:ea typeface="ＭＳ Ｐゴシック" charset="0"/>
                </a:defRPr>
              </a:lvl9pPr>
            </a:lstStyle>
            <a:p>
              <a:pPr marL="0" indent="0">
                <a:spcBef>
                  <a:spcPct val="50000"/>
                </a:spcBef>
                <a:buFontTx/>
                <a:buNone/>
                <a:defRPr/>
              </a:pPr>
              <a:r>
                <a:rPr lang="en-US" sz="1000" b="1" dirty="0">
                  <a:cs typeface="ＭＳ Ｐゴシック" charset="0"/>
                </a:rPr>
                <a:t>2008-2009</a:t>
              </a:r>
            </a:p>
          </p:txBody>
        </p:sp>
        <p:sp>
          <p:nvSpPr>
            <p:cNvPr id="114698" name="Text Box 10"/>
            <p:cNvSpPr txBox="1">
              <a:spLocks noChangeArrowheads="1"/>
            </p:cNvSpPr>
            <p:nvPr/>
          </p:nvSpPr>
          <p:spPr bwMode="auto">
            <a:xfrm>
              <a:off x="4025900" y="2470150"/>
              <a:ext cx="1219200" cy="2444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txBody>
            <a:bodyPr lIns="91432" tIns="45716" rIns="91432" bIns="45716">
              <a:spAutoFit/>
            </a:bodyPr>
            <a:lstStyle>
              <a:lvl1pPr marL="301625" indent="-301625" defTabSz="966788">
                <a:defRPr>
                  <a:solidFill>
                    <a:schemeClr val="tx1"/>
                  </a:solidFill>
                  <a:latin typeface="Arial" charset="0"/>
                  <a:ea typeface="ＭＳ Ｐゴシック" charset="0"/>
                </a:defRPr>
              </a:lvl1pPr>
              <a:lvl2pPr marL="785813" indent="-303213" defTabSz="966788">
                <a:defRPr>
                  <a:solidFill>
                    <a:schemeClr val="tx1"/>
                  </a:solidFill>
                  <a:latin typeface="Arial" charset="0"/>
                  <a:ea typeface="ＭＳ Ｐゴシック" charset="0"/>
                </a:defRPr>
              </a:lvl2pPr>
              <a:lvl3pPr marL="1208088" indent="-241300" defTabSz="966788">
                <a:defRPr>
                  <a:solidFill>
                    <a:schemeClr val="tx1"/>
                  </a:solidFill>
                  <a:latin typeface="Arial" charset="0"/>
                  <a:ea typeface="ＭＳ Ｐゴシック" charset="0"/>
                </a:defRPr>
              </a:lvl3pPr>
              <a:lvl4pPr marL="1692275" indent="-242888" defTabSz="966788">
                <a:defRPr>
                  <a:solidFill>
                    <a:schemeClr val="tx1"/>
                  </a:solidFill>
                  <a:latin typeface="Arial" charset="0"/>
                  <a:ea typeface="ＭＳ Ｐゴシック" charset="0"/>
                </a:defRPr>
              </a:lvl4pPr>
              <a:lvl5pPr marL="2174875" indent="-241300" defTabSz="966788">
                <a:defRPr>
                  <a:solidFill>
                    <a:schemeClr val="tx1"/>
                  </a:solidFill>
                  <a:latin typeface="Arial" charset="0"/>
                  <a:ea typeface="ＭＳ Ｐゴシック" charset="0"/>
                </a:defRPr>
              </a:lvl5pPr>
              <a:lvl6pPr marL="2632075" indent="-241300" defTabSz="966788" fontAlgn="base">
                <a:spcBef>
                  <a:spcPct val="0"/>
                </a:spcBef>
                <a:spcAft>
                  <a:spcPct val="0"/>
                </a:spcAft>
                <a:defRPr>
                  <a:solidFill>
                    <a:schemeClr val="tx1"/>
                  </a:solidFill>
                  <a:latin typeface="Arial" charset="0"/>
                  <a:ea typeface="ＭＳ Ｐゴシック" charset="0"/>
                </a:defRPr>
              </a:lvl6pPr>
              <a:lvl7pPr marL="3089275" indent="-241300" defTabSz="966788" fontAlgn="base">
                <a:spcBef>
                  <a:spcPct val="0"/>
                </a:spcBef>
                <a:spcAft>
                  <a:spcPct val="0"/>
                </a:spcAft>
                <a:defRPr>
                  <a:solidFill>
                    <a:schemeClr val="tx1"/>
                  </a:solidFill>
                  <a:latin typeface="Arial" charset="0"/>
                  <a:ea typeface="ＭＳ Ｐゴシック" charset="0"/>
                </a:defRPr>
              </a:lvl7pPr>
              <a:lvl8pPr marL="3546475" indent="-241300" defTabSz="966788" fontAlgn="base">
                <a:spcBef>
                  <a:spcPct val="0"/>
                </a:spcBef>
                <a:spcAft>
                  <a:spcPct val="0"/>
                </a:spcAft>
                <a:defRPr>
                  <a:solidFill>
                    <a:schemeClr val="tx1"/>
                  </a:solidFill>
                  <a:latin typeface="Arial" charset="0"/>
                  <a:ea typeface="ＭＳ Ｐゴシック" charset="0"/>
                </a:defRPr>
              </a:lvl8pPr>
              <a:lvl9pPr marL="4003675" indent="-241300" defTabSz="966788" fontAlgn="base">
                <a:spcBef>
                  <a:spcPct val="0"/>
                </a:spcBef>
                <a:spcAft>
                  <a:spcPct val="0"/>
                </a:spcAft>
                <a:defRPr>
                  <a:solidFill>
                    <a:schemeClr val="tx1"/>
                  </a:solidFill>
                  <a:latin typeface="Arial" charset="0"/>
                  <a:ea typeface="ＭＳ Ｐゴシック" charset="0"/>
                </a:defRPr>
              </a:lvl9pPr>
            </a:lstStyle>
            <a:p>
              <a:pPr marL="0" indent="0">
                <a:spcBef>
                  <a:spcPct val="50000"/>
                </a:spcBef>
                <a:buFontTx/>
                <a:buNone/>
                <a:defRPr/>
              </a:pPr>
              <a:r>
                <a:rPr lang="en-US" sz="1000" b="1" dirty="0">
                  <a:cs typeface="ＭＳ Ｐゴシック" charset="0"/>
                </a:rPr>
                <a:t>2010-2012</a:t>
              </a:r>
            </a:p>
          </p:txBody>
        </p:sp>
        <p:sp>
          <p:nvSpPr>
            <p:cNvPr id="114699" name="Text Box 11"/>
            <p:cNvSpPr txBox="1">
              <a:spLocks noChangeArrowheads="1"/>
            </p:cNvSpPr>
            <p:nvPr/>
          </p:nvSpPr>
          <p:spPr bwMode="auto">
            <a:xfrm>
              <a:off x="5721350" y="2470150"/>
              <a:ext cx="1219200" cy="2444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txBody>
            <a:bodyPr lIns="91432" tIns="45716" rIns="91432" bIns="45716">
              <a:spAutoFit/>
            </a:bodyPr>
            <a:lstStyle>
              <a:lvl1pPr marL="301625" indent="-301625" defTabSz="966788">
                <a:defRPr>
                  <a:solidFill>
                    <a:schemeClr val="tx1"/>
                  </a:solidFill>
                  <a:latin typeface="Arial" charset="0"/>
                  <a:ea typeface="ＭＳ Ｐゴシック" charset="0"/>
                </a:defRPr>
              </a:lvl1pPr>
              <a:lvl2pPr marL="785813" indent="-303213" defTabSz="966788">
                <a:defRPr>
                  <a:solidFill>
                    <a:schemeClr val="tx1"/>
                  </a:solidFill>
                  <a:latin typeface="Arial" charset="0"/>
                  <a:ea typeface="ＭＳ Ｐゴシック" charset="0"/>
                </a:defRPr>
              </a:lvl2pPr>
              <a:lvl3pPr marL="1208088" indent="-241300" defTabSz="966788">
                <a:defRPr>
                  <a:solidFill>
                    <a:schemeClr val="tx1"/>
                  </a:solidFill>
                  <a:latin typeface="Arial" charset="0"/>
                  <a:ea typeface="ＭＳ Ｐゴシック" charset="0"/>
                </a:defRPr>
              </a:lvl3pPr>
              <a:lvl4pPr marL="1692275" indent="-242888" defTabSz="966788">
                <a:defRPr>
                  <a:solidFill>
                    <a:schemeClr val="tx1"/>
                  </a:solidFill>
                  <a:latin typeface="Arial" charset="0"/>
                  <a:ea typeface="ＭＳ Ｐゴシック" charset="0"/>
                </a:defRPr>
              </a:lvl4pPr>
              <a:lvl5pPr marL="2174875" indent="-241300" defTabSz="966788">
                <a:defRPr>
                  <a:solidFill>
                    <a:schemeClr val="tx1"/>
                  </a:solidFill>
                  <a:latin typeface="Arial" charset="0"/>
                  <a:ea typeface="ＭＳ Ｐゴシック" charset="0"/>
                </a:defRPr>
              </a:lvl5pPr>
              <a:lvl6pPr marL="2632075" indent="-241300" defTabSz="966788" fontAlgn="base">
                <a:spcBef>
                  <a:spcPct val="0"/>
                </a:spcBef>
                <a:spcAft>
                  <a:spcPct val="0"/>
                </a:spcAft>
                <a:defRPr>
                  <a:solidFill>
                    <a:schemeClr val="tx1"/>
                  </a:solidFill>
                  <a:latin typeface="Arial" charset="0"/>
                  <a:ea typeface="ＭＳ Ｐゴシック" charset="0"/>
                </a:defRPr>
              </a:lvl6pPr>
              <a:lvl7pPr marL="3089275" indent="-241300" defTabSz="966788" fontAlgn="base">
                <a:spcBef>
                  <a:spcPct val="0"/>
                </a:spcBef>
                <a:spcAft>
                  <a:spcPct val="0"/>
                </a:spcAft>
                <a:defRPr>
                  <a:solidFill>
                    <a:schemeClr val="tx1"/>
                  </a:solidFill>
                  <a:latin typeface="Arial" charset="0"/>
                  <a:ea typeface="ＭＳ Ｐゴシック" charset="0"/>
                </a:defRPr>
              </a:lvl7pPr>
              <a:lvl8pPr marL="3546475" indent="-241300" defTabSz="966788" fontAlgn="base">
                <a:spcBef>
                  <a:spcPct val="0"/>
                </a:spcBef>
                <a:spcAft>
                  <a:spcPct val="0"/>
                </a:spcAft>
                <a:defRPr>
                  <a:solidFill>
                    <a:schemeClr val="tx1"/>
                  </a:solidFill>
                  <a:latin typeface="Arial" charset="0"/>
                  <a:ea typeface="ＭＳ Ｐゴシック" charset="0"/>
                </a:defRPr>
              </a:lvl8pPr>
              <a:lvl9pPr marL="4003675" indent="-241300" defTabSz="966788" fontAlgn="base">
                <a:spcBef>
                  <a:spcPct val="0"/>
                </a:spcBef>
                <a:spcAft>
                  <a:spcPct val="0"/>
                </a:spcAft>
                <a:defRPr>
                  <a:solidFill>
                    <a:schemeClr val="tx1"/>
                  </a:solidFill>
                  <a:latin typeface="Arial" charset="0"/>
                  <a:ea typeface="ＭＳ Ｐゴシック" charset="0"/>
                </a:defRPr>
              </a:lvl9pPr>
            </a:lstStyle>
            <a:p>
              <a:pPr marL="0" indent="0">
                <a:spcBef>
                  <a:spcPct val="50000"/>
                </a:spcBef>
                <a:buFontTx/>
                <a:buNone/>
                <a:defRPr/>
              </a:pPr>
              <a:r>
                <a:rPr lang="en-US" sz="1000" b="1" dirty="0">
                  <a:cs typeface="ＭＳ Ｐゴシック" charset="0"/>
                </a:rPr>
                <a:t>2013-2015</a:t>
              </a:r>
            </a:p>
          </p:txBody>
        </p:sp>
        <p:sp>
          <p:nvSpPr>
            <p:cNvPr id="114700" name="Text Box 12"/>
            <p:cNvSpPr txBox="1">
              <a:spLocks noChangeArrowheads="1"/>
            </p:cNvSpPr>
            <p:nvPr/>
          </p:nvSpPr>
          <p:spPr bwMode="auto">
            <a:xfrm>
              <a:off x="7264400" y="2470150"/>
              <a:ext cx="1219200" cy="2444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txBody>
            <a:bodyPr lIns="91432" tIns="45716" rIns="91432" bIns="45716">
              <a:spAutoFit/>
            </a:bodyPr>
            <a:lstStyle>
              <a:lvl1pPr marL="301625" indent="-301625" defTabSz="966788">
                <a:defRPr>
                  <a:solidFill>
                    <a:schemeClr val="tx1"/>
                  </a:solidFill>
                  <a:latin typeface="Arial" charset="0"/>
                  <a:ea typeface="ＭＳ Ｐゴシック" charset="0"/>
                </a:defRPr>
              </a:lvl1pPr>
              <a:lvl2pPr marL="785813" indent="-303213" defTabSz="966788">
                <a:defRPr>
                  <a:solidFill>
                    <a:schemeClr val="tx1"/>
                  </a:solidFill>
                  <a:latin typeface="Arial" charset="0"/>
                  <a:ea typeface="ＭＳ Ｐゴシック" charset="0"/>
                </a:defRPr>
              </a:lvl2pPr>
              <a:lvl3pPr marL="1208088" indent="-241300" defTabSz="966788">
                <a:defRPr>
                  <a:solidFill>
                    <a:schemeClr val="tx1"/>
                  </a:solidFill>
                  <a:latin typeface="Arial" charset="0"/>
                  <a:ea typeface="ＭＳ Ｐゴシック" charset="0"/>
                </a:defRPr>
              </a:lvl3pPr>
              <a:lvl4pPr marL="1692275" indent="-242888" defTabSz="966788">
                <a:defRPr>
                  <a:solidFill>
                    <a:schemeClr val="tx1"/>
                  </a:solidFill>
                  <a:latin typeface="Arial" charset="0"/>
                  <a:ea typeface="ＭＳ Ｐゴシック" charset="0"/>
                </a:defRPr>
              </a:lvl4pPr>
              <a:lvl5pPr marL="2174875" indent="-241300" defTabSz="966788">
                <a:defRPr>
                  <a:solidFill>
                    <a:schemeClr val="tx1"/>
                  </a:solidFill>
                  <a:latin typeface="Arial" charset="0"/>
                  <a:ea typeface="ＭＳ Ｐゴシック" charset="0"/>
                </a:defRPr>
              </a:lvl5pPr>
              <a:lvl6pPr marL="2632075" indent="-241300" defTabSz="966788" fontAlgn="base">
                <a:spcBef>
                  <a:spcPct val="0"/>
                </a:spcBef>
                <a:spcAft>
                  <a:spcPct val="0"/>
                </a:spcAft>
                <a:defRPr>
                  <a:solidFill>
                    <a:schemeClr val="tx1"/>
                  </a:solidFill>
                  <a:latin typeface="Arial" charset="0"/>
                  <a:ea typeface="ＭＳ Ｐゴシック" charset="0"/>
                </a:defRPr>
              </a:lvl6pPr>
              <a:lvl7pPr marL="3089275" indent="-241300" defTabSz="966788" fontAlgn="base">
                <a:spcBef>
                  <a:spcPct val="0"/>
                </a:spcBef>
                <a:spcAft>
                  <a:spcPct val="0"/>
                </a:spcAft>
                <a:defRPr>
                  <a:solidFill>
                    <a:schemeClr val="tx1"/>
                  </a:solidFill>
                  <a:latin typeface="Arial" charset="0"/>
                  <a:ea typeface="ＭＳ Ｐゴシック" charset="0"/>
                </a:defRPr>
              </a:lvl7pPr>
              <a:lvl8pPr marL="3546475" indent="-241300" defTabSz="966788" fontAlgn="base">
                <a:spcBef>
                  <a:spcPct val="0"/>
                </a:spcBef>
                <a:spcAft>
                  <a:spcPct val="0"/>
                </a:spcAft>
                <a:defRPr>
                  <a:solidFill>
                    <a:schemeClr val="tx1"/>
                  </a:solidFill>
                  <a:latin typeface="Arial" charset="0"/>
                  <a:ea typeface="ＭＳ Ｐゴシック" charset="0"/>
                </a:defRPr>
              </a:lvl8pPr>
              <a:lvl9pPr marL="4003675" indent="-241300" defTabSz="966788" fontAlgn="base">
                <a:spcBef>
                  <a:spcPct val="0"/>
                </a:spcBef>
                <a:spcAft>
                  <a:spcPct val="0"/>
                </a:spcAft>
                <a:defRPr>
                  <a:solidFill>
                    <a:schemeClr val="tx1"/>
                  </a:solidFill>
                  <a:latin typeface="Arial" charset="0"/>
                  <a:ea typeface="ＭＳ Ｐゴシック" charset="0"/>
                </a:defRPr>
              </a:lvl9pPr>
            </a:lstStyle>
            <a:p>
              <a:pPr marL="0" indent="0">
                <a:spcBef>
                  <a:spcPct val="50000"/>
                </a:spcBef>
                <a:buFontTx/>
                <a:buNone/>
                <a:defRPr/>
              </a:pPr>
              <a:r>
                <a:rPr lang="en-US" sz="1000" b="1" dirty="0">
                  <a:cs typeface="ＭＳ Ｐゴシック" charset="0"/>
                </a:rPr>
                <a:t>2016 +</a:t>
              </a:r>
            </a:p>
          </p:txBody>
        </p:sp>
        <p:sp>
          <p:nvSpPr>
            <p:cNvPr id="114705" name="Line 17"/>
            <p:cNvSpPr>
              <a:spLocks noChangeShapeType="1"/>
            </p:cNvSpPr>
            <p:nvPr/>
          </p:nvSpPr>
          <p:spPr bwMode="auto">
            <a:xfrm>
              <a:off x="787400" y="2743200"/>
              <a:ext cx="7620000" cy="0"/>
            </a:xfrm>
            <a:prstGeom prst="line">
              <a:avLst/>
            </a:prstGeom>
            <a:noFill/>
            <a:ln w="9525">
              <a:solidFill>
                <a:srgbClr val="0066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86493" tIns="43247" rIns="86493" bIns="43247" anchor="ctr"/>
            <a:lstStyle/>
            <a:p>
              <a:pPr>
                <a:defRPr/>
              </a:pPr>
              <a:endParaRPr lang="en-US" sz="1700" dirty="0">
                <a:ea typeface="ＭＳ Ｐゴシック" charset="0"/>
                <a:cs typeface="ＭＳ Ｐゴシック" charset="0"/>
              </a:endParaRPr>
            </a:p>
          </p:txBody>
        </p:sp>
        <p:sp>
          <p:nvSpPr>
            <p:cNvPr id="114706" name="Text Box 18"/>
            <p:cNvSpPr txBox="1">
              <a:spLocks noChangeArrowheads="1"/>
            </p:cNvSpPr>
            <p:nvPr/>
          </p:nvSpPr>
          <p:spPr bwMode="auto">
            <a:xfrm>
              <a:off x="-134938" y="3078163"/>
              <a:ext cx="1219201" cy="2444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txBody>
            <a:bodyPr lIns="91432" tIns="45716" rIns="91432" bIns="45716">
              <a:spAutoFit/>
            </a:bodyPr>
            <a:lstStyle>
              <a:lvl1pPr marL="301625" indent="-301625" defTabSz="966788">
                <a:defRPr>
                  <a:solidFill>
                    <a:schemeClr val="tx1"/>
                  </a:solidFill>
                  <a:latin typeface="Arial" charset="0"/>
                  <a:ea typeface="ＭＳ Ｐゴシック" charset="0"/>
                </a:defRPr>
              </a:lvl1pPr>
              <a:lvl2pPr marL="785813" indent="-303213" defTabSz="966788">
                <a:defRPr>
                  <a:solidFill>
                    <a:schemeClr val="tx1"/>
                  </a:solidFill>
                  <a:latin typeface="Arial" charset="0"/>
                  <a:ea typeface="ＭＳ Ｐゴシック" charset="0"/>
                </a:defRPr>
              </a:lvl2pPr>
              <a:lvl3pPr marL="1208088" indent="-241300" defTabSz="966788">
                <a:defRPr>
                  <a:solidFill>
                    <a:schemeClr val="tx1"/>
                  </a:solidFill>
                  <a:latin typeface="Arial" charset="0"/>
                  <a:ea typeface="ＭＳ Ｐゴシック" charset="0"/>
                </a:defRPr>
              </a:lvl3pPr>
              <a:lvl4pPr marL="1692275" indent="-242888" defTabSz="966788">
                <a:defRPr>
                  <a:solidFill>
                    <a:schemeClr val="tx1"/>
                  </a:solidFill>
                  <a:latin typeface="Arial" charset="0"/>
                  <a:ea typeface="ＭＳ Ｐゴシック" charset="0"/>
                </a:defRPr>
              </a:lvl4pPr>
              <a:lvl5pPr marL="2174875" indent="-241300" defTabSz="966788">
                <a:defRPr>
                  <a:solidFill>
                    <a:schemeClr val="tx1"/>
                  </a:solidFill>
                  <a:latin typeface="Arial" charset="0"/>
                  <a:ea typeface="ＭＳ Ｐゴシック" charset="0"/>
                </a:defRPr>
              </a:lvl5pPr>
              <a:lvl6pPr marL="2632075" indent="-241300" defTabSz="966788" fontAlgn="base">
                <a:spcBef>
                  <a:spcPct val="0"/>
                </a:spcBef>
                <a:spcAft>
                  <a:spcPct val="0"/>
                </a:spcAft>
                <a:defRPr>
                  <a:solidFill>
                    <a:schemeClr val="tx1"/>
                  </a:solidFill>
                  <a:latin typeface="Arial" charset="0"/>
                  <a:ea typeface="ＭＳ Ｐゴシック" charset="0"/>
                </a:defRPr>
              </a:lvl6pPr>
              <a:lvl7pPr marL="3089275" indent="-241300" defTabSz="966788" fontAlgn="base">
                <a:spcBef>
                  <a:spcPct val="0"/>
                </a:spcBef>
                <a:spcAft>
                  <a:spcPct val="0"/>
                </a:spcAft>
                <a:defRPr>
                  <a:solidFill>
                    <a:schemeClr val="tx1"/>
                  </a:solidFill>
                  <a:latin typeface="Arial" charset="0"/>
                  <a:ea typeface="ＭＳ Ｐゴシック" charset="0"/>
                </a:defRPr>
              </a:lvl7pPr>
              <a:lvl8pPr marL="3546475" indent="-241300" defTabSz="966788" fontAlgn="base">
                <a:spcBef>
                  <a:spcPct val="0"/>
                </a:spcBef>
                <a:spcAft>
                  <a:spcPct val="0"/>
                </a:spcAft>
                <a:defRPr>
                  <a:solidFill>
                    <a:schemeClr val="tx1"/>
                  </a:solidFill>
                  <a:latin typeface="Arial" charset="0"/>
                  <a:ea typeface="ＭＳ Ｐゴシック" charset="0"/>
                </a:defRPr>
              </a:lvl8pPr>
              <a:lvl9pPr marL="4003675" indent="-241300" defTabSz="966788" fontAlgn="base">
                <a:spcBef>
                  <a:spcPct val="0"/>
                </a:spcBef>
                <a:spcAft>
                  <a:spcPct val="0"/>
                </a:spcAft>
                <a:defRPr>
                  <a:solidFill>
                    <a:schemeClr val="tx1"/>
                  </a:solidFill>
                  <a:latin typeface="Arial" charset="0"/>
                  <a:ea typeface="ＭＳ Ｐゴシック" charset="0"/>
                </a:defRPr>
              </a:lvl9pPr>
            </a:lstStyle>
            <a:p>
              <a:pPr marL="0" indent="0">
                <a:spcBef>
                  <a:spcPct val="50000"/>
                </a:spcBef>
                <a:buFontTx/>
                <a:buNone/>
                <a:defRPr/>
              </a:pPr>
              <a:r>
                <a:rPr lang="en-US" sz="1000" b="1" dirty="0">
                  <a:solidFill>
                    <a:srgbClr val="000099"/>
                  </a:solidFill>
                  <a:cs typeface="ＭＳ Ｐゴシック" charset="0"/>
                </a:rPr>
                <a:t>Overview</a:t>
              </a:r>
            </a:p>
          </p:txBody>
        </p:sp>
        <p:sp>
          <p:nvSpPr>
            <p:cNvPr id="114709" name="Text Box 21"/>
            <p:cNvSpPr txBox="1">
              <a:spLocks noChangeArrowheads="1"/>
            </p:cNvSpPr>
            <p:nvPr/>
          </p:nvSpPr>
          <p:spPr bwMode="auto">
            <a:xfrm>
              <a:off x="-134938" y="3792538"/>
              <a:ext cx="1219201" cy="43021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txBody>
            <a:bodyPr lIns="91432" tIns="45716" rIns="91432" bIns="45716">
              <a:spAutoFit/>
            </a:bodyPr>
            <a:lstStyle>
              <a:lvl1pPr marL="301625" indent="-301625" defTabSz="966788">
                <a:defRPr>
                  <a:solidFill>
                    <a:schemeClr val="tx1"/>
                  </a:solidFill>
                  <a:latin typeface="Arial" charset="0"/>
                  <a:ea typeface="ＭＳ Ｐゴシック" charset="0"/>
                </a:defRPr>
              </a:lvl1pPr>
              <a:lvl2pPr marL="785813" indent="-303213" defTabSz="966788">
                <a:defRPr>
                  <a:solidFill>
                    <a:schemeClr val="tx1"/>
                  </a:solidFill>
                  <a:latin typeface="Arial" charset="0"/>
                  <a:ea typeface="ＭＳ Ｐゴシック" charset="0"/>
                </a:defRPr>
              </a:lvl2pPr>
              <a:lvl3pPr marL="1208088" indent="-241300" defTabSz="966788">
                <a:defRPr>
                  <a:solidFill>
                    <a:schemeClr val="tx1"/>
                  </a:solidFill>
                  <a:latin typeface="Arial" charset="0"/>
                  <a:ea typeface="ＭＳ Ｐゴシック" charset="0"/>
                </a:defRPr>
              </a:lvl3pPr>
              <a:lvl4pPr marL="1692275" indent="-242888" defTabSz="966788">
                <a:defRPr>
                  <a:solidFill>
                    <a:schemeClr val="tx1"/>
                  </a:solidFill>
                  <a:latin typeface="Arial" charset="0"/>
                  <a:ea typeface="ＭＳ Ｐゴシック" charset="0"/>
                </a:defRPr>
              </a:lvl4pPr>
              <a:lvl5pPr marL="2174875" indent="-241300" defTabSz="966788">
                <a:defRPr>
                  <a:solidFill>
                    <a:schemeClr val="tx1"/>
                  </a:solidFill>
                  <a:latin typeface="Arial" charset="0"/>
                  <a:ea typeface="ＭＳ Ｐゴシック" charset="0"/>
                </a:defRPr>
              </a:lvl5pPr>
              <a:lvl6pPr marL="2632075" indent="-241300" defTabSz="966788" fontAlgn="base">
                <a:spcBef>
                  <a:spcPct val="0"/>
                </a:spcBef>
                <a:spcAft>
                  <a:spcPct val="0"/>
                </a:spcAft>
                <a:defRPr>
                  <a:solidFill>
                    <a:schemeClr val="tx1"/>
                  </a:solidFill>
                  <a:latin typeface="Arial" charset="0"/>
                  <a:ea typeface="ＭＳ Ｐゴシック" charset="0"/>
                </a:defRPr>
              </a:lvl6pPr>
              <a:lvl7pPr marL="3089275" indent="-241300" defTabSz="966788" fontAlgn="base">
                <a:spcBef>
                  <a:spcPct val="0"/>
                </a:spcBef>
                <a:spcAft>
                  <a:spcPct val="0"/>
                </a:spcAft>
                <a:defRPr>
                  <a:solidFill>
                    <a:schemeClr val="tx1"/>
                  </a:solidFill>
                  <a:latin typeface="Arial" charset="0"/>
                  <a:ea typeface="ＭＳ Ｐゴシック" charset="0"/>
                </a:defRPr>
              </a:lvl7pPr>
              <a:lvl8pPr marL="3546475" indent="-241300" defTabSz="966788" fontAlgn="base">
                <a:spcBef>
                  <a:spcPct val="0"/>
                </a:spcBef>
                <a:spcAft>
                  <a:spcPct val="0"/>
                </a:spcAft>
                <a:defRPr>
                  <a:solidFill>
                    <a:schemeClr val="tx1"/>
                  </a:solidFill>
                  <a:latin typeface="Arial" charset="0"/>
                  <a:ea typeface="ＭＳ Ｐゴシック" charset="0"/>
                </a:defRPr>
              </a:lvl8pPr>
              <a:lvl9pPr marL="4003675" indent="-241300" defTabSz="966788" fontAlgn="base">
                <a:spcBef>
                  <a:spcPct val="0"/>
                </a:spcBef>
                <a:spcAft>
                  <a:spcPct val="0"/>
                </a:spcAft>
                <a:defRPr>
                  <a:solidFill>
                    <a:schemeClr val="tx1"/>
                  </a:solidFill>
                  <a:latin typeface="Arial" charset="0"/>
                  <a:ea typeface="ＭＳ Ｐゴシック" charset="0"/>
                </a:defRPr>
              </a:lvl9pPr>
            </a:lstStyle>
            <a:p>
              <a:pPr marL="0" indent="0">
                <a:buFontTx/>
                <a:buNone/>
                <a:defRPr/>
              </a:pPr>
              <a:r>
                <a:rPr lang="en-US" sz="1000" b="1" dirty="0">
                  <a:solidFill>
                    <a:srgbClr val="000099"/>
                  </a:solidFill>
                  <a:cs typeface="ＭＳ Ｐゴシック" charset="0"/>
                </a:rPr>
                <a:t>Utilities / </a:t>
              </a:r>
            </a:p>
            <a:p>
              <a:pPr marL="0" indent="0">
                <a:buFontTx/>
                <a:buNone/>
                <a:defRPr/>
              </a:pPr>
              <a:r>
                <a:rPr lang="en-US" sz="1000" b="1" dirty="0">
                  <a:solidFill>
                    <a:srgbClr val="000099"/>
                  </a:solidFill>
                  <a:cs typeface="ＭＳ Ｐゴシック" charset="0"/>
                </a:rPr>
                <a:t>Partners</a:t>
              </a:r>
            </a:p>
          </p:txBody>
        </p:sp>
        <p:sp>
          <p:nvSpPr>
            <p:cNvPr id="114711" name="Text Box 23"/>
            <p:cNvSpPr txBox="1">
              <a:spLocks noChangeArrowheads="1"/>
            </p:cNvSpPr>
            <p:nvPr/>
          </p:nvSpPr>
          <p:spPr bwMode="auto">
            <a:xfrm>
              <a:off x="-230188" y="4545013"/>
              <a:ext cx="1409701" cy="4318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txBody>
            <a:bodyPr lIns="91432" tIns="45716" rIns="91432" bIns="45716">
              <a:spAutoFit/>
            </a:bodyPr>
            <a:lstStyle>
              <a:lvl1pPr marL="301625" indent="-301625" defTabSz="966788">
                <a:defRPr>
                  <a:solidFill>
                    <a:schemeClr val="tx1"/>
                  </a:solidFill>
                  <a:latin typeface="Arial" charset="0"/>
                  <a:ea typeface="ＭＳ Ｐゴシック" charset="0"/>
                </a:defRPr>
              </a:lvl1pPr>
              <a:lvl2pPr marL="785813" indent="-303213" defTabSz="966788">
                <a:defRPr>
                  <a:solidFill>
                    <a:schemeClr val="tx1"/>
                  </a:solidFill>
                  <a:latin typeface="Arial" charset="0"/>
                  <a:ea typeface="ＭＳ Ｐゴシック" charset="0"/>
                </a:defRPr>
              </a:lvl2pPr>
              <a:lvl3pPr marL="1208088" indent="-241300" defTabSz="966788">
                <a:defRPr>
                  <a:solidFill>
                    <a:schemeClr val="tx1"/>
                  </a:solidFill>
                  <a:latin typeface="Arial" charset="0"/>
                  <a:ea typeface="ＭＳ Ｐゴシック" charset="0"/>
                </a:defRPr>
              </a:lvl3pPr>
              <a:lvl4pPr marL="1692275" indent="-242888" defTabSz="966788">
                <a:defRPr>
                  <a:solidFill>
                    <a:schemeClr val="tx1"/>
                  </a:solidFill>
                  <a:latin typeface="Arial" charset="0"/>
                  <a:ea typeface="ＭＳ Ｐゴシック" charset="0"/>
                </a:defRPr>
              </a:lvl4pPr>
              <a:lvl5pPr marL="2174875" indent="-241300" defTabSz="966788">
                <a:defRPr>
                  <a:solidFill>
                    <a:schemeClr val="tx1"/>
                  </a:solidFill>
                  <a:latin typeface="Arial" charset="0"/>
                  <a:ea typeface="ＭＳ Ｐゴシック" charset="0"/>
                </a:defRPr>
              </a:lvl5pPr>
              <a:lvl6pPr marL="2632075" indent="-241300" defTabSz="966788" fontAlgn="base">
                <a:spcBef>
                  <a:spcPct val="0"/>
                </a:spcBef>
                <a:spcAft>
                  <a:spcPct val="0"/>
                </a:spcAft>
                <a:defRPr>
                  <a:solidFill>
                    <a:schemeClr val="tx1"/>
                  </a:solidFill>
                  <a:latin typeface="Arial" charset="0"/>
                  <a:ea typeface="ＭＳ Ｐゴシック" charset="0"/>
                </a:defRPr>
              </a:lvl6pPr>
              <a:lvl7pPr marL="3089275" indent="-241300" defTabSz="966788" fontAlgn="base">
                <a:spcBef>
                  <a:spcPct val="0"/>
                </a:spcBef>
                <a:spcAft>
                  <a:spcPct val="0"/>
                </a:spcAft>
                <a:defRPr>
                  <a:solidFill>
                    <a:schemeClr val="tx1"/>
                  </a:solidFill>
                  <a:latin typeface="Arial" charset="0"/>
                  <a:ea typeface="ＭＳ Ｐゴシック" charset="0"/>
                </a:defRPr>
              </a:lvl7pPr>
              <a:lvl8pPr marL="3546475" indent="-241300" defTabSz="966788" fontAlgn="base">
                <a:spcBef>
                  <a:spcPct val="0"/>
                </a:spcBef>
                <a:spcAft>
                  <a:spcPct val="0"/>
                </a:spcAft>
                <a:defRPr>
                  <a:solidFill>
                    <a:schemeClr val="tx1"/>
                  </a:solidFill>
                  <a:latin typeface="Arial" charset="0"/>
                  <a:ea typeface="ＭＳ Ｐゴシック" charset="0"/>
                </a:defRPr>
              </a:lvl8pPr>
              <a:lvl9pPr marL="4003675" indent="-241300" defTabSz="966788" fontAlgn="base">
                <a:spcBef>
                  <a:spcPct val="0"/>
                </a:spcBef>
                <a:spcAft>
                  <a:spcPct val="0"/>
                </a:spcAft>
                <a:defRPr>
                  <a:solidFill>
                    <a:schemeClr val="tx1"/>
                  </a:solidFill>
                  <a:latin typeface="Arial" charset="0"/>
                  <a:ea typeface="ＭＳ Ｐゴシック" charset="0"/>
                </a:defRPr>
              </a:lvl9pPr>
            </a:lstStyle>
            <a:p>
              <a:pPr marL="0" indent="0">
                <a:buFontTx/>
                <a:buNone/>
                <a:defRPr/>
              </a:pPr>
              <a:r>
                <a:rPr lang="en-US" sz="1000" b="1" dirty="0">
                  <a:solidFill>
                    <a:srgbClr val="000099"/>
                  </a:solidFill>
                  <a:cs typeface="ＭＳ Ｐゴシック" charset="0"/>
                </a:rPr>
                <a:t>Sectors / </a:t>
              </a:r>
            </a:p>
            <a:p>
              <a:pPr marL="0" indent="0">
                <a:buFontTx/>
                <a:buNone/>
                <a:defRPr/>
              </a:pPr>
              <a:r>
                <a:rPr lang="en-US" sz="1000" b="1" dirty="0">
                  <a:solidFill>
                    <a:srgbClr val="000099"/>
                  </a:solidFill>
                  <a:cs typeface="ＭＳ Ｐゴシック" charset="0"/>
                </a:rPr>
                <a:t>Technology</a:t>
              </a:r>
            </a:p>
          </p:txBody>
        </p:sp>
        <p:sp>
          <p:nvSpPr>
            <p:cNvPr id="114714" name="Line 26"/>
            <p:cNvSpPr>
              <a:spLocks noChangeShapeType="1"/>
            </p:cNvSpPr>
            <p:nvPr/>
          </p:nvSpPr>
          <p:spPr bwMode="auto">
            <a:xfrm>
              <a:off x="787400" y="3676650"/>
              <a:ext cx="7620000" cy="0"/>
            </a:xfrm>
            <a:prstGeom prst="line">
              <a:avLst/>
            </a:prstGeom>
            <a:noFill/>
            <a:ln w="9525">
              <a:solidFill>
                <a:srgbClr val="0066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86493" tIns="43247" rIns="86493" bIns="43247" anchor="ctr"/>
            <a:lstStyle/>
            <a:p>
              <a:pPr>
                <a:defRPr/>
              </a:pPr>
              <a:endParaRPr lang="en-US" sz="1700" dirty="0">
                <a:ea typeface="ＭＳ Ｐゴシック" charset="0"/>
                <a:cs typeface="ＭＳ Ｐゴシック" charset="0"/>
              </a:endParaRPr>
            </a:p>
          </p:txBody>
        </p:sp>
        <p:sp>
          <p:nvSpPr>
            <p:cNvPr id="114715" name="Line 27"/>
            <p:cNvSpPr>
              <a:spLocks noChangeShapeType="1"/>
            </p:cNvSpPr>
            <p:nvPr/>
          </p:nvSpPr>
          <p:spPr bwMode="auto">
            <a:xfrm>
              <a:off x="787400" y="4333875"/>
              <a:ext cx="7620000" cy="0"/>
            </a:xfrm>
            <a:prstGeom prst="line">
              <a:avLst/>
            </a:prstGeom>
            <a:noFill/>
            <a:ln w="9525">
              <a:solidFill>
                <a:srgbClr val="0066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86493" tIns="43247" rIns="86493" bIns="43247" anchor="ctr"/>
            <a:lstStyle/>
            <a:p>
              <a:pPr>
                <a:defRPr/>
              </a:pPr>
              <a:endParaRPr lang="en-US" sz="1700" dirty="0">
                <a:ea typeface="ＭＳ Ｐゴシック" charset="0"/>
                <a:cs typeface="ＭＳ Ｐゴシック" charset="0"/>
              </a:endParaRPr>
            </a:p>
          </p:txBody>
        </p:sp>
        <p:sp>
          <p:nvSpPr>
            <p:cNvPr id="114716" name="Line 28"/>
            <p:cNvSpPr>
              <a:spLocks noChangeShapeType="1"/>
            </p:cNvSpPr>
            <p:nvPr/>
          </p:nvSpPr>
          <p:spPr bwMode="auto">
            <a:xfrm>
              <a:off x="787400" y="5153025"/>
              <a:ext cx="7620000" cy="0"/>
            </a:xfrm>
            <a:prstGeom prst="line">
              <a:avLst/>
            </a:prstGeom>
            <a:noFill/>
            <a:ln w="9525">
              <a:solidFill>
                <a:srgbClr val="0066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86493" tIns="43247" rIns="86493" bIns="43247" anchor="ctr"/>
            <a:lstStyle/>
            <a:p>
              <a:pPr>
                <a:defRPr/>
              </a:pPr>
              <a:endParaRPr lang="en-US" sz="1700" dirty="0">
                <a:ea typeface="ＭＳ Ｐゴシック" charset="0"/>
                <a:cs typeface="ＭＳ Ｐゴシック" charset="0"/>
              </a:endParaRPr>
            </a:p>
          </p:txBody>
        </p:sp>
        <p:sp>
          <p:nvSpPr>
            <p:cNvPr id="114717" name="Text Box 29"/>
            <p:cNvSpPr txBox="1">
              <a:spLocks noChangeArrowheads="1"/>
            </p:cNvSpPr>
            <p:nvPr/>
          </p:nvSpPr>
          <p:spPr bwMode="auto">
            <a:xfrm>
              <a:off x="-230188" y="5287963"/>
              <a:ext cx="1409701" cy="43021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txBody>
            <a:bodyPr lIns="91432" tIns="45716" rIns="91432" bIns="45716">
              <a:spAutoFit/>
            </a:bodyPr>
            <a:lstStyle>
              <a:lvl1pPr marL="301625" indent="-301625" defTabSz="966788">
                <a:defRPr>
                  <a:solidFill>
                    <a:schemeClr val="tx1"/>
                  </a:solidFill>
                  <a:latin typeface="Arial" charset="0"/>
                  <a:ea typeface="ＭＳ Ｐゴシック" charset="0"/>
                </a:defRPr>
              </a:lvl1pPr>
              <a:lvl2pPr marL="785813" indent="-303213" defTabSz="966788">
                <a:defRPr>
                  <a:solidFill>
                    <a:schemeClr val="tx1"/>
                  </a:solidFill>
                  <a:latin typeface="Arial" charset="0"/>
                  <a:ea typeface="ＭＳ Ｐゴシック" charset="0"/>
                </a:defRPr>
              </a:lvl2pPr>
              <a:lvl3pPr marL="1208088" indent="-241300" defTabSz="966788">
                <a:defRPr>
                  <a:solidFill>
                    <a:schemeClr val="tx1"/>
                  </a:solidFill>
                  <a:latin typeface="Arial" charset="0"/>
                  <a:ea typeface="ＭＳ Ｐゴシック" charset="0"/>
                </a:defRPr>
              </a:lvl3pPr>
              <a:lvl4pPr marL="1692275" indent="-242888" defTabSz="966788">
                <a:defRPr>
                  <a:solidFill>
                    <a:schemeClr val="tx1"/>
                  </a:solidFill>
                  <a:latin typeface="Arial" charset="0"/>
                  <a:ea typeface="ＭＳ Ｐゴシック" charset="0"/>
                </a:defRPr>
              </a:lvl4pPr>
              <a:lvl5pPr marL="2174875" indent="-241300" defTabSz="966788">
                <a:defRPr>
                  <a:solidFill>
                    <a:schemeClr val="tx1"/>
                  </a:solidFill>
                  <a:latin typeface="Arial" charset="0"/>
                  <a:ea typeface="ＭＳ Ｐゴシック" charset="0"/>
                </a:defRPr>
              </a:lvl5pPr>
              <a:lvl6pPr marL="2632075" indent="-241300" defTabSz="966788" fontAlgn="base">
                <a:spcBef>
                  <a:spcPct val="0"/>
                </a:spcBef>
                <a:spcAft>
                  <a:spcPct val="0"/>
                </a:spcAft>
                <a:defRPr>
                  <a:solidFill>
                    <a:schemeClr val="tx1"/>
                  </a:solidFill>
                  <a:latin typeface="Arial" charset="0"/>
                  <a:ea typeface="ＭＳ Ｐゴシック" charset="0"/>
                </a:defRPr>
              </a:lvl6pPr>
              <a:lvl7pPr marL="3089275" indent="-241300" defTabSz="966788" fontAlgn="base">
                <a:spcBef>
                  <a:spcPct val="0"/>
                </a:spcBef>
                <a:spcAft>
                  <a:spcPct val="0"/>
                </a:spcAft>
                <a:defRPr>
                  <a:solidFill>
                    <a:schemeClr val="tx1"/>
                  </a:solidFill>
                  <a:latin typeface="Arial" charset="0"/>
                  <a:ea typeface="ＭＳ Ｐゴシック" charset="0"/>
                </a:defRPr>
              </a:lvl7pPr>
              <a:lvl8pPr marL="3546475" indent="-241300" defTabSz="966788" fontAlgn="base">
                <a:spcBef>
                  <a:spcPct val="0"/>
                </a:spcBef>
                <a:spcAft>
                  <a:spcPct val="0"/>
                </a:spcAft>
                <a:defRPr>
                  <a:solidFill>
                    <a:schemeClr val="tx1"/>
                  </a:solidFill>
                  <a:latin typeface="Arial" charset="0"/>
                  <a:ea typeface="ＭＳ Ｐゴシック" charset="0"/>
                </a:defRPr>
              </a:lvl8pPr>
              <a:lvl9pPr marL="4003675" indent="-241300" defTabSz="966788" fontAlgn="base">
                <a:spcBef>
                  <a:spcPct val="0"/>
                </a:spcBef>
                <a:spcAft>
                  <a:spcPct val="0"/>
                </a:spcAft>
                <a:defRPr>
                  <a:solidFill>
                    <a:schemeClr val="tx1"/>
                  </a:solidFill>
                  <a:latin typeface="Arial" charset="0"/>
                  <a:ea typeface="ＭＳ Ｐゴシック" charset="0"/>
                </a:defRPr>
              </a:lvl9pPr>
            </a:lstStyle>
            <a:p>
              <a:pPr marL="0" indent="0">
                <a:buFontTx/>
                <a:buNone/>
                <a:defRPr/>
              </a:pPr>
              <a:r>
                <a:rPr lang="en-US" sz="1000" b="1" dirty="0">
                  <a:solidFill>
                    <a:srgbClr val="000099"/>
                  </a:solidFill>
                  <a:cs typeface="ＭＳ Ｐゴシック" charset="0"/>
                </a:rPr>
                <a:t>Benefits /</a:t>
              </a:r>
            </a:p>
            <a:p>
              <a:pPr marL="0" indent="0">
                <a:buFontTx/>
                <a:buNone/>
                <a:defRPr/>
              </a:pPr>
              <a:r>
                <a:rPr lang="en-US" sz="1000" b="1" dirty="0">
                  <a:solidFill>
                    <a:srgbClr val="000099"/>
                  </a:solidFill>
                  <a:cs typeface="ＭＳ Ｐゴシック" charset="0"/>
                </a:rPr>
                <a:t>Outcome</a:t>
              </a:r>
            </a:p>
          </p:txBody>
        </p:sp>
        <p:sp>
          <p:nvSpPr>
            <p:cNvPr id="114718" name="Line 30"/>
            <p:cNvSpPr>
              <a:spLocks noChangeShapeType="1"/>
            </p:cNvSpPr>
            <p:nvPr/>
          </p:nvSpPr>
          <p:spPr bwMode="auto">
            <a:xfrm>
              <a:off x="787400" y="5819775"/>
              <a:ext cx="7620000" cy="0"/>
            </a:xfrm>
            <a:prstGeom prst="line">
              <a:avLst/>
            </a:prstGeom>
            <a:noFill/>
            <a:ln w="9525">
              <a:solidFill>
                <a:srgbClr val="0066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86493" tIns="43247" rIns="86493" bIns="43247" anchor="ctr"/>
            <a:lstStyle/>
            <a:p>
              <a:pPr>
                <a:defRPr/>
              </a:pPr>
              <a:endParaRPr lang="en-US" sz="1700" dirty="0">
                <a:ea typeface="ＭＳ Ｐゴシック" charset="0"/>
                <a:cs typeface="ＭＳ Ｐゴシック" charset="0"/>
              </a:endParaRPr>
            </a:p>
          </p:txBody>
        </p:sp>
        <p:sp>
          <p:nvSpPr>
            <p:cNvPr id="114719" name="Text Box 31"/>
            <p:cNvSpPr txBox="1">
              <a:spLocks noChangeArrowheads="1"/>
            </p:cNvSpPr>
            <p:nvPr/>
          </p:nvSpPr>
          <p:spPr bwMode="auto">
            <a:xfrm>
              <a:off x="2692400" y="2162175"/>
              <a:ext cx="1066800" cy="23018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txBody>
            <a:bodyPr lIns="91432" tIns="45716" rIns="91432" bIns="45716">
              <a:spAutoFit/>
            </a:bodyPr>
            <a:lstStyle>
              <a:lvl1pPr marL="785813" indent="-785813" defTabSz="966788">
                <a:defRPr>
                  <a:solidFill>
                    <a:schemeClr val="tx1"/>
                  </a:solidFill>
                  <a:latin typeface="Arial" charset="0"/>
                  <a:ea typeface="ＭＳ Ｐゴシック" charset="0"/>
                </a:defRPr>
              </a:lvl1pPr>
              <a:lvl2pPr marL="785813" indent="-303213" defTabSz="966788">
                <a:defRPr>
                  <a:solidFill>
                    <a:schemeClr val="tx1"/>
                  </a:solidFill>
                  <a:latin typeface="Arial" charset="0"/>
                  <a:ea typeface="ＭＳ Ｐゴシック" charset="0"/>
                </a:defRPr>
              </a:lvl2pPr>
              <a:lvl3pPr marL="1208088" indent="-241300" defTabSz="966788">
                <a:defRPr>
                  <a:solidFill>
                    <a:schemeClr val="tx1"/>
                  </a:solidFill>
                  <a:latin typeface="Arial" charset="0"/>
                  <a:ea typeface="ＭＳ Ｐゴシック" charset="0"/>
                </a:defRPr>
              </a:lvl3pPr>
              <a:lvl4pPr marL="1692275" indent="-242888" defTabSz="966788">
                <a:defRPr>
                  <a:solidFill>
                    <a:schemeClr val="tx1"/>
                  </a:solidFill>
                  <a:latin typeface="Arial" charset="0"/>
                  <a:ea typeface="ＭＳ Ｐゴシック" charset="0"/>
                </a:defRPr>
              </a:lvl4pPr>
              <a:lvl5pPr marL="2174875" indent="-241300" defTabSz="966788">
                <a:defRPr>
                  <a:solidFill>
                    <a:schemeClr val="tx1"/>
                  </a:solidFill>
                  <a:latin typeface="Arial" charset="0"/>
                  <a:ea typeface="ＭＳ Ｐゴシック" charset="0"/>
                </a:defRPr>
              </a:lvl5pPr>
              <a:lvl6pPr marL="2632075" indent="-241300" defTabSz="966788" fontAlgn="base">
                <a:spcBef>
                  <a:spcPct val="0"/>
                </a:spcBef>
                <a:spcAft>
                  <a:spcPct val="0"/>
                </a:spcAft>
                <a:defRPr>
                  <a:solidFill>
                    <a:schemeClr val="tx1"/>
                  </a:solidFill>
                  <a:latin typeface="Arial" charset="0"/>
                  <a:ea typeface="ＭＳ Ｐゴシック" charset="0"/>
                </a:defRPr>
              </a:lvl6pPr>
              <a:lvl7pPr marL="3089275" indent="-241300" defTabSz="966788" fontAlgn="base">
                <a:spcBef>
                  <a:spcPct val="0"/>
                </a:spcBef>
                <a:spcAft>
                  <a:spcPct val="0"/>
                </a:spcAft>
                <a:defRPr>
                  <a:solidFill>
                    <a:schemeClr val="tx1"/>
                  </a:solidFill>
                  <a:latin typeface="Arial" charset="0"/>
                  <a:ea typeface="ＭＳ Ｐゴシック" charset="0"/>
                </a:defRPr>
              </a:lvl7pPr>
              <a:lvl8pPr marL="3546475" indent="-241300" defTabSz="966788" fontAlgn="base">
                <a:spcBef>
                  <a:spcPct val="0"/>
                </a:spcBef>
                <a:spcAft>
                  <a:spcPct val="0"/>
                </a:spcAft>
                <a:defRPr>
                  <a:solidFill>
                    <a:schemeClr val="tx1"/>
                  </a:solidFill>
                  <a:latin typeface="Arial" charset="0"/>
                  <a:ea typeface="ＭＳ Ｐゴシック" charset="0"/>
                </a:defRPr>
              </a:lvl8pPr>
              <a:lvl9pPr marL="4003675" indent="-241300" defTabSz="966788" fontAlgn="base">
                <a:spcBef>
                  <a:spcPct val="0"/>
                </a:spcBef>
                <a:spcAft>
                  <a:spcPct val="0"/>
                </a:spcAft>
                <a:defRPr>
                  <a:solidFill>
                    <a:schemeClr val="tx1"/>
                  </a:solidFill>
                  <a:latin typeface="Arial" charset="0"/>
                  <a:ea typeface="ＭＳ Ｐゴシック" charset="0"/>
                </a:defRPr>
              </a:lvl9pPr>
            </a:lstStyle>
            <a:p>
              <a:pPr marL="0" indent="0">
                <a:spcBef>
                  <a:spcPct val="50000"/>
                </a:spcBef>
                <a:buFontTx/>
                <a:buNone/>
                <a:defRPr/>
              </a:pPr>
              <a:r>
                <a:rPr lang="en-US" sz="900" b="1" dirty="0">
                  <a:cs typeface="ＭＳ Ｐゴシック" charset="0"/>
                </a:rPr>
                <a:t>&lt;1 MW</a:t>
              </a:r>
            </a:p>
          </p:txBody>
        </p:sp>
        <p:sp>
          <p:nvSpPr>
            <p:cNvPr id="114720" name="Text Box 32"/>
            <p:cNvSpPr txBox="1">
              <a:spLocks noChangeArrowheads="1"/>
            </p:cNvSpPr>
            <p:nvPr/>
          </p:nvSpPr>
          <p:spPr bwMode="auto">
            <a:xfrm>
              <a:off x="4292600" y="2019300"/>
              <a:ext cx="1066800" cy="23018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txBody>
            <a:bodyPr lIns="91432" tIns="45716" rIns="91432" bIns="45716">
              <a:spAutoFit/>
            </a:bodyPr>
            <a:lstStyle>
              <a:lvl1pPr marL="785813" indent="-785813" defTabSz="966788">
                <a:defRPr>
                  <a:solidFill>
                    <a:schemeClr val="tx1"/>
                  </a:solidFill>
                  <a:latin typeface="Arial" charset="0"/>
                  <a:ea typeface="ＭＳ Ｐゴシック" charset="0"/>
                </a:defRPr>
              </a:lvl1pPr>
              <a:lvl2pPr marL="785813" indent="-303213" defTabSz="966788">
                <a:defRPr>
                  <a:solidFill>
                    <a:schemeClr val="tx1"/>
                  </a:solidFill>
                  <a:latin typeface="Arial" charset="0"/>
                  <a:ea typeface="ＭＳ Ｐゴシック" charset="0"/>
                </a:defRPr>
              </a:lvl2pPr>
              <a:lvl3pPr marL="1208088" indent="-241300" defTabSz="966788">
                <a:defRPr>
                  <a:solidFill>
                    <a:schemeClr val="tx1"/>
                  </a:solidFill>
                  <a:latin typeface="Arial" charset="0"/>
                  <a:ea typeface="ＭＳ Ｐゴシック" charset="0"/>
                </a:defRPr>
              </a:lvl3pPr>
              <a:lvl4pPr marL="1692275" indent="-242888" defTabSz="966788">
                <a:defRPr>
                  <a:solidFill>
                    <a:schemeClr val="tx1"/>
                  </a:solidFill>
                  <a:latin typeface="Arial" charset="0"/>
                  <a:ea typeface="ＭＳ Ｐゴシック" charset="0"/>
                </a:defRPr>
              </a:lvl4pPr>
              <a:lvl5pPr marL="2174875" indent="-241300" defTabSz="966788">
                <a:defRPr>
                  <a:solidFill>
                    <a:schemeClr val="tx1"/>
                  </a:solidFill>
                  <a:latin typeface="Arial" charset="0"/>
                  <a:ea typeface="ＭＳ Ｐゴシック" charset="0"/>
                </a:defRPr>
              </a:lvl5pPr>
              <a:lvl6pPr marL="2632075" indent="-241300" defTabSz="966788" fontAlgn="base">
                <a:spcBef>
                  <a:spcPct val="0"/>
                </a:spcBef>
                <a:spcAft>
                  <a:spcPct val="0"/>
                </a:spcAft>
                <a:defRPr>
                  <a:solidFill>
                    <a:schemeClr val="tx1"/>
                  </a:solidFill>
                  <a:latin typeface="Arial" charset="0"/>
                  <a:ea typeface="ＭＳ Ｐゴシック" charset="0"/>
                </a:defRPr>
              </a:lvl6pPr>
              <a:lvl7pPr marL="3089275" indent="-241300" defTabSz="966788" fontAlgn="base">
                <a:spcBef>
                  <a:spcPct val="0"/>
                </a:spcBef>
                <a:spcAft>
                  <a:spcPct val="0"/>
                </a:spcAft>
                <a:defRPr>
                  <a:solidFill>
                    <a:schemeClr val="tx1"/>
                  </a:solidFill>
                  <a:latin typeface="Arial" charset="0"/>
                  <a:ea typeface="ＭＳ Ｐゴシック" charset="0"/>
                </a:defRPr>
              </a:lvl7pPr>
              <a:lvl8pPr marL="3546475" indent="-241300" defTabSz="966788" fontAlgn="base">
                <a:spcBef>
                  <a:spcPct val="0"/>
                </a:spcBef>
                <a:spcAft>
                  <a:spcPct val="0"/>
                </a:spcAft>
                <a:defRPr>
                  <a:solidFill>
                    <a:schemeClr val="tx1"/>
                  </a:solidFill>
                  <a:latin typeface="Arial" charset="0"/>
                  <a:ea typeface="ＭＳ Ｐゴシック" charset="0"/>
                </a:defRPr>
              </a:lvl8pPr>
              <a:lvl9pPr marL="4003675" indent="-241300" defTabSz="966788" fontAlgn="base">
                <a:spcBef>
                  <a:spcPct val="0"/>
                </a:spcBef>
                <a:spcAft>
                  <a:spcPct val="0"/>
                </a:spcAft>
                <a:defRPr>
                  <a:solidFill>
                    <a:schemeClr val="tx1"/>
                  </a:solidFill>
                  <a:latin typeface="Arial" charset="0"/>
                  <a:ea typeface="ＭＳ Ｐゴシック" charset="0"/>
                </a:defRPr>
              </a:lvl9pPr>
            </a:lstStyle>
            <a:p>
              <a:pPr marL="0" indent="0">
                <a:spcBef>
                  <a:spcPct val="50000"/>
                </a:spcBef>
                <a:buFontTx/>
                <a:buNone/>
                <a:defRPr/>
              </a:pPr>
              <a:r>
                <a:rPr lang="en-US" sz="900" b="1" dirty="0">
                  <a:cs typeface="ＭＳ Ｐゴシック" charset="0"/>
                </a:rPr>
                <a:t>&lt;10 MW</a:t>
              </a:r>
            </a:p>
          </p:txBody>
        </p:sp>
        <p:sp>
          <p:nvSpPr>
            <p:cNvPr id="114721" name="Text Box 33"/>
            <p:cNvSpPr txBox="1">
              <a:spLocks noChangeArrowheads="1"/>
            </p:cNvSpPr>
            <p:nvPr/>
          </p:nvSpPr>
          <p:spPr bwMode="auto">
            <a:xfrm>
              <a:off x="5969000" y="1905000"/>
              <a:ext cx="1066800" cy="23018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txBody>
            <a:bodyPr lIns="91432" tIns="45716" rIns="91432" bIns="45716">
              <a:spAutoFit/>
            </a:bodyPr>
            <a:lstStyle>
              <a:lvl1pPr marL="785813" indent="-785813" defTabSz="966788">
                <a:defRPr>
                  <a:solidFill>
                    <a:schemeClr val="tx1"/>
                  </a:solidFill>
                  <a:latin typeface="Arial" charset="0"/>
                  <a:ea typeface="ＭＳ Ｐゴシック" charset="0"/>
                </a:defRPr>
              </a:lvl1pPr>
              <a:lvl2pPr marL="785813" indent="-303213" defTabSz="966788">
                <a:defRPr>
                  <a:solidFill>
                    <a:schemeClr val="tx1"/>
                  </a:solidFill>
                  <a:latin typeface="Arial" charset="0"/>
                  <a:ea typeface="ＭＳ Ｐゴシック" charset="0"/>
                </a:defRPr>
              </a:lvl2pPr>
              <a:lvl3pPr marL="1208088" indent="-241300" defTabSz="966788">
                <a:defRPr>
                  <a:solidFill>
                    <a:schemeClr val="tx1"/>
                  </a:solidFill>
                  <a:latin typeface="Arial" charset="0"/>
                  <a:ea typeface="ＭＳ Ｐゴシック" charset="0"/>
                </a:defRPr>
              </a:lvl3pPr>
              <a:lvl4pPr marL="1692275" indent="-242888" defTabSz="966788">
                <a:defRPr>
                  <a:solidFill>
                    <a:schemeClr val="tx1"/>
                  </a:solidFill>
                  <a:latin typeface="Arial" charset="0"/>
                  <a:ea typeface="ＭＳ Ｐゴシック" charset="0"/>
                </a:defRPr>
              </a:lvl4pPr>
              <a:lvl5pPr marL="2174875" indent="-241300" defTabSz="966788">
                <a:defRPr>
                  <a:solidFill>
                    <a:schemeClr val="tx1"/>
                  </a:solidFill>
                  <a:latin typeface="Arial" charset="0"/>
                  <a:ea typeface="ＭＳ Ｐゴシック" charset="0"/>
                </a:defRPr>
              </a:lvl5pPr>
              <a:lvl6pPr marL="2632075" indent="-241300" defTabSz="966788" fontAlgn="base">
                <a:spcBef>
                  <a:spcPct val="0"/>
                </a:spcBef>
                <a:spcAft>
                  <a:spcPct val="0"/>
                </a:spcAft>
                <a:defRPr>
                  <a:solidFill>
                    <a:schemeClr val="tx1"/>
                  </a:solidFill>
                  <a:latin typeface="Arial" charset="0"/>
                  <a:ea typeface="ＭＳ Ｐゴシック" charset="0"/>
                </a:defRPr>
              </a:lvl6pPr>
              <a:lvl7pPr marL="3089275" indent="-241300" defTabSz="966788" fontAlgn="base">
                <a:spcBef>
                  <a:spcPct val="0"/>
                </a:spcBef>
                <a:spcAft>
                  <a:spcPct val="0"/>
                </a:spcAft>
                <a:defRPr>
                  <a:solidFill>
                    <a:schemeClr val="tx1"/>
                  </a:solidFill>
                  <a:latin typeface="Arial" charset="0"/>
                  <a:ea typeface="ＭＳ Ｐゴシック" charset="0"/>
                </a:defRPr>
              </a:lvl7pPr>
              <a:lvl8pPr marL="3546475" indent="-241300" defTabSz="966788" fontAlgn="base">
                <a:spcBef>
                  <a:spcPct val="0"/>
                </a:spcBef>
                <a:spcAft>
                  <a:spcPct val="0"/>
                </a:spcAft>
                <a:defRPr>
                  <a:solidFill>
                    <a:schemeClr val="tx1"/>
                  </a:solidFill>
                  <a:latin typeface="Arial" charset="0"/>
                  <a:ea typeface="ＭＳ Ｐゴシック" charset="0"/>
                </a:defRPr>
              </a:lvl8pPr>
              <a:lvl9pPr marL="4003675" indent="-241300" defTabSz="966788" fontAlgn="base">
                <a:spcBef>
                  <a:spcPct val="0"/>
                </a:spcBef>
                <a:spcAft>
                  <a:spcPct val="0"/>
                </a:spcAft>
                <a:defRPr>
                  <a:solidFill>
                    <a:schemeClr val="tx1"/>
                  </a:solidFill>
                  <a:latin typeface="Arial" charset="0"/>
                  <a:ea typeface="ＭＳ Ｐゴシック" charset="0"/>
                </a:defRPr>
              </a:lvl9pPr>
            </a:lstStyle>
            <a:p>
              <a:pPr marL="0" indent="0">
                <a:spcBef>
                  <a:spcPct val="50000"/>
                </a:spcBef>
                <a:buFontTx/>
                <a:buNone/>
                <a:defRPr/>
              </a:pPr>
              <a:r>
                <a:rPr lang="en-US" sz="900" b="1" dirty="0">
                  <a:cs typeface="ＭＳ Ｐゴシック" charset="0"/>
                </a:rPr>
                <a:t>50-100 MW</a:t>
              </a:r>
            </a:p>
          </p:txBody>
        </p:sp>
        <p:sp>
          <p:nvSpPr>
            <p:cNvPr id="114722" name="Text Box 34"/>
            <p:cNvSpPr txBox="1">
              <a:spLocks noChangeArrowheads="1"/>
            </p:cNvSpPr>
            <p:nvPr/>
          </p:nvSpPr>
          <p:spPr bwMode="auto">
            <a:xfrm>
              <a:off x="7493000" y="1752600"/>
              <a:ext cx="1066800" cy="23018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txBody>
            <a:bodyPr lIns="91432" tIns="45716" rIns="91432" bIns="45716">
              <a:spAutoFit/>
            </a:bodyPr>
            <a:lstStyle>
              <a:lvl1pPr marL="785813" indent="-785813" defTabSz="966788">
                <a:defRPr>
                  <a:solidFill>
                    <a:schemeClr val="tx1"/>
                  </a:solidFill>
                  <a:latin typeface="Arial" charset="0"/>
                  <a:ea typeface="ＭＳ Ｐゴシック" charset="0"/>
                </a:defRPr>
              </a:lvl1pPr>
              <a:lvl2pPr marL="785813" indent="-303213" defTabSz="966788">
                <a:defRPr>
                  <a:solidFill>
                    <a:schemeClr val="tx1"/>
                  </a:solidFill>
                  <a:latin typeface="Arial" charset="0"/>
                  <a:ea typeface="ＭＳ Ｐゴシック" charset="0"/>
                </a:defRPr>
              </a:lvl2pPr>
              <a:lvl3pPr marL="1208088" indent="-241300" defTabSz="966788">
                <a:defRPr>
                  <a:solidFill>
                    <a:schemeClr val="tx1"/>
                  </a:solidFill>
                  <a:latin typeface="Arial" charset="0"/>
                  <a:ea typeface="ＭＳ Ｐゴシック" charset="0"/>
                </a:defRPr>
              </a:lvl3pPr>
              <a:lvl4pPr marL="1692275" indent="-242888" defTabSz="966788">
                <a:defRPr>
                  <a:solidFill>
                    <a:schemeClr val="tx1"/>
                  </a:solidFill>
                  <a:latin typeface="Arial" charset="0"/>
                  <a:ea typeface="ＭＳ Ｐゴシック" charset="0"/>
                </a:defRPr>
              </a:lvl4pPr>
              <a:lvl5pPr marL="2174875" indent="-241300" defTabSz="966788">
                <a:defRPr>
                  <a:solidFill>
                    <a:schemeClr val="tx1"/>
                  </a:solidFill>
                  <a:latin typeface="Arial" charset="0"/>
                  <a:ea typeface="ＭＳ Ｐゴシック" charset="0"/>
                </a:defRPr>
              </a:lvl5pPr>
              <a:lvl6pPr marL="2632075" indent="-241300" defTabSz="966788" fontAlgn="base">
                <a:spcBef>
                  <a:spcPct val="0"/>
                </a:spcBef>
                <a:spcAft>
                  <a:spcPct val="0"/>
                </a:spcAft>
                <a:defRPr>
                  <a:solidFill>
                    <a:schemeClr val="tx1"/>
                  </a:solidFill>
                  <a:latin typeface="Arial" charset="0"/>
                  <a:ea typeface="ＭＳ Ｐゴシック" charset="0"/>
                </a:defRPr>
              </a:lvl6pPr>
              <a:lvl7pPr marL="3089275" indent="-241300" defTabSz="966788" fontAlgn="base">
                <a:spcBef>
                  <a:spcPct val="0"/>
                </a:spcBef>
                <a:spcAft>
                  <a:spcPct val="0"/>
                </a:spcAft>
                <a:defRPr>
                  <a:solidFill>
                    <a:schemeClr val="tx1"/>
                  </a:solidFill>
                  <a:latin typeface="Arial" charset="0"/>
                  <a:ea typeface="ＭＳ Ｐゴシック" charset="0"/>
                </a:defRPr>
              </a:lvl7pPr>
              <a:lvl8pPr marL="3546475" indent="-241300" defTabSz="966788" fontAlgn="base">
                <a:spcBef>
                  <a:spcPct val="0"/>
                </a:spcBef>
                <a:spcAft>
                  <a:spcPct val="0"/>
                </a:spcAft>
                <a:defRPr>
                  <a:solidFill>
                    <a:schemeClr val="tx1"/>
                  </a:solidFill>
                  <a:latin typeface="Arial" charset="0"/>
                  <a:ea typeface="ＭＳ Ｐゴシック" charset="0"/>
                </a:defRPr>
              </a:lvl8pPr>
              <a:lvl9pPr marL="4003675" indent="-241300" defTabSz="966788" fontAlgn="base">
                <a:spcBef>
                  <a:spcPct val="0"/>
                </a:spcBef>
                <a:spcAft>
                  <a:spcPct val="0"/>
                </a:spcAft>
                <a:defRPr>
                  <a:solidFill>
                    <a:schemeClr val="tx1"/>
                  </a:solidFill>
                  <a:latin typeface="Arial" charset="0"/>
                  <a:ea typeface="ＭＳ Ｐゴシック" charset="0"/>
                </a:defRPr>
              </a:lvl9pPr>
            </a:lstStyle>
            <a:p>
              <a:pPr marL="0" indent="0">
                <a:spcBef>
                  <a:spcPct val="50000"/>
                </a:spcBef>
                <a:buFontTx/>
                <a:buNone/>
                <a:defRPr/>
              </a:pPr>
              <a:r>
                <a:rPr lang="en-US" sz="900" b="1" dirty="0" smtClean="0">
                  <a:cs typeface="ＭＳ Ｐゴシック" charset="0"/>
                </a:rPr>
                <a:t>150+ </a:t>
              </a:r>
              <a:r>
                <a:rPr lang="en-US" sz="900" b="1" dirty="0">
                  <a:cs typeface="ＭＳ Ｐゴシック" charset="0"/>
                </a:rPr>
                <a:t>MW</a:t>
              </a:r>
            </a:p>
          </p:txBody>
        </p:sp>
        <p:sp>
          <p:nvSpPr>
            <p:cNvPr id="114723" name="Text Box 35"/>
            <p:cNvSpPr txBox="1">
              <a:spLocks noChangeArrowheads="1"/>
            </p:cNvSpPr>
            <p:nvPr/>
          </p:nvSpPr>
          <p:spPr bwMode="auto">
            <a:xfrm>
              <a:off x="-230188" y="5981700"/>
              <a:ext cx="1409701" cy="43021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txBody>
            <a:bodyPr lIns="91432" tIns="45716" rIns="91432" bIns="45716">
              <a:spAutoFit/>
            </a:bodyPr>
            <a:lstStyle>
              <a:lvl1pPr marL="301625" indent="-301625" defTabSz="966788">
                <a:defRPr>
                  <a:solidFill>
                    <a:schemeClr val="tx1"/>
                  </a:solidFill>
                  <a:latin typeface="Arial" charset="0"/>
                  <a:ea typeface="ＭＳ Ｐゴシック" charset="0"/>
                </a:defRPr>
              </a:lvl1pPr>
              <a:lvl2pPr marL="785813" indent="-303213" defTabSz="966788">
                <a:defRPr>
                  <a:solidFill>
                    <a:schemeClr val="tx1"/>
                  </a:solidFill>
                  <a:latin typeface="Arial" charset="0"/>
                  <a:ea typeface="ＭＳ Ｐゴシック" charset="0"/>
                </a:defRPr>
              </a:lvl2pPr>
              <a:lvl3pPr marL="1208088" indent="-241300" defTabSz="966788">
                <a:defRPr>
                  <a:solidFill>
                    <a:schemeClr val="tx1"/>
                  </a:solidFill>
                  <a:latin typeface="Arial" charset="0"/>
                  <a:ea typeface="ＭＳ Ｐゴシック" charset="0"/>
                </a:defRPr>
              </a:lvl3pPr>
              <a:lvl4pPr marL="1692275" indent="-242888" defTabSz="966788">
                <a:defRPr>
                  <a:solidFill>
                    <a:schemeClr val="tx1"/>
                  </a:solidFill>
                  <a:latin typeface="Arial" charset="0"/>
                  <a:ea typeface="ＭＳ Ｐゴシック" charset="0"/>
                </a:defRPr>
              </a:lvl4pPr>
              <a:lvl5pPr marL="2174875" indent="-241300" defTabSz="966788">
                <a:defRPr>
                  <a:solidFill>
                    <a:schemeClr val="tx1"/>
                  </a:solidFill>
                  <a:latin typeface="Arial" charset="0"/>
                  <a:ea typeface="ＭＳ Ｐゴシック" charset="0"/>
                </a:defRPr>
              </a:lvl5pPr>
              <a:lvl6pPr marL="2632075" indent="-241300" defTabSz="966788" fontAlgn="base">
                <a:spcBef>
                  <a:spcPct val="0"/>
                </a:spcBef>
                <a:spcAft>
                  <a:spcPct val="0"/>
                </a:spcAft>
                <a:defRPr>
                  <a:solidFill>
                    <a:schemeClr val="tx1"/>
                  </a:solidFill>
                  <a:latin typeface="Arial" charset="0"/>
                  <a:ea typeface="ＭＳ Ｐゴシック" charset="0"/>
                </a:defRPr>
              </a:lvl6pPr>
              <a:lvl7pPr marL="3089275" indent="-241300" defTabSz="966788" fontAlgn="base">
                <a:spcBef>
                  <a:spcPct val="0"/>
                </a:spcBef>
                <a:spcAft>
                  <a:spcPct val="0"/>
                </a:spcAft>
                <a:defRPr>
                  <a:solidFill>
                    <a:schemeClr val="tx1"/>
                  </a:solidFill>
                  <a:latin typeface="Arial" charset="0"/>
                  <a:ea typeface="ＭＳ Ｐゴシック" charset="0"/>
                </a:defRPr>
              </a:lvl7pPr>
              <a:lvl8pPr marL="3546475" indent="-241300" defTabSz="966788" fontAlgn="base">
                <a:spcBef>
                  <a:spcPct val="0"/>
                </a:spcBef>
                <a:spcAft>
                  <a:spcPct val="0"/>
                </a:spcAft>
                <a:defRPr>
                  <a:solidFill>
                    <a:schemeClr val="tx1"/>
                  </a:solidFill>
                  <a:latin typeface="Arial" charset="0"/>
                  <a:ea typeface="ＭＳ Ｐゴシック" charset="0"/>
                </a:defRPr>
              </a:lvl8pPr>
              <a:lvl9pPr marL="4003675" indent="-241300" defTabSz="966788" fontAlgn="base">
                <a:spcBef>
                  <a:spcPct val="0"/>
                </a:spcBef>
                <a:spcAft>
                  <a:spcPct val="0"/>
                </a:spcAft>
                <a:defRPr>
                  <a:solidFill>
                    <a:schemeClr val="tx1"/>
                  </a:solidFill>
                  <a:latin typeface="Arial" charset="0"/>
                  <a:ea typeface="ＭＳ Ｐゴシック" charset="0"/>
                </a:defRPr>
              </a:lvl9pPr>
            </a:lstStyle>
            <a:p>
              <a:pPr marL="0" indent="0">
                <a:buFontTx/>
                <a:buNone/>
                <a:defRPr/>
              </a:pPr>
              <a:r>
                <a:rPr lang="en-US" sz="1000" b="1" dirty="0">
                  <a:solidFill>
                    <a:srgbClr val="000099"/>
                  </a:solidFill>
                  <a:cs typeface="ＭＳ Ｐゴシック" charset="0"/>
                </a:rPr>
                <a:t>Emerging</a:t>
              </a:r>
            </a:p>
            <a:p>
              <a:pPr marL="0" indent="0">
                <a:buFontTx/>
                <a:buNone/>
                <a:defRPr/>
              </a:pPr>
              <a:r>
                <a:rPr lang="en-US" sz="1000" b="1" dirty="0">
                  <a:solidFill>
                    <a:srgbClr val="000099"/>
                  </a:solidFill>
                  <a:cs typeface="ＭＳ Ｐゴシック" charset="0"/>
                </a:rPr>
                <a:t>Drivers</a:t>
              </a:r>
            </a:p>
          </p:txBody>
        </p:sp>
        <p:sp>
          <p:nvSpPr>
            <p:cNvPr id="114724" name="Line 36"/>
            <p:cNvSpPr>
              <a:spLocks noChangeShapeType="1"/>
            </p:cNvSpPr>
            <p:nvPr/>
          </p:nvSpPr>
          <p:spPr bwMode="auto">
            <a:xfrm flipV="1">
              <a:off x="8534400" y="1133475"/>
              <a:ext cx="0" cy="1295400"/>
            </a:xfrm>
            <a:prstGeom prst="line">
              <a:avLst/>
            </a:prstGeom>
            <a:noFill/>
            <a:ln w="12700">
              <a:solidFill>
                <a:srgbClr val="0066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86493" tIns="43247" rIns="86493" bIns="43247" anchor="ctr"/>
            <a:lstStyle/>
            <a:p>
              <a:pPr>
                <a:defRPr/>
              </a:pPr>
              <a:endParaRPr lang="en-US" sz="1700" dirty="0">
                <a:ea typeface="ＭＳ Ｐゴシック" charset="0"/>
                <a:cs typeface="ＭＳ Ｐゴシック" charset="0"/>
              </a:endParaRPr>
            </a:p>
          </p:txBody>
        </p:sp>
        <p:sp>
          <p:nvSpPr>
            <p:cNvPr id="114725" name="Line 37"/>
            <p:cNvSpPr>
              <a:spLocks noChangeShapeType="1"/>
            </p:cNvSpPr>
            <p:nvPr/>
          </p:nvSpPr>
          <p:spPr bwMode="auto">
            <a:xfrm>
              <a:off x="8458200" y="1133475"/>
              <a:ext cx="152400" cy="0"/>
            </a:xfrm>
            <a:prstGeom prst="line">
              <a:avLst/>
            </a:prstGeom>
            <a:noFill/>
            <a:ln w="9525">
              <a:solidFill>
                <a:srgbClr val="0066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86493" tIns="43247" rIns="86493" bIns="43247" anchor="ctr"/>
            <a:lstStyle/>
            <a:p>
              <a:pPr>
                <a:defRPr/>
              </a:pPr>
              <a:endParaRPr lang="en-US" sz="1700" dirty="0">
                <a:ea typeface="ＭＳ Ｐゴシック" charset="0"/>
                <a:cs typeface="ＭＳ Ｐゴシック" charset="0"/>
              </a:endParaRPr>
            </a:p>
          </p:txBody>
        </p:sp>
        <p:sp>
          <p:nvSpPr>
            <p:cNvPr id="114727" name="Text Box 39"/>
            <p:cNvSpPr txBox="1">
              <a:spLocks noChangeArrowheads="1"/>
            </p:cNvSpPr>
            <p:nvPr/>
          </p:nvSpPr>
          <p:spPr bwMode="auto">
            <a:xfrm>
              <a:off x="3175" y="1584325"/>
              <a:ext cx="942975" cy="6159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txBody>
            <a:bodyPr lIns="91432" tIns="45716" rIns="91432" bIns="45716">
              <a:spAutoFit/>
            </a:bodyPr>
            <a:lstStyle>
              <a:lvl1pPr marL="301625" indent="-301625" defTabSz="966788">
                <a:defRPr>
                  <a:solidFill>
                    <a:schemeClr val="tx1"/>
                  </a:solidFill>
                  <a:latin typeface="Arial" charset="0"/>
                  <a:ea typeface="ＭＳ Ｐゴシック" charset="0"/>
                </a:defRPr>
              </a:lvl1pPr>
              <a:lvl2pPr marL="785813" indent="-303213" defTabSz="966788">
                <a:defRPr>
                  <a:solidFill>
                    <a:schemeClr val="tx1"/>
                  </a:solidFill>
                  <a:latin typeface="Arial" charset="0"/>
                  <a:ea typeface="ＭＳ Ｐゴシック" charset="0"/>
                </a:defRPr>
              </a:lvl2pPr>
              <a:lvl3pPr marL="1208088" indent="-241300" defTabSz="966788">
                <a:defRPr>
                  <a:solidFill>
                    <a:schemeClr val="tx1"/>
                  </a:solidFill>
                  <a:latin typeface="Arial" charset="0"/>
                  <a:ea typeface="ＭＳ Ｐゴシック" charset="0"/>
                </a:defRPr>
              </a:lvl3pPr>
              <a:lvl4pPr marL="1692275" indent="-242888" defTabSz="966788">
                <a:defRPr>
                  <a:solidFill>
                    <a:schemeClr val="tx1"/>
                  </a:solidFill>
                  <a:latin typeface="Arial" charset="0"/>
                  <a:ea typeface="ＭＳ Ｐゴシック" charset="0"/>
                </a:defRPr>
              </a:lvl4pPr>
              <a:lvl5pPr marL="2174875" indent="-241300" defTabSz="966788">
                <a:defRPr>
                  <a:solidFill>
                    <a:schemeClr val="tx1"/>
                  </a:solidFill>
                  <a:latin typeface="Arial" charset="0"/>
                  <a:ea typeface="ＭＳ Ｐゴシック" charset="0"/>
                </a:defRPr>
              </a:lvl5pPr>
              <a:lvl6pPr marL="2632075" indent="-241300" defTabSz="966788" fontAlgn="base">
                <a:spcBef>
                  <a:spcPct val="0"/>
                </a:spcBef>
                <a:spcAft>
                  <a:spcPct val="0"/>
                </a:spcAft>
                <a:defRPr>
                  <a:solidFill>
                    <a:schemeClr val="tx1"/>
                  </a:solidFill>
                  <a:latin typeface="Arial" charset="0"/>
                  <a:ea typeface="ＭＳ Ｐゴシック" charset="0"/>
                </a:defRPr>
              </a:lvl6pPr>
              <a:lvl7pPr marL="3089275" indent="-241300" defTabSz="966788" fontAlgn="base">
                <a:spcBef>
                  <a:spcPct val="0"/>
                </a:spcBef>
                <a:spcAft>
                  <a:spcPct val="0"/>
                </a:spcAft>
                <a:defRPr>
                  <a:solidFill>
                    <a:schemeClr val="tx1"/>
                  </a:solidFill>
                  <a:latin typeface="Arial" charset="0"/>
                  <a:ea typeface="ＭＳ Ｐゴシック" charset="0"/>
                </a:defRPr>
              </a:lvl7pPr>
              <a:lvl8pPr marL="3546475" indent="-241300" defTabSz="966788" fontAlgn="base">
                <a:spcBef>
                  <a:spcPct val="0"/>
                </a:spcBef>
                <a:spcAft>
                  <a:spcPct val="0"/>
                </a:spcAft>
                <a:defRPr>
                  <a:solidFill>
                    <a:schemeClr val="tx1"/>
                  </a:solidFill>
                  <a:latin typeface="Arial" charset="0"/>
                  <a:ea typeface="ＭＳ Ｐゴシック" charset="0"/>
                </a:defRPr>
              </a:lvl8pPr>
              <a:lvl9pPr marL="4003675" indent="-241300" defTabSz="966788" fontAlgn="base">
                <a:spcBef>
                  <a:spcPct val="0"/>
                </a:spcBef>
                <a:spcAft>
                  <a:spcPct val="0"/>
                </a:spcAft>
                <a:defRPr>
                  <a:solidFill>
                    <a:schemeClr val="tx1"/>
                  </a:solidFill>
                  <a:latin typeface="Arial" charset="0"/>
                  <a:ea typeface="ＭＳ Ｐゴシック" charset="0"/>
                </a:defRPr>
              </a:lvl9pPr>
            </a:lstStyle>
            <a:p>
              <a:pPr marL="0" indent="0">
                <a:buFontTx/>
                <a:buNone/>
                <a:defRPr/>
              </a:pPr>
              <a:r>
                <a:rPr lang="en-US" sz="1000" b="1" dirty="0">
                  <a:solidFill>
                    <a:srgbClr val="000099"/>
                  </a:solidFill>
                  <a:cs typeface="ＭＳ Ｐゴシック" charset="0"/>
                </a:rPr>
                <a:t>BPA DR</a:t>
              </a:r>
            </a:p>
            <a:p>
              <a:pPr marL="0" indent="0">
                <a:buFontTx/>
                <a:buNone/>
                <a:defRPr/>
              </a:pPr>
              <a:r>
                <a:rPr lang="en-US" sz="1000" b="1" dirty="0">
                  <a:solidFill>
                    <a:srgbClr val="000099"/>
                  </a:solidFill>
                  <a:cs typeface="ＭＳ Ｐゴシック" charset="0"/>
                </a:rPr>
                <a:t>Portfolio</a:t>
              </a:r>
            </a:p>
            <a:p>
              <a:pPr marL="0" indent="0">
                <a:buFontTx/>
                <a:buNone/>
                <a:defRPr/>
              </a:pPr>
              <a:r>
                <a:rPr lang="en-US" sz="1000" b="1" dirty="0">
                  <a:solidFill>
                    <a:srgbClr val="000099"/>
                  </a:solidFill>
                  <a:cs typeface="ＭＳ Ｐゴシック" charset="0"/>
                </a:rPr>
                <a:t>MW Scale</a:t>
              </a:r>
            </a:p>
          </p:txBody>
        </p:sp>
        <p:sp>
          <p:nvSpPr>
            <p:cNvPr id="114728" name="Line 40"/>
            <p:cNvSpPr>
              <a:spLocks noChangeShapeType="1"/>
            </p:cNvSpPr>
            <p:nvPr/>
          </p:nvSpPr>
          <p:spPr bwMode="auto">
            <a:xfrm>
              <a:off x="8458200" y="2428875"/>
              <a:ext cx="152400" cy="0"/>
            </a:xfrm>
            <a:prstGeom prst="line">
              <a:avLst/>
            </a:prstGeom>
            <a:noFill/>
            <a:ln w="9525">
              <a:solidFill>
                <a:srgbClr val="0066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86493" tIns="43247" rIns="86493" bIns="43247" anchor="ctr"/>
            <a:lstStyle/>
            <a:p>
              <a:pPr>
                <a:defRPr/>
              </a:pPr>
              <a:endParaRPr lang="en-US" sz="1700" dirty="0">
                <a:ea typeface="ＭＳ Ｐゴシック" charset="0"/>
                <a:cs typeface="ＭＳ Ｐゴシック" charset="0"/>
              </a:endParaRPr>
            </a:p>
          </p:txBody>
        </p:sp>
        <p:sp>
          <p:nvSpPr>
            <p:cNvPr id="114734" name="Text Box 46"/>
            <p:cNvSpPr txBox="1">
              <a:spLocks noChangeArrowheads="1"/>
            </p:cNvSpPr>
            <p:nvPr/>
          </p:nvSpPr>
          <p:spPr bwMode="auto">
            <a:xfrm>
              <a:off x="8330390" y="2392363"/>
              <a:ext cx="942975" cy="21431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txBody>
            <a:bodyPr lIns="91432" tIns="45716" rIns="91432" bIns="45716">
              <a:spAutoFit/>
            </a:bodyPr>
            <a:lstStyle>
              <a:lvl1pPr marL="301625" indent="-301625" defTabSz="966788">
                <a:defRPr>
                  <a:solidFill>
                    <a:schemeClr val="tx1"/>
                  </a:solidFill>
                  <a:latin typeface="Arial" charset="0"/>
                  <a:ea typeface="ＭＳ Ｐゴシック" charset="0"/>
                </a:defRPr>
              </a:lvl1pPr>
              <a:lvl2pPr marL="785813" indent="-303213" defTabSz="966788">
                <a:defRPr>
                  <a:solidFill>
                    <a:schemeClr val="tx1"/>
                  </a:solidFill>
                  <a:latin typeface="Arial" charset="0"/>
                  <a:ea typeface="ＭＳ Ｐゴシック" charset="0"/>
                </a:defRPr>
              </a:lvl2pPr>
              <a:lvl3pPr marL="1208088" indent="-241300" defTabSz="966788">
                <a:defRPr>
                  <a:solidFill>
                    <a:schemeClr val="tx1"/>
                  </a:solidFill>
                  <a:latin typeface="Arial" charset="0"/>
                  <a:ea typeface="ＭＳ Ｐゴシック" charset="0"/>
                </a:defRPr>
              </a:lvl3pPr>
              <a:lvl4pPr marL="1692275" indent="-242888" defTabSz="966788">
                <a:defRPr>
                  <a:solidFill>
                    <a:schemeClr val="tx1"/>
                  </a:solidFill>
                  <a:latin typeface="Arial" charset="0"/>
                  <a:ea typeface="ＭＳ Ｐゴシック" charset="0"/>
                </a:defRPr>
              </a:lvl4pPr>
              <a:lvl5pPr marL="2174875" indent="-241300" defTabSz="966788">
                <a:defRPr>
                  <a:solidFill>
                    <a:schemeClr val="tx1"/>
                  </a:solidFill>
                  <a:latin typeface="Arial" charset="0"/>
                  <a:ea typeface="ＭＳ Ｐゴシック" charset="0"/>
                </a:defRPr>
              </a:lvl5pPr>
              <a:lvl6pPr marL="2632075" indent="-241300" defTabSz="966788" fontAlgn="base">
                <a:spcBef>
                  <a:spcPct val="0"/>
                </a:spcBef>
                <a:spcAft>
                  <a:spcPct val="0"/>
                </a:spcAft>
                <a:defRPr>
                  <a:solidFill>
                    <a:schemeClr val="tx1"/>
                  </a:solidFill>
                  <a:latin typeface="Arial" charset="0"/>
                  <a:ea typeface="ＭＳ Ｐゴシック" charset="0"/>
                </a:defRPr>
              </a:lvl6pPr>
              <a:lvl7pPr marL="3089275" indent="-241300" defTabSz="966788" fontAlgn="base">
                <a:spcBef>
                  <a:spcPct val="0"/>
                </a:spcBef>
                <a:spcAft>
                  <a:spcPct val="0"/>
                </a:spcAft>
                <a:defRPr>
                  <a:solidFill>
                    <a:schemeClr val="tx1"/>
                  </a:solidFill>
                  <a:latin typeface="Arial" charset="0"/>
                  <a:ea typeface="ＭＳ Ｐゴシック" charset="0"/>
                </a:defRPr>
              </a:lvl7pPr>
              <a:lvl8pPr marL="3546475" indent="-241300" defTabSz="966788" fontAlgn="base">
                <a:spcBef>
                  <a:spcPct val="0"/>
                </a:spcBef>
                <a:spcAft>
                  <a:spcPct val="0"/>
                </a:spcAft>
                <a:defRPr>
                  <a:solidFill>
                    <a:schemeClr val="tx1"/>
                  </a:solidFill>
                  <a:latin typeface="Arial" charset="0"/>
                  <a:ea typeface="ＭＳ Ｐゴシック" charset="0"/>
                </a:defRPr>
              </a:lvl8pPr>
              <a:lvl9pPr marL="4003675" indent="-241300" defTabSz="966788" fontAlgn="base">
                <a:spcBef>
                  <a:spcPct val="0"/>
                </a:spcBef>
                <a:spcAft>
                  <a:spcPct val="0"/>
                </a:spcAft>
                <a:defRPr>
                  <a:solidFill>
                    <a:schemeClr val="tx1"/>
                  </a:solidFill>
                  <a:latin typeface="Arial" charset="0"/>
                  <a:ea typeface="ＭＳ Ｐゴシック" charset="0"/>
                </a:defRPr>
              </a:lvl9pPr>
            </a:lstStyle>
            <a:p>
              <a:pPr marL="0" indent="0">
                <a:buFontTx/>
                <a:buNone/>
                <a:defRPr/>
              </a:pPr>
              <a:r>
                <a:rPr lang="en-US" sz="800" dirty="0">
                  <a:cs typeface="ＭＳ Ｐゴシック" charset="0"/>
                </a:rPr>
                <a:t>&lt; $1M</a:t>
              </a:r>
            </a:p>
          </p:txBody>
        </p:sp>
        <p:sp>
          <p:nvSpPr>
            <p:cNvPr id="114735" name="Text Box 47"/>
            <p:cNvSpPr txBox="1">
              <a:spLocks noChangeArrowheads="1"/>
            </p:cNvSpPr>
            <p:nvPr/>
          </p:nvSpPr>
          <p:spPr bwMode="auto">
            <a:xfrm>
              <a:off x="8330390" y="1104900"/>
              <a:ext cx="942975" cy="21431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txBody>
            <a:bodyPr lIns="91432" tIns="45716" rIns="91432" bIns="45716">
              <a:spAutoFit/>
            </a:bodyPr>
            <a:lstStyle>
              <a:lvl1pPr marL="301625" indent="-301625" defTabSz="966788">
                <a:defRPr>
                  <a:solidFill>
                    <a:schemeClr val="tx1"/>
                  </a:solidFill>
                  <a:latin typeface="Arial" charset="0"/>
                  <a:ea typeface="ＭＳ Ｐゴシック" charset="0"/>
                </a:defRPr>
              </a:lvl1pPr>
              <a:lvl2pPr marL="785813" indent="-303213" defTabSz="966788">
                <a:defRPr>
                  <a:solidFill>
                    <a:schemeClr val="tx1"/>
                  </a:solidFill>
                  <a:latin typeface="Arial" charset="0"/>
                  <a:ea typeface="ＭＳ Ｐゴシック" charset="0"/>
                </a:defRPr>
              </a:lvl2pPr>
              <a:lvl3pPr marL="1208088" indent="-241300" defTabSz="966788">
                <a:defRPr>
                  <a:solidFill>
                    <a:schemeClr val="tx1"/>
                  </a:solidFill>
                  <a:latin typeface="Arial" charset="0"/>
                  <a:ea typeface="ＭＳ Ｐゴシック" charset="0"/>
                </a:defRPr>
              </a:lvl3pPr>
              <a:lvl4pPr marL="1692275" indent="-242888" defTabSz="966788">
                <a:defRPr>
                  <a:solidFill>
                    <a:schemeClr val="tx1"/>
                  </a:solidFill>
                  <a:latin typeface="Arial" charset="0"/>
                  <a:ea typeface="ＭＳ Ｐゴシック" charset="0"/>
                </a:defRPr>
              </a:lvl4pPr>
              <a:lvl5pPr marL="2174875" indent="-241300" defTabSz="966788">
                <a:defRPr>
                  <a:solidFill>
                    <a:schemeClr val="tx1"/>
                  </a:solidFill>
                  <a:latin typeface="Arial" charset="0"/>
                  <a:ea typeface="ＭＳ Ｐゴシック" charset="0"/>
                </a:defRPr>
              </a:lvl5pPr>
              <a:lvl6pPr marL="2632075" indent="-241300" defTabSz="966788" fontAlgn="base">
                <a:spcBef>
                  <a:spcPct val="0"/>
                </a:spcBef>
                <a:spcAft>
                  <a:spcPct val="0"/>
                </a:spcAft>
                <a:defRPr>
                  <a:solidFill>
                    <a:schemeClr val="tx1"/>
                  </a:solidFill>
                  <a:latin typeface="Arial" charset="0"/>
                  <a:ea typeface="ＭＳ Ｐゴシック" charset="0"/>
                </a:defRPr>
              </a:lvl6pPr>
              <a:lvl7pPr marL="3089275" indent="-241300" defTabSz="966788" fontAlgn="base">
                <a:spcBef>
                  <a:spcPct val="0"/>
                </a:spcBef>
                <a:spcAft>
                  <a:spcPct val="0"/>
                </a:spcAft>
                <a:defRPr>
                  <a:solidFill>
                    <a:schemeClr val="tx1"/>
                  </a:solidFill>
                  <a:latin typeface="Arial" charset="0"/>
                  <a:ea typeface="ＭＳ Ｐゴシック" charset="0"/>
                </a:defRPr>
              </a:lvl7pPr>
              <a:lvl8pPr marL="3546475" indent="-241300" defTabSz="966788" fontAlgn="base">
                <a:spcBef>
                  <a:spcPct val="0"/>
                </a:spcBef>
                <a:spcAft>
                  <a:spcPct val="0"/>
                </a:spcAft>
                <a:defRPr>
                  <a:solidFill>
                    <a:schemeClr val="tx1"/>
                  </a:solidFill>
                  <a:latin typeface="Arial" charset="0"/>
                  <a:ea typeface="ＭＳ Ｐゴシック" charset="0"/>
                </a:defRPr>
              </a:lvl8pPr>
              <a:lvl9pPr marL="4003675" indent="-241300" defTabSz="966788" fontAlgn="base">
                <a:spcBef>
                  <a:spcPct val="0"/>
                </a:spcBef>
                <a:spcAft>
                  <a:spcPct val="0"/>
                </a:spcAft>
                <a:defRPr>
                  <a:solidFill>
                    <a:schemeClr val="tx1"/>
                  </a:solidFill>
                  <a:latin typeface="Arial" charset="0"/>
                  <a:ea typeface="ＭＳ Ｐゴシック" charset="0"/>
                </a:defRPr>
              </a:lvl9pPr>
            </a:lstStyle>
            <a:p>
              <a:pPr marL="0" indent="0">
                <a:buFontTx/>
                <a:buNone/>
                <a:defRPr/>
              </a:pPr>
              <a:r>
                <a:rPr lang="en-US" sz="800" dirty="0">
                  <a:cs typeface="ＭＳ Ｐゴシック" charset="0"/>
                </a:rPr>
                <a:t>&gt; $10 M</a:t>
              </a:r>
            </a:p>
          </p:txBody>
        </p:sp>
        <p:sp>
          <p:nvSpPr>
            <p:cNvPr id="114736" name="Text Box 48"/>
            <p:cNvSpPr txBox="1">
              <a:spLocks noChangeArrowheads="1"/>
            </p:cNvSpPr>
            <p:nvPr/>
          </p:nvSpPr>
          <p:spPr bwMode="auto">
            <a:xfrm rot="5400000">
              <a:off x="8171772" y="1681884"/>
              <a:ext cx="944566" cy="24621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txBody>
            <a:bodyPr wrap="square" lIns="91432" tIns="45716" rIns="91432" bIns="45716">
              <a:spAutoFit/>
            </a:bodyPr>
            <a:lstStyle>
              <a:lvl1pPr marL="301625" indent="-301625" defTabSz="966788">
                <a:defRPr>
                  <a:solidFill>
                    <a:schemeClr val="tx1"/>
                  </a:solidFill>
                  <a:latin typeface="Arial" charset="0"/>
                  <a:ea typeface="ＭＳ Ｐゴシック" charset="0"/>
                </a:defRPr>
              </a:lvl1pPr>
              <a:lvl2pPr marL="785813" indent="-303213" defTabSz="966788">
                <a:defRPr>
                  <a:solidFill>
                    <a:schemeClr val="tx1"/>
                  </a:solidFill>
                  <a:latin typeface="Arial" charset="0"/>
                  <a:ea typeface="ＭＳ Ｐゴシック" charset="0"/>
                </a:defRPr>
              </a:lvl2pPr>
              <a:lvl3pPr marL="1208088" indent="-241300" defTabSz="966788">
                <a:defRPr>
                  <a:solidFill>
                    <a:schemeClr val="tx1"/>
                  </a:solidFill>
                  <a:latin typeface="Arial" charset="0"/>
                  <a:ea typeface="ＭＳ Ｐゴシック" charset="0"/>
                </a:defRPr>
              </a:lvl3pPr>
              <a:lvl4pPr marL="1692275" indent="-242888" defTabSz="966788">
                <a:defRPr>
                  <a:solidFill>
                    <a:schemeClr val="tx1"/>
                  </a:solidFill>
                  <a:latin typeface="Arial" charset="0"/>
                  <a:ea typeface="ＭＳ Ｐゴシック" charset="0"/>
                </a:defRPr>
              </a:lvl4pPr>
              <a:lvl5pPr marL="2174875" indent="-241300" defTabSz="966788">
                <a:defRPr>
                  <a:solidFill>
                    <a:schemeClr val="tx1"/>
                  </a:solidFill>
                  <a:latin typeface="Arial" charset="0"/>
                  <a:ea typeface="ＭＳ Ｐゴシック" charset="0"/>
                </a:defRPr>
              </a:lvl5pPr>
              <a:lvl6pPr marL="2632075" indent="-241300" defTabSz="966788" fontAlgn="base">
                <a:spcBef>
                  <a:spcPct val="0"/>
                </a:spcBef>
                <a:spcAft>
                  <a:spcPct val="0"/>
                </a:spcAft>
                <a:defRPr>
                  <a:solidFill>
                    <a:schemeClr val="tx1"/>
                  </a:solidFill>
                  <a:latin typeface="Arial" charset="0"/>
                  <a:ea typeface="ＭＳ Ｐゴシック" charset="0"/>
                </a:defRPr>
              </a:lvl6pPr>
              <a:lvl7pPr marL="3089275" indent="-241300" defTabSz="966788" fontAlgn="base">
                <a:spcBef>
                  <a:spcPct val="0"/>
                </a:spcBef>
                <a:spcAft>
                  <a:spcPct val="0"/>
                </a:spcAft>
                <a:defRPr>
                  <a:solidFill>
                    <a:schemeClr val="tx1"/>
                  </a:solidFill>
                  <a:latin typeface="Arial" charset="0"/>
                  <a:ea typeface="ＭＳ Ｐゴシック" charset="0"/>
                </a:defRPr>
              </a:lvl7pPr>
              <a:lvl8pPr marL="3546475" indent="-241300" defTabSz="966788" fontAlgn="base">
                <a:spcBef>
                  <a:spcPct val="0"/>
                </a:spcBef>
                <a:spcAft>
                  <a:spcPct val="0"/>
                </a:spcAft>
                <a:defRPr>
                  <a:solidFill>
                    <a:schemeClr val="tx1"/>
                  </a:solidFill>
                  <a:latin typeface="Arial" charset="0"/>
                  <a:ea typeface="ＭＳ Ｐゴシック" charset="0"/>
                </a:defRPr>
              </a:lvl8pPr>
              <a:lvl9pPr marL="4003675" indent="-241300" defTabSz="966788" fontAlgn="base">
                <a:spcBef>
                  <a:spcPct val="0"/>
                </a:spcBef>
                <a:spcAft>
                  <a:spcPct val="0"/>
                </a:spcAft>
                <a:defRPr>
                  <a:solidFill>
                    <a:schemeClr val="tx1"/>
                  </a:solidFill>
                  <a:latin typeface="Arial" charset="0"/>
                  <a:ea typeface="ＭＳ Ｐゴシック" charset="0"/>
                </a:defRPr>
              </a:lvl9pPr>
            </a:lstStyle>
            <a:p>
              <a:pPr marL="0" indent="0">
                <a:buFontTx/>
                <a:buNone/>
                <a:defRPr/>
              </a:pPr>
              <a:r>
                <a:rPr lang="en-US" sz="1000" b="1" dirty="0" smtClean="0">
                  <a:solidFill>
                    <a:srgbClr val="000099"/>
                  </a:solidFill>
                  <a:cs typeface="ＭＳ Ｐゴシック" charset="0"/>
                </a:rPr>
                <a:t>Annual Cost</a:t>
              </a:r>
              <a:endParaRPr lang="en-US" sz="1000" b="1" dirty="0">
                <a:solidFill>
                  <a:srgbClr val="000099"/>
                </a:solidFill>
                <a:cs typeface="ＭＳ Ｐゴシック" charset="0"/>
              </a:endParaRPr>
            </a:p>
          </p:txBody>
        </p:sp>
        <p:sp>
          <p:nvSpPr>
            <p:cNvPr id="114738" name="Text Box 50"/>
            <p:cNvSpPr txBox="1">
              <a:spLocks noChangeArrowheads="1"/>
            </p:cNvSpPr>
            <p:nvPr/>
          </p:nvSpPr>
          <p:spPr bwMode="auto">
            <a:xfrm>
              <a:off x="866775" y="6019800"/>
              <a:ext cx="914400" cy="45878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txBody>
            <a:bodyPr lIns="91432" tIns="45716" rIns="91432" bIns="45716">
              <a:spAutoFit/>
            </a:bodyPr>
            <a:lstStyle>
              <a:lvl1pPr defTabSz="966788">
                <a:defRPr>
                  <a:solidFill>
                    <a:schemeClr val="tx1"/>
                  </a:solidFill>
                  <a:latin typeface="Arial" charset="0"/>
                  <a:ea typeface="ＭＳ Ｐゴシック" charset="0"/>
                </a:defRPr>
              </a:lvl1pPr>
              <a:lvl2pPr marL="785813" indent="-303213" defTabSz="966788">
                <a:defRPr>
                  <a:solidFill>
                    <a:schemeClr val="tx1"/>
                  </a:solidFill>
                  <a:latin typeface="Arial" charset="0"/>
                  <a:ea typeface="ＭＳ Ｐゴシック" charset="0"/>
                </a:defRPr>
              </a:lvl2pPr>
              <a:lvl3pPr marL="1208088" indent="-241300" defTabSz="966788">
                <a:defRPr>
                  <a:solidFill>
                    <a:schemeClr val="tx1"/>
                  </a:solidFill>
                  <a:latin typeface="Arial" charset="0"/>
                  <a:ea typeface="ＭＳ Ｐゴシック" charset="0"/>
                </a:defRPr>
              </a:lvl3pPr>
              <a:lvl4pPr marL="1692275" indent="-242888" defTabSz="966788">
                <a:defRPr>
                  <a:solidFill>
                    <a:schemeClr val="tx1"/>
                  </a:solidFill>
                  <a:latin typeface="Arial" charset="0"/>
                  <a:ea typeface="ＭＳ Ｐゴシック" charset="0"/>
                </a:defRPr>
              </a:lvl4pPr>
              <a:lvl5pPr marL="2174875" indent="-241300" defTabSz="966788">
                <a:defRPr>
                  <a:solidFill>
                    <a:schemeClr val="tx1"/>
                  </a:solidFill>
                  <a:latin typeface="Arial" charset="0"/>
                  <a:ea typeface="ＭＳ Ｐゴシック" charset="0"/>
                </a:defRPr>
              </a:lvl5pPr>
              <a:lvl6pPr marL="2632075" indent="-241300" defTabSz="966788" fontAlgn="base">
                <a:spcBef>
                  <a:spcPct val="0"/>
                </a:spcBef>
                <a:spcAft>
                  <a:spcPct val="0"/>
                </a:spcAft>
                <a:defRPr>
                  <a:solidFill>
                    <a:schemeClr val="tx1"/>
                  </a:solidFill>
                  <a:latin typeface="Arial" charset="0"/>
                  <a:ea typeface="ＭＳ Ｐゴシック" charset="0"/>
                </a:defRPr>
              </a:lvl6pPr>
              <a:lvl7pPr marL="3089275" indent="-241300" defTabSz="966788" fontAlgn="base">
                <a:spcBef>
                  <a:spcPct val="0"/>
                </a:spcBef>
                <a:spcAft>
                  <a:spcPct val="0"/>
                </a:spcAft>
                <a:defRPr>
                  <a:solidFill>
                    <a:schemeClr val="tx1"/>
                  </a:solidFill>
                  <a:latin typeface="Arial" charset="0"/>
                  <a:ea typeface="ＭＳ Ｐゴシック" charset="0"/>
                </a:defRPr>
              </a:lvl7pPr>
              <a:lvl8pPr marL="3546475" indent="-241300" defTabSz="966788" fontAlgn="base">
                <a:spcBef>
                  <a:spcPct val="0"/>
                </a:spcBef>
                <a:spcAft>
                  <a:spcPct val="0"/>
                </a:spcAft>
                <a:defRPr>
                  <a:solidFill>
                    <a:schemeClr val="tx1"/>
                  </a:solidFill>
                  <a:latin typeface="Arial" charset="0"/>
                  <a:ea typeface="ＭＳ Ｐゴシック" charset="0"/>
                </a:defRPr>
              </a:lvl8pPr>
              <a:lvl9pPr marL="4003675" indent="-241300" defTabSz="966788" fontAlgn="base">
                <a:spcBef>
                  <a:spcPct val="0"/>
                </a:spcBef>
                <a:spcAft>
                  <a:spcPct val="0"/>
                </a:spcAft>
                <a:defRPr>
                  <a:solidFill>
                    <a:schemeClr val="tx1"/>
                  </a:solidFill>
                  <a:latin typeface="Arial" charset="0"/>
                  <a:ea typeface="ＭＳ Ｐゴシック" charset="0"/>
                </a:defRPr>
              </a:lvl9pPr>
            </a:lstStyle>
            <a:p>
              <a:pPr algn="ctr">
                <a:spcBef>
                  <a:spcPct val="50000"/>
                </a:spcBef>
                <a:buFontTx/>
                <a:buNone/>
                <a:defRPr/>
              </a:pPr>
              <a:r>
                <a:rPr lang="en-US" sz="800" dirty="0">
                  <a:cs typeface="ＭＳ Ｐゴシック" charset="0"/>
                </a:rPr>
                <a:t>Transmission / distribution deferral</a:t>
              </a:r>
            </a:p>
          </p:txBody>
        </p:sp>
        <p:sp>
          <p:nvSpPr>
            <p:cNvPr id="114740" name="Text Box 52"/>
            <p:cNvSpPr txBox="1">
              <a:spLocks noChangeArrowheads="1"/>
            </p:cNvSpPr>
            <p:nvPr/>
          </p:nvSpPr>
          <p:spPr bwMode="auto">
            <a:xfrm>
              <a:off x="2476500" y="6019800"/>
              <a:ext cx="914400" cy="45878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txBody>
            <a:bodyPr lIns="91432" tIns="45716" rIns="91432" bIns="45716">
              <a:spAutoFit/>
            </a:bodyPr>
            <a:lstStyle>
              <a:lvl1pPr defTabSz="966788">
                <a:defRPr>
                  <a:solidFill>
                    <a:schemeClr val="tx1"/>
                  </a:solidFill>
                  <a:latin typeface="Arial" charset="0"/>
                  <a:ea typeface="ＭＳ Ｐゴシック" charset="0"/>
                </a:defRPr>
              </a:lvl1pPr>
              <a:lvl2pPr marL="785813" indent="-303213" defTabSz="966788">
                <a:defRPr>
                  <a:solidFill>
                    <a:schemeClr val="tx1"/>
                  </a:solidFill>
                  <a:latin typeface="Arial" charset="0"/>
                  <a:ea typeface="ＭＳ Ｐゴシック" charset="0"/>
                </a:defRPr>
              </a:lvl2pPr>
              <a:lvl3pPr marL="1208088" indent="-241300" defTabSz="966788">
                <a:defRPr>
                  <a:solidFill>
                    <a:schemeClr val="tx1"/>
                  </a:solidFill>
                  <a:latin typeface="Arial" charset="0"/>
                  <a:ea typeface="ＭＳ Ｐゴシック" charset="0"/>
                </a:defRPr>
              </a:lvl3pPr>
              <a:lvl4pPr marL="1692275" indent="-242888" defTabSz="966788">
                <a:defRPr>
                  <a:solidFill>
                    <a:schemeClr val="tx1"/>
                  </a:solidFill>
                  <a:latin typeface="Arial" charset="0"/>
                  <a:ea typeface="ＭＳ Ｐゴシック" charset="0"/>
                </a:defRPr>
              </a:lvl4pPr>
              <a:lvl5pPr marL="2174875" indent="-241300" defTabSz="966788">
                <a:defRPr>
                  <a:solidFill>
                    <a:schemeClr val="tx1"/>
                  </a:solidFill>
                  <a:latin typeface="Arial" charset="0"/>
                  <a:ea typeface="ＭＳ Ｐゴシック" charset="0"/>
                </a:defRPr>
              </a:lvl5pPr>
              <a:lvl6pPr marL="2632075" indent="-241300" defTabSz="966788" fontAlgn="base">
                <a:spcBef>
                  <a:spcPct val="0"/>
                </a:spcBef>
                <a:spcAft>
                  <a:spcPct val="0"/>
                </a:spcAft>
                <a:defRPr>
                  <a:solidFill>
                    <a:schemeClr val="tx1"/>
                  </a:solidFill>
                  <a:latin typeface="Arial" charset="0"/>
                  <a:ea typeface="ＭＳ Ｐゴシック" charset="0"/>
                </a:defRPr>
              </a:lvl6pPr>
              <a:lvl7pPr marL="3089275" indent="-241300" defTabSz="966788" fontAlgn="base">
                <a:spcBef>
                  <a:spcPct val="0"/>
                </a:spcBef>
                <a:spcAft>
                  <a:spcPct val="0"/>
                </a:spcAft>
                <a:defRPr>
                  <a:solidFill>
                    <a:schemeClr val="tx1"/>
                  </a:solidFill>
                  <a:latin typeface="Arial" charset="0"/>
                  <a:ea typeface="ＭＳ Ｐゴシック" charset="0"/>
                </a:defRPr>
              </a:lvl7pPr>
              <a:lvl8pPr marL="3546475" indent="-241300" defTabSz="966788" fontAlgn="base">
                <a:spcBef>
                  <a:spcPct val="0"/>
                </a:spcBef>
                <a:spcAft>
                  <a:spcPct val="0"/>
                </a:spcAft>
                <a:defRPr>
                  <a:solidFill>
                    <a:schemeClr val="tx1"/>
                  </a:solidFill>
                  <a:latin typeface="Arial" charset="0"/>
                  <a:ea typeface="ＭＳ Ｐゴシック" charset="0"/>
                </a:defRPr>
              </a:lvl8pPr>
              <a:lvl9pPr marL="4003675" indent="-241300" defTabSz="966788" fontAlgn="base">
                <a:spcBef>
                  <a:spcPct val="0"/>
                </a:spcBef>
                <a:spcAft>
                  <a:spcPct val="0"/>
                </a:spcAft>
                <a:defRPr>
                  <a:solidFill>
                    <a:schemeClr val="tx1"/>
                  </a:solidFill>
                  <a:latin typeface="Arial" charset="0"/>
                  <a:ea typeface="ＭＳ Ｐゴシック" charset="0"/>
                </a:defRPr>
              </a:lvl9pPr>
            </a:lstStyle>
            <a:p>
              <a:pPr algn="ctr">
                <a:spcBef>
                  <a:spcPct val="50000"/>
                </a:spcBef>
                <a:buFontTx/>
                <a:buNone/>
                <a:defRPr/>
              </a:pPr>
              <a:r>
                <a:rPr lang="en-US" sz="800" dirty="0">
                  <a:cs typeface="ＭＳ Ｐゴシック" charset="0"/>
                </a:rPr>
                <a:t>6</a:t>
              </a:r>
              <a:r>
                <a:rPr lang="en-US" sz="800" baseline="30000" dirty="0">
                  <a:cs typeface="ＭＳ Ｐゴシック" charset="0"/>
                </a:rPr>
                <a:t>th</a:t>
              </a:r>
              <a:r>
                <a:rPr lang="en-US" sz="800" dirty="0">
                  <a:cs typeface="ＭＳ Ｐゴシック" charset="0"/>
                </a:rPr>
                <a:t> Power Plan encourages pilots </a:t>
              </a:r>
            </a:p>
          </p:txBody>
        </p:sp>
        <p:sp>
          <p:nvSpPr>
            <p:cNvPr id="114742" name="Text Box 54"/>
            <p:cNvSpPr txBox="1">
              <a:spLocks noChangeArrowheads="1"/>
            </p:cNvSpPr>
            <p:nvPr/>
          </p:nvSpPr>
          <p:spPr bwMode="auto">
            <a:xfrm>
              <a:off x="4718959" y="6019800"/>
              <a:ext cx="838200" cy="5810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txBody>
            <a:bodyPr lIns="91432" tIns="45716" rIns="91432" bIns="45716">
              <a:spAutoFit/>
            </a:bodyPr>
            <a:lstStyle>
              <a:lvl1pPr defTabSz="966788" eaLnBrk="0" hangingPunct="0">
                <a:defRPr sz="1900" baseline="-25000">
                  <a:solidFill>
                    <a:schemeClr val="tx1"/>
                  </a:solidFill>
                  <a:latin typeface="Arial" pitchFamily="34" charset="0"/>
                </a:defRPr>
              </a:lvl1pPr>
              <a:lvl2pPr marL="742950" indent="-285750" defTabSz="966788" eaLnBrk="0" hangingPunct="0">
                <a:defRPr sz="1900" baseline="-25000">
                  <a:solidFill>
                    <a:schemeClr val="tx1"/>
                  </a:solidFill>
                  <a:latin typeface="Arial" pitchFamily="34" charset="0"/>
                </a:defRPr>
              </a:lvl2pPr>
              <a:lvl3pPr marL="1143000" indent="-228600" defTabSz="966788" eaLnBrk="0" hangingPunct="0">
                <a:defRPr sz="1900" baseline="-25000">
                  <a:solidFill>
                    <a:schemeClr val="tx1"/>
                  </a:solidFill>
                  <a:latin typeface="Arial" pitchFamily="34" charset="0"/>
                </a:defRPr>
              </a:lvl3pPr>
              <a:lvl4pPr marL="1600200" indent="-228600" defTabSz="966788" eaLnBrk="0" hangingPunct="0">
                <a:defRPr sz="1900" baseline="-25000">
                  <a:solidFill>
                    <a:schemeClr val="tx1"/>
                  </a:solidFill>
                  <a:latin typeface="Arial" pitchFamily="34" charset="0"/>
                </a:defRPr>
              </a:lvl4pPr>
              <a:lvl5pPr marL="2057400" indent="-228600" defTabSz="966788" eaLnBrk="0" hangingPunct="0">
                <a:defRPr sz="1900" baseline="-25000">
                  <a:solidFill>
                    <a:schemeClr val="tx1"/>
                  </a:solidFill>
                  <a:latin typeface="Arial" pitchFamily="34" charset="0"/>
                </a:defRPr>
              </a:lvl5pPr>
              <a:lvl6pPr marL="2514600" indent="-228600" defTabSz="966788" eaLnBrk="0" fontAlgn="base" hangingPunct="0">
                <a:spcBef>
                  <a:spcPct val="0"/>
                </a:spcBef>
                <a:spcAft>
                  <a:spcPct val="0"/>
                </a:spcAft>
                <a:defRPr sz="1900" baseline="-25000">
                  <a:solidFill>
                    <a:schemeClr val="tx1"/>
                  </a:solidFill>
                  <a:latin typeface="Arial" pitchFamily="34" charset="0"/>
                </a:defRPr>
              </a:lvl6pPr>
              <a:lvl7pPr marL="2971800" indent="-228600" defTabSz="966788" eaLnBrk="0" fontAlgn="base" hangingPunct="0">
                <a:spcBef>
                  <a:spcPct val="0"/>
                </a:spcBef>
                <a:spcAft>
                  <a:spcPct val="0"/>
                </a:spcAft>
                <a:defRPr sz="1900" baseline="-25000">
                  <a:solidFill>
                    <a:schemeClr val="tx1"/>
                  </a:solidFill>
                  <a:latin typeface="Arial" pitchFamily="34" charset="0"/>
                </a:defRPr>
              </a:lvl7pPr>
              <a:lvl8pPr marL="3429000" indent="-228600" defTabSz="966788" eaLnBrk="0" fontAlgn="base" hangingPunct="0">
                <a:spcBef>
                  <a:spcPct val="0"/>
                </a:spcBef>
                <a:spcAft>
                  <a:spcPct val="0"/>
                </a:spcAft>
                <a:defRPr sz="1900" baseline="-25000">
                  <a:solidFill>
                    <a:schemeClr val="tx1"/>
                  </a:solidFill>
                  <a:latin typeface="Arial" pitchFamily="34" charset="0"/>
                </a:defRPr>
              </a:lvl8pPr>
              <a:lvl9pPr marL="3886200" indent="-228600" defTabSz="966788" eaLnBrk="0" fontAlgn="base" hangingPunct="0">
                <a:spcBef>
                  <a:spcPct val="0"/>
                </a:spcBef>
                <a:spcAft>
                  <a:spcPct val="0"/>
                </a:spcAft>
                <a:defRPr sz="1900" baseline="-25000">
                  <a:solidFill>
                    <a:schemeClr val="tx1"/>
                  </a:solidFill>
                  <a:latin typeface="Arial" pitchFamily="34" charset="0"/>
                </a:defRPr>
              </a:lvl9pPr>
            </a:lstStyle>
            <a:p>
              <a:pPr>
                <a:spcBef>
                  <a:spcPct val="50000"/>
                </a:spcBef>
                <a:buFontTx/>
                <a:buNone/>
                <a:defRPr/>
              </a:pPr>
              <a:r>
                <a:rPr lang="en-US" sz="800" baseline="0" dirty="0" smtClean="0"/>
                <a:t>TRM price signals – utility peak demand</a:t>
              </a:r>
            </a:p>
          </p:txBody>
        </p:sp>
        <p:sp>
          <p:nvSpPr>
            <p:cNvPr id="114744" name="Text Box 56"/>
            <p:cNvSpPr txBox="1">
              <a:spLocks noChangeArrowheads="1"/>
            </p:cNvSpPr>
            <p:nvPr/>
          </p:nvSpPr>
          <p:spPr bwMode="auto">
            <a:xfrm>
              <a:off x="5953125" y="6019800"/>
              <a:ext cx="733424" cy="46165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txBody>
            <a:bodyPr lIns="91432" tIns="45716" rIns="91432" bIns="45716">
              <a:spAutoFit/>
            </a:bodyPr>
            <a:lstStyle>
              <a:lvl1pPr defTabSz="966788">
                <a:defRPr>
                  <a:solidFill>
                    <a:schemeClr val="tx1"/>
                  </a:solidFill>
                  <a:latin typeface="Arial" charset="0"/>
                  <a:ea typeface="ＭＳ Ｐゴシック" charset="0"/>
                </a:defRPr>
              </a:lvl1pPr>
              <a:lvl2pPr marL="785813" indent="-303213" defTabSz="966788">
                <a:defRPr>
                  <a:solidFill>
                    <a:schemeClr val="tx1"/>
                  </a:solidFill>
                  <a:latin typeface="Arial" charset="0"/>
                  <a:ea typeface="ＭＳ Ｐゴシック" charset="0"/>
                </a:defRPr>
              </a:lvl2pPr>
              <a:lvl3pPr marL="1208088" indent="-241300" defTabSz="966788">
                <a:defRPr>
                  <a:solidFill>
                    <a:schemeClr val="tx1"/>
                  </a:solidFill>
                  <a:latin typeface="Arial" charset="0"/>
                  <a:ea typeface="ＭＳ Ｐゴシック" charset="0"/>
                </a:defRPr>
              </a:lvl3pPr>
              <a:lvl4pPr marL="1692275" indent="-242888" defTabSz="966788">
                <a:defRPr>
                  <a:solidFill>
                    <a:schemeClr val="tx1"/>
                  </a:solidFill>
                  <a:latin typeface="Arial" charset="0"/>
                  <a:ea typeface="ＭＳ Ｐゴシック" charset="0"/>
                </a:defRPr>
              </a:lvl4pPr>
              <a:lvl5pPr marL="2174875" indent="-241300" defTabSz="966788">
                <a:defRPr>
                  <a:solidFill>
                    <a:schemeClr val="tx1"/>
                  </a:solidFill>
                  <a:latin typeface="Arial" charset="0"/>
                  <a:ea typeface="ＭＳ Ｐゴシック" charset="0"/>
                </a:defRPr>
              </a:lvl5pPr>
              <a:lvl6pPr marL="2632075" indent="-241300" defTabSz="966788" fontAlgn="base">
                <a:spcBef>
                  <a:spcPct val="0"/>
                </a:spcBef>
                <a:spcAft>
                  <a:spcPct val="0"/>
                </a:spcAft>
                <a:defRPr>
                  <a:solidFill>
                    <a:schemeClr val="tx1"/>
                  </a:solidFill>
                  <a:latin typeface="Arial" charset="0"/>
                  <a:ea typeface="ＭＳ Ｐゴシック" charset="0"/>
                </a:defRPr>
              </a:lvl6pPr>
              <a:lvl7pPr marL="3089275" indent="-241300" defTabSz="966788" fontAlgn="base">
                <a:spcBef>
                  <a:spcPct val="0"/>
                </a:spcBef>
                <a:spcAft>
                  <a:spcPct val="0"/>
                </a:spcAft>
                <a:defRPr>
                  <a:solidFill>
                    <a:schemeClr val="tx1"/>
                  </a:solidFill>
                  <a:latin typeface="Arial" charset="0"/>
                  <a:ea typeface="ＭＳ Ｐゴシック" charset="0"/>
                </a:defRPr>
              </a:lvl7pPr>
              <a:lvl8pPr marL="3546475" indent="-241300" defTabSz="966788" fontAlgn="base">
                <a:spcBef>
                  <a:spcPct val="0"/>
                </a:spcBef>
                <a:spcAft>
                  <a:spcPct val="0"/>
                </a:spcAft>
                <a:defRPr>
                  <a:solidFill>
                    <a:schemeClr val="tx1"/>
                  </a:solidFill>
                  <a:latin typeface="Arial" charset="0"/>
                  <a:ea typeface="ＭＳ Ｐゴシック" charset="0"/>
                </a:defRPr>
              </a:lvl8pPr>
              <a:lvl9pPr marL="4003675" indent="-241300" defTabSz="966788" fontAlgn="base">
                <a:spcBef>
                  <a:spcPct val="0"/>
                </a:spcBef>
                <a:spcAft>
                  <a:spcPct val="0"/>
                </a:spcAft>
                <a:defRPr>
                  <a:solidFill>
                    <a:schemeClr val="tx1"/>
                  </a:solidFill>
                  <a:latin typeface="Arial" charset="0"/>
                  <a:ea typeface="ＭＳ Ｐゴシック" charset="0"/>
                </a:defRPr>
              </a:lvl9pPr>
            </a:lstStyle>
            <a:p>
              <a:pPr algn="ctr">
                <a:spcBef>
                  <a:spcPct val="50000"/>
                </a:spcBef>
                <a:buFontTx/>
                <a:buNone/>
                <a:defRPr/>
              </a:pPr>
              <a:r>
                <a:rPr lang="en-US" sz="800" dirty="0" smtClean="0">
                  <a:cs typeface="ＭＳ Ｐゴシック" charset="0"/>
                </a:rPr>
                <a:t>Generation imbalance reserves</a:t>
              </a:r>
              <a:endParaRPr lang="en-US" sz="800" dirty="0">
                <a:cs typeface="ＭＳ Ｐゴシック" charset="0"/>
              </a:endParaRPr>
            </a:p>
          </p:txBody>
        </p:sp>
        <p:sp>
          <p:nvSpPr>
            <p:cNvPr id="114746" name="Text Box 58"/>
            <p:cNvSpPr txBox="1">
              <a:spLocks noChangeArrowheads="1"/>
            </p:cNvSpPr>
            <p:nvPr/>
          </p:nvSpPr>
          <p:spPr bwMode="auto">
            <a:xfrm>
              <a:off x="3762375" y="6019800"/>
              <a:ext cx="914400" cy="2159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txBody>
            <a:bodyPr lIns="91432" tIns="45716" rIns="91432" bIns="45716">
              <a:spAutoFit/>
            </a:bodyPr>
            <a:lstStyle>
              <a:lvl1pPr defTabSz="966788" eaLnBrk="0" hangingPunct="0">
                <a:defRPr sz="1900" baseline="-25000">
                  <a:solidFill>
                    <a:schemeClr val="tx1"/>
                  </a:solidFill>
                  <a:latin typeface="Arial" pitchFamily="34" charset="0"/>
                </a:defRPr>
              </a:lvl1pPr>
              <a:lvl2pPr marL="742950" indent="-285750" defTabSz="966788" eaLnBrk="0" hangingPunct="0">
                <a:defRPr sz="1900" baseline="-25000">
                  <a:solidFill>
                    <a:schemeClr val="tx1"/>
                  </a:solidFill>
                  <a:latin typeface="Arial" pitchFamily="34" charset="0"/>
                </a:defRPr>
              </a:lvl2pPr>
              <a:lvl3pPr marL="1143000" indent="-228600" defTabSz="966788" eaLnBrk="0" hangingPunct="0">
                <a:defRPr sz="1900" baseline="-25000">
                  <a:solidFill>
                    <a:schemeClr val="tx1"/>
                  </a:solidFill>
                  <a:latin typeface="Arial" pitchFamily="34" charset="0"/>
                </a:defRPr>
              </a:lvl3pPr>
              <a:lvl4pPr marL="1600200" indent="-228600" defTabSz="966788" eaLnBrk="0" hangingPunct="0">
                <a:defRPr sz="1900" baseline="-25000">
                  <a:solidFill>
                    <a:schemeClr val="tx1"/>
                  </a:solidFill>
                  <a:latin typeface="Arial" pitchFamily="34" charset="0"/>
                </a:defRPr>
              </a:lvl4pPr>
              <a:lvl5pPr marL="2057400" indent="-228600" defTabSz="966788" eaLnBrk="0" hangingPunct="0">
                <a:defRPr sz="1900" baseline="-25000">
                  <a:solidFill>
                    <a:schemeClr val="tx1"/>
                  </a:solidFill>
                  <a:latin typeface="Arial" pitchFamily="34" charset="0"/>
                </a:defRPr>
              </a:lvl5pPr>
              <a:lvl6pPr marL="2514600" indent="-228600" defTabSz="966788" eaLnBrk="0" fontAlgn="base" hangingPunct="0">
                <a:spcBef>
                  <a:spcPct val="0"/>
                </a:spcBef>
                <a:spcAft>
                  <a:spcPct val="0"/>
                </a:spcAft>
                <a:defRPr sz="1900" baseline="-25000">
                  <a:solidFill>
                    <a:schemeClr val="tx1"/>
                  </a:solidFill>
                  <a:latin typeface="Arial" pitchFamily="34" charset="0"/>
                </a:defRPr>
              </a:lvl6pPr>
              <a:lvl7pPr marL="2971800" indent="-228600" defTabSz="966788" eaLnBrk="0" fontAlgn="base" hangingPunct="0">
                <a:spcBef>
                  <a:spcPct val="0"/>
                </a:spcBef>
                <a:spcAft>
                  <a:spcPct val="0"/>
                </a:spcAft>
                <a:defRPr sz="1900" baseline="-25000">
                  <a:solidFill>
                    <a:schemeClr val="tx1"/>
                  </a:solidFill>
                  <a:latin typeface="Arial" pitchFamily="34" charset="0"/>
                </a:defRPr>
              </a:lvl7pPr>
              <a:lvl8pPr marL="3429000" indent="-228600" defTabSz="966788" eaLnBrk="0" fontAlgn="base" hangingPunct="0">
                <a:spcBef>
                  <a:spcPct val="0"/>
                </a:spcBef>
                <a:spcAft>
                  <a:spcPct val="0"/>
                </a:spcAft>
                <a:defRPr sz="1900" baseline="-25000">
                  <a:solidFill>
                    <a:schemeClr val="tx1"/>
                  </a:solidFill>
                  <a:latin typeface="Arial" pitchFamily="34" charset="0"/>
                </a:defRPr>
              </a:lvl8pPr>
              <a:lvl9pPr marL="3886200" indent="-228600" defTabSz="966788" eaLnBrk="0" fontAlgn="base" hangingPunct="0">
                <a:spcBef>
                  <a:spcPct val="0"/>
                </a:spcBef>
                <a:spcAft>
                  <a:spcPct val="0"/>
                </a:spcAft>
                <a:defRPr sz="1900" baseline="-25000">
                  <a:solidFill>
                    <a:schemeClr val="tx1"/>
                  </a:solidFill>
                  <a:latin typeface="Arial" pitchFamily="34" charset="0"/>
                </a:defRPr>
              </a:lvl9pPr>
            </a:lstStyle>
            <a:p>
              <a:pPr>
                <a:spcBef>
                  <a:spcPct val="50000"/>
                </a:spcBef>
                <a:buFontTx/>
                <a:buNone/>
                <a:defRPr/>
              </a:pPr>
              <a:r>
                <a:rPr lang="en-US" sz="800" baseline="0" dirty="0" smtClean="0"/>
                <a:t>Oversupply</a:t>
              </a:r>
            </a:p>
          </p:txBody>
        </p:sp>
        <p:sp>
          <p:nvSpPr>
            <p:cNvPr id="114758" name="Text Box 70"/>
            <p:cNvSpPr txBox="1">
              <a:spLocks noChangeArrowheads="1"/>
            </p:cNvSpPr>
            <p:nvPr/>
          </p:nvSpPr>
          <p:spPr bwMode="auto">
            <a:xfrm>
              <a:off x="7266338" y="6024448"/>
              <a:ext cx="1242545" cy="52321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txBody>
            <a:bodyPr wrap="square" lIns="91432" tIns="45716" rIns="91432" bIns="45716">
              <a:spAutoFit/>
            </a:bodyPr>
            <a:lstStyle>
              <a:lvl1pPr defTabSz="966788">
                <a:defRPr>
                  <a:solidFill>
                    <a:schemeClr val="tx1"/>
                  </a:solidFill>
                  <a:latin typeface="Arial" charset="0"/>
                  <a:ea typeface="ＭＳ Ｐゴシック" charset="0"/>
                </a:defRPr>
              </a:lvl1pPr>
              <a:lvl2pPr marL="785813" indent="-303213" defTabSz="966788">
                <a:defRPr>
                  <a:solidFill>
                    <a:schemeClr val="tx1"/>
                  </a:solidFill>
                  <a:latin typeface="Arial" charset="0"/>
                  <a:ea typeface="ＭＳ Ｐゴシック" charset="0"/>
                </a:defRPr>
              </a:lvl2pPr>
              <a:lvl3pPr marL="1208088" indent="-241300" defTabSz="966788">
                <a:defRPr>
                  <a:solidFill>
                    <a:schemeClr val="tx1"/>
                  </a:solidFill>
                  <a:latin typeface="Arial" charset="0"/>
                  <a:ea typeface="ＭＳ Ｐゴシック" charset="0"/>
                </a:defRPr>
              </a:lvl3pPr>
              <a:lvl4pPr marL="1692275" indent="-242888" defTabSz="966788">
                <a:defRPr>
                  <a:solidFill>
                    <a:schemeClr val="tx1"/>
                  </a:solidFill>
                  <a:latin typeface="Arial" charset="0"/>
                  <a:ea typeface="ＭＳ Ｐゴシック" charset="0"/>
                </a:defRPr>
              </a:lvl4pPr>
              <a:lvl5pPr marL="2174875" indent="-241300" defTabSz="966788">
                <a:defRPr>
                  <a:solidFill>
                    <a:schemeClr val="tx1"/>
                  </a:solidFill>
                  <a:latin typeface="Arial" charset="0"/>
                  <a:ea typeface="ＭＳ Ｐゴシック" charset="0"/>
                </a:defRPr>
              </a:lvl5pPr>
              <a:lvl6pPr marL="2632075" indent="-241300" defTabSz="966788" fontAlgn="base">
                <a:spcBef>
                  <a:spcPct val="0"/>
                </a:spcBef>
                <a:spcAft>
                  <a:spcPct val="0"/>
                </a:spcAft>
                <a:defRPr>
                  <a:solidFill>
                    <a:schemeClr val="tx1"/>
                  </a:solidFill>
                  <a:latin typeface="Arial" charset="0"/>
                  <a:ea typeface="ＭＳ Ｐゴシック" charset="0"/>
                </a:defRPr>
              </a:lvl6pPr>
              <a:lvl7pPr marL="3089275" indent="-241300" defTabSz="966788" fontAlgn="base">
                <a:spcBef>
                  <a:spcPct val="0"/>
                </a:spcBef>
                <a:spcAft>
                  <a:spcPct val="0"/>
                </a:spcAft>
                <a:defRPr>
                  <a:solidFill>
                    <a:schemeClr val="tx1"/>
                  </a:solidFill>
                  <a:latin typeface="Arial" charset="0"/>
                  <a:ea typeface="ＭＳ Ｐゴシック" charset="0"/>
                </a:defRPr>
              </a:lvl7pPr>
              <a:lvl8pPr marL="3546475" indent="-241300" defTabSz="966788" fontAlgn="base">
                <a:spcBef>
                  <a:spcPct val="0"/>
                </a:spcBef>
                <a:spcAft>
                  <a:spcPct val="0"/>
                </a:spcAft>
                <a:defRPr>
                  <a:solidFill>
                    <a:schemeClr val="tx1"/>
                  </a:solidFill>
                  <a:latin typeface="Arial" charset="0"/>
                  <a:ea typeface="ＭＳ Ｐゴシック" charset="0"/>
                </a:defRPr>
              </a:lvl8pPr>
              <a:lvl9pPr marL="4003675" indent="-241300" defTabSz="966788" fontAlgn="base">
                <a:spcBef>
                  <a:spcPct val="0"/>
                </a:spcBef>
                <a:spcAft>
                  <a:spcPct val="0"/>
                </a:spcAft>
                <a:defRPr>
                  <a:solidFill>
                    <a:schemeClr val="tx1"/>
                  </a:solidFill>
                  <a:latin typeface="Arial" charset="0"/>
                  <a:ea typeface="ＭＳ Ｐゴシック" charset="0"/>
                </a:defRPr>
              </a:lvl9pPr>
            </a:lstStyle>
            <a:p>
              <a:pPr algn="ctr">
                <a:spcBef>
                  <a:spcPct val="50000"/>
                </a:spcBef>
                <a:buFontTx/>
                <a:buNone/>
                <a:defRPr/>
              </a:pPr>
              <a:r>
                <a:rPr lang="en-US" sz="800" dirty="0" smtClean="0">
                  <a:cs typeface="ＭＳ Ｐゴシック" charset="0"/>
                </a:rPr>
                <a:t>Cost effective  capacity</a:t>
              </a:r>
            </a:p>
            <a:p>
              <a:pPr>
                <a:spcBef>
                  <a:spcPct val="50000"/>
                </a:spcBef>
                <a:buFontTx/>
                <a:buNone/>
                <a:defRPr/>
              </a:pPr>
              <a:endParaRPr lang="en-US" sz="800" dirty="0">
                <a:cs typeface="ＭＳ Ｐゴシック" charset="0"/>
              </a:endParaRPr>
            </a:p>
          </p:txBody>
        </p:sp>
        <p:sp>
          <p:nvSpPr>
            <p:cNvPr id="13356" name="AutoShape 36"/>
            <p:cNvSpPr>
              <a:spLocks noChangeArrowheads="1"/>
            </p:cNvSpPr>
            <p:nvPr/>
          </p:nvSpPr>
          <p:spPr bwMode="auto">
            <a:xfrm>
              <a:off x="1219200" y="5791200"/>
              <a:ext cx="228600" cy="228600"/>
            </a:xfrm>
            <a:prstGeom prst="triangle">
              <a:avLst>
                <a:gd name="adj" fmla="val 50000"/>
              </a:avLst>
            </a:prstGeom>
            <a:solidFill>
              <a:srgbClr val="000099"/>
            </a:solidFill>
            <a:ln w="9525">
              <a:solidFill>
                <a:srgbClr val="006600"/>
              </a:solidFill>
              <a:miter lim="800000"/>
              <a:headEnd/>
              <a:tailEnd/>
            </a:ln>
          </p:spPr>
          <p:txBody>
            <a:bodyPr wrap="none" lIns="91432" tIns="45716" rIns="91432" bIns="45716" anchor="ctr"/>
            <a:lstStyle/>
            <a:p>
              <a:endParaRPr lang="en-US" sz="1600" b="1" dirty="0">
                <a:solidFill>
                  <a:srgbClr val="000000"/>
                </a:solidFill>
              </a:endParaRPr>
            </a:p>
          </p:txBody>
        </p:sp>
        <p:sp>
          <p:nvSpPr>
            <p:cNvPr id="13357" name="AutoShape 36"/>
            <p:cNvSpPr>
              <a:spLocks noChangeArrowheads="1"/>
            </p:cNvSpPr>
            <p:nvPr/>
          </p:nvSpPr>
          <p:spPr bwMode="auto">
            <a:xfrm>
              <a:off x="2828925" y="5791200"/>
              <a:ext cx="228600" cy="228600"/>
            </a:xfrm>
            <a:prstGeom prst="triangle">
              <a:avLst>
                <a:gd name="adj" fmla="val 50000"/>
              </a:avLst>
            </a:prstGeom>
            <a:solidFill>
              <a:srgbClr val="000099"/>
            </a:solidFill>
            <a:ln w="9525">
              <a:solidFill>
                <a:srgbClr val="006600"/>
              </a:solidFill>
              <a:miter lim="800000"/>
              <a:headEnd/>
              <a:tailEnd/>
            </a:ln>
          </p:spPr>
          <p:txBody>
            <a:bodyPr wrap="none" lIns="91432" tIns="45716" rIns="91432" bIns="45716" anchor="ctr"/>
            <a:lstStyle/>
            <a:p>
              <a:endParaRPr lang="en-US" sz="1600" b="1" dirty="0">
                <a:solidFill>
                  <a:srgbClr val="000000"/>
                </a:solidFill>
              </a:endParaRPr>
            </a:p>
          </p:txBody>
        </p:sp>
        <p:sp>
          <p:nvSpPr>
            <p:cNvPr id="13358" name="AutoShape 36"/>
            <p:cNvSpPr>
              <a:spLocks noChangeArrowheads="1"/>
            </p:cNvSpPr>
            <p:nvPr/>
          </p:nvSpPr>
          <p:spPr bwMode="auto">
            <a:xfrm>
              <a:off x="6210300" y="5791200"/>
              <a:ext cx="228600" cy="228600"/>
            </a:xfrm>
            <a:prstGeom prst="triangle">
              <a:avLst>
                <a:gd name="adj" fmla="val 50000"/>
              </a:avLst>
            </a:prstGeom>
            <a:solidFill>
              <a:srgbClr val="000099"/>
            </a:solidFill>
            <a:ln w="9525">
              <a:solidFill>
                <a:srgbClr val="006600"/>
              </a:solidFill>
              <a:miter lim="800000"/>
              <a:headEnd/>
              <a:tailEnd/>
            </a:ln>
          </p:spPr>
          <p:txBody>
            <a:bodyPr wrap="none" lIns="91432" tIns="45716" rIns="91432" bIns="45716" anchor="ctr"/>
            <a:lstStyle/>
            <a:p>
              <a:endParaRPr lang="en-US" sz="1600" b="1" dirty="0">
                <a:solidFill>
                  <a:srgbClr val="000000"/>
                </a:solidFill>
              </a:endParaRPr>
            </a:p>
          </p:txBody>
        </p:sp>
        <p:sp>
          <p:nvSpPr>
            <p:cNvPr id="13359" name="AutoShape 36"/>
            <p:cNvSpPr>
              <a:spLocks noChangeArrowheads="1"/>
            </p:cNvSpPr>
            <p:nvPr/>
          </p:nvSpPr>
          <p:spPr bwMode="auto">
            <a:xfrm>
              <a:off x="4114800" y="5791200"/>
              <a:ext cx="228600" cy="228600"/>
            </a:xfrm>
            <a:prstGeom prst="triangle">
              <a:avLst>
                <a:gd name="adj" fmla="val 50000"/>
              </a:avLst>
            </a:prstGeom>
            <a:solidFill>
              <a:srgbClr val="000099"/>
            </a:solidFill>
            <a:ln w="9525">
              <a:solidFill>
                <a:srgbClr val="006600"/>
              </a:solidFill>
              <a:miter lim="800000"/>
              <a:headEnd/>
              <a:tailEnd/>
            </a:ln>
          </p:spPr>
          <p:txBody>
            <a:bodyPr wrap="none" lIns="91432" tIns="45716" rIns="91432" bIns="45716" anchor="ctr"/>
            <a:lstStyle/>
            <a:p>
              <a:endParaRPr lang="en-US" sz="1600" b="1" dirty="0">
                <a:solidFill>
                  <a:srgbClr val="000000"/>
                </a:solidFill>
              </a:endParaRPr>
            </a:p>
          </p:txBody>
        </p:sp>
        <p:sp>
          <p:nvSpPr>
            <p:cNvPr id="13360" name="AutoShape 36"/>
            <p:cNvSpPr>
              <a:spLocks noChangeArrowheads="1"/>
            </p:cNvSpPr>
            <p:nvPr/>
          </p:nvSpPr>
          <p:spPr bwMode="auto">
            <a:xfrm>
              <a:off x="4876800" y="5791200"/>
              <a:ext cx="228600" cy="228600"/>
            </a:xfrm>
            <a:prstGeom prst="triangle">
              <a:avLst>
                <a:gd name="adj" fmla="val 50000"/>
              </a:avLst>
            </a:prstGeom>
            <a:solidFill>
              <a:srgbClr val="000099"/>
            </a:solidFill>
            <a:ln w="9525">
              <a:solidFill>
                <a:srgbClr val="006600"/>
              </a:solidFill>
              <a:miter lim="800000"/>
              <a:headEnd/>
              <a:tailEnd/>
            </a:ln>
          </p:spPr>
          <p:txBody>
            <a:bodyPr wrap="none" lIns="91432" tIns="45716" rIns="91432" bIns="45716" anchor="ctr"/>
            <a:lstStyle/>
            <a:p>
              <a:endParaRPr lang="en-US" sz="1600" b="1" dirty="0">
                <a:solidFill>
                  <a:srgbClr val="000000"/>
                </a:solidFill>
              </a:endParaRPr>
            </a:p>
          </p:txBody>
        </p:sp>
        <p:sp>
          <p:nvSpPr>
            <p:cNvPr id="13361" name="AutoShape 36"/>
            <p:cNvSpPr>
              <a:spLocks noChangeArrowheads="1"/>
            </p:cNvSpPr>
            <p:nvPr/>
          </p:nvSpPr>
          <p:spPr bwMode="auto">
            <a:xfrm>
              <a:off x="7715250" y="5791200"/>
              <a:ext cx="228600" cy="228600"/>
            </a:xfrm>
            <a:prstGeom prst="triangle">
              <a:avLst>
                <a:gd name="adj" fmla="val 50000"/>
              </a:avLst>
            </a:prstGeom>
            <a:solidFill>
              <a:srgbClr val="000099"/>
            </a:solidFill>
            <a:ln w="9525">
              <a:solidFill>
                <a:srgbClr val="006600"/>
              </a:solidFill>
              <a:miter lim="800000"/>
              <a:headEnd/>
              <a:tailEnd/>
            </a:ln>
          </p:spPr>
          <p:txBody>
            <a:bodyPr wrap="none" lIns="91432" tIns="45716" rIns="91432" bIns="45716" anchor="ctr"/>
            <a:lstStyle/>
            <a:p>
              <a:endParaRPr lang="en-US" sz="1600" b="1" dirty="0">
                <a:solidFill>
                  <a:srgbClr val="000000"/>
                </a:solidFill>
              </a:endParaRPr>
            </a:p>
          </p:txBody>
        </p:sp>
        <p:sp>
          <p:nvSpPr>
            <p:cNvPr id="114760" name="Text Box 72"/>
            <p:cNvSpPr txBox="1">
              <a:spLocks noChangeArrowheads="1"/>
            </p:cNvSpPr>
            <p:nvPr/>
          </p:nvSpPr>
          <p:spPr bwMode="auto">
            <a:xfrm>
              <a:off x="800100" y="2881500"/>
              <a:ext cx="1257300" cy="6572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txBody>
            <a:bodyPr lIns="91432" tIns="45716" rIns="91432" bIns="45716">
              <a:spAutoFit/>
            </a:bodyPr>
            <a:lstStyle>
              <a:lvl1pPr marL="120650" indent="-120650" defTabSz="966788">
                <a:defRPr>
                  <a:solidFill>
                    <a:schemeClr val="tx1"/>
                  </a:solidFill>
                  <a:latin typeface="Arial" charset="0"/>
                  <a:ea typeface="ＭＳ Ｐゴシック" charset="0"/>
                </a:defRPr>
              </a:lvl1pPr>
              <a:lvl2pPr marL="785813" indent="-303213" defTabSz="966788">
                <a:defRPr>
                  <a:solidFill>
                    <a:schemeClr val="tx1"/>
                  </a:solidFill>
                  <a:latin typeface="Arial" charset="0"/>
                  <a:ea typeface="ＭＳ Ｐゴシック" charset="0"/>
                </a:defRPr>
              </a:lvl2pPr>
              <a:lvl3pPr marL="1208088" indent="-241300" defTabSz="966788">
                <a:defRPr>
                  <a:solidFill>
                    <a:schemeClr val="tx1"/>
                  </a:solidFill>
                  <a:latin typeface="Arial" charset="0"/>
                  <a:ea typeface="ＭＳ Ｐゴシック" charset="0"/>
                </a:defRPr>
              </a:lvl3pPr>
              <a:lvl4pPr marL="1692275" indent="-242888" defTabSz="966788">
                <a:defRPr>
                  <a:solidFill>
                    <a:schemeClr val="tx1"/>
                  </a:solidFill>
                  <a:latin typeface="Arial" charset="0"/>
                  <a:ea typeface="ＭＳ Ｐゴシック" charset="0"/>
                </a:defRPr>
              </a:lvl4pPr>
              <a:lvl5pPr marL="2174875" indent="-241300" defTabSz="966788">
                <a:defRPr>
                  <a:solidFill>
                    <a:schemeClr val="tx1"/>
                  </a:solidFill>
                  <a:latin typeface="Arial" charset="0"/>
                  <a:ea typeface="ＭＳ Ｐゴシック" charset="0"/>
                </a:defRPr>
              </a:lvl5pPr>
              <a:lvl6pPr marL="2632075" indent="-241300" defTabSz="966788" fontAlgn="base">
                <a:spcBef>
                  <a:spcPct val="0"/>
                </a:spcBef>
                <a:spcAft>
                  <a:spcPct val="0"/>
                </a:spcAft>
                <a:defRPr>
                  <a:solidFill>
                    <a:schemeClr val="tx1"/>
                  </a:solidFill>
                  <a:latin typeface="Arial" charset="0"/>
                  <a:ea typeface="ＭＳ Ｐゴシック" charset="0"/>
                </a:defRPr>
              </a:lvl6pPr>
              <a:lvl7pPr marL="3089275" indent="-241300" defTabSz="966788" fontAlgn="base">
                <a:spcBef>
                  <a:spcPct val="0"/>
                </a:spcBef>
                <a:spcAft>
                  <a:spcPct val="0"/>
                </a:spcAft>
                <a:defRPr>
                  <a:solidFill>
                    <a:schemeClr val="tx1"/>
                  </a:solidFill>
                  <a:latin typeface="Arial" charset="0"/>
                  <a:ea typeface="ＭＳ Ｐゴシック" charset="0"/>
                </a:defRPr>
              </a:lvl7pPr>
              <a:lvl8pPr marL="3546475" indent="-241300" defTabSz="966788" fontAlgn="base">
                <a:spcBef>
                  <a:spcPct val="0"/>
                </a:spcBef>
                <a:spcAft>
                  <a:spcPct val="0"/>
                </a:spcAft>
                <a:defRPr>
                  <a:solidFill>
                    <a:schemeClr val="tx1"/>
                  </a:solidFill>
                  <a:latin typeface="Arial" charset="0"/>
                  <a:ea typeface="ＭＳ Ｐゴシック" charset="0"/>
                </a:defRPr>
              </a:lvl8pPr>
              <a:lvl9pPr marL="4003675" indent="-241300" defTabSz="966788" fontAlgn="base">
                <a:spcBef>
                  <a:spcPct val="0"/>
                </a:spcBef>
                <a:spcAft>
                  <a:spcPct val="0"/>
                </a:spcAft>
                <a:defRPr>
                  <a:solidFill>
                    <a:schemeClr val="tx1"/>
                  </a:solidFill>
                  <a:latin typeface="Arial" charset="0"/>
                  <a:ea typeface="ＭＳ Ｐゴシック" charset="0"/>
                </a:defRPr>
              </a:lvl9pPr>
            </a:lstStyle>
            <a:p>
              <a:pPr marL="0" indent="0" algn="l">
                <a:spcBef>
                  <a:spcPct val="25000"/>
                </a:spcBef>
                <a:buClr>
                  <a:srgbClr val="006600"/>
                </a:buClr>
                <a:defRPr/>
              </a:pPr>
              <a:r>
                <a:rPr lang="en-US" sz="700" dirty="0">
                  <a:cs typeface="ＭＳ Ｐゴシック" charset="0"/>
                </a:rPr>
                <a:t>Individual projects designed to address a specific research or operational objective</a:t>
              </a:r>
            </a:p>
            <a:p>
              <a:pPr marL="0" indent="0" algn="l">
                <a:spcBef>
                  <a:spcPct val="25000"/>
                </a:spcBef>
                <a:buClr>
                  <a:srgbClr val="006600"/>
                </a:buClr>
                <a:defRPr/>
              </a:pPr>
              <a:r>
                <a:rPr lang="en-US" sz="700" dirty="0">
                  <a:cs typeface="ＭＳ Ｐゴシック" charset="0"/>
                </a:rPr>
                <a:t>Not continuous</a:t>
              </a:r>
            </a:p>
          </p:txBody>
        </p:sp>
        <p:sp>
          <p:nvSpPr>
            <p:cNvPr id="114761" name="Text Box 73"/>
            <p:cNvSpPr txBox="1">
              <a:spLocks noChangeArrowheads="1"/>
            </p:cNvSpPr>
            <p:nvPr/>
          </p:nvSpPr>
          <p:spPr bwMode="auto">
            <a:xfrm>
              <a:off x="800100" y="3657600"/>
              <a:ext cx="1295400" cy="6477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txBody>
            <a:bodyPr lIns="91432" tIns="45716" rIns="91432" bIns="45716">
              <a:spAutoFit/>
            </a:bodyPr>
            <a:lstStyle>
              <a:lvl1pPr marL="120650" indent="-120650" defTabSz="966788" eaLnBrk="0" hangingPunct="0">
                <a:defRPr sz="1900" baseline="-25000">
                  <a:solidFill>
                    <a:schemeClr val="tx1"/>
                  </a:solidFill>
                  <a:latin typeface="Arial" pitchFamily="34" charset="0"/>
                </a:defRPr>
              </a:lvl1pPr>
              <a:lvl2pPr marL="742950" indent="-285750" defTabSz="966788" eaLnBrk="0" hangingPunct="0">
                <a:defRPr sz="1900" baseline="-25000">
                  <a:solidFill>
                    <a:schemeClr val="tx1"/>
                  </a:solidFill>
                  <a:latin typeface="Arial" pitchFamily="34" charset="0"/>
                </a:defRPr>
              </a:lvl2pPr>
              <a:lvl3pPr marL="1143000" indent="-228600" defTabSz="966788" eaLnBrk="0" hangingPunct="0">
                <a:defRPr sz="1900" baseline="-25000">
                  <a:solidFill>
                    <a:schemeClr val="tx1"/>
                  </a:solidFill>
                  <a:latin typeface="Arial" pitchFamily="34" charset="0"/>
                </a:defRPr>
              </a:lvl3pPr>
              <a:lvl4pPr marL="1600200" indent="-228600" defTabSz="966788" eaLnBrk="0" hangingPunct="0">
                <a:defRPr sz="1900" baseline="-25000">
                  <a:solidFill>
                    <a:schemeClr val="tx1"/>
                  </a:solidFill>
                  <a:latin typeface="Arial" pitchFamily="34" charset="0"/>
                </a:defRPr>
              </a:lvl4pPr>
              <a:lvl5pPr marL="2057400" indent="-228600" defTabSz="966788" eaLnBrk="0" hangingPunct="0">
                <a:defRPr sz="1900" baseline="-25000">
                  <a:solidFill>
                    <a:schemeClr val="tx1"/>
                  </a:solidFill>
                  <a:latin typeface="Arial" pitchFamily="34" charset="0"/>
                </a:defRPr>
              </a:lvl5pPr>
              <a:lvl6pPr marL="2514600" indent="-228600" defTabSz="966788" eaLnBrk="0" fontAlgn="base" hangingPunct="0">
                <a:spcBef>
                  <a:spcPct val="0"/>
                </a:spcBef>
                <a:spcAft>
                  <a:spcPct val="0"/>
                </a:spcAft>
                <a:defRPr sz="1900" baseline="-25000">
                  <a:solidFill>
                    <a:schemeClr val="tx1"/>
                  </a:solidFill>
                  <a:latin typeface="Arial" pitchFamily="34" charset="0"/>
                </a:defRPr>
              </a:lvl6pPr>
              <a:lvl7pPr marL="2971800" indent="-228600" defTabSz="966788" eaLnBrk="0" fontAlgn="base" hangingPunct="0">
                <a:spcBef>
                  <a:spcPct val="0"/>
                </a:spcBef>
                <a:spcAft>
                  <a:spcPct val="0"/>
                </a:spcAft>
                <a:defRPr sz="1900" baseline="-25000">
                  <a:solidFill>
                    <a:schemeClr val="tx1"/>
                  </a:solidFill>
                  <a:latin typeface="Arial" pitchFamily="34" charset="0"/>
                </a:defRPr>
              </a:lvl7pPr>
              <a:lvl8pPr marL="3429000" indent="-228600" defTabSz="966788" eaLnBrk="0" fontAlgn="base" hangingPunct="0">
                <a:spcBef>
                  <a:spcPct val="0"/>
                </a:spcBef>
                <a:spcAft>
                  <a:spcPct val="0"/>
                </a:spcAft>
                <a:defRPr sz="1900" baseline="-25000">
                  <a:solidFill>
                    <a:schemeClr val="tx1"/>
                  </a:solidFill>
                  <a:latin typeface="Arial" pitchFamily="34" charset="0"/>
                </a:defRPr>
              </a:lvl8pPr>
              <a:lvl9pPr marL="3886200" indent="-228600" defTabSz="966788" eaLnBrk="0" fontAlgn="base" hangingPunct="0">
                <a:spcBef>
                  <a:spcPct val="0"/>
                </a:spcBef>
                <a:spcAft>
                  <a:spcPct val="0"/>
                </a:spcAft>
                <a:defRPr sz="1900" baseline="-25000">
                  <a:solidFill>
                    <a:schemeClr val="tx1"/>
                  </a:solidFill>
                  <a:latin typeface="Arial" pitchFamily="34" charset="0"/>
                </a:defRPr>
              </a:lvl9pPr>
            </a:lstStyle>
            <a:p>
              <a:pPr marL="0" indent="0" algn="l">
                <a:spcBef>
                  <a:spcPct val="15000"/>
                </a:spcBef>
                <a:buClr>
                  <a:srgbClr val="006600"/>
                </a:buClr>
                <a:defRPr/>
              </a:pPr>
              <a:r>
                <a:rPr lang="en-US" sz="700" baseline="0" dirty="0" smtClean="0"/>
                <a:t>Based on specific need or utility interest</a:t>
              </a:r>
            </a:p>
            <a:p>
              <a:pPr marL="0" indent="0" algn="l">
                <a:spcBef>
                  <a:spcPct val="15000"/>
                </a:spcBef>
                <a:buClr>
                  <a:srgbClr val="006600"/>
                </a:buClr>
                <a:defRPr/>
              </a:pPr>
              <a:r>
                <a:rPr lang="en-US" sz="700" baseline="0" dirty="0" smtClean="0"/>
                <a:t>Example: OPALCO submarine cable deferral in late </a:t>
              </a:r>
              <a:r>
                <a:rPr lang="ja-JP" altLang="en-US" sz="700" baseline="0" dirty="0" smtClean="0"/>
                <a:t>‘</a:t>
              </a:r>
              <a:r>
                <a:rPr lang="en-US" altLang="ja-JP" sz="700" baseline="0" dirty="0" smtClean="0"/>
                <a:t>90s</a:t>
              </a:r>
              <a:endParaRPr lang="en-US" sz="700" baseline="0" dirty="0" smtClean="0"/>
            </a:p>
          </p:txBody>
        </p:sp>
        <p:sp>
          <p:nvSpPr>
            <p:cNvPr id="114762" name="Text Box 74"/>
            <p:cNvSpPr txBox="1">
              <a:spLocks noChangeArrowheads="1"/>
            </p:cNvSpPr>
            <p:nvPr/>
          </p:nvSpPr>
          <p:spPr bwMode="auto">
            <a:xfrm>
              <a:off x="800100" y="4333875"/>
              <a:ext cx="1295400" cy="55086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txBody>
            <a:bodyPr lIns="91432" tIns="45716" rIns="91432" bIns="45716">
              <a:spAutoFit/>
            </a:bodyPr>
            <a:lstStyle>
              <a:lvl1pPr marL="120650" indent="-120650" defTabSz="966788">
                <a:defRPr>
                  <a:solidFill>
                    <a:schemeClr val="tx1"/>
                  </a:solidFill>
                  <a:latin typeface="Arial" charset="0"/>
                  <a:ea typeface="ＭＳ Ｐゴシック" charset="0"/>
                </a:defRPr>
              </a:lvl1pPr>
              <a:lvl2pPr marL="785813" indent="-303213" defTabSz="966788">
                <a:defRPr>
                  <a:solidFill>
                    <a:schemeClr val="tx1"/>
                  </a:solidFill>
                  <a:latin typeface="Arial" charset="0"/>
                  <a:ea typeface="ＭＳ Ｐゴシック" charset="0"/>
                </a:defRPr>
              </a:lvl2pPr>
              <a:lvl3pPr marL="1208088" indent="-241300" defTabSz="966788">
                <a:defRPr>
                  <a:solidFill>
                    <a:schemeClr val="tx1"/>
                  </a:solidFill>
                  <a:latin typeface="Arial" charset="0"/>
                  <a:ea typeface="ＭＳ Ｐゴシック" charset="0"/>
                </a:defRPr>
              </a:lvl3pPr>
              <a:lvl4pPr marL="1692275" indent="-242888" defTabSz="966788">
                <a:defRPr>
                  <a:solidFill>
                    <a:schemeClr val="tx1"/>
                  </a:solidFill>
                  <a:latin typeface="Arial" charset="0"/>
                  <a:ea typeface="ＭＳ Ｐゴシック" charset="0"/>
                </a:defRPr>
              </a:lvl4pPr>
              <a:lvl5pPr marL="2174875" indent="-241300" defTabSz="966788">
                <a:defRPr>
                  <a:solidFill>
                    <a:schemeClr val="tx1"/>
                  </a:solidFill>
                  <a:latin typeface="Arial" charset="0"/>
                  <a:ea typeface="ＭＳ Ｐゴシック" charset="0"/>
                </a:defRPr>
              </a:lvl5pPr>
              <a:lvl6pPr marL="2632075" indent="-241300" defTabSz="966788" fontAlgn="base">
                <a:spcBef>
                  <a:spcPct val="0"/>
                </a:spcBef>
                <a:spcAft>
                  <a:spcPct val="0"/>
                </a:spcAft>
                <a:defRPr>
                  <a:solidFill>
                    <a:schemeClr val="tx1"/>
                  </a:solidFill>
                  <a:latin typeface="Arial" charset="0"/>
                  <a:ea typeface="ＭＳ Ｐゴシック" charset="0"/>
                </a:defRPr>
              </a:lvl6pPr>
              <a:lvl7pPr marL="3089275" indent="-241300" defTabSz="966788" fontAlgn="base">
                <a:spcBef>
                  <a:spcPct val="0"/>
                </a:spcBef>
                <a:spcAft>
                  <a:spcPct val="0"/>
                </a:spcAft>
                <a:defRPr>
                  <a:solidFill>
                    <a:schemeClr val="tx1"/>
                  </a:solidFill>
                  <a:latin typeface="Arial" charset="0"/>
                  <a:ea typeface="ＭＳ Ｐゴシック" charset="0"/>
                </a:defRPr>
              </a:lvl7pPr>
              <a:lvl8pPr marL="3546475" indent="-241300" defTabSz="966788" fontAlgn="base">
                <a:spcBef>
                  <a:spcPct val="0"/>
                </a:spcBef>
                <a:spcAft>
                  <a:spcPct val="0"/>
                </a:spcAft>
                <a:defRPr>
                  <a:solidFill>
                    <a:schemeClr val="tx1"/>
                  </a:solidFill>
                  <a:latin typeface="Arial" charset="0"/>
                  <a:ea typeface="ＭＳ Ｐゴシック" charset="0"/>
                </a:defRPr>
              </a:lvl8pPr>
              <a:lvl9pPr marL="4003675" indent="-241300" defTabSz="966788" fontAlgn="base">
                <a:spcBef>
                  <a:spcPct val="0"/>
                </a:spcBef>
                <a:spcAft>
                  <a:spcPct val="0"/>
                </a:spcAft>
                <a:defRPr>
                  <a:solidFill>
                    <a:schemeClr val="tx1"/>
                  </a:solidFill>
                  <a:latin typeface="Arial" charset="0"/>
                  <a:ea typeface="ＭＳ Ｐゴシック" charset="0"/>
                </a:defRPr>
              </a:lvl9pPr>
            </a:lstStyle>
            <a:p>
              <a:pPr marL="0" indent="0" algn="l">
                <a:spcBef>
                  <a:spcPct val="25000"/>
                </a:spcBef>
                <a:buClr>
                  <a:srgbClr val="006600"/>
                </a:buClr>
                <a:defRPr/>
              </a:pPr>
              <a:r>
                <a:rPr lang="en-US" sz="700" dirty="0">
                  <a:cs typeface="ＭＳ Ｐゴシック" charset="0"/>
                </a:rPr>
                <a:t>Manual event dispatch/notification</a:t>
              </a:r>
            </a:p>
            <a:p>
              <a:pPr marL="0" indent="0" algn="l">
                <a:spcBef>
                  <a:spcPct val="25000"/>
                </a:spcBef>
                <a:buClr>
                  <a:srgbClr val="006600"/>
                </a:buClr>
                <a:defRPr/>
              </a:pPr>
              <a:r>
                <a:rPr lang="en-US" sz="700" dirty="0">
                  <a:cs typeface="ＭＳ Ｐゴシック" charset="0"/>
                </a:rPr>
                <a:t>Focused on peak load reduction</a:t>
              </a:r>
            </a:p>
          </p:txBody>
        </p:sp>
        <p:sp>
          <p:nvSpPr>
            <p:cNvPr id="114763" name="Text Box 75"/>
            <p:cNvSpPr txBox="1">
              <a:spLocks noChangeArrowheads="1"/>
            </p:cNvSpPr>
            <p:nvPr/>
          </p:nvSpPr>
          <p:spPr bwMode="auto">
            <a:xfrm>
              <a:off x="800100" y="5153025"/>
              <a:ext cx="1295400" cy="30776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txBody>
            <a:bodyPr lIns="91432" tIns="45716" rIns="91432" bIns="45716">
              <a:spAutoFit/>
            </a:bodyPr>
            <a:lstStyle>
              <a:lvl1pPr marL="120650" indent="-120650" defTabSz="966788">
                <a:defRPr>
                  <a:solidFill>
                    <a:schemeClr val="tx1"/>
                  </a:solidFill>
                  <a:latin typeface="Arial" charset="0"/>
                  <a:ea typeface="ＭＳ Ｐゴシック" charset="0"/>
                </a:defRPr>
              </a:lvl1pPr>
              <a:lvl2pPr marL="785813" indent="-303213" defTabSz="966788">
                <a:defRPr>
                  <a:solidFill>
                    <a:schemeClr val="tx1"/>
                  </a:solidFill>
                  <a:latin typeface="Arial" charset="0"/>
                  <a:ea typeface="ＭＳ Ｐゴシック" charset="0"/>
                </a:defRPr>
              </a:lvl2pPr>
              <a:lvl3pPr marL="1208088" indent="-241300" defTabSz="966788">
                <a:defRPr>
                  <a:solidFill>
                    <a:schemeClr val="tx1"/>
                  </a:solidFill>
                  <a:latin typeface="Arial" charset="0"/>
                  <a:ea typeface="ＭＳ Ｐゴシック" charset="0"/>
                </a:defRPr>
              </a:lvl3pPr>
              <a:lvl4pPr marL="1692275" indent="-242888" defTabSz="966788">
                <a:defRPr>
                  <a:solidFill>
                    <a:schemeClr val="tx1"/>
                  </a:solidFill>
                  <a:latin typeface="Arial" charset="0"/>
                  <a:ea typeface="ＭＳ Ｐゴシック" charset="0"/>
                </a:defRPr>
              </a:lvl4pPr>
              <a:lvl5pPr marL="2174875" indent="-241300" defTabSz="966788">
                <a:defRPr>
                  <a:solidFill>
                    <a:schemeClr val="tx1"/>
                  </a:solidFill>
                  <a:latin typeface="Arial" charset="0"/>
                  <a:ea typeface="ＭＳ Ｐゴシック" charset="0"/>
                </a:defRPr>
              </a:lvl5pPr>
              <a:lvl6pPr marL="2632075" indent="-241300" defTabSz="966788" fontAlgn="base">
                <a:spcBef>
                  <a:spcPct val="0"/>
                </a:spcBef>
                <a:spcAft>
                  <a:spcPct val="0"/>
                </a:spcAft>
                <a:defRPr>
                  <a:solidFill>
                    <a:schemeClr val="tx1"/>
                  </a:solidFill>
                  <a:latin typeface="Arial" charset="0"/>
                  <a:ea typeface="ＭＳ Ｐゴシック" charset="0"/>
                </a:defRPr>
              </a:lvl6pPr>
              <a:lvl7pPr marL="3089275" indent="-241300" defTabSz="966788" fontAlgn="base">
                <a:spcBef>
                  <a:spcPct val="0"/>
                </a:spcBef>
                <a:spcAft>
                  <a:spcPct val="0"/>
                </a:spcAft>
                <a:defRPr>
                  <a:solidFill>
                    <a:schemeClr val="tx1"/>
                  </a:solidFill>
                  <a:latin typeface="Arial" charset="0"/>
                  <a:ea typeface="ＭＳ Ｐゴシック" charset="0"/>
                </a:defRPr>
              </a:lvl7pPr>
              <a:lvl8pPr marL="3546475" indent="-241300" defTabSz="966788" fontAlgn="base">
                <a:spcBef>
                  <a:spcPct val="0"/>
                </a:spcBef>
                <a:spcAft>
                  <a:spcPct val="0"/>
                </a:spcAft>
                <a:defRPr>
                  <a:solidFill>
                    <a:schemeClr val="tx1"/>
                  </a:solidFill>
                  <a:latin typeface="Arial" charset="0"/>
                  <a:ea typeface="ＭＳ Ｐゴシック" charset="0"/>
                </a:defRPr>
              </a:lvl8pPr>
              <a:lvl9pPr marL="4003675" indent="-241300" defTabSz="966788" fontAlgn="base">
                <a:spcBef>
                  <a:spcPct val="0"/>
                </a:spcBef>
                <a:spcAft>
                  <a:spcPct val="0"/>
                </a:spcAft>
                <a:defRPr>
                  <a:solidFill>
                    <a:schemeClr val="tx1"/>
                  </a:solidFill>
                  <a:latin typeface="Arial" charset="0"/>
                  <a:ea typeface="ＭＳ Ｐゴシック" charset="0"/>
                </a:defRPr>
              </a:lvl9pPr>
            </a:lstStyle>
            <a:p>
              <a:pPr marL="0" indent="0" algn="l">
                <a:spcBef>
                  <a:spcPct val="25000"/>
                </a:spcBef>
                <a:buClr>
                  <a:srgbClr val="006600"/>
                </a:buClr>
                <a:defRPr/>
              </a:pPr>
              <a:r>
                <a:rPr lang="en-US" sz="700" dirty="0">
                  <a:cs typeface="ＭＳ Ｐゴシック" charset="0"/>
                </a:rPr>
                <a:t>Successful projects ensured reliability during deferral</a:t>
              </a:r>
            </a:p>
          </p:txBody>
        </p:sp>
        <p:sp>
          <p:nvSpPr>
            <p:cNvPr id="114764" name="Text Box 76"/>
            <p:cNvSpPr txBox="1">
              <a:spLocks noChangeArrowheads="1"/>
            </p:cNvSpPr>
            <p:nvPr/>
          </p:nvSpPr>
          <p:spPr bwMode="auto">
            <a:xfrm>
              <a:off x="2028378" y="2934665"/>
              <a:ext cx="1676400" cy="55014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txBody>
            <a:bodyPr lIns="91432" tIns="45716" rIns="91432" bIns="45716">
              <a:spAutoFit/>
            </a:bodyPr>
            <a:lstStyle>
              <a:lvl1pPr marL="120650" indent="-120650" defTabSz="966788">
                <a:defRPr>
                  <a:solidFill>
                    <a:schemeClr val="tx1"/>
                  </a:solidFill>
                  <a:latin typeface="Arial" charset="0"/>
                  <a:ea typeface="ＭＳ Ｐゴシック" charset="0"/>
                </a:defRPr>
              </a:lvl1pPr>
              <a:lvl2pPr marL="785813" indent="-303213" defTabSz="966788">
                <a:defRPr>
                  <a:solidFill>
                    <a:schemeClr val="tx1"/>
                  </a:solidFill>
                  <a:latin typeface="Arial" charset="0"/>
                  <a:ea typeface="ＭＳ Ｐゴシック" charset="0"/>
                </a:defRPr>
              </a:lvl2pPr>
              <a:lvl3pPr marL="1208088" indent="-241300" defTabSz="966788">
                <a:defRPr>
                  <a:solidFill>
                    <a:schemeClr val="tx1"/>
                  </a:solidFill>
                  <a:latin typeface="Arial" charset="0"/>
                  <a:ea typeface="ＭＳ Ｐゴシック" charset="0"/>
                </a:defRPr>
              </a:lvl3pPr>
              <a:lvl4pPr marL="1692275" indent="-242888" defTabSz="966788">
                <a:defRPr>
                  <a:solidFill>
                    <a:schemeClr val="tx1"/>
                  </a:solidFill>
                  <a:latin typeface="Arial" charset="0"/>
                  <a:ea typeface="ＭＳ Ｐゴシック" charset="0"/>
                </a:defRPr>
              </a:lvl4pPr>
              <a:lvl5pPr marL="2174875" indent="-241300" defTabSz="966788">
                <a:defRPr>
                  <a:solidFill>
                    <a:schemeClr val="tx1"/>
                  </a:solidFill>
                  <a:latin typeface="Arial" charset="0"/>
                  <a:ea typeface="ＭＳ Ｐゴシック" charset="0"/>
                </a:defRPr>
              </a:lvl5pPr>
              <a:lvl6pPr marL="2632075" indent="-241300" defTabSz="966788" fontAlgn="base">
                <a:spcBef>
                  <a:spcPct val="0"/>
                </a:spcBef>
                <a:spcAft>
                  <a:spcPct val="0"/>
                </a:spcAft>
                <a:defRPr>
                  <a:solidFill>
                    <a:schemeClr val="tx1"/>
                  </a:solidFill>
                  <a:latin typeface="Arial" charset="0"/>
                  <a:ea typeface="ＭＳ Ｐゴシック" charset="0"/>
                </a:defRPr>
              </a:lvl6pPr>
              <a:lvl7pPr marL="3089275" indent="-241300" defTabSz="966788" fontAlgn="base">
                <a:spcBef>
                  <a:spcPct val="0"/>
                </a:spcBef>
                <a:spcAft>
                  <a:spcPct val="0"/>
                </a:spcAft>
                <a:defRPr>
                  <a:solidFill>
                    <a:schemeClr val="tx1"/>
                  </a:solidFill>
                  <a:latin typeface="Arial" charset="0"/>
                  <a:ea typeface="ＭＳ Ｐゴシック" charset="0"/>
                </a:defRPr>
              </a:lvl7pPr>
              <a:lvl8pPr marL="3546475" indent="-241300" defTabSz="966788" fontAlgn="base">
                <a:spcBef>
                  <a:spcPct val="0"/>
                </a:spcBef>
                <a:spcAft>
                  <a:spcPct val="0"/>
                </a:spcAft>
                <a:defRPr>
                  <a:solidFill>
                    <a:schemeClr val="tx1"/>
                  </a:solidFill>
                  <a:latin typeface="Arial" charset="0"/>
                  <a:ea typeface="ＭＳ Ｐゴシック" charset="0"/>
                </a:defRPr>
              </a:lvl8pPr>
              <a:lvl9pPr marL="4003675" indent="-241300" defTabSz="966788" fontAlgn="base">
                <a:spcBef>
                  <a:spcPct val="0"/>
                </a:spcBef>
                <a:spcAft>
                  <a:spcPct val="0"/>
                </a:spcAft>
                <a:defRPr>
                  <a:solidFill>
                    <a:schemeClr val="tx1"/>
                  </a:solidFill>
                  <a:latin typeface="Arial" charset="0"/>
                  <a:ea typeface="ＭＳ Ｐゴシック" charset="0"/>
                </a:defRPr>
              </a:lvl9pPr>
            </a:lstStyle>
            <a:p>
              <a:pPr marL="0" indent="0" algn="l">
                <a:spcBef>
                  <a:spcPct val="25000"/>
                </a:spcBef>
                <a:buClr>
                  <a:srgbClr val="006600"/>
                </a:buClr>
                <a:defRPr/>
              </a:pPr>
              <a:r>
                <a:rPr lang="en-US" sz="700" dirty="0">
                  <a:cs typeface="ＭＳ Ｐゴシック" charset="0"/>
                </a:rPr>
                <a:t>Two residential and one commercial proof-of-concept pilot project projects</a:t>
              </a:r>
            </a:p>
            <a:p>
              <a:pPr marL="0" indent="0" algn="l">
                <a:spcBef>
                  <a:spcPct val="25000"/>
                </a:spcBef>
                <a:buClr>
                  <a:srgbClr val="006600"/>
                </a:buClr>
                <a:defRPr/>
              </a:pPr>
              <a:r>
                <a:rPr lang="en-US" sz="700" dirty="0">
                  <a:cs typeface="ＭＳ Ｐゴシック" charset="0"/>
                </a:rPr>
                <a:t>Developed marketing materials and evaluation approach</a:t>
              </a:r>
            </a:p>
          </p:txBody>
        </p:sp>
        <p:sp>
          <p:nvSpPr>
            <p:cNvPr id="114765" name="Text Box 77"/>
            <p:cNvSpPr txBox="1">
              <a:spLocks noChangeArrowheads="1"/>
            </p:cNvSpPr>
            <p:nvPr/>
          </p:nvSpPr>
          <p:spPr bwMode="auto">
            <a:xfrm>
              <a:off x="2028378" y="3713052"/>
              <a:ext cx="1600200" cy="4699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txBody>
            <a:bodyPr lIns="91432" tIns="45716" rIns="91432" bIns="45716">
              <a:spAutoFit/>
            </a:bodyPr>
            <a:lstStyle>
              <a:lvl1pPr marL="120650" indent="-120650" defTabSz="966788">
                <a:defRPr>
                  <a:solidFill>
                    <a:schemeClr val="tx1"/>
                  </a:solidFill>
                  <a:latin typeface="Arial" charset="0"/>
                  <a:ea typeface="ＭＳ Ｐゴシック" charset="0"/>
                </a:defRPr>
              </a:lvl1pPr>
              <a:lvl2pPr marL="785813" indent="-303213" defTabSz="966788">
                <a:defRPr>
                  <a:solidFill>
                    <a:schemeClr val="tx1"/>
                  </a:solidFill>
                  <a:latin typeface="Arial" charset="0"/>
                  <a:ea typeface="ＭＳ Ｐゴシック" charset="0"/>
                </a:defRPr>
              </a:lvl2pPr>
              <a:lvl3pPr marL="1208088" indent="-241300" defTabSz="966788">
                <a:defRPr>
                  <a:solidFill>
                    <a:schemeClr val="tx1"/>
                  </a:solidFill>
                  <a:latin typeface="Arial" charset="0"/>
                  <a:ea typeface="ＭＳ Ｐゴシック" charset="0"/>
                </a:defRPr>
              </a:lvl3pPr>
              <a:lvl4pPr marL="1692275" indent="-242888" defTabSz="966788">
                <a:defRPr>
                  <a:solidFill>
                    <a:schemeClr val="tx1"/>
                  </a:solidFill>
                  <a:latin typeface="Arial" charset="0"/>
                  <a:ea typeface="ＭＳ Ｐゴシック" charset="0"/>
                </a:defRPr>
              </a:lvl4pPr>
              <a:lvl5pPr marL="2174875" indent="-241300" defTabSz="966788">
                <a:defRPr>
                  <a:solidFill>
                    <a:schemeClr val="tx1"/>
                  </a:solidFill>
                  <a:latin typeface="Arial" charset="0"/>
                  <a:ea typeface="ＭＳ Ｐゴシック" charset="0"/>
                </a:defRPr>
              </a:lvl5pPr>
              <a:lvl6pPr marL="2632075" indent="-241300" defTabSz="966788" fontAlgn="base">
                <a:spcBef>
                  <a:spcPct val="0"/>
                </a:spcBef>
                <a:spcAft>
                  <a:spcPct val="0"/>
                </a:spcAft>
                <a:defRPr>
                  <a:solidFill>
                    <a:schemeClr val="tx1"/>
                  </a:solidFill>
                  <a:latin typeface="Arial" charset="0"/>
                  <a:ea typeface="ＭＳ Ｐゴシック" charset="0"/>
                </a:defRPr>
              </a:lvl6pPr>
              <a:lvl7pPr marL="3089275" indent="-241300" defTabSz="966788" fontAlgn="base">
                <a:spcBef>
                  <a:spcPct val="0"/>
                </a:spcBef>
                <a:spcAft>
                  <a:spcPct val="0"/>
                </a:spcAft>
                <a:defRPr>
                  <a:solidFill>
                    <a:schemeClr val="tx1"/>
                  </a:solidFill>
                  <a:latin typeface="Arial" charset="0"/>
                  <a:ea typeface="ＭＳ Ｐゴシック" charset="0"/>
                </a:defRPr>
              </a:lvl7pPr>
              <a:lvl8pPr marL="3546475" indent="-241300" defTabSz="966788" fontAlgn="base">
                <a:spcBef>
                  <a:spcPct val="0"/>
                </a:spcBef>
                <a:spcAft>
                  <a:spcPct val="0"/>
                </a:spcAft>
                <a:defRPr>
                  <a:solidFill>
                    <a:schemeClr val="tx1"/>
                  </a:solidFill>
                  <a:latin typeface="Arial" charset="0"/>
                  <a:ea typeface="ＭＳ Ｐゴシック" charset="0"/>
                </a:defRPr>
              </a:lvl8pPr>
              <a:lvl9pPr marL="4003675" indent="-241300" defTabSz="966788" fontAlgn="base">
                <a:spcBef>
                  <a:spcPct val="0"/>
                </a:spcBef>
                <a:spcAft>
                  <a:spcPct val="0"/>
                </a:spcAft>
                <a:defRPr>
                  <a:solidFill>
                    <a:schemeClr val="tx1"/>
                  </a:solidFill>
                  <a:latin typeface="Arial" charset="0"/>
                  <a:ea typeface="ＭＳ Ｐゴシック" charset="0"/>
                </a:defRPr>
              </a:lvl9pPr>
            </a:lstStyle>
            <a:p>
              <a:pPr marL="0" indent="0" algn="l">
                <a:spcBef>
                  <a:spcPct val="25000"/>
                </a:spcBef>
                <a:buClr>
                  <a:srgbClr val="006600"/>
                </a:buClr>
                <a:defRPr/>
              </a:pPr>
              <a:r>
                <a:rPr lang="en-US" sz="700" dirty="0">
                  <a:cs typeface="ＭＳ Ｐゴシック" charset="0"/>
                </a:rPr>
                <a:t>Seattle City Light and LBNL</a:t>
              </a:r>
            </a:p>
            <a:p>
              <a:pPr marL="0" indent="0" algn="l">
                <a:spcBef>
                  <a:spcPct val="25000"/>
                </a:spcBef>
                <a:buClr>
                  <a:srgbClr val="006600"/>
                </a:buClr>
                <a:defRPr/>
              </a:pPr>
              <a:r>
                <a:rPr lang="en-US" sz="700" dirty="0">
                  <a:cs typeface="ＭＳ Ｐゴシック" charset="0"/>
                </a:rPr>
                <a:t>Kootenai Electric </a:t>
              </a:r>
            </a:p>
            <a:p>
              <a:pPr marL="0" indent="0" algn="l">
                <a:spcBef>
                  <a:spcPct val="25000"/>
                </a:spcBef>
                <a:buClr>
                  <a:srgbClr val="006600"/>
                </a:buClr>
                <a:defRPr/>
              </a:pPr>
              <a:r>
                <a:rPr lang="en-US" sz="700" dirty="0">
                  <a:cs typeface="ＭＳ Ｐゴシック" charset="0"/>
                </a:rPr>
                <a:t>Central Electric</a:t>
              </a:r>
            </a:p>
          </p:txBody>
        </p:sp>
        <p:sp>
          <p:nvSpPr>
            <p:cNvPr id="114766" name="Text Box 78"/>
            <p:cNvSpPr txBox="1">
              <a:spLocks noChangeArrowheads="1"/>
            </p:cNvSpPr>
            <p:nvPr/>
          </p:nvSpPr>
          <p:spPr bwMode="auto">
            <a:xfrm>
              <a:off x="2028378" y="4350268"/>
              <a:ext cx="1676400" cy="57707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txBody>
            <a:bodyPr lIns="91432" tIns="45716" rIns="91432" bIns="45716">
              <a:spAutoFit/>
            </a:bodyPr>
            <a:lstStyle>
              <a:lvl1pPr marL="120650" indent="-120650" defTabSz="966788">
                <a:defRPr>
                  <a:solidFill>
                    <a:schemeClr val="tx1"/>
                  </a:solidFill>
                  <a:latin typeface="Arial" charset="0"/>
                  <a:ea typeface="ＭＳ Ｐゴシック" charset="0"/>
                </a:defRPr>
              </a:lvl1pPr>
              <a:lvl2pPr marL="785813" indent="-303213" defTabSz="966788">
                <a:defRPr>
                  <a:solidFill>
                    <a:schemeClr val="tx1"/>
                  </a:solidFill>
                  <a:latin typeface="Arial" charset="0"/>
                  <a:ea typeface="ＭＳ Ｐゴシック" charset="0"/>
                </a:defRPr>
              </a:lvl2pPr>
              <a:lvl3pPr marL="1208088" indent="-241300" defTabSz="966788">
                <a:defRPr>
                  <a:solidFill>
                    <a:schemeClr val="tx1"/>
                  </a:solidFill>
                  <a:latin typeface="Arial" charset="0"/>
                  <a:ea typeface="ＭＳ Ｐゴシック" charset="0"/>
                </a:defRPr>
              </a:lvl3pPr>
              <a:lvl4pPr marL="1692275" indent="-242888" defTabSz="966788">
                <a:defRPr>
                  <a:solidFill>
                    <a:schemeClr val="tx1"/>
                  </a:solidFill>
                  <a:latin typeface="Arial" charset="0"/>
                  <a:ea typeface="ＭＳ Ｐゴシック" charset="0"/>
                </a:defRPr>
              </a:lvl4pPr>
              <a:lvl5pPr marL="2174875" indent="-241300" defTabSz="966788">
                <a:defRPr>
                  <a:solidFill>
                    <a:schemeClr val="tx1"/>
                  </a:solidFill>
                  <a:latin typeface="Arial" charset="0"/>
                  <a:ea typeface="ＭＳ Ｐゴシック" charset="0"/>
                </a:defRPr>
              </a:lvl5pPr>
              <a:lvl6pPr marL="2632075" indent="-241300" defTabSz="966788" fontAlgn="base">
                <a:spcBef>
                  <a:spcPct val="0"/>
                </a:spcBef>
                <a:spcAft>
                  <a:spcPct val="0"/>
                </a:spcAft>
                <a:defRPr>
                  <a:solidFill>
                    <a:schemeClr val="tx1"/>
                  </a:solidFill>
                  <a:latin typeface="Arial" charset="0"/>
                  <a:ea typeface="ＭＳ Ｐゴシック" charset="0"/>
                </a:defRPr>
              </a:lvl6pPr>
              <a:lvl7pPr marL="3089275" indent="-241300" defTabSz="966788" fontAlgn="base">
                <a:spcBef>
                  <a:spcPct val="0"/>
                </a:spcBef>
                <a:spcAft>
                  <a:spcPct val="0"/>
                </a:spcAft>
                <a:defRPr>
                  <a:solidFill>
                    <a:schemeClr val="tx1"/>
                  </a:solidFill>
                  <a:latin typeface="Arial" charset="0"/>
                  <a:ea typeface="ＭＳ Ｐゴシック" charset="0"/>
                </a:defRPr>
              </a:lvl7pPr>
              <a:lvl8pPr marL="3546475" indent="-241300" defTabSz="966788" fontAlgn="base">
                <a:spcBef>
                  <a:spcPct val="0"/>
                </a:spcBef>
                <a:spcAft>
                  <a:spcPct val="0"/>
                </a:spcAft>
                <a:defRPr>
                  <a:solidFill>
                    <a:schemeClr val="tx1"/>
                  </a:solidFill>
                  <a:latin typeface="Arial" charset="0"/>
                  <a:ea typeface="ＭＳ Ｐゴシック" charset="0"/>
                </a:defRPr>
              </a:lvl8pPr>
              <a:lvl9pPr marL="4003675" indent="-241300" defTabSz="966788" fontAlgn="base">
                <a:spcBef>
                  <a:spcPct val="0"/>
                </a:spcBef>
                <a:spcAft>
                  <a:spcPct val="0"/>
                </a:spcAft>
                <a:defRPr>
                  <a:solidFill>
                    <a:schemeClr val="tx1"/>
                  </a:solidFill>
                  <a:latin typeface="Arial" charset="0"/>
                  <a:ea typeface="ＭＳ Ｐゴシック" charset="0"/>
                </a:defRPr>
              </a:lvl9pPr>
            </a:lstStyle>
            <a:p>
              <a:pPr marL="0" indent="0" algn="l">
                <a:spcBef>
                  <a:spcPct val="25000"/>
                </a:spcBef>
                <a:buClr>
                  <a:srgbClr val="006600"/>
                </a:buClr>
                <a:defRPr/>
              </a:pPr>
              <a:r>
                <a:rPr lang="en-US" sz="700" dirty="0">
                  <a:cs typeface="ＭＳ Ｐゴシック" charset="0"/>
                </a:rPr>
                <a:t>Commercial building management systems</a:t>
              </a:r>
            </a:p>
            <a:p>
              <a:pPr marL="0" indent="0" algn="l">
                <a:spcBef>
                  <a:spcPct val="25000"/>
                </a:spcBef>
                <a:buClr>
                  <a:srgbClr val="006600"/>
                </a:buClr>
                <a:defRPr/>
              </a:pPr>
              <a:r>
                <a:rPr lang="en-US" sz="700" dirty="0">
                  <a:cs typeface="ＭＳ Ｐゴシック" charset="0"/>
                </a:rPr>
                <a:t>Residential water heater and HVAC</a:t>
              </a:r>
            </a:p>
            <a:p>
              <a:pPr marL="0" indent="0" algn="l">
                <a:spcBef>
                  <a:spcPct val="25000"/>
                </a:spcBef>
                <a:buClr>
                  <a:srgbClr val="006600"/>
                </a:buClr>
                <a:defRPr/>
              </a:pPr>
              <a:r>
                <a:rPr lang="en-US" sz="700" dirty="0">
                  <a:cs typeface="ＭＳ Ｐゴシック" charset="0"/>
                </a:rPr>
                <a:t>Curtailment only</a:t>
              </a:r>
            </a:p>
          </p:txBody>
        </p:sp>
        <p:sp>
          <p:nvSpPr>
            <p:cNvPr id="114767" name="Text Box 79"/>
            <p:cNvSpPr txBox="1">
              <a:spLocks noChangeArrowheads="1"/>
            </p:cNvSpPr>
            <p:nvPr/>
          </p:nvSpPr>
          <p:spPr bwMode="auto">
            <a:xfrm>
              <a:off x="2028378" y="5158785"/>
              <a:ext cx="1676400" cy="6032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txBody>
            <a:bodyPr lIns="91432" tIns="45716" rIns="91432" bIns="45716">
              <a:spAutoFit/>
            </a:bodyPr>
            <a:lstStyle>
              <a:lvl1pPr marL="120650" indent="-120650" defTabSz="966788">
                <a:defRPr>
                  <a:solidFill>
                    <a:schemeClr val="tx1"/>
                  </a:solidFill>
                  <a:latin typeface="Arial" charset="0"/>
                  <a:ea typeface="ＭＳ Ｐゴシック" charset="0"/>
                </a:defRPr>
              </a:lvl1pPr>
              <a:lvl2pPr marL="785813" indent="-303213" defTabSz="966788">
                <a:defRPr>
                  <a:solidFill>
                    <a:schemeClr val="tx1"/>
                  </a:solidFill>
                  <a:latin typeface="Arial" charset="0"/>
                  <a:ea typeface="ＭＳ Ｐゴシック" charset="0"/>
                </a:defRPr>
              </a:lvl2pPr>
              <a:lvl3pPr marL="1208088" indent="-241300" defTabSz="966788">
                <a:defRPr>
                  <a:solidFill>
                    <a:schemeClr val="tx1"/>
                  </a:solidFill>
                  <a:latin typeface="Arial" charset="0"/>
                  <a:ea typeface="ＭＳ Ｐゴシック" charset="0"/>
                </a:defRPr>
              </a:lvl3pPr>
              <a:lvl4pPr marL="1692275" indent="-242888" defTabSz="966788">
                <a:defRPr>
                  <a:solidFill>
                    <a:schemeClr val="tx1"/>
                  </a:solidFill>
                  <a:latin typeface="Arial" charset="0"/>
                  <a:ea typeface="ＭＳ Ｐゴシック" charset="0"/>
                </a:defRPr>
              </a:lvl4pPr>
              <a:lvl5pPr marL="2174875" indent="-241300" defTabSz="966788">
                <a:defRPr>
                  <a:solidFill>
                    <a:schemeClr val="tx1"/>
                  </a:solidFill>
                  <a:latin typeface="Arial" charset="0"/>
                  <a:ea typeface="ＭＳ Ｐゴシック" charset="0"/>
                </a:defRPr>
              </a:lvl5pPr>
              <a:lvl6pPr marL="2632075" indent="-241300" defTabSz="966788" fontAlgn="base">
                <a:spcBef>
                  <a:spcPct val="0"/>
                </a:spcBef>
                <a:spcAft>
                  <a:spcPct val="0"/>
                </a:spcAft>
                <a:defRPr>
                  <a:solidFill>
                    <a:schemeClr val="tx1"/>
                  </a:solidFill>
                  <a:latin typeface="Arial" charset="0"/>
                  <a:ea typeface="ＭＳ Ｐゴシック" charset="0"/>
                </a:defRPr>
              </a:lvl6pPr>
              <a:lvl7pPr marL="3089275" indent="-241300" defTabSz="966788" fontAlgn="base">
                <a:spcBef>
                  <a:spcPct val="0"/>
                </a:spcBef>
                <a:spcAft>
                  <a:spcPct val="0"/>
                </a:spcAft>
                <a:defRPr>
                  <a:solidFill>
                    <a:schemeClr val="tx1"/>
                  </a:solidFill>
                  <a:latin typeface="Arial" charset="0"/>
                  <a:ea typeface="ＭＳ Ｐゴシック" charset="0"/>
                </a:defRPr>
              </a:lvl7pPr>
              <a:lvl8pPr marL="3546475" indent="-241300" defTabSz="966788" fontAlgn="base">
                <a:spcBef>
                  <a:spcPct val="0"/>
                </a:spcBef>
                <a:spcAft>
                  <a:spcPct val="0"/>
                </a:spcAft>
                <a:defRPr>
                  <a:solidFill>
                    <a:schemeClr val="tx1"/>
                  </a:solidFill>
                  <a:latin typeface="Arial" charset="0"/>
                  <a:ea typeface="ＭＳ Ｐゴシック" charset="0"/>
                </a:defRPr>
              </a:lvl8pPr>
              <a:lvl9pPr marL="4003675" indent="-241300" defTabSz="966788" fontAlgn="base">
                <a:spcBef>
                  <a:spcPct val="0"/>
                </a:spcBef>
                <a:spcAft>
                  <a:spcPct val="0"/>
                </a:spcAft>
                <a:defRPr>
                  <a:solidFill>
                    <a:schemeClr val="tx1"/>
                  </a:solidFill>
                  <a:latin typeface="Arial" charset="0"/>
                  <a:ea typeface="ＭＳ Ｐゴシック" charset="0"/>
                </a:defRPr>
              </a:lvl9pPr>
            </a:lstStyle>
            <a:p>
              <a:pPr marL="0" indent="0" algn="l">
                <a:spcBef>
                  <a:spcPct val="25000"/>
                </a:spcBef>
                <a:buClr>
                  <a:srgbClr val="006600"/>
                </a:buClr>
                <a:defRPr/>
              </a:pPr>
              <a:r>
                <a:rPr lang="en-US" sz="700" dirty="0">
                  <a:cs typeface="ＭＳ Ｐゴシック" charset="0"/>
                </a:rPr>
                <a:t>Technical feasibility</a:t>
              </a:r>
            </a:p>
            <a:p>
              <a:pPr marL="0" indent="0" algn="l">
                <a:spcBef>
                  <a:spcPct val="25000"/>
                </a:spcBef>
                <a:buClr>
                  <a:srgbClr val="006600"/>
                </a:buClr>
                <a:defRPr/>
              </a:pPr>
              <a:r>
                <a:rPr lang="en-US" sz="700" dirty="0">
                  <a:cs typeface="ＭＳ Ｐゴシック" charset="0"/>
                </a:rPr>
                <a:t>Programmatic lessons</a:t>
              </a:r>
            </a:p>
            <a:p>
              <a:pPr marL="0" indent="0" algn="l">
                <a:spcBef>
                  <a:spcPct val="25000"/>
                </a:spcBef>
                <a:buClr>
                  <a:srgbClr val="006600"/>
                </a:buClr>
                <a:defRPr/>
              </a:pPr>
              <a:r>
                <a:rPr lang="en-US" sz="700" dirty="0">
                  <a:cs typeface="ＭＳ Ｐゴシック" charset="0"/>
                </a:rPr>
                <a:t>Marketing refinement</a:t>
              </a:r>
            </a:p>
            <a:p>
              <a:pPr marL="0" indent="0" algn="l">
                <a:spcBef>
                  <a:spcPct val="25000"/>
                </a:spcBef>
                <a:buClr>
                  <a:srgbClr val="006600"/>
                </a:buClr>
                <a:defRPr/>
              </a:pPr>
              <a:r>
                <a:rPr lang="en-US" sz="700" dirty="0">
                  <a:cs typeface="ＭＳ Ｐゴシック" charset="0"/>
                </a:rPr>
                <a:t>Open Auto DR success</a:t>
              </a:r>
            </a:p>
          </p:txBody>
        </p:sp>
        <p:sp>
          <p:nvSpPr>
            <p:cNvPr id="114768" name="Text Box 80"/>
            <p:cNvSpPr txBox="1">
              <a:spLocks noChangeArrowheads="1"/>
            </p:cNvSpPr>
            <p:nvPr/>
          </p:nvSpPr>
          <p:spPr bwMode="auto">
            <a:xfrm>
              <a:off x="3771900" y="2843506"/>
              <a:ext cx="1714500" cy="7117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txBody>
            <a:bodyPr lIns="91432" tIns="45716" rIns="91432" bIns="45716">
              <a:spAutoFit/>
            </a:bodyPr>
            <a:lstStyle>
              <a:lvl1pPr marL="120650" indent="-120650" defTabSz="966788">
                <a:defRPr>
                  <a:solidFill>
                    <a:schemeClr val="tx1"/>
                  </a:solidFill>
                  <a:latin typeface="Arial" charset="0"/>
                  <a:ea typeface="ＭＳ Ｐゴシック" charset="0"/>
                </a:defRPr>
              </a:lvl1pPr>
              <a:lvl2pPr marL="785813" indent="-303213" defTabSz="966788">
                <a:defRPr>
                  <a:solidFill>
                    <a:schemeClr val="tx1"/>
                  </a:solidFill>
                  <a:latin typeface="Arial" charset="0"/>
                  <a:ea typeface="ＭＳ Ｐゴシック" charset="0"/>
                </a:defRPr>
              </a:lvl2pPr>
              <a:lvl3pPr marL="1208088" indent="-241300" defTabSz="966788">
                <a:defRPr>
                  <a:solidFill>
                    <a:schemeClr val="tx1"/>
                  </a:solidFill>
                  <a:latin typeface="Arial" charset="0"/>
                  <a:ea typeface="ＭＳ Ｐゴシック" charset="0"/>
                </a:defRPr>
              </a:lvl3pPr>
              <a:lvl4pPr marL="1692275" indent="-242888" defTabSz="966788">
                <a:defRPr>
                  <a:solidFill>
                    <a:schemeClr val="tx1"/>
                  </a:solidFill>
                  <a:latin typeface="Arial" charset="0"/>
                  <a:ea typeface="ＭＳ Ｐゴシック" charset="0"/>
                </a:defRPr>
              </a:lvl4pPr>
              <a:lvl5pPr marL="2174875" indent="-241300" defTabSz="966788">
                <a:defRPr>
                  <a:solidFill>
                    <a:schemeClr val="tx1"/>
                  </a:solidFill>
                  <a:latin typeface="Arial" charset="0"/>
                  <a:ea typeface="ＭＳ Ｐゴシック" charset="0"/>
                </a:defRPr>
              </a:lvl5pPr>
              <a:lvl6pPr marL="2632075" indent="-241300" defTabSz="966788" fontAlgn="base">
                <a:spcBef>
                  <a:spcPct val="0"/>
                </a:spcBef>
                <a:spcAft>
                  <a:spcPct val="0"/>
                </a:spcAft>
                <a:defRPr>
                  <a:solidFill>
                    <a:schemeClr val="tx1"/>
                  </a:solidFill>
                  <a:latin typeface="Arial" charset="0"/>
                  <a:ea typeface="ＭＳ Ｐゴシック" charset="0"/>
                </a:defRPr>
              </a:lvl6pPr>
              <a:lvl7pPr marL="3089275" indent="-241300" defTabSz="966788" fontAlgn="base">
                <a:spcBef>
                  <a:spcPct val="0"/>
                </a:spcBef>
                <a:spcAft>
                  <a:spcPct val="0"/>
                </a:spcAft>
                <a:defRPr>
                  <a:solidFill>
                    <a:schemeClr val="tx1"/>
                  </a:solidFill>
                  <a:latin typeface="Arial" charset="0"/>
                  <a:ea typeface="ＭＳ Ｐゴシック" charset="0"/>
                </a:defRPr>
              </a:lvl7pPr>
              <a:lvl8pPr marL="3546475" indent="-241300" defTabSz="966788" fontAlgn="base">
                <a:spcBef>
                  <a:spcPct val="0"/>
                </a:spcBef>
                <a:spcAft>
                  <a:spcPct val="0"/>
                </a:spcAft>
                <a:defRPr>
                  <a:solidFill>
                    <a:schemeClr val="tx1"/>
                  </a:solidFill>
                  <a:latin typeface="Arial" charset="0"/>
                  <a:ea typeface="ＭＳ Ｐゴシック" charset="0"/>
                </a:defRPr>
              </a:lvl8pPr>
              <a:lvl9pPr marL="4003675" indent="-241300" defTabSz="966788" fontAlgn="base">
                <a:spcBef>
                  <a:spcPct val="0"/>
                </a:spcBef>
                <a:spcAft>
                  <a:spcPct val="0"/>
                </a:spcAft>
                <a:defRPr>
                  <a:solidFill>
                    <a:schemeClr val="tx1"/>
                  </a:solidFill>
                  <a:latin typeface="Arial" charset="0"/>
                  <a:ea typeface="ＭＳ Ｐゴシック" charset="0"/>
                </a:defRPr>
              </a:lvl9pPr>
            </a:lstStyle>
            <a:p>
              <a:pPr marL="0" indent="0" algn="l">
                <a:spcBef>
                  <a:spcPct val="25000"/>
                </a:spcBef>
                <a:buClr>
                  <a:srgbClr val="006600"/>
                </a:buClr>
                <a:defRPr/>
              </a:pPr>
              <a:r>
                <a:rPr lang="en-US" sz="700" dirty="0">
                  <a:cs typeface="ＭＳ Ｐゴシック" charset="0"/>
                </a:rPr>
                <a:t>Additional residential pilots</a:t>
              </a:r>
            </a:p>
            <a:p>
              <a:pPr marL="0" indent="0" algn="l">
                <a:spcBef>
                  <a:spcPct val="25000"/>
                </a:spcBef>
                <a:buClr>
                  <a:srgbClr val="006600"/>
                </a:buClr>
                <a:defRPr/>
              </a:pPr>
              <a:r>
                <a:rPr lang="en-US" sz="700" dirty="0">
                  <a:cs typeface="ＭＳ Ｐゴシック" charset="0"/>
                </a:rPr>
                <a:t>Added commercial and industrial pilots</a:t>
              </a:r>
            </a:p>
            <a:p>
              <a:pPr marL="0" indent="0" algn="l">
                <a:spcBef>
                  <a:spcPct val="25000"/>
                </a:spcBef>
                <a:buClr>
                  <a:srgbClr val="006600"/>
                </a:buClr>
                <a:defRPr/>
              </a:pPr>
              <a:r>
                <a:rPr lang="en-US" sz="700" dirty="0">
                  <a:cs typeface="ＭＳ Ｐゴシック" charset="0"/>
                </a:rPr>
                <a:t>Largely focused on utility peak</a:t>
              </a:r>
            </a:p>
            <a:p>
              <a:pPr marL="0" indent="0" algn="l">
                <a:spcBef>
                  <a:spcPct val="25000"/>
                </a:spcBef>
                <a:buClr>
                  <a:srgbClr val="006600"/>
                </a:buClr>
                <a:defRPr/>
              </a:pPr>
              <a:r>
                <a:rPr lang="en-US" sz="700" dirty="0">
                  <a:cs typeface="ＭＳ Ｐゴシック" charset="0"/>
                </a:rPr>
                <a:t>Introduced wind integration and load increase testing</a:t>
              </a:r>
            </a:p>
          </p:txBody>
        </p:sp>
        <p:sp>
          <p:nvSpPr>
            <p:cNvPr id="114769" name="Text Box 81"/>
            <p:cNvSpPr txBox="1">
              <a:spLocks noChangeArrowheads="1"/>
            </p:cNvSpPr>
            <p:nvPr/>
          </p:nvSpPr>
          <p:spPr bwMode="auto">
            <a:xfrm>
              <a:off x="3778250" y="3683960"/>
              <a:ext cx="1636713" cy="7461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txBody>
            <a:bodyPr lIns="91432" tIns="45716" rIns="91432" bIns="45716">
              <a:spAutoFit/>
            </a:bodyPr>
            <a:lstStyle>
              <a:lvl1pPr marL="120650" indent="-120650" defTabSz="966788" eaLnBrk="0" hangingPunct="0">
                <a:defRPr sz="1900" baseline="-25000">
                  <a:solidFill>
                    <a:schemeClr val="tx1"/>
                  </a:solidFill>
                  <a:latin typeface="Arial" pitchFamily="34" charset="0"/>
                </a:defRPr>
              </a:lvl1pPr>
              <a:lvl2pPr marL="742950" indent="-285750" defTabSz="966788" eaLnBrk="0" hangingPunct="0">
                <a:defRPr sz="1900" baseline="-25000">
                  <a:solidFill>
                    <a:schemeClr val="tx1"/>
                  </a:solidFill>
                  <a:latin typeface="Arial" pitchFamily="34" charset="0"/>
                </a:defRPr>
              </a:lvl2pPr>
              <a:lvl3pPr marL="1143000" indent="-228600" defTabSz="966788" eaLnBrk="0" hangingPunct="0">
                <a:defRPr sz="1900" baseline="-25000">
                  <a:solidFill>
                    <a:schemeClr val="tx1"/>
                  </a:solidFill>
                  <a:latin typeface="Arial" pitchFamily="34" charset="0"/>
                </a:defRPr>
              </a:lvl3pPr>
              <a:lvl4pPr marL="1600200" indent="-228600" defTabSz="966788" eaLnBrk="0" hangingPunct="0">
                <a:defRPr sz="1900" baseline="-25000">
                  <a:solidFill>
                    <a:schemeClr val="tx1"/>
                  </a:solidFill>
                  <a:latin typeface="Arial" pitchFamily="34" charset="0"/>
                </a:defRPr>
              </a:lvl4pPr>
              <a:lvl5pPr marL="2057400" indent="-228600" defTabSz="966788" eaLnBrk="0" hangingPunct="0">
                <a:defRPr sz="1900" baseline="-25000">
                  <a:solidFill>
                    <a:schemeClr val="tx1"/>
                  </a:solidFill>
                  <a:latin typeface="Arial" pitchFamily="34" charset="0"/>
                </a:defRPr>
              </a:lvl5pPr>
              <a:lvl6pPr marL="2514600" indent="-228600" defTabSz="966788" eaLnBrk="0" fontAlgn="base" hangingPunct="0">
                <a:spcBef>
                  <a:spcPct val="0"/>
                </a:spcBef>
                <a:spcAft>
                  <a:spcPct val="0"/>
                </a:spcAft>
                <a:defRPr sz="1900" baseline="-25000">
                  <a:solidFill>
                    <a:schemeClr val="tx1"/>
                  </a:solidFill>
                  <a:latin typeface="Arial" pitchFamily="34" charset="0"/>
                </a:defRPr>
              </a:lvl6pPr>
              <a:lvl7pPr marL="2971800" indent="-228600" defTabSz="966788" eaLnBrk="0" fontAlgn="base" hangingPunct="0">
                <a:spcBef>
                  <a:spcPct val="0"/>
                </a:spcBef>
                <a:spcAft>
                  <a:spcPct val="0"/>
                </a:spcAft>
                <a:defRPr sz="1900" baseline="-25000">
                  <a:solidFill>
                    <a:schemeClr val="tx1"/>
                  </a:solidFill>
                  <a:latin typeface="Arial" pitchFamily="34" charset="0"/>
                </a:defRPr>
              </a:lvl7pPr>
              <a:lvl8pPr marL="3429000" indent="-228600" defTabSz="966788" eaLnBrk="0" fontAlgn="base" hangingPunct="0">
                <a:spcBef>
                  <a:spcPct val="0"/>
                </a:spcBef>
                <a:spcAft>
                  <a:spcPct val="0"/>
                </a:spcAft>
                <a:defRPr sz="1900" baseline="-25000">
                  <a:solidFill>
                    <a:schemeClr val="tx1"/>
                  </a:solidFill>
                  <a:latin typeface="Arial" pitchFamily="34" charset="0"/>
                </a:defRPr>
              </a:lvl8pPr>
              <a:lvl9pPr marL="3886200" indent="-228600" defTabSz="966788" eaLnBrk="0" fontAlgn="base" hangingPunct="0">
                <a:spcBef>
                  <a:spcPct val="0"/>
                </a:spcBef>
                <a:spcAft>
                  <a:spcPct val="0"/>
                </a:spcAft>
                <a:defRPr sz="1900" baseline="-25000">
                  <a:solidFill>
                    <a:schemeClr val="tx1"/>
                  </a:solidFill>
                  <a:latin typeface="Arial" pitchFamily="34" charset="0"/>
                </a:defRPr>
              </a:lvl9pPr>
            </a:lstStyle>
            <a:p>
              <a:pPr marL="0" indent="0" algn="l">
                <a:spcBef>
                  <a:spcPct val="25000"/>
                </a:spcBef>
                <a:buClr>
                  <a:srgbClr val="006600"/>
                </a:buClr>
                <a:defRPr/>
              </a:pPr>
              <a:r>
                <a:rPr lang="en-US" sz="700" baseline="0" dirty="0" smtClean="0"/>
                <a:t>12 additional utilities</a:t>
              </a:r>
            </a:p>
            <a:p>
              <a:pPr marL="0" indent="0" algn="l">
                <a:spcBef>
                  <a:spcPct val="25000"/>
                </a:spcBef>
                <a:buClr>
                  <a:srgbClr val="006600"/>
                </a:buClr>
                <a:defRPr/>
              </a:pPr>
              <a:r>
                <a:rPr lang="en-US" sz="700" baseline="0" dirty="0" smtClean="0"/>
                <a:t>Joint project with TI (Ecofys)</a:t>
              </a:r>
            </a:p>
            <a:p>
              <a:pPr marL="0" indent="0" algn="l">
                <a:spcBef>
                  <a:spcPct val="25000"/>
                </a:spcBef>
                <a:buClr>
                  <a:srgbClr val="006600"/>
                </a:buClr>
                <a:defRPr/>
              </a:pPr>
              <a:r>
                <a:rPr lang="en-US" sz="700" baseline="0" dirty="0" smtClean="0"/>
                <a:t>Many additional partners – commercial, academic, etc</a:t>
              </a:r>
              <a:r>
                <a:rPr lang="en-US" sz="800" baseline="0" dirty="0" smtClean="0"/>
                <a:t>.</a:t>
              </a:r>
            </a:p>
            <a:p>
              <a:pPr marL="0" indent="0">
                <a:spcBef>
                  <a:spcPct val="25000"/>
                </a:spcBef>
                <a:buClr>
                  <a:srgbClr val="006600"/>
                </a:buClr>
                <a:defRPr/>
              </a:pPr>
              <a:endParaRPr lang="en-US" sz="800" baseline="0" dirty="0" smtClean="0"/>
            </a:p>
          </p:txBody>
        </p:sp>
        <p:sp>
          <p:nvSpPr>
            <p:cNvPr id="114770" name="Text Box 82"/>
            <p:cNvSpPr txBox="1">
              <a:spLocks noChangeArrowheads="1"/>
            </p:cNvSpPr>
            <p:nvPr/>
          </p:nvSpPr>
          <p:spPr bwMode="auto">
            <a:xfrm>
              <a:off x="3778250" y="4360235"/>
              <a:ext cx="1636713" cy="6572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txBody>
            <a:bodyPr lIns="91432" tIns="45716" rIns="91432" bIns="45716">
              <a:spAutoFit/>
            </a:bodyPr>
            <a:lstStyle>
              <a:lvl1pPr marL="120650" indent="-120650" defTabSz="966788">
                <a:defRPr>
                  <a:solidFill>
                    <a:schemeClr val="tx1"/>
                  </a:solidFill>
                  <a:latin typeface="Arial" charset="0"/>
                  <a:ea typeface="ＭＳ Ｐゴシック" charset="0"/>
                </a:defRPr>
              </a:lvl1pPr>
              <a:lvl2pPr marL="785813" indent="-303213" defTabSz="966788">
                <a:defRPr>
                  <a:solidFill>
                    <a:schemeClr val="tx1"/>
                  </a:solidFill>
                  <a:latin typeface="Arial" charset="0"/>
                  <a:ea typeface="ＭＳ Ｐゴシック" charset="0"/>
                </a:defRPr>
              </a:lvl2pPr>
              <a:lvl3pPr marL="1208088" indent="-241300" defTabSz="966788">
                <a:defRPr>
                  <a:solidFill>
                    <a:schemeClr val="tx1"/>
                  </a:solidFill>
                  <a:latin typeface="Arial" charset="0"/>
                  <a:ea typeface="ＭＳ Ｐゴシック" charset="0"/>
                </a:defRPr>
              </a:lvl3pPr>
              <a:lvl4pPr marL="1692275" indent="-242888" defTabSz="966788">
                <a:defRPr>
                  <a:solidFill>
                    <a:schemeClr val="tx1"/>
                  </a:solidFill>
                  <a:latin typeface="Arial" charset="0"/>
                  <a:ea typeface="ＭＳ Ｐゴシック" charset="0"/>
                </a:defRPr>
              </a:lvl4pPr>
              <a:lvl5pPr marL="2174875" indent="-241300" defTabSz="966788">
                <a:defRPr>
                  <a:solidFill>
                    <a:schemeClr val="tx1"/>
                  </a:solidFill>
                  <a:latin typeface="Arial" charset="0"/>
                  <a:ea typeface="ＭＳ Ｐゴシック" charset="0"/>
                </a:defRPr>
              </a:lvl5pPr>
              <a:lvl6pPr marL="2632075" indent="-241300" defTabSz="966788" fontAlgn="base">
                <a:spcBef>
                  <a:spcPct val="0"/>
                </a:spcBef>
                <a:spcAft>
                  <a:spcPct val="0"/>
                </a:spcAft>
                <a:defRPr>
                  <a:solidFill>
                    <a:schemeClr val="tx1"/>
                  </a:solidFill>
                  <a:latin typeface="Arial" charset="0"/>
                  <a:ea typeface="ＭＳ Ｐゴシック" charset="0"/>
                </a:defRPr>
              </a:lvl6pPr>
              <a:lvl7pPr marL="3089275" indent="-241300" defTabSz="966788" fontAlgn="base">
                <a:spcBef>
                  <a:spcPct val="0"/>
                </a:spcBef>
                <a:spcAft>
                  <a:spcPct val="0"/>
                </a:spcAft>
                <a:defRPr>
                  <a:solidFill>
                    <a:schemeClr val="tx1"/>
                  </a:solidFill>
                  <a:latin typeface="Arial" charset="0"/>
                  <a:ea typeface="ＭＳ Ｐゴシック" charset="0"/>
                </a:defRPr>
              </a:lvl7pPr>
              <a:lvl8pPr marL="3546475" indent="-241300" defTabSz="966788" fontAlgn="base">
                <a:spcBef>
                  <a:spcPct val="0"/>
                </a:spcBef>
                <a:spcAft>
                  <a:spcPct val="0"/>
                </a:spcAft>
                <a:defRPr>
                  <a:solidFill>
                    <a:schemeClr val="tx1"/>
                  </a:solidFill>
                  <a:latin typeface="Arial" charset="0"/>
                  <a:ea typeface="ＭＳ Ｐゴシック" charset="0"/>
                </a:defRPr>
              </a:lvl8pPr>
              <a:lvl9pPr marL="4003675" indent="-241300" defTabSz="966788" fontAlgn="base">
                <a:spcBef>
                  <a:spcPct val="0"/>
                </a:spcBef>
                <a:spcAft>
                  <a:spcPct val="0"/>
                </a:spcAft>
                <a:defRPr>
                  <a:solidFill>
                    <a:schemeClr val="tx1"/>
                  </a:solidFill>
                  <a:latin typeface="Arial" charset="0"/>
                  <a:ea typeface="ＭＳ Ｐゴシック" charset="0"/>
                </a:defRPr>
              </a:lvl9pPr>
            </a:lstStyle>
            <a:p>
              <a:pPr marL="0" indent="0" algn="l">
                <a:spcBef>
                  <a:spcPct val="25000"/>
                </a:spcBef>
                <a:buClr>
                  <a:srgbClr val="006600"/>
                </a:buClr>
                <a:defRPr/>
              </a:pPr>
              <a:r>
                <a:rPr lang="en-US" sz="700" dirty="0">
                  <a:cs typeface="ＭＳ Ｐゴシック" charset="0"/>
                </a:rPr>
                <a:t>Added thermal storage, in-home displays, irrigation, cold storage and industrial processes</a:t>
              </a:r>
            </a:p>
            <a:p>
              <a:pPr marL="0" indent="0" algn="l">
                <a:spcBef>
                  <a:spcPct val="25000"/>
                </a:spcBef>
                <a:buClr>
                  <a:srgbClr val="006600"/>
                </a:buClr>
                <a:defRPr/>
              </a:pPr>
              <a:r>
                <a:rPr lang="en-US" sz="700" dirty="0">
                  <a:cs typeface="ＭＳ Ｐゴシック" charset="0"/>
                </a:rPr>
                <a:t>Curtailment, load increase, HLH to LLH load shift</a:t>
              </a:r>
            </a:p>
          </p:txBody>
        </p:sp>
        <p:sp>
          <p:nvSpPr>
            <p:cNvPr id="114771" name="Text Box 83"/>
            <p:cNvSpPr txBox="1">
              <a:spLocks noChangeArrowheads="1"/>
            </p:cNvSpPr>
            <p:nvPr/>
          </p:nvSpPr>
          <p:spPr bwMode="auto">
            <a:xfrm>
              <a:off x="3778250" y="5158785"/>
              <a:ext cx="1708150" cy="78482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txBody>
            <a:bodyPr lIns="91432" tIns="45716" rIns="91432" bIns="45716">
              <a:spAutoFit/>
            </a:bodyPr>
            <a:lstStyle>
              <a:lvl1pPr marL="120650" indent="-120650" defTabSz="966788">
                <a:defRPr>
                  <a:solidFill>
                    <a:schemeClr val="tx1"/>
                  </a:solidFill>
                  <a:latin typeface="Arial" charset="0"/>
                  <a:ea typeface="ＭＳ Ｐゴシック" charset="0"/>
                </a:defRPr>
              </a:lvl1pPr>
              <a:lvl2pPr marL="785813" indent="-303213" defTabSz="966788">
                <a:defRPr>
                  <a:solidFill>
                    <a:schemeClr val="tx1"/>
                  </a:solidFill>
                  <a:latin typeface="Arial" charset="0"/>
                  <a:ea typeface="ＭＳ Ｐゴシック" charset="0"/>
                </a:defRPr>
              </a:lvl2pPr>
              <a:lvl3pPr marL="1208088" indent="-241300" defTabSz="966788">
                <a:defRPr>
                  <a:solidFill>
                    <a:schemeClr val="tx1"/>
                  </a:solidFill>
                  <a:latin typeface="Arial" charset="0"/>
                  <a:ea typeface="ＭＳ Ｐゴシック" charset="0"/>
                </a:defRPr>
              </a:lvl3pPr>
              <a:lvl4pPr marL="1692275" indent="-242888" defTabSz="966788">
                <a:defRPr>
                  <a:solidFill>
                    <a:schemeClr val="tx1"/>
                  </a:solidFill>
                  <a:latin typeface="Arial" charset="0"/>
                  <a:ea typeface="ＭＳ Ｐゴシック" charset="0"/>
                </a:defRPr>
              </a:lvl4pPr>
              <a:lvl5pPr marL="2174875" indent="-241300" defTabSz="966788">
                <a:defRPr>
                  <a:solidFill>
                    <a:schemeClr val="tx1"/>
                  </a:solidFill>
                  <a:latin typeface="Arial" charset="0"/>
                  <a:ea typeface="ＭＳ Ｐゴシック" charset="0"/>
                </a:defRPr>
              </a:lvl5pPr>
              <a:lvl6pPr marL="2632075" indent="-241300" defTabSz="966788" fontAlgn="base">
                <a:spcBef>
                  <a:spcPct val="0"/>
                </a:spcBef>
                <a:spcAft>
                  <a:spcPct val="0"/>
                </a:spcAft>
                <a:defRPr>
                  <a:solidFill>
                    <a:schemeClr val="tx1"/>
                  </a:solidFill>
                  <a:latin typeface="Arial" charset="0"/>
                  <a:ea typeface="ＭＳ Ｐゴシック" charset="0"/>
                </a:defRPr>
              </a:lvl6pPr>
              <a:lvl7pPr marL="3089275" indent="-241300" defTabSz="966788" fontAlgn="base">
                <a:spcBef>
                  <a:spcPct val="0"/>
                </a:spcBef>
                <a:spcAft>
                  <a:spcPct val="0"/>
                </a:spcAft>
                <a:defRPr>
                  <a:solidFill>
                    <a:schemeClr val="tx1"/>
                  </a:solidFill>
                  <a:latin typeface="Arial" charset="0"/>
                  <a:ea typeface="ＭＳ Ｐゴシック" charset="0"/>
                </a:defRPr>
              </a:lvl7pPr>
              <a:lvl8pPr marL="3546475" indent="-241300" defTabSz="966788" fontAlgn="base">
                <a:spcBef>
                  <a:spcPct val="0"/>
                </a:spcBef>
                <a:spcAft>
                  <a:spcPct val="0"/>
                </a:spcAft>
                <a:defRPr>
                  <a:solidFill>
                    <a:schemeClr val="tx1"/>
                  </a:solidFill>
                  <a:latin typeface="Arial" charset="0"/>
                  <a:ea typeface="ＭＳ Ｐゴシック" charset="0"/>
                </a:defRPr>
              </a:lvl8pPr>
              <a:lvl9pPr marL="4003675" indent="-241300" defTabSz="966788" fontAlgn="base">
                <a:spcBef>
                  <a:spcPct val="0"/>
                </a:spcBef>
                <a:spcAft>
                  <a:spcPct val="0"/>
                </a:spcAft>
                <a:defRPr>
                  <a:solidFill>
                    <a:schemeClr val="tx1"/>
                  </a:solidFill>
                  <a:latin typeface="Arial" charset="0"/>
                  <a:ea typeface="ＭＳ Ｐゴシック" charset="0"/>
                </a:defRPr>
              </a:lvl9pPr>
            </a:lstStyle>
            <a:p>
              <a:pPr marL="0" indent="0" algn="l">
                <a:buClr>
                  <a:srgbClr val="006600"/>
                </a:buClr>
                <a:defRPr/>
              </a:pPr>
              <a:r>
                <a:rPr lang="en-US" sz="700" dirty="0">
                  <a:cs typeface="ＭＳ Ｐゴシック" charset="0"/>
                </a:rPr>
                <a:t>Technical feasibility and data</a:t>
              </a:r>
            </a:p>
            <a:p>
              <a:pPr marL="0" indent="0" algn="l">
                <a:buClr>
                  <a:srgbClr val="006600"/>
                </a:buClr>
                <a:defRPr/>
              </a:pPr>
              <a:r>
                <a:rPr lang="en-US" sz="700" dirty="0">
                  <a:cs typeface="ＭＳ Ｐゴシック" charset="0"/>
                </a:rPr>
                <a:t>Programmatic lessons</a:t>
              </a:r>
            </a:p>
            <a:p>
              <a:pPr marL="0" indent="0" algn="l">
                <a:buClr>
                  <a:srgbClr val="006600"/>
                </a:buClr>
                <a:defRPr/>
              </a:pPr>
              <a:r>
                <a:rPr lang="en-US" sz="700" dirty="0">
                  <a:cs typeface="ＭＳ Ｐゴシック" charset="0"/>
                </a:rPr>
                <a:t>Scalability assessment</a:t>
              </a:r>
            </a:p>
            <a:p>
              <a:pPr marL="0" indent="0" algn="l">
                <a:buClr>
                  <a:srgbClr val="006600"/>
                </a:buClr>
                <a:defRPr/>
              </a:pPr>
              <a:r>
                <a:rPr lang="en-US" sz="700" dirty="0">
                  <a:cs typeface="ＭＳ Ｐゴシック" charset="0"/>
                </a:rPr>
                <a:t>Testing dispatch based on wind and balancing needs</a:t>
              </a:r>
            </a:p>
            <a:p>
              <a:pPr marL="0" indent="0">
                <a:spcBef>
                  <a:spcPct val="25000"/>
                </a:spcBef>
                <a:buClr>
                  <a:srgbClr val="006600"/>
                </a:buClr>
                <a:defRPr/>
              </a:pPr>
              <a:endParaRPr lang="en-US" sz="800" dirty="0">
                <a:cs typeface="ＭＳ Ｐゴシック" charset="0"/>
              </a:endParaRPr>
            </a:p>
          </p:txBody>
        </p:sp>
        <p:sp>
          <p:nvSpPr>
            <p:cNvPr id="114772" name="Text Box 84"/>
            <p:cNvSpPr txBox="1">
              <a:spLocks noChangeArrowheads="1"/>
            </p:cNvSpPr>
            <p:nvPr/>
          </p:nvSpPr>
          <p:spPr bwMode="auto">
            <a:xfrm>
              <a:off x="5505450" y="2896671"/>
              <a:ext cx="1809750" cy="6953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txBody>
            <a:bodyPr lIns="91432" tIns="45716" rIns="91432" bIns="45716">
              <a:spAutoFit/>
            </a:bodyPr>
            <a:lstStyle>
              <a:lvl1pPr marL="120650" indent="-120650" defTabSz="966788" eaLnBrk="0" hangingPunct="0">
                <a:defRPr sz="1900" baseline="-25000">
                  <a:solidFill>
                    <a:schemeClr val="tx1"/>
                  </a:solidFill>
                  <a:latin typeface="Arial" pitchFamily="34" charset="0"/>
                </a:defRPr>
              </a:lvl1pPr>
              <a:lvl2pPr marL="742950" indent="-285750" defTabSz="966788" eaLnBrk="0" hangingPunct="0">
                <a:defRPr sz="1900" baseline="-25000">
                  <a:solidFill>
                    <a:schemeClr val="tx1"/>
                  </a:solidFill>
                  <a:latin typeface="Arial" pitchFamily="34" charset="0"/>
                </a:defRPr>
              </a:lvl2pPr>
              <a:lvl3pPr marL="1143000" indent="-228600" defTabSz="966788" eaLnBrk="0" hangingPunct="0">
                <a:defRPr sz="1900" baseline="-25000">
                  <a:solidFill>
                    <a:schemeClr val="tx1"/>
                  </a:solidFill>
                  <a:latin typeface="Arial" pitchFamily="34" charset="0"/>
                </a:defRPr>
              </a:lvl3pPr>
              <a:lvl4pPr marL="1600200" indent="-228600" defTabSz="966788" eaLnBrk="0" hangingPunct="0">
                <a:defRPr sz="1900" baseline="-25000">
                  <a:solidFill>
                    <a:schemeClr val="tx1"/>
                  </a:solidFill>
                  <a:latin typeface="Arial" pitchFamily="34" charset="0"/>
                </a:defRPr>
              </a:lvl4pPr>
              <a:lvl5pPr marL="2057400" indent="-228600" defTabSz="966788" eaLnBrk="0" hangingPunct="0">
                <a:defRPr sz="1900" baseline="-25000">
                  <a:solidFill>
                    <a:schemeClr val="tx1"/>
                  </a:solidFill>
                  <a:latin typeface="Arial" pitchFamily="34" charset="0"/>
                </a:defRPr>
              </a:lvl5pPr>
              <a:lvl6pPr marL="2514600" indent="-228600" defTabSz="966788" eaLnBrk="0" fontAlgn="base" hangingPunct="0">
                <a:spcBef>
                  <a:spcPct val="0"/>
                </a:spcBef>
                <a:spcAft>
                  <a:spcPct val="0"/>
                </a:spcAft>
                <a:defRPr sz="1900" baseline="-25000">
                  <a:solidFill>
                    <a:schemeClr val="tx1"/>
                  </a:solidFill>
                  <a:latin typeface="Arial" pitchFamily="34" charset="0"/>
                </a:defRPr>
              </a:lvl6pPr>
              <a:lvl7pPr marL="2971800" indent="-228600" defTabSz="966788" eaLnBrk="0" fontAlgn="base" hangingPunct="0">
                <a:spcBef>
                  <a:spcPct val="0"/>
                </a:spcBef>
                <a:spcAft>
                  <a:spcPct val="0"/>
                </a:spcAft>
                <a:defRPr sz="1900" baseline="-25000">
                  <a:solidFill>
                    <a:schemeClr val="tx1"/>
                  </a:solidFill>
                  <a:latin typeface="Arial" pitchFamily="34" charset="0"/>
                </a:defRPr>
              </a:lvl7pPr>
              <a:lvl8pPr marL="3429000" indent="-228600" defTabSz="966788" eaLnBrk="0" fontAlgn="base" hangingPunct="0">
                <a:spcBef>
                  <a:spcPct val="0"/>
                </a:spcBef>
                <a:spcAft>
                  <a:spcPct val="0"/>
                </a:spcAft>
                <a:defRPr sz="1900" baseline="-25000">
                  <a:solidFill>
                    <a:schemeClr val="tx1"/>
                  </a:solidFill>
                  <a:latin typeface="Arial" pitchFamily="34" charset="0"/>
                </a:defRPr>
              </a:lvl8pPr>
              <a:lvl9pPr marL="3886200" indent="-228600" defTabSz="966788" eaLnBrk="0" fontAlgn="base" hangingPunct="0">
                <a:spcBef>
                  <a:spcPct val="0"/>
                </a:spcBef>
                <a:spcAft>
                  <a:spcPct val="0"/>
                </a:spcAft>
                <a:defRPr sz="1900" baseline="-25000">
                  <a:solidFill>
                    <a:schemeClr val="tx1"/>
                  </a:solidFill>
                  <a:latin typeface="Arial" pitchFamily="34" charset="0"/>
                </a:defRPr>
              </a:lvl9pPr>
            </a:lstStyle>
            <a:p>
              <a:pPr marL="0" indent="0" algn="l">
                <a:spcBef>
                  <a:spcPct val="15000"/>
                </a:spcBef>
                <a:buClr>
                  <a:srgbClr val="006600"/>
                </a:buClr>
                <a:defRPr/>
              </a:pPr>
              <a:r>
                <a:rPr lang="en-US" sz="700" baseline="0" dirty="0" smtClean="0"/>
                <a:t>Larger scale (10s of MWs)</a:t>
              </a:r>
            </a:p>
            <a:p>
              <a:pPr marL="0" indent="0" algn="l">
                <a:spcBef>
                  <a:spcPct val="15000"/>
                </a:spcBef>
                <a:buClr>
                  <a:srgbClr val="006600"/>
                </a:buClr>
                <a:defRPr/>
              </a:pPr>
              <a:r>
                <a:rPr lang="en-US" sz="700" baseline="0" dirty="0" smtClean="0"/>
                <a:t>Dedicated joint use projects</a:t>
              </a:r>
            </a:p>
            <a:p>
              <a:pPr marL="0" indent="0" algn="l">
                <a:spcBef>
                  <a:spcPct val="15000"/>
                </a:spcBef>
                <a:buClr>
                  <a:srgbClr val="006600"/>
                </a:buClr>
                <a:defRPr/>
              </a:pPr>
              <a:r>
                <a:rPr lang="en-US" sz="700" baseline="0" dirty="0" smtClean="0"/>
                <a:t>Multiple acquisition methods </a:t>
              </a:r>
            </a:p>
            <a:p>
              <a:pPr marL="0" indent="0" algn="l">
                <a:spcBef>
                  <a:spcPct val="15000"/>
                </a:spcBef>
                <a:buClr>
                  <a:srgbClr val="006600"/>
                </a:buClr>
                <a:defRPr/>
              </a:pPr>
              <a:r>
                <a:rPr lang="en-US" sz="700" baseline="0" dirty="0" smtClean="0"/>
                <a:t>Initial cost allocation methodology</a:t>
              </a:r>
            </a:p>
            <a:p>
              <a:pPr marL="0" indent="0" algn="l">
                <a:spcBef>
                  <a:spcPct val="15000"/>
                </a:spcBef>
                <a:buClr>
                  <a:srgbClr val="006600"/>
                </a:buClr>
                <a:defRPr/>
              </a:pPr>
              <a:r>
                <a:rPr lang="en-US" sz="700" baseline="0" dirty="0" smtClean="0"/>
                <a:t>Joint separate BPA/utility dispatch</a:t>
              </a:r>
            </a:p>
          </p:txBody>
        </p:sp>
        <p:sp>
          <p:nvSpPr>
            <p:cNvPr id="114773" name="Text Box 85"/>
            <p:cNvSpPr txBox="1">
              <a:spLocks noChangeArrowheads="1"/>
            </p:cNvSpPr>
            <p:nvPr/>
          </p:nvSpPr>
          <p:spPr bwMode="auto">
            <a:xfrm>
              <a:off x="5505450" y="3710081"/>
              <a:ext cx="1733550" cy="69919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txBody>
            <a:bodyPr lIns="91432" tIns="45716" rIns="91432" bIns="45716">
              <a:spAutoFit/>
            </a:bodyPr>
            <a:lstStyle>
              <a:lvl1pPr marL="120650" indent="-120650" defTabSz="966788" eaLnBrk="0" hangingPunct="0">
                <a:defRPr sz="1900" baseline="-25000">
                  <a:solidFill>
                    <a:schemeClr val="tx1"/>
                  </a:solidFill>
                  <a:latin typeface="Arial" pitchFamily="34" charset="0"/>
                </a:defRPr>
              </a:lvl1pPr>
              <a:lvl2pPr marL="742950" indent="-285750" defTabSz="966788" eaLnBrk="0" hangingPunct="0">
                <a:defRPr sz="1900" baseline="-25000">
                  <a:solidFill>
                    <a:schemeClr val="tx1"/>
                  </a:solidFill>
                  <a:latin typeface="Arial" pitchFamily="34" charset="0"/>
                </a:defRPr>
              </a:lvl2pPr>
              <a:lvl3pPr marL="1143000" indent="-228600" defTabSz="966788" eaLnBrk="0" hangingPunct="0">
                <a:defRPr sz="1900" baseline="-25000">
                  <a:solidFill>
                    <a:schemeClr val="tx1"/>
                  </a:solidFill>
                  <a:latin typeface="Arial" pitchFamily="34" charset="0"/>
                </a:defRPr>
              </a:lvl3pPr>
              <a:lvl4pPr marL="1600200" indent="-228600" defTabSz="966788" eaLnBrk="0" hangingPunct="0">
                <a:defRPr sz="1900" baseline="-25000">
                  <a:solidFill>
                    <a:schemeClr val="tx1"/>
                  </a:solidFill>
                  <a:latin typeface="Arial" pitchFamily="34" charset="0"/>
                </a:defRPr>
              </a:lvl4pPr>
              <a:lvl5pPr marL="2057400" indent="-228600" defTabSz="966788" eaLnBrk="0" hangingPunct="0">
                <a:defRPr sz="1900" baseline="-25000">
                  <a:solidFill>
                    <a:schemeClr val="tx1"/>
                  </a:solidFill>
                  <a:latin typeface="Arial" pitchFamily="34" charset="0"/>
                </a:defRPr>
              </a:lvl5pPr>
              <a:lvl6pPr marL="2514600" indent="-228600" defTabSz="966788" eaLnBrk="0" fontAlgn="base" hangingPunct="0">
                <a:spcBef>
                  <a:spcPct val="0"/>
                </a:spcBef>
                <a:spcAft>
                  <a:spcPct val="0"/>
                </a:spcAft>
                <a:defRPr sz="1900" baseline="-25000">
                  <a:solidFill>
                    <a:schemeClr val="tx1"/>
                  </a:solidFill>
                  <a:latin typeface="Arial" pitchFamily="34" charset="0"/>
                </a:defRPr>
              </a:lvl6pPr>
              <a:lvl7pPr marL="2971800" indent="-228600" defTabSz="966788" eaLnBrk="0" fontAlgn="base" hangingPunct="0">
                <a:spcBef>
                  <a:spcPct val="0"/>
                </a:spcBef>
                <a:spcAft>
                  <a:spcPct val="0"/>
                </a:spcAft>
                <a:defRPr sz="1900" baseline="-25000">
                  <a:solidFill>
                    <a:schemeClr val="tx1"/>
                  </a:solidFill>
                  <a:latin typeface="Arial" pitchFamily="34" charset="0"/>
                </a:defRPr>
              </a:lvl7pPr>
              <a:lvl8pPr marL="3429000" indent="-228600" defTabSz="966788" eaLnBrk="0" fontAlgn="base" hangingPunct="0">
                <a:spcBef>
                  <a:spcPct val="0"/>
                </a:spcBef>
                <a:spcAft>
                  <a:spcPct val="0"/>
                </a:spcAft>
                <a:defRPr sz="1900" baseline="-25000">
                  <a:solidFill>
                    <a:schemeClr val="tx1"/>
                  </a:solidFill>
                  <a:latin typeface="Arial" pitchFamily="34" charset="0"/>
                </a:defRPr>
              </a:lvl8pPr>
              <a:lvl9pPr marL="3886200" indent="-228600" defTabSz="966788" eaLnBrk="0" fontAlgn="base" hangingPunct="0">
                <a:spcBef>
                  <a:spcPct val="0"/>
                </a:spcBef>
                <a:spcAft>
                  <a:spcPct val="0"/>
                </a:spcAft>
                <a:defRPr sz="1900" baseline="-25000">
                  <a:solidFill>
                    <a:schemeClr val="tx1"/>
                  </a:solidFill>
                  <a:latin typeface="Arial" pitchFamily="34" charset="0"/>
                </a:defRPr>
              </a:lvl9pPr>
            </a:lstStyle>
            <a:p>
              <a:pPr marL="0" indent="0" algn="l">
                <a:spcBef>
                  <a:spcPct val="25000"/>
                </a:spcBef>
                <a:buClr>
                  <a:srgbClr val="006600"/>
                </a:buClr>
                <a:defRPr/>
              </a:pPr>
              <a:r>
                <a:rPr lang="en-US" sz="700" baseline="0" dirty="0" smtClean="0"/>
                <a:t>4-6 additional projects</a:t>
              </a:r>
            </a:p>
            <a:p>
              <a:pPr marL="0" indent="0" algn="l">
                <a:spcBef>
                  <a:spcPct val="25000"/>
                </a:spcBef>
                <a:buClr>
                  <a:srgbClr val="006600"/>
                </a:buClr>
                <a:defRPr/>
              </a:pPr>
              <a:r>
                <a:rPr lang="en-US" sz="700" baseline="0" dirty="0" smtClean="0"/>
                <a:t>Blend of customer types</a:t>
              </a:r>
            </a:p>
            <a:p>
              <a:pPr marL="0" indent="0" algn="l">
                <a:spcBef>
                  <a:spcPct val="25000"/>
                </a:spcBef>
                <a:buClr>
                  <a:srgbClr val="006600"/>
                </a:buClr>
                <a:defRPr/>
              </a:pPr>
              <a:r>
                <a:rPr lang="en-US" sz="700" baseline="0" dirty="0" smtClean="0"/>
                <a:t>Utility as aggregator and  commercial aggregator trials</a:t>
              </a:r>
            </a:p>
          </p:txBody>
        </p:sp>
        <p:sp>
          <p:nvSpPr>
            <p:cNvPr id="114774" name="Text Box 86"/>
            <p:cNvSpPr txBox="1">
              <a:spLocks noChangeArrowheads="1"/>
            </p:cNvSpPr>
            <p:nvPr/>
          </p:nvSpPr>
          <p:spPr bwMode="auto">
            <a:xfrm>
              <a:off x="5505450" y="4372599"/>
              <a:ext cx="1809750" cy="738656"/>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txBody>
            <a:bodyPr lIns="91432" tIns="45716" rIns="91432" bIns="45716">
              <a:spAutoFit/>
            </a:bodyPr>
            <a:lstStyle>
              <a:lvl1pPr marL="120650" indent="-120650" defTabSz="966788">
                <a:defRPr>
                  <a:solidFill>
                    <a:schemeClr val="tx1"/>
                  </a:solidFill>
                  <a:latin typeface="Arial" charset="0"/>
                  <a:ea typeface="ＭＳ Ｐゴシック" charset="0"/>
                </a:defRPr>
              </a:lvl1pPr>
              <a:lvl2pPr marL="785813" indent="-303213" defTabSz="966788">
                <a:defRPr>
                  <a:solidFill>
                    <a:schemeClr val="tx1"/>
                  </a:solidFill>
                  <a:latin typeface="Arial" charset="0"/>
                  <a:ea typeface="ＭＳ Ｐゴシック" charset="0"/>
                </a:defRPr>
              </a:lvl2pPr>
              <a:lvl3pPr marL="1208088" indent="-241300" defTabSz="966788">
                <a:defRPr>
                  <a:solidFill>
                    <a:schemeClr val="tx1"/>
                  </a:solidFill>
                  <a:latin typeface="Arial" charset="0"/>
                  <a:ea typeface="ＭＳ Ｐゴシック" charset="0"/>
                </a:defRPr>
              </a:lvl3pPr>
              <a:lvl4pPr marL="1692275" indent="-242888" defTabSz="966788">
                <a:defRPr>
                  <a:solidFill>
                    <a:schemeClr val="tx1"/>
                  </a:solidFill>
                  <a:latin typeface="Arial" charset="0"/>
                  <a:ea typeface="ＭＳ Ｐゴシック" charset="0"/>
                </a:defRPr>
              </a:lvl4pPr>
              <a:lvl5pPr marL="2174875" indent="-241300" defTabSz="966788">
                <a:defRPr>
                  <a:solidFill>
                    <a:schemeClr val="tx1"/>
                  </a:solidFill>
                  <a:latin typeface="Arial" charset="0"/>
                  <a:ea typeface="ＭＳ Ｐゴシック" charset="0"/>
                </a:defRPr>
              </a:lvl5pPr>
              <a:lvl6pPr marL="2632075" indent="-241300" defTabSz="966788" fontAlgn="base">
                <a:spcBef>
                  <a:spcPct val="0"/>
                </a:spcBef>
                <a:spcAft>
                  <a:spcPct val="0"/>
                </a:spcAft>
                <a:defRPr>
                  <a:solidFill>
                    <a:schemeClr val="tx1"/>
                  </a:solidFill>
                  <a:latin typeface="Arial" charset="0"/>
                  <a:ea typeface="ＭＳ Ｐゴシック" charset="0"/>
                </a:defRPr>
              </a:lvl6pPr>
              <a:lvl7pPr marL="3089275" indent="-241300" defTabSz="966788" fontAlgn="base">
                <a:spcBef>
                  <a:spcPct val="0"/>
                </a:spcBef>
                <a:spcAft>
                  <a:spcPct val="0"/>
                </a:spcAft>
                <a:defRPr>
                  <a:solidFill>
                    <a:schemeClr val="tx1"/>
                  </a:solidFill>
                  <a:latin typeface="Arial" charset="0"/>
                  <a:ea typeface="ＭＳ Ｐゴシック" charset="0"/>
                </a:defRPr>
              </a:lvl7pPr>
              <a:lvl8pPr marL="3546475" indent="-241300" defTabSz="966788" fontAlgn="base">
                <a:spcBef>
                  <a:spcPct val="0"/>
                </a:spcBef>
                <a:spcAft>
                  <a:spcPct val="0"/>
                </a:spcAft>
                <a:defRPr>
                  <a:solidFill>
                    <a:schemeClr val="tx1"/>
                  </a:solidFill>
                  <a:latin typeface="Arial" charset="0"/>
                  <a:ea typeface="ＭＳ Ｐゴシック" charset="0"/>
                </a:defRPr>
              </a:lvl8pPr>
              <a:lvl9pPr marL="4003675" indent="-241300" defTabSz="966788" fontAlgn="base">
                <a:spcBef>
                  <a:spcPct val="0"/>
                </a:spcBef>
                <a:spcAft>
                  <a:spcPct val="0"/>
                </a:spcAft>
                <a:defRPr>
                  <a:solidFill>
                    <a:schemeClr val="tx1"/>
                  </a:solidFill>
                  <a:latin typeface="Arial" charset="0"/>
                  <a:ea typeface="ＭＳ Ｐゴシック" charset="0"/>
                </a:defRPr>
              </a:lvl9pPr>
            </a:lstStyle>
            <a:p>
              <a:pPr marL="0" indent="0" algn="l">
                <a:buClr>
                  <a:srgbClr val="006600"/>
                </a:buClr>
                <a:defRPr/>
              </a:pPr>
              <a:r>
                <a:rPr lang="en-US" sz="700" dirty="0">
                  <a:cs typeface="ＭＳ Ｐゴシック" charset="0"/>
                </a:rPr>
                <a:t>Portfolio of projects rather than specific sectors or technologies</a:t>
              </a:r>
            </a:p>
            <a:p>
              <a:pPr marL="0" indent="0" algn="l">
                <a:buClr>
                  <a:srgbClr val="006600"/>
                </a:buClr>
                <a:defRPr/>
              </a:pPr>
              <a:r>
                <a:rPr lang="en-US" sz="700" dirty="0">
                  <a:cs typeface="ＭＳ Ｐゴシック" charset="0"/>
                </a:rPr>
                <a:t>Heavy focus on commercial and industrial loads</a:t>
              </a:r>
            </a:p>
            <a:p>
              <a:pPr marL="0" indent="0" algn="l">
                <a:buClr>
                  <a:srgbClr val="006600"/>
                </a:buClr>
                <a:defRPr/>
              </a:pPr>
              <a:r>
                <a:rPr lang="en-US" sz="700" dirty="0">
                  <a:cs typeface="ＭＳ Ｐゴシック" charset="0"/>
                </a:rPr>
                <a:t>Testing routine dispatchability</a:t>
              </a:r>
            </a:p>
            <a:p>
              <a:pPr marL="0" indent="0" algn="l">
                <a:buClr>
                  <a:srgbClr val="006600"/>
                </a:buClr>
                <a:defRPr/>
              </a:pPr>
              <a:r>
                <a:rPr lang="en-US" sz="700" dirty="0">
                  <a:cs typeface="ＭＳ Ｐゴシック" charset="0"/>
                </a:rPr>
                <a:t>More sophisticated technologies</a:t>
              </a:r>
            </a:p>
          </p:txBody>
        </p:sp>
        <p:sp>
          <p:nvSpPr>
            <p:cNvPr id="114775" name="Text Box 87"/>
            <p:cNvSpPr txBox="1">
              <a:spLocks noChangeArrowheads="1"/>
            </p:cNvSpPr>
            <p:nvPr/>
          </p:nvSpPr>
          <p:spPr bwMode="auto">
            <a:xfrm>
              <a:off x="5507262" y="5191749"/>
              <a:ext cx="1733550" cy="75723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txBody>
            <a:bodyPr lIns="91432" tIns="45716" rIns="91432" bIns="45716">
              <a:spAutoFit/>
            </a:bodyPr>
            <a:lstStyle>
              <a:lvl1pPr marL="120650" indent="-120650" defTabSz="966788" eaLnBrk="0" hangingPunct="0">
                <a:defRPr sz="1900" baseline="-25000">
                  <a:solidFill>
                    <a:schemeClr val="tx1"/>
                  </a:solidFill>
                  <a:latin typeface="Arial" pitchFamily="34" charset="0"/>
                </a:defRPr>
              </a:lvl1pPr>
              <a:lvl2pPr marL="742950" indent="-285750" defTabSz="966788" eaLnBrk="0" hangingPunct="0">
                <a:defRPr sz="1900" baseline="-25000">
                  <a:solidFill>
                    <a:schemeClr val="tx1"/>
                  </a:solidFill>
                  <a:latin typeface="Arial" pitchFamily="34" charset="0"/>
                </a:defRPr>
              </a:lvl2pPr>
              <a:lvl3pPr marL="1143000" indent="-228600" defTabSz="966788" eaLnBrk="0" hangingPunct="0">
                <a:defRPr sz="1900" baseline="-25000">
                  <a:solidFill>
                    <a:schemeClr val="tx1"/>
                  </a:solidFill>
                  <a:latin typeface="Arial" pitchFamily="34" charset="0"/>
                </a:defRPr>
              </a:lvl3pPr>
              <a:lvl4pPr marL="1600200" indent="-228600" defTabSz="966788" eaLnBrk="0" hangingPunct="0">
                <a:defRPr sz="1900" baseline="-25000">
                  <a:solidFill>
                    <a:schemeClr val="tx1"/>
                  </a:solidFill>
                  <a:latin typeface="Arial" pitchFamily="34" charset="0"/>
                </a:defRPr>
              </a:lvl4pPr>
              <a:lvl5pPr marL="2057400" indent="-228600" defTabSz="966788" eaLnBrk="0" hangingPunct="0">
                <a:defRPr sz="1900" baseline="-25000">
                  <a:solidFill>
                    <a:schemeClr val="tx1"/>
                  </a:solidFill>
                  <a:latin typeface="Arial" pitchFamily="34" charset="0"/>
                </a:defRPr>
              </a:lvl5pPr>
              <a:lvl6pPr marL="2514600" indent="-228600" defTabSz="966788" eaLnBrk="0" fontAlgn="base" hangingPunct="0">
                <a:spcBef>
                  <a:spcPct val="0"/>
                </a:spcBef>
                <a:spcAft>
                  <a:spcPct val="0"/>
                </a:spcAft>
                <a:defRPr sz="1900" baseline="-25000">
                  <a:solidFill>
                    <a:schemeClr val="tx1"/>
                  </a:solidFill>
                  <a:latin typeface="Arial" pitchFamily="34" charset="0"/>
                </a:defRPr>
              </a:lvl6pPr>
              <a:lvl7pPr marL="2971800" indent="-228600" defTabSz="966788" eaLnBrk="0" fontAlgn="base" hangingPunct="0">
                <a:spcBef>
                  <a:spcPct val="0"/>
                </a:spcBef>
                <a:spcAft>
                  <a:spcPct val="0"/>
                </a:spcAft>
                <a:defRPr sz="1900" baseline="-25000">
                  <a:solidFill>
                    <a:schemeClr val="tx1"/>
                  </a:solidFill>
                  <a:latin typeface="Arial" pitchFamily="34" charset="0"/>
                </a:defRPr>
              </a:lvl7pPr>
              <a:lvl8pPr marL="3429000" indent="-228600" defTabSz="966788" eaLnBrk="0" fontAlgn="base" hangingPunct="0">
                <a:spcBef>
                  <a:spcPct val="0"/>
                </a:spcBef>
                <a:spcAft>
                  <a:spcPct val="0"/>
                </a:spcAft>
                <a:defRPr sz="1900" baseline="-25000">
                  <a:solidFill>
                    <a:schemeClr val="tx1"/>
                  </a:solidFill>
                  <a:latin typeface="Arial" pitchFamily="34" charset="0"/>
                </a:defRPr>
              </a:lvl8pPr>
              <a:lvl9pPr marL="3886200" indent="-228600" defTabSz="966788" eaLnBrk="0" fontAlgn="base" hangingPunct="0">
                <a:spcBef>
                  <a:spcPct val="0"/>
                </a:spcBef>
                <a:spcAft>
                  <a:spcPct val="0"/>
                </a:spcAft>
                <a:defRPr sz="1900" baseline="-25000">
                  <a:solidFill>
                    <a:schemeClr val="tx1"/>
                  </a:solidFill>
                  <a:latin typeface="Arial" pitchFamily="34" charset="0"/>
                </a:defRPr>
              </a:lvl9pPr>
            </a:lstStyle>
            <a:p>
              <a:pPr marL="0" indent="0" algn="l">
                <a:spcBef>
                  <a:spcPct val="25000"/>
                </a:spcBef>
                <a:buClr>
                  <a:srgbClr val="006600"/>
                </a:buClr>
                <a:defRPr/>
              </a:pPr>
              <a:r>
                <a:rPr lang="en-US" sz="700" baseline="0" dirty="0" smtClean="0"/>
                <a:t>Joint but dedicated use feasibility</a:t>
              </a:r>
            </a:p>
            <a:p>
              <a:pPr marL="0" indent="0" algn="l">
                <a:spcBef>
                  <a:spcPct val="25000"/>
                </a:spcBef>
                <a:buClr>
                  <a:srgbClr val="006600"/>
                </a:buClr>
                <a:defRPr/>
              </a:pPr>
              <a:r>
                <a:rPr lang="en-US" sz="700" baseline="0" dirty="0" smtClean="0"/>
                <a:t>Delivery of MWs for BPA needs</a:t>
              </a:r>
            </a:p>
            <a:p>
              <a:pPr marL="0" indent="0" algn="l">
                <a:spcBef>
                  <a:spcPct val="25000"/>
                </a:spcBef>
                <a:buClr>
                  <a:srgbClr val="006600"/>
                </a:buClr>
                <a:defRPr/>
              </a:pPr>
              <a:r>
                <a:rPr lang="en-US" sz="700" baseline="0" dirty="0" smtClean="0"/>
                <a:t>Significant regional DR learning </a:t>
              </a:r>
            </a:p>
            <a:p>
              <a:pPr marL="0" indent="0" algn="l">
                <a:spcBef>
                  <a:spcPct val="25000"/>
                </a:spcBef>
                <a:buClr>
                  <a:srgbClr val="006600"/>
                </a:buClr>
                <a:defRPr/>
              </a:pPr>
              <a:r>
                <a:rPr lang="en-US" sz="700" baseline="0" dirty="0" smtClean="0"/>
                <a:t>Test commercial arrangements</a:t>
              </a:r>
            </a:p>
            <a:p>
              <a:pPr marL="0" indent="0">
                <a:spcBef>
                  <a:spcPct val="25000"/>
                </a:spcBef>
                <a:buClr>
                  <a:srgbClr val="006600"/>
                </a:buClr>
                <a:defRPr/>
              </a:pPr>
              <a:endParaRPr lang="en-US" sz="800" baseline="0" dirty="0" smtClean="0"/>
            </a:p>
          </p:txBody>
        </p:sp>
        <p:sp>
          <p:nvSpPr>
            <p:cNvPr id="114776" name="Text Box 88"/>
            <p:cNvSpPr txBox="1">
              <a:spLocks noChangeArrowheads="1"/>
            </p:cNvSpPr>
            <p:nvPr/>
          </p:nvSpPr>
          <p:spPr bwMode="auto">
            <a:xfrm>
              <a:off x="7242058" y="2966521"/>
              <a:ext cx="1190625" cy="55014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txBody>
            <a:bodyPr lIns="91432" tIns="45716" rIns="91432" bIns="45716">
              <a:spAutoFit/>
            </a:bodyPr>
            <a:lstStyle>
              <a:lvl1pPr marL="120650" indent="-120650" defTabSz="966788">
                <a:defRPr>
                  <a:solidFill>
                    <a:schemeClr val="tx1"/>
                  </a:solidFill>
                  <a:latin typeface="Arial" charset="0"/>
                  <a:ea typeface="ＭＳ Ｐゴシック" charset="0"/>
                </a:defRPr>
              </a:lvl1pPr>
              <a:lvl2pPr marL="785813" indent="-303213" defTabSz="966788">
                <a:defRPr>
                  <a:solidFill>
                    <a:schemeClr val="tx1"/>
                  </a:solidFill>
                  <a:latin typeface="Arial" charset="0"/>
                  <a:ea typeface="ＭＳ Ｐゴシック" charset="0"/>
                </a:defRPr>
              </a:lvl2pPr>
              <a:lvl3pPr marL="1208088" indent="-241300" defTabSz="966788">
                <a:defRPr>
                  <a:solidFill>
                    <a:schemeClr val="tx1"/>
                  </a:solidFill>
                  <a:latin typeface="Arial" charset="0"/>
                  <a:ea typeface="ＭＳ Ｐゴシック" charset="0"/>
                </a:defRPr>
              </a:lvl3pPr>
              <a:lvl4pPr marL="1692275" indent="-242888" defTabSz="966788">
                <a:defRPr>
                  <a:solidFill>
                    <a:schemeClr val="tx1"/>
                  </a:solidFill>
                  <a:latin typeface="Arial" charset="0"/>
                  <a:ea typeface="ＭＳ Ｐゴシック" charset="0"/>
                </a:defRPr>
              </a:lvl4pPr>
              <a:lvl5pPr marL="2174875" indent="-241300" defTabSz="966788">
                <a:defRPr>
                  <a:solidFill>
                    <a:schemeClr val="tx1"/>
                  </a:solidFill>
                  <a:latin typeface="Arial" charset="0"/>
                  <a:ea typeface="ＭＳ Ｐゴシック" charset="0"/>
                </a:defRPr>
              </a:lvl5pPr>
              <a:lvl6pPr marL="2632075" indent="-241300" defTabSz="966788" fontAlgn="base">
                <a:spcBef>
                  <a:spcPct val="0"/>
                </a:spcBef>
                <a:spcAft>
                  <a:spcPct val="0"/>
                </a:spcAft>
                <a:defRPr>
                  <a:solidFill>
                    <a:schemeClr val="tx1"/>
                  </a:solidFill>
                  <a:latin typeface="Arial" charset="0"/>
                  <a:ea typeface="ＭＳ Ｐゴシック" charset="0"/>
                </a:defRPr>
              </a:lvl6pPr>
              <a:lvl7pPr marL="3089275" indent="-241300" defTabSz="966788" fontAlgn="base">
                <a:spcBef>
                  <a:spcPct val="0"/>
                </a:spcBef>
                <a:spcAft>
                  <a:spcPct val="0"/>
                </a:spcAft>
                <a:defRPr>
                  <a:solidFill>
                    <a:schemeClr val="tx1"/>
                  </a:solidFill>
                  <a:latin typeface="Arial" charset="0"/>
                  <a:ea typeface="ＭＳ Ｐゴシック" charset="0"/>
                </a:defRPr>
              </a:lvl7pPr>
              <a:lvl8pPr marL="3546475" indent="-241300" defTabSz="966788" fontAlgn="base">
                <a:spcBef>
                  <a:spcPct val="0"/>
                </a:spcBef>
                <a:spcAft>
                  <a:spcPct val="0"/>
                </a:spcAft>
                <a:defRPr>
                  <a:solidFill>
                    <a:schemeClr val="tx1"/>
                  </a:solidFill>
                  <a:latin typeface="Arial" charset="0"/>
                  <a:ea typeface="ＭＳ Ｐゴシック" charset="0"/>
                </a:defRPr>
              </a:lvl8pPr>
              <a:lvl9pPr marL="4003675" indent="-241300" defTabSz="966788" fontAlgn="base">
                <a:spcBef>
                  <a:spcPct val="0"/>
                </a:spcBef>
                <a:spcAft>
                  <a:spcPct val="0"/>
                </a:spcAft>
                <a:defRPr>
                  <a:solidFill>
                    <a:schemeClr val="tx1"/>
                  </a:solidFill>
                  <a:latin typeface="Arial" charset="0"/>
                  <a:ea typeface="ＭＳ Ｐゴシック" charset="0"/>
                </a:defRPr>
              </a:lvl9pPr>
            </a:lstStyle>
            <a:p>
              <a:pPr marL="0" indent="0" algn="l">
                <a:spcBef>
                  <a:spcPct val="25000"/>
                </a:spcBef>
                <a:buClr>
                  <a:srgbClr val="006600"/>
                </a:buClr>
                <a:defRPr/>
              </a:pPr>
              <a:r>
                <a:rPr lang="en-US" sz="700" dirty="0">
                  <a:cs typeface="ＭＳ Ｐゴシック" charset="0"/>
                </a:rPr>
                <a:t>Continue to scale  larger based on evolving business needs</a:t>
              </a:r>
            </a:p>
            <a:p>
              <a:pPr marL="0" indent="0" algn="l">
                <a:spcBef>
                  <a:spcPct val="25000"/>
                </a:spcBef>
                <a:buClr>
                  <a:srgbClr val="006600"/>
                </a:buClr>
                <a:defRPr/>
              </a:pPr>
              <a:r>
                <a:rPr lang="en-US" sz="700" dirty="0" smtClean="0">
                  <a:cs typeface="ＭＳ Ｐゴシック" charset="0"/>
                </a:rPr>
                <a:t>Routine cost </a:t>
              </a:r>
              <a:r>
                <a:rPr lang="en-US" sz="700" dirty="0">
                  <a:cs typeface="ＭＳ Ｐゴシック" charset="0"/>
                </a:rPr>
                <a:t>allocation</a:t>
              </a:r>
            </a:p>
          </p:txBody>
        </p:sp>
        <p:sp>
          <p:nvSpPr>
            <p:cNvPr id="114777" name="Text Box 89"/>
            <p:cNvSpPr txBox="1">
              <a:spLocks noChangeArrowheads="1"/>
            </p:cNvSpPr>
            <p:nvPr/>
          </p:nvSpPr>
          <p:spPr bwMode="auto">
            <a:xfrm>
              <a:off x="7231286" y="3798073"/>
              <a:ext cx="1266825" cy="442421"/>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txBody>
            <a:bodyPr lIns="91432" tIns="45716" rIns="91432" bIns="45716">
              <a:spAutoFit/>
            </a:bodyPr>
            <a:lstStyle>
              <a:lvl1pPr marL="120650" indent="-120650" defTabSz="966788" eaLnBrk="0" hangingPunct="0">
                <a:defRPr sz="1900" baseline="-25000">
                  <a:solidFill>
                    <a:schemeClr val="tx1"/>
                  </a:solidFill>
                  <a:latin typeface="Arial" pitchFamily="34" charset="0"/>
                </a:defRPr>
              </a:lvl1pPr>
              <a:lvl2pPr marL="742950" indent="-285750" defTabSz="966788" eaLnBrk="0" hangingPunct="0">
                <a:defRPr sz="1900" baseline="-25000">
                  <a:solidFill>
                    <a:schemeClr val="tx1"/>
                  </a:solidFill>
                  <a:latin typeface="Arial" pitchFamily="34" charset="0"/>
                </a:defRPr>
              </a:lvl2pPr>
              <a:lvl3pPr marL="1143000" indent="-228600" defTabSz="966788" eaLnBrk="0" hangingPunct="0">
                <a:defRPr sz="1900" baseline="-25000">
                  <a:solidFill>
                    <a:schemeClr val="tx1"/>
                  </a:solidFill>
                  <a:latin typeface="Arial" pitchFamily="34" charset="0"/>
                </a:defRPr>
              </a:lvl3pPr>
              <a:lvl4pPr marL="1600200" indent="-228600" defTabSz="966788" eaLnBrk="0" hangingPunct="0">
                <a:defRPr sz="1900" baseline="-25000">
                  <a:solidFill>
                    <a:schemeClr val="tx1"/>
                  </a:solidFill>
                  <a:latin typeface="Arial" pitchFamily="34" charset="0"/>
                </a:defRPr>
              </a:lvl4pPr>
              <a:lvl5pPr marL="2057400" indent="-228600" defTabSz="966788" eaLnBrk="0" hangingPunct="0">
                <a:defRPr sz="1900" baseline="-25000">
                  <a:solidFill>
                    <a:schemeClr val="tx1"/>
                  </a:solidFill>
                  <a:latin typeface="Arial" pitchFamily="34" charset="0"/>
                </a:defRPr>
              </a:lvl5pPr>
              <a:lvl6pPr marL="2514600" indent="-228600" defTabSz="966788" eaLnBrk="0" fontAlgn="base" hangingPunct="0">
                <a:spcBef>
                  <a:spcPct val="0"/>
                </a:spcBef>
                <a:spcAft>
                  <a:spcPct val="0"/>
                </a:spcAft>
                <a:defRPr sz="1900" baseline="-25000">
                  <a:solidFill>
                    <a:schemeClr val="tx1"/>
                  </a:solidFill>
                  <a:latin typeface="Arial" pitchFamily="34" charset="0"/>
                </a:defRPr>
              </a:lvl6pPr>
              <a:lvl7pPr marL="2971800" indent="-228600" defTabSz="966788" eaLnBrk="0" fontAlgn="base" hangingPunct="0">
                <a:spcBef>
                  <a:spcPct val="0"/>
                </a:spcBef>
                <a:spcAft>
                  <a:spcPct val="0"/>
                </a:spcAft>
                <a:defRPr sz="1900" baseline="-25000">
                  <a:solidFill>
                    <a:schemeClr val="tx1"/>
                  </a:solidFill>
                  <a:latin typeface="Arial" pitchFamily="34" charset="0"/>
                </a:defRPr>
              </a:lvl7pPr>
              <a:lvl8pPr marL="3429000" indent="-228600" defTabSz="966788" eaLnBrk="0" fontAlgn="base" hangingPunct="0">
                <a:spcBef>
                  <a:spcPct val="0"/>
                </a:spcBef>
                <a:spcAft>
                  <a:spcPct val="0"/>
                </a:spcAft>
                <a:defRPr sz="1900" baseline="-25000">
                  <a:solidFill>
                    <a:schemeClr val="tx1"/>
                  </a:solidFill>
                  <a:latin typeface="Arial" pitchFamily="34" charset="0"/>
                </a:defRPr>
              </a:lvl8pPr>
              <a:lvl9pPr marL="3886200" indent="-228600" defTabSz="966788" eaLnBrk="0" fontAlgn="base" hangingPunct="0">
                <a:spcBef>
                  <a:spcPct val="0"/>
                </a:spcBef>
                <a:spcAft>
                  <a:spcPct val="0"/>
                </a:spcAft>
                <a:defRPr sz="1900" baseline="-25000">
                  <a:solidFill>
                    <a:schemeClr val="tx1"/>
                  </a:solidFill>
                  <a:latin typeface="Arial" pitchFamily="34" charset="0"/>
                </a:defRPr>
              </a:lvl9pPr>
            </a:lstStyle>
            <a:p>
              <a:pPr marL="0" indent="0" algn="l">
                <a:spcBef>
                  <a:spcPct val="25000"/>
                </a:spcBef>
                <a:buClr>
                  <a:srgbClr val="006600"/>
                </a:buClr>
                <a:defRPr/>
              </a:pPr>
              <a:r>
                <a:rPr lang="en-US" sz="700" baseline="0" dirty="0" smtClean="0"/>
                <a:t>Utilities and Direct Customers</a:t>
              </a:r>
            </a:p>
            <a:p>
              <a:pPr marL="0" indent="0" algn="l">
                <a:spcBef>
                  <a:spcPct val="25000"/>
                </a:spcBef>
                <a:buClr>
                  <a:srgbClr val="006600"/>
                </a:buClr>
                <a:defRPr/>
              </a:pPr>
              <a:r>
                <a:rPr lang="en-US" sz="700" baseline="0" dirty="0" smtClean="0"/>
                <a:t>Select set of aggregators</a:t>
              </a:r>
            </a:p>
          </p:txBody>
        </p:sp>
        <p:sp>
          <p:nvSpPr>
            <p:cNvPr id="114778" name="Text Box 90"/>
            <p:cNvSpPr txBox="1">
              <a:spLocks noChangeArrowheads="1"/>
            </p:cNvSpPr>
            <p:nvPr/>
          </p:nvSpPr>
          <p:spPr bwMode="auto">
            <a:xfrm>
              <a:off x="7242058" y="4506247"/>
              <a:ext cx="1266825" cy="70326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txBody>
            <a:bodyPr lIns="91432" tIns="45716" rIns="91432" bIns="45716">
              <a:spAutoFit/>
            </a:bodyPr>
            <a:lstStyle>
              <a:lvl1pPr marL="120650" indent="-120650" defTabSz="966788">
                <a:defRPr>
                  <a:solidFill>
                    <a:schemeClr val="tx1"/>
                  </a:solidFill>
                  <a:latin typeface="Arial" charset="0"/>
                  <a:ea typeface="ＭＳ Ｐゴシック" charset="0"/>
                </a:defRPr>
              </a:lvl1pPr>
              <a:lvl2pPr marL="785813" indent="-303213" defTabSz="966788">
                <a:defRPr>
                  <a:solidFill>
                    <a:schemeClr val="tx1"/>
                  </a:solidFill>
                  <a:latin typeface="Arial" charset="0"/>
                  <a:ea typeface="ＭＳ Ｐゴシック" charset="0"/>
                </a:defRPr>
              </a:lvl2pPr>
              <a:lvl3pPr marL="1208088" indent="-241300" defTabSz="966788">
                <a:defRPr>
                  <a:solidFill>
                    <a:schemeClr val="tx1"/>
                  </a:solidFill>
                  <a:latin typeface="Arial" charset="0"/>
                  <a:ea typeface="ＭＳ Ｐゴシック" charset="0"/>
                </a:defRPr>
              </a:lvl3pPr>
              <a:lvl4pPr marL="1692275" indent="-242888" defTabSz="966788">
                <a:defRPr>
                  <a:solidFill>
                    <a:schemeClr val="tx1"/>
                  </a:solidFill>
                  <a:latin typeface="Arial" charset="0"/>
                  <a:ea typeface="ＭＳ Ｐゴシック" charset="0"/>
                </a:defRPr>
              </a:lvl4pPr>
              <a:lvl5pPr marL="2174875" indent="-241300" defTabSz="966788">
                <a:defRPr>
                  <a:solidFill>
                    <a:schemeClr val="tx1"/>
                  </a:solidFill>
                  <a:latin typeface="Arial" charset="0"/>
                  <a:ea typeface="ＭＳ Ｐゴシック" charset="0"/>
                </a:defRPr>
              </a:lvl5pPr>
              <a:lvl6pPr marL="2632075" indent="-241300" defTabSz="966788" fontAlgn="base">
                <a:spcBef>
                  <a:spcPct val="0"/>
                </a:spcBef>
                <a:spcAft>
                  <a:spcPct val="0"/>
                </a:spcAft>
                <a:defRPr>
                  <a:solidFill>
                    <a:schemeClr val="tx1"/>
                  </a:solidFill>
                  <a:latin typeface="Arial" charset="0"/>
                  <a:ea typeface="ＭＳ Ｐゴシック" charset="0"/>
                </a:defRPr>
              </a:lvl6pPr>
              <a:lvl7pPr marL="3089275" indent="-241300" defTabSz="966788" fontAlgn="base">
                <a:spcBef>
                  <a:spcPct val="0"/>
                </a:spcBef>
                <a:spcAft>
                  <a:spcPct val="0"/>
                </a:spcAft>
                <a:defRPr>
                  <a:solidFill>
                    <a:schemeClr val="tx1"/>
                  </a:solidFill>
                  <a:latin typeface="Arial" charset="0"/>
                  <a:ea typeface="ＭＳ Ｐゴシック" charset="0"/>
                </a:defRPr>
              </a:lvl7pPr>
              <a:lvl8pPr marL="3546475" indent="-241300" defTabSz="966788" fontAlgn="base">
                <a:spcBef>
                  <a:spcPct val="0"/>
                </a:spcBef>
                <a:spcAft>
                  <a:spcPct val="0"/>
                </a:spcAft>
                <a:defRPr>
                  <a:solidFill>
                    <a:schemeClr val="tx1"/>
                  </a:solidFill>
                  <a:latin typeface="Arial" charset="0"/>
                  <a:ea typeface="ＭＳ Ｐゴシック" charset="0"/>
                </a:defRPr>
              </a:lvl8pPr>
              <a:lvl9pPr marL="4003675" indent="-241300" defTabSz="966788" fontAlgn="base">
                <a:spcBef>
                  <a:spcPct val="0"/>
                </a:spcBef>
                <a:spcAft>
                  <a:spcPct val="0"/>
                </a:spcAft>
                <a:defRPr>
                  <a:solidFill>
                    <a:schemeClr val="tx1"/>
                  </a:solidFill>
                  <a:latin typeface="Arial" charset="0"/>
                  <a:ea typeface="ＭＳ Ｐゴシック" charset="0"/>
                </a:defRPr>
              </a:lvl9pPr>
            </a:lstStyle>
            <a:p>
              <a:pPr marL="0" indent="0" algn="l">
                <a:spcBef>
                  <a:spcPct val="25000"/>
                </a:spcBef>
                <a:buClr>
                  <a:srgbClr val="006600"/>
                </a:buClr>
                <a:defRPr/>
              </a:pPr>
              <a:r>
                <a:rPr lang="en-US" sz="700" dirty="0" smtClean="0">
                  <a:cs typeface="ＭＳ Ｐゴシック" charset="0"/>
                </a:rPr>
                <a:t>Spans </a:t>
              </a:r>
              <a:r>
                <a:rPr lang="en-US" sz="700" dirty="0">
                  <a:cs typeface="ＭＳ Ｐゴシック" charset="0"/>
                </a:rPr>
                <a:t>all sectors</a:t>
              </a:r>
            </a:p>
            <a:p>
              <a:pPr marL="0" indent="0" algn="l">
                <a:spcBef>
                  <a:spcPct val="25000"/>
                </a:spcBef>
                <a:buClr>
                  <a:srgbClr val="006600"/>
                </a:buClr>
                <a:defRPr/>
              </a:pPr>
              <a:r>
                <a:rPr lang="en-US" sz="700" dirty="0" smtClean="0">
                  <a:cs typeface="ＭＳ Ｐゴシック" charset="0"/>
                </a:rPr>
                <a:t>Production DR planning, dispatch, settlement, billing &amp; reporting</a:t>
              </a:r>
            </a:p>
            <a:p>
              <a:pPr marL="0" indent="0" algn="l">
                <a:spcBef>
                  <a:spcPct val="25000"/>
                </a:spcBef>
                <a:buClr>
                  <a:srgbClr val="006600"/>
                </a:buClr>
                <a:defRPr/>
              </a:pPr>
              <a:r>
                <a:rPr lang="en-US" sz="700" dirty="0" smtClean="0">
                  <a:cs typeface="ＭＳ Ｐゴシック" charset="0"/>
                </a:rPr>
                <a:t>   </a:t>
              </a:r>
              <a:endParaRPr lang="en-US" sz="700" b="1" dirty="0">
                <a:cs typeface="ＭＳ Ｐゴシック" charset="0"/>
              </a:endParaRPr>
            </a:p>
          </p:txBody>
        </p:sp>
        <p:sp>
          <p:nvSpPr>
            <p:cNvPr id="114779" name="Text Box 91"/>
            <p:cNvSpPr txBox="1">
              <a:spLocks noChangeArrowheads="1"/>
            </p:cNvSpPr>
            <p:nvPr/>
          </p:nvSpPr>
          <p:spPr bwMode="auto">
            <a:xfrm>
              <a:off x="7242058" y="5287446"/>
              <a:ext cx="1266825" cy="442421"/>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txBody>
            <a:bodyPr lIns="91432" tIns="45716" rIns="91432" bIns="45716">
              <a:spAutoFit/>
            </a:bodyPr>
            <a:lstStyle>
              <a:lvl1pPr marL="120650" indent="-120650" defTabSz="966788">
                <a:defRPr>
                  <a:solidFill>
                    <a:schemeClr val="tx1"/>
                  </a:solidFill>
                  <a:latin typeface="Arial" charset="0"/>
                  <a:ea typeface="ＭＳ Ｐゴシック" charset="0"/>
                </a:defRPr>
              </a:lvl1pPr>
              <a:lvl2pPr marL="785813" indent="-303213" defTabSz="966788">
                <a:defRPr>
                  <a:solidFill>
                    <a:schemeClr val="tx1"/>
                  </a:solidFill>
                  <a:latin typeface="Arial" charset="0"/>
                  <a:ea typeface="ＭＳ Ｐゴシック" charset="0"/>
                </a:defRPr>
              </a:lvl2pPr>
              <a:lvl3pPr marL="1208088" indent="-241300" defTabSz="966788">
                <a:defRPr>
                  <a:solidFill>
                    <a:schemeClr val="tx1"/>
                  </a:solidFill>
                  <a:latin typeface="Arial" charset="0"/>
                  <a:ea typeface="ＭＳ Ｐゴシック" charset="0"/>
                </a:defRPr>
              </a:lvl3pPr>
              <a:lvl4pPr marL="1692275" indent="-242888" defTabSz="966788">
                <a:defRPr>
                  <a:solidFill>
                    <a:schemeClr val="tx1"/>
                  </a:solidFill>
                  <a:latin typeface="Arial" charset="0"/>
                  <a:ea typeface="ＭＳ Ｐゴシック" charset="0"/>
                </a:defRPr>
              </a:lvl4pPr>
              <a:lvl5pPr marL="2174875" indent="-241300" defTabSz="966788">
                <a:defRPr>
                  <a:solidFill>
                    <a:schemeClr val="tx1"/>
                  </a:solidFill>
                  <a:latin typeface="Arial" charset="0"/>
                  <a:ea typeface="ＭＳ Ｐゴシック" charset="0"/>
                </a:defRPr>
              </a:lvl5pPr>
              <a:lvl6pPr marL="2632075" indent="-241300" defTabSz="966788" fontAlgn="base">
                <a:spcBef>
                  <a:spcPct val="0"/>
                </a:spcBef>
                <a:spcAft>
                  <a:spcPct val="0"/>
                </a:spcAft>
                <a:defRPr>
                  <a:solidFill>
                    <a:schemeClr val="tx1"/>
                  </a:solidFill>
                  <a:latin typeface="Arial" charset="0"/>
                  <a:ea typeface="ＭＳ Ｐゴシック" charset="0"/>
                </a:defRPr>
              </a:lvl6pPr>
              <a:lvl7pPr marL="3089275" indent="-241300" defTabSz="966788" fontAlgn="base">
                <a:spcBef>
                  <a:spcPct val="0"/>
                </a:spcBef>
                <a:spcAft>
                  <a:spcPct val="0"/>
                </a:spcAft>
                <a:defRPr>
                  <a:solidFill>
                    <a:schemeClr val="tx1"/>
                  </a:solidFill>
                  <a:latin typeface="Arial" charset="0"/>
                  <a:ea typeface="ＭＳ Ｐゴシック" charset="0"/>
                </a:defRPr>
              </a:lvl7pPr>
              <a:lvl8pPr marL="3546475" indent="-241300" defTabSz="966788" fontAlgn="base">
                <a:spcBef>
                  <a:spcPct val="0"/>
                </a:spcBef>
                <a:spcAft>
                  <a:spcPct val="0"/>
                </a:spcAft>
                <a:defRPr>
                  <a:solidFill>
                    <a:schemeClr val="tx1"/>
                  </a:solidFill>
                  <a:latin typeface="Arial" charset="0"/>
                  <a:ea typeface="ＭＳ Ｐゴシック" charset="0"/>
                </a:defRPr>
              </a:lvl8pPr>
              <a:lvl9pPr marL="4003675" indent="-241300" defTabSz="966788" fontAlgn="base">
                <a:spcBef>
                  <a:spcPct val="0"/>
                </a:spcBef>
                <a:spcAft>
                  <a:spcPct val="0"/>
                </a:spcAft>
                <a:defRPr>
                  <a:solidFill>
                    <a:schemeClr val="tx1"/>
                  </a:solidFill>
                  <a:latin typeface="Arial" charset="0"/>
                  <a:ea typeface="ＭＳ Ｐゴシック" charset="0"/>
                </a:defRPr>
              </a:lvl9pPr>
            </a:lstStyle>
            <a:p>
              <a:pPr marL="0" indent="0" algn="l">
                <a:spcBef>
                  <a:spcPct val="25000"/>
                </a:spcBef>
                <a:buClr>
                  <a:srgbClr val="006600"/>
                </a:buClr>
                <a:defRPr/>
              </a:pPr>
              <a:r>
                <a:rPr lang="en-US" sz="700" dirty="0">
                  <a:cs typeface="ＭＳ Ｐゴシック" charset="0"/>
                </a:rPr>
                <a:t>Program scaled to address multiple regional needs</a:t>
              </a:r>
            </a:p>
            <a:p>
              <a:pPr marL="0" indent="0" algn="l">
                <a:spcBef>
                  <a:spcPct val="25000"/>
                </a:spcBef>
                <a:buClr>
                  <a:srgbClr val="006600"/>
                </a:buClr>
                <a:defRPr/>
              </a:pPr>
              <a:r>
                <a:rPr lang="en-US" sz="700" dirty="0">
                  <a:cs typeface="ＭＳ Ｐゴシック" charset="0"/>
                </a:rPr>
                <a:t>Ongoing evolution</a:t>
              </a:r>
            </a:p>
          </p:txBody>
        </p:sp>
        <p:sp>
          <p:nvSpPr>
            <p:cNvPr id="126019" name="Rectangle 67"/>
            <p:cNvSpPr>
              <a:spLocks noChangeArrowheads="1"/>
            </p:cNvSpPr>
            <p:nvPr/>
          </p:nvSpPr>
          <p:spPr bwMode="auto">
            <a:xfrm>
              <a:off x="6686550" y="1143000"/>
              <a:ext cx="1730376" cy="5562600"/>
            </a:xfrm>
            <a:prstGeom prst="rect">
              <a:avLst/>
            </a:prstGeom>
            <a:noFill/>
            <a:ln w="19050">
              <a:solidFill>
                <a:srgbClr val="8F8FFF">
                  <a:alpha val="28627"/>
                </a:srgbClr>
              </a:solidFill>
              <a:miter lim="800000"/>
              <a:headEnd/>
              <a:tailEnd/>
            </a:ln>
            <a:effectLst/>
            <a:extLst>
              <a:ext uri="{909E8E84-426E-40DD-AFC4-6F175D3DCCD1}">
                <a14:hiddenFill xmlns:a14="http://schemas.microsoft.com/office/drawing/2010/main" xmlns="">
                  <a:solidFill>
                    <a:srgbClr val="000099"/>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86493" tIns="43247" rIns="86493" bIns="43247" anchor="ctr"/>
            <a:lstStyle/>
            <a:p>
              <a:pPr>
                <a:defRPr/>
              </a:pPr>
              <a:endParaRPr lang="en-US" dirty="0">
                <a:ea typeface="ＭＳ Ｐゴシック" charset="0"/>
              </a:endParaRPr>
            </a:p>
          </p:txBody>
        </p:sp>
      </p:grpSp>
      <p:sp>
        <p:nvSpPr>
          <p:cNvPr id="13316" name="Line 16"/>
          <p:cNvSpPr>
            <a:spLocks noChangeShapeType="1"/>
          </p:cNvSpPr>
          <p:nvPr/>
        </p:nvSpPr>
        <p:spPr bwMode="auto">
          <a:xfrm>
            <a:off x="2348625" y="2247900"/>
            <a:ext cx="0" cy="4381500"/>
          </a:xfrm>
          <a:prstGeom prst="line">
            <a:avLst/>
          </a:prstGeom>
          <a:noFill/>
          <a:ln w="19050">
            <a:solidFill>
              <a:srgbClr val="969696"/>
            </a:solidFill>
            <a:prstDash val="dash"/>
            <a:round/>
            <a:headEnd/>
            <a:tailEnd/>
          </a:ln>
          <a:extLst>
            <a:ext uri="{909E8E84-426E-40DD-AFC4-6F175D3DCCD1}">
              <a14:hiddenFill xmlns:a14="http://schemas.microsoft.com/office/drawing/2010/main" xmlns="">
                <a:noFill/>
              </a14:hiddenFill>
            </a:ext>
          </a:extLst>
        </p:spPr>
        <p:txBody>
          <a:bodyPr lIns="86493" tIns="43247" rIns="86493" bIns="43247"/>
          <a:lstStyle/>
          <a:p>
            <a:endParaRPr lang="en-US" dirty="0"/>
          </a:p>
        </p:txBody>
      </p:sp>
      <p:sp>
        <p:nvSpPr>
          <p:cNvPr id="13317" name="Line 16"/>
          <p:cNvSpPr>
            <a:spLocks noChangeShapeType="1"/>
          </p:cNvSpPr>
          <p:nvPr/>
        </p:nvSpPr>
        <p:spPr bwMode="auto">
          <a:xfrm>
            <a:off x="4059950" y="1971675"/>
            <a:ext cx="0" cy="4657725"/>
          </a:xfrm>
          <a:prstGeom prst="line">
            <a:avLst/>
          </a:prstGeom>
          <a:noFill/>
          <a:ln w="19050">
            <a:solidFill>
              <a:srgbClr val="969696"/>
            </a:solidFill>
            <a:prstDash val="dash"/>
            <a:round/>
            <a:headEnd/>
            <a:tailEnd/>
          </a:ln>
          <a:extLst>
            <a:ext uri="{909E8E84-426E-40DD-AFC4-6F175D3DCCD1}">
              <a14:hiddenFill xmlns:a14="http://schemas.microsoft.com/office/drawing/2010/main" xmlns="">
                <a:noFill/>
              </a14:hiddenFill>
            </a:ext>
          </a:extLst>
        </p:spPr>
        <p:txBody>
          <a:bodyPr lIns="86493" tIns="43247" rIns="86493" bIns="43247"/>
          <a:lstStyle/>
          <a:p>
            <a:endParaRPr lang="en-US" dirty="0"/>
          </a:p>
        </p:txBody>
      </p:sp>
      <p:sp>
        <p:nvSpPr>
          <p:cNvPr id="13318" name="Line 16"/>
          <p:cNvSpPr>
            <a:spLocks noChangeShapeType="1"/>
          </p:cNvSpPr>
          <p:nvPr/>
        </p:nvSpPr>
        <p:spPr bwMode="auto">
          <a:xfrm>
            <a:off x="5771275" y="1704975"/>
            <a:ext cx="0" cy="4924425"/>
          </a:xfrm>
          <a:prstGeom prst="line">
            <a:avLst/>
          </a:prstGeom>
          <a:noFill/>
          <a:ln w="19050">
            <a:solidFill>
              <a:srgbClr val="969696"/>
            </a:solidFill>
            <a:prstDash val="dash"/>
            <a:round/>
            <a:headEnd/>
            <a:tailEnd/>
          </a:ln>
          <a:extLst>
            <a:ext uri="{909E8E84-426E-40DD-AFC4-6F175D3DCCD1}">
              <a14:hiddenFill xmlns:a14="http://schemas.microsoft.com/office/drawing/2010/main" xmlns="">
                <a:noFill/>
              </a14:hiddenFill>
            </a:ext>
          </a:extLst>
        </p:spPr>
        <p:txBody>
          <a:bodyPr lIns="86493" tIns="43247" rIns="86493" bIns="43247"/>
          <a:lstStyle/>
          <a:p>
            <a:endParaRPr lang="en-US" dirty="0"/>
          </a:p>
        </p:txBody>
      </p:sp>
      <p:sp>
        <p:nvSpPr>
          <p:cNvPr id="13319" name="Line 16"/>
          <p:cNvSpPr>
            <a:spLocks noChangeShapeType="1"/>
          </p:cNvSpPr>
          <p:nvPr/>
        </p:nvSpPr>
        <p:spPr bwMode="auto">
          <a:xfrm>
            <a:off x="7391400" y="1438275"/>
            <a:ext cx="0" cy="5191125"/>
          </a:xfrm>
          <a:prstGeom prst="line">
            <a:avLst/>
          </a:prstGeom>
          <a:noFill/>
          <a:ln w="19050">
            <a:solidFill>
              <a:srgbClr val="969696"/>
            </a:solidFill>
            <a:prstDash val="dash"/>
            <a:round/>
            <a:headEnd/>
            <a:tailEnd/>
          </a:ln>
          <a:extLst>
            <a:ext uri="{909E8E84-426E-40DD-AFC4-6F175D3DCCD1}">
              <a14:hiddenFill xmlns:a14="http://schemas.microsoft.com/office/drawing/2010/main" xmlns="">
                <a:noFill/>
              </a14:hiddenFill>
            </a:ext>
          </a:extLst>
        </p:spPr>
        <p:txBody>
          <a:bodyPr lIns="86493" tIns="43247" rIns="86493" bIns="43247"/>
          <a:lstStyle/>
          <a:p>
            <a:endParaRPr lang="en-US" dirty="0"/>
          </a:p>
        </p:txBody>
      </p:sp>
      <p:sp>
        <p:nvSpPr>
          <p:cNvPr id="137" name="Text Box 33"/>
          <p:cNvSpPr txBox="1">
            <a:spLocks noChangeArrowheads="1"/>
          </p:cNvSpPr>
          <p:nvPr/>
        </p:nvSpPr>
        <p:spPr bwMode="auto">
          <a:xfrm>
            <a:off x="3124454" y="1082158"/>
            <a:ext cx="3297121" cy="2762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txBody>
          <a:bodyPr lIns="91432" tIns="45716" rIns="91432" bIns="45716">
            <a:spAutoFit/>
          </a:bodyPr>
          <a:lstStyle>
            <a:lvl1pPr marL="785813" indent="-785813" defTabSz="966788">
              <a:defRPr>
                <a:solidFill>
                  <a:schemeClr val="tx1"/>
                </a:solidFill>
                <a:latin typeface="Arial" charset="0"/>
                <a:ea typeface="ＭＳ Ｐゴシック" charset="0"/>
              </a:defRPr>
            </a:lvl1pPr>
            <a:lvl2pPr marL="785813" indent="-303213" defTabSz="966788">
              <a:defRPr>
                <a:solidFill>
                  <a:schemeClr val="tx1"/>
                </a:solidFill>
                <a:latin typeface="Arial" charset="0"/>
                <a:ea typeface="ＭＳ Ｐゴシック" charset="0"/>
              </a:defRPr>
            </a:lvl2pPr>
            <a:lvl3pPr marL="1208088" indent="-241300" defTabSz="966788">
              <a:defRPr>
                <a:solidFill>
                  <a:schemeClr val="tx1"/>
                </a:solidFill>
                <a:latin typeface="Arial" charset="0"/>
                <a:ea typeface="ＭＳ Ｐゴシック" charset="0"/>
              </a:defRPr>
            </a:lvl3pPr>
            <a:lvl4pPr marL="1692275" indent="-242888" defTabSz="966788">
              <a:defRPr>
                <a:solidFill>
                  <a:schemeClr val="tx1"/>
                </a:solidFill>
                <a:latin typeface="Arial" charset="0"/>
                <a:ea typeface="ＭＳ Ｐゴシック" charset="0"/>
              </a:defRPr>
            </a:lvl4pPr>
            <a:lvl5pPr marL="2174875" indent="-241300" defTabSz="966788">
              <a:defRPr>
                <a:solidFill>
                  <a:schemeClr val="tx1"/>
                </a:solidFill>
                <a:latin typeface="Arial" charset="0"/>
                <a:ea typeface="ＭＳ Ｐゴシック" charset="0"/>
              </a:defRPr>
            </a:lvl5pPr>
            <a:lvl6pPr marL="2632075" indent="-241300" defTabSz="966788" fontAlgn="base">
              <a:spcBef>
                <a:spcPct val="0"/>
              </a:spcBef>
              <a:spcAft>
                <a:spcPct val="0"/>
              </a:spcAft>
              <a:defRPr>
                <a:solidFill>
                  <a:schemeClr val="tx1"/>
                </a:solidFill>
                <a:latin typeface="Arial" charset="0"/>
                <a:ea typeface="ＭＳ Ｐゴシック" charset="0"/>
              </a:defRPr>
            </a:lvl6pPr>
            <a:lvl7pPr marL="3089275" indent="-241300" defTabSz="966788" fontAlgn="base">
              <a:spcBef>
                <a:spcPct val="0"/>
              </a:spcBef>
              <a:spcAft>
                <a:spcPct val="0"/>
              </a:spcAft>
              <a:defRPr>
                <a:solidFill>
                  <a:schemeClr val="tx1"/>
                </a:solidFill>
                <a:latin typeface="Arial" charset="0"/>
                <a:ea typeface="ＭＳ Ｐゴシック" charset="0"/>
              </a:defRPr>
            </a:lvl7pPr>
            <a:lvl8pPr marL="3546475" indent="-241300" defTabSz="966788" fontAlgn="base">
              <a:spcBef>
                <a:spcPct val="0"/>
              </a:spcBef>
              <a:spcAft>
                <a:spcPct val="0"/>
              </a:spcAft>
              <a:defRPr>
                <a:solidFill>
                  <a:schemeClr val="tx1"/>
                </a:solidFill>
                <a:latin typeface="Arial" charset="0"/>
                <a:ea typeface="ＭＳ Ｐゴシック" charset="0"/>
              </a:defRPr>
            </a:lvl8pPr>
            <a:lvl9pPr marL="4003675" indent="-241300" defTabSz="966788" fontAlgn="base">
              <a:spcBef>
                <a:spcPct val="0"/>
              </a:spcBef>
              <a:spcAft>
                <a:spcPct val="0"/>
              </a:spcAft>
              <a:defRPr>
                <a:solidFill>
                  <a:schemeClr val="tx1"/>
                </a:solidFill>
                <a:latin typeface="Arial" charset="0"/>
                <a:ea typeface="ＭＳ Ｐゴシック" charset="0"/>
              </a:defRPr>
            </a:lvl9pPr>
          </a:lstStyle>
          <a:p>
            <a:pPr marL="0" indent="0">
              <a:spcBef>
                <a:spcPct val="50000"/>
              </a:spcBef>
              <a:buFontTx/>
              <a:buNone/>
              <a:defRPr/>
            </a:pPr>
            <a:r>
              <a:rPr lang="en-US" sz="1200" b="1" dirty="0" smtClean="0">
                <a:solidFill>
                  <a:srgbClr val="000099"/>
                </a:solidFill>
                <a:cs typeface="ＭＳ Ｐゴシック" charset="0"/>
              </a:rPr>
              <a:t>IT DRMS Project Prepares BPA For This</a:t>
            </a:r>
            <a:endParaRPr lang="en-US" sz="1200" b="1" dirty="0">
              <a:solidFill>
                <a:srgbClr val="000099"/>
              </a:solidFill>
              <a:cs typeface="ＭＳ Ｐゴシック" charset="0"/>
            </a:endParaRPr>
          </a:p>
        </p:txBody>
      </p:sp>
      <p:sp>
        <p:nvSpPr>
          <p:cNvPr id="138" name="Arc 137"/>
          <p:cNvSpPr/>
          <p:nvPr/>
        </p:nvSpPr>
        <p:spPr>
          <a:xfrm flipH="1">
            <a:off x="5092770" y="1096617"/>
            <a:ext cx="3613296" cy="2523326"/>
          </a:xfrm>
          <a:prstGeom prst="arc">
            <a:avLst>
              <a:gd name="adj1" fmla="val 16200000"/>
              <a:gd name="adj2" fmla="val 18206300"/>
            </a:avLst>
          </a:prstGeom>
          <a:noFill/>
          <a:ln>
            <a:solidFill>
              <a:srgbClr val="0000FF"/>
            </a:solidFill>
            <a:headEnd type="arrow" w="med" len="med"/>
            <a:tailEnd type="none" w="med" len="med"/>
          </a:ln>
        </p:spPr>
        <p:style>
          <a:lnRef idx="2">
            <a:schemeClr val="accent1"/>
          </a:lnRef>
          <a:fillRef idx="0">
            <a:schemeClr val="accent1"/>
          </a:fillRef>
          <a:effectRef idx="1">
            <a:schemeClr val="accent1"/>
          </a:effectRef>
          <a:fontRef idx="minor">
            <a:schemeClr val="tx1"/>
          </a:fontRef>
        </p:style>
        <p:txBody>
          <a:bodyPr anchor="ctr"/>
          <a:lstStyle/>
          <a:p>
            <a:pPr algn="ctr" eaLnBrk="0" hangingPunct="0">
              <a:spcBef>
                <a:spcPct val="20000"/>
              </a:spcBef>
              <a:buClr>
                <a:srgbClr val="00467F"/>
              </a:buClr>
              <a:buFontTx/>
              <a:buChar char="•"/>
              <a:defRPr/>
            </a:pPr>
            <a:endParaRPr lang="en-US" sz="1800" dirty="0">
              <a:solidFill>
                <a:srgbClr val="000000"/>
              </a:solidFill>
            </a:endParaRPr>
          </a:p>
        </p:txBody>
      </p:sp>
    </p:spTree>
    <p:extLst>
      <p:ext uri="{BB962C8B-B14F-4D97-AF65-F5344CB8AC3E}">
        <p14:creationId xmlns:p14="http://schemas.microsoft.com/office/powerpoint/2010/main" xmlns="" val="20150283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 y="1295400"/>
            <a:ext cx="8305800" cy="2246769"/>
          </a:xfrm>
          <a:prstGeom prst="rect">
            <a:avLst/>
          </a:prstGeom>
          <a:noFill/>
        </p:spPr>
        <p:txBody>
          <a:bodyPr wrap="square" rtlCol="0">
            <a:spAutoFit/>
          </a:bodyPr>
          <a:lstStyle/>
          <a:p>
            <a:pPr>
              <a:buFont typeface="Wingdings" pitchFamily="2" charset="2"/>
              <a:buNone/>
            </a:pPr>
            <a:r>
              <a:rPr lang="en-US" sz="2800" dirty="0">
                <a:latin typeface="Calibri" pitchFamily="34" charset="0"/>
              </a:rPr>
              <a:t>For more information, contact:</a:t>
            </a:r>
          </a:p>
          <a:p>
            <a:pPr lvl="1"/>
            <a:r>
              <a:rPr lang="en-US" sz="2800" dirty="0">
                <a:latin typeface="Calibri" pitchFamily="34" charset="0"/>
              </a:rPr>
              <a:t>Lee Hall</a:t>
            </a:r>
          </a:p>
          <a:p>
            <a:pPr lvl="1"/>
            <a:r>
              <a:rPr lang="en-US" sz="2800" dirty="0">
                <a:latin typeface="Calibri" pitchFamily="34" charset="0"/>
              </a:rPr>
              <a:t>Smart Grid and Demand </a:t>
            </a:r>
            <a:r>
              <a:rPr lang="en-US" sz="2800">
                <a:latin typeface="Calibri" pitchFamily="34" charset="0"/>
              </a:rPr>
              <a:t>Response </a:t>
            </a:r>
            <a:r>
              <a:rPr lang="en-US" sz="2800" smtClean="0">
                <a:latin typeface="Calibri" pitchFamily="34" charset="0"/>
              </a:rPr>
              <a:t>Manager</a:t>
            </a:r>
            <a:endParaRPr lang="en-US" sz="2800" dirty="0">
              <a:latin typeface="Calibri" pitchFamily="34" charset="0"/>
            </a:endParaRPr>
          </a:p>
          <a:p>
            <a:pPr lvl="1"/>
            <a:r>
              <a:rPr lang="en-US" sz="2800" dirty="0">
                <a:latin typeface="Calibri" pitchFamily="34" charset="0"/>
                <a:hlinkClick r:id="rId2"/>
              </a:rPr>
              <a:t>ljhall@bpa.gov</a:t>
            </a:r>
            <a:endParaRPr lang="en-US" sz="2800" dirty="0">
              <a:latin typeface="Calibri" pitchFamily="34" charset="0"/>
            </a:endParaRPr>
          </a:p>
          <a:p>
            <a:pPr lvl="1"/>
            <a:r>
              <a:rPr lang="en-US" sz="2800" dirty="0">
                <a:latin typeface="Calibri" pitchFamily="34" charset="0"/>
              </a:rPr>
              <a:t>503-230-5189</a:t>
            </a:r>
          </a:p>
        </p:txBody>
      </p:sp>
    </p:spTree>
    <p:extLst>
      <p:ext uri="{BB962C8B-B14F-4D97-AF65-F5344CB8AC3E}">
        <p14:creationId xmlns:p14="http://schemas.microsoft.com/office/powerpoint/2010/main" xmlns="" val="24009597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1"/>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rgbClr val="422B82"/>
                </a:solidFill>
                <a:latin typeface="Arial" pitchFamily="34" charset="0"/>
                <a:ea typeface="MS PGothic" pitchFamily="34" charset="-128"/>
              </a:defRPr>
            </a:lvl1pPr>
            <a:lvl2pPr marL="742950" indent="-285750" eaLnBrk="0" hangingPunct="0">
              <a:defRPr sz="1600" b="1">
                <a:solidFill>
                  <a:srgbClr val="422B82"/>
                </a:solidFill>
                <a:latin typeface="Arial" pitchFamily="34" charset="0"/>
                <a:ea typeface="MS PGothic" pitchFamily="34" charset="-128"/>
              </a:defRPr>
            </a:lvl2pPr>
            <a:lvl3pPr marL="1143000" indent="-228600" eaLnBrk="0" hangingPunct="0">
              <a:defRPr sz="1600" b="1">
                <a:solidFill>
                  <a:srgbClr val="422B82"/>
                </a:solidFill>
                <a:latin typeface="Arial" pitchFamily="34" charset="0"/>
                <a:ea typeface="MS PGothic" pitchFamily="34" charset="-128"/>
              </a:defRPr>
            </a:lvl3pPr>
            <a:lvl4pPr marL="1600200" indent="-228600" eaLnBrk="0" hangingPunct="0">
              <a:defRPr sz="1600" b="1">
                <a:solidFill>
                  <a:srgbClr val="422B82"/>
                </a:solidFill>
                <a:latin typeface="Arial" pitchFamily="34" charset="0"/>
                <a:ea typeface="MS PGothic" pitchFamily="34" charset="-128"/>
              </a:defRPr>
            </a:lvl4pPr>
            <a:lvl5pPr marL="2057400" indent="-228600" eaLnBrk="0" hangingPunct="0">
              <a:defRPr sz="1600" b="1">
                <a:solidFill>
                  <a:srgbClr val="422B82"/>
                </a:solidFill>
                <a:latin typeface="Arial" pitchFamily="34" charset="0"/>
                <a:ea typeface="MS PGothic" pitchFamily="34" charset="-128"/>
              </a:defRPr>
            </a:lvl5pPr>
            <a:lvl6pPr marL="2514600" indent="-228600" eaLnBrk="0" fontAlgn="base" hangingPunct="0">
              <a:spcBef>
                <a:spcPct val="0"/>
              </a:spcBef>
              <a:spcAft>
                <a:spcPct val="0"/>
              </a:spcAft>
              <a:defRPr sz="1600" b="1">
                <a:solidFill>
                  <a:srgbClr val="422B82"/>
                </a:solidFill>
                <a:latin typeface="Arial" pitchFamily="34" charset="0"/>
                <a:ea typeface="MS PGothic" pitchFamily="34" charset="-128"/>
              </a:defRPr>
            </a:lvl6pPr>
            <a:lvl7pPr marL="2971800" indent="-228600" eaLnBrk="0" fontAlgn="base" hangingPunct="0">
              <a:spcBef>
                <a:spcPct val="0"/>
              </a:spcBef>
              <a:spcAft>
                <a:spcPct val="0"/>
              </a:spcAft>
              <a:defRPr sz="1600" b="1">
                <a:solidFill>
                  <a:srgbClr val="422B82"/>
                </a:solidFill>
                <a:latin typeface="Arial" pitchFamily="34" charset="0"/>
                <a:ea typeface="MS PGothic" pitchFamily="34" charset="-128"/>
              </a:defRPr>
            </a:lvl7pPr>
            <a:lvl8pPr marL="3429000" indent="-228600" eaLnBrk="0" fontAlgn="base" hangingPunct="0">
              <a:spcBef>
                <a:spcPct val="0"/>
              </a:spcBef>
              <a:spcAft>
                <a:spcPct val="0"/>
              </a:spcAft>
              <a:defRPr sz="1600" b="1">
                <a:solidFill>
                  <a:srgbClr val="422B82"/>
                </a:solidFill>
                <a:latin typeface="Arial" pitchFamily="34" charset="0"/>
                <a:ea typeface="MS PGothic" pitchFamily="34" charset="-128"/>
              </a:defRPr>
            </a:lvl8pPr>
            <a:lvl9pPr marL="3886200" indent="-228600" eaLnBrk="0" fontAlgn="base" hangingPunct="0">
              <a:spcBef>
                <a:spcPct val="0"/>
              </a:spcBef>
              <a:spcAft>
                <a:spcPct val="0"/>
              </a:spcAft>
              <a:defRPr sz="1600" b="1">
                <a:solidFill>
                  <a:srgbClr val="422B82"/>
                </a:solidFill>
                <a:latin typeface="Arial" pitchFamily="34" charset="0"/>
                <a:ea typeface="MS PGothic" pitchFamily="34" charset="-128"/>
              </a:defRPr>
            </a:lvl9pPr>
          </a:lstStyle>
          <a:p>
            <a:pPr eaLnBrk="1" hangingPunct="1"/>
            <a:fld id="{B288F47A-05CD-4894-B9B1-F98B19A07471}" type="slidenum">
              <a:rPr lang="en-US" sz="1800" b="0" smtClean="0">
                <a:solidFill>
                  <a:srgbClr val="00467F"/>
                </a:solidFill>
              </a:rPr>
              <a:pPr eaLnBrk="1" hangingPunct="1"/>
              <a:t>2</a:t>
            </a:fld>
            <a:endParaRPr lang="en-US" sz="1800" b="0" dirty="0" smtClean="0">
              <a:solidFill>
                <a:srgbClr val="00467F"/>
              </a:solidFill>
            </a:endParaRPr>
          </a:p>
        </p:txBody>
      </p:sp>
      <p:sp>
        <p:nvSpPr>
          <p:cNvPr id="18461" name="Rectangle 2"/>
          <p:cNvSpPr txBox="1">
            <a:spLocks noChangeArrowheads="1"/>
          </p:cNvSpPr>
          <p:nvPr/>
        </p:nvSpPr>
        <p:spPr bwMode="auto">
          <a:xfrm>
            <a:off x="0" y="571500"/>
            <a:ext cx="9144000" cy="71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6493" tIns="43247" rIns="86493" bIns="43247"/>
          <a:lstStyle>
            <a:lvl1pPr eaLnBrk="0" hangingPunct="0">
              <a:defRPr sz="1600" b="1">
                <a:solidFill>
                  <a:srgbClr val="422B82"/>
                </a:solidFill>
                <a:latin typeface="Arial" pitchFamily="34" charset="0"/>
                <a:ea typeface="MS PGothic" pitchFamily="34" charset="-128"/>
              </a:defRPr>
            </a:lvl1pPr>
            <a:lvl2pPr marL="742950" indent="-285750" eaLnBrk="0" hangingPunct="0">
              <a:defRPr sz="1600" b="1">
                <a:solidFill>
                  <a:srgbClr val="422B82"/>
                </a:solidFill>
                <a:latin typeface="Arial" pitchFamily="34" charset="0"/>
                <a:ea typeface="MS PGothic" pitchFamily="34" charset="-128"/>
              </a:defRPr>
            </a:lvl2pPr>
            <a:lvl3pPr marL="1143000" indent="-228600" eaLnBrk="0" hangingPunct="0">
              <a:defRPr sz="1600" b="1">
                <a:solidFill>
                  <a:srgbClr val="422B82"/>
                </a:solidFill>
                <a:latin typeface="Arial" pitchFamily="34" charset="0"/>
                <a:ea typeface="MS PGothic" pitchFamily="34" charset="-128"/>
              </a:defRPr>
            </a:lvl3pPr>
            <a:lvl4pPr marL="1600200" indent="-228600" eaLnBrk="0" hangingPunct="0">
              <a:defRPr sz="1600" b="1">
                <a:solidFill>
                  <a:srgbClr val="422B82"/>
                </a:solidFill>
                <a:latin typeface="Arial" pitchFamily="34" charset="0"/>
                <a:ea typeface="MS PGothic" pitchFamily="34" charset="-128"/>
              </a:defRPr>
            </a:lvl4pPr>
            <a:lvl5pPr marL="2057400" indent="-228600" eaLnBrk="0" hangingPunct="0">
              <a:defRPr sz="1600" b="1">
                <a:solidFill>
                  <a:srgbClr val="422B82"/>
                </a:solidFill>
                <a:latin typeface="Arial" pitchFamily="34" charset="0"/>
                <a:ea typeface="MS PGothic" pitchFamily="34" charset="-128"/>
              </a:defRPr>
            </a:lvl5pPr>
            <a:lvl6pPr marL="2514600" indent="-228600" eaLnBrk="0" fontAlgn="base" hangingPunct="0">
              <a:spcBef>
                <a:spcPct val="0"/>
              </a:spcBef>
              <a:spcAft>
                <a:spcPct val="0"/>
              </a:spcAft>
              <a:defRPr sz="1600" b="1">
                <a:solidFill>
                  <a:srgbClr val="422B82"/>
                </a:solidFill>
                <a:latin typeface="Arial" pitchFamily="34" charset="0"/>
                <a:ea typeface="MS PGothic" pitchFamily="34" charset="-128"/>
              </a:defRPr>
            </a:lvl6pPr>
            <a:lvl7pPr marL="2971800" indent="-228600" eaLnBrk="0" fontAlgn="base" hangingPunct="0">
              <a:spcBef>
                <a:spcPct val="0"/>
              </a:spcBef>
              <a:spcAft>
                <a:spcPct val="0"/>
              </a:spcAft>
              <a:defRPr sz="1600" b="1">
                <a:solidFill>
                  <a:srgbClr val="422B82"/>
                </a:solidFill>
                <a:latin typeface="Arial" pitchFamily="34" charset="0"/>
                <a:ea typeface="MS PGothic" pitchFamily="34" charset="-128"/>
              </a:defRPr>
            </a:lvl7pPr>
            <a:lvl8pPr marL="3429000" indent="-228600" eaLnBrk="0" fontAlgn="base" hangingPunct="0">
              <a:spcBef>
                <a:spcPct val="0"/>
              </a:spcBef>
              <a:spcAft>
                <a:spcPct val="0"/>
              </a:spcAft>
              <a:defRPr sz="1600" b="1">
                <a:solidFill>
                  <a:srgbClr val="422B82"/>
                </a:solidFill>
                <a:latin typeface="Arial" pitchFamily="34" charset="0"/>
                <a:ea typeface="MS PGothic" pitchFamily="34" charset="-128"/>
              </a:defRPr>
            </a:lvl8pPr>
            <a:lvl9pPr marL="3886200" indent="-228600" eaLnBrk="0" fontAlgn="base" hangingPunct="0">
              <a:spcBef>
                <a:spcPct val="0"/>
              </a:spcBef>
              <a:spcAft>
                <a:spcPct val="0"/>
              </a:spcAft>
              <a:defRPr sz="1600" b="1">
                <a:solidFill>
                  <a:srgbClr val="422B82"/>
                </a:solidFill>
                <a:latin typeface="Arial" pitchFamily="34" charset="0"/>
                <a:ea typeface="MS PGothic" pitchFamily="34" charset="-128"/>
              </a:defRPr>
            </a:lvl9pPr>
          </a:lstStyle>
          <a:p>
            <a:pPr algn="ctr">
              <a:lnSpc>
                <a:spcPct val="90000"/>
              </a:lnSpc>
            </a:pPr>
            <a:r>
              <a:rPr lang="en-US" sz="2600" dirty="0" smtClean="0">
                <a:solidFill>
                  <a:srgbClr val="002060"/>
                </a:solidFill>
                <a:latin typeface="Calibri" pitchFamily="34" charset="0"/>
              </a:rPr>
              <a:t>Demand </a:t>
            </a:r>
            <a:r>
              <a:rPr lang="en-US" sz="2600" dirty="0">
                <a:solidFill>
                  <a:srgbClr val="002060"/>
                </a:solidFill>
                <a:latin typeface="Calibri" pitchFamily="34" charset="0"/>
              </a:rPr>
              <a:t>response is a priority for BPA</a:t>
            </a:r>
          </a:p>
        </p:txBody>
      </p:sp>
      <p:sp>
        <p:nvSpPr>
          <p:cNvPr id="2" name="Rectangle 1"/>
          <p:cNvSpPr/>
          <p:nvPr/>
        </p:nvSpPr>
        <p:spPr>
          <a:xfrm>
            <a:off x="3429000" y="1237595"/>
            <a:ext cx="5562600" cy="4401205"/>
          </a:xfrm>
          <a:prstGeom prst="rect">
            <a:avLst/>
          </a:prstGeom>
          <a:solidFill>
            <a:srgbClr val="CCFFFF"/>
          </a:solidFill>
          <a:ln>
            <a:solidFill>
              <a:srgbClr val="002060"/>
            </a:solidFill>
          </a:ln>
        </p:spPr>
        <p:txBody>
          <a:bodyPr wrap="square">
            <a:spAutoFit/>
          </a:bodyPr>
          <a:lstStyle/>
          <a:p>
            <a:r>
              <a:rPr lang="en-US" sz="1400" b="1" i="1" dirty="0" smtClean="0"/>
              <a:t>Elliot Mainzer giving a key note speech on demand response at an EUCI conference last month:</a:t>
            </a:r>
          </a:p>
          <a:p>
            <a:endParaRPr lang="en-US" sz="1400" dirty="0"/>
          </a:p>
          <a:p>
            <a:r>
              <a:rPr lang="en-US" sz="1400" dirty="0" smtClean="0"/>
              <a:t>The </a:t>
            </a:r>
            <a:r>
              <a:rPr lang="en-US" sz="1400" dirty="0"/>
              <a:t>hydro system has been stretched to its physical margin,” Mainzer said. “Our task is to bring new and cost-effective, flexible capacity from outside of the hydro system.”  </a:t>
            </a:r>
            <a:endParaRPr lang="en-US" sz="1400" dirty="0" smtClean="0"/>
          </a:p>
          <a:p>
            <a:endParaRPr lang="en-US" sz="1400" dirty="0"/>
          </a:p>
          <a:p>
            <a:r>
              <a:rPr lang="en-US" sz="1400" dirty="0"/>
              <a:t>Part of Mainzer’s message was that demand response and energy storage can help utilities address their requirements to shave peak and defer infrastructure investments, as well as help the region reduce the need to build transmission and integrate the large amount of renewable energy in the Pacific Northwest.  </a:t>
            </a:r>
            <a:endParaRPr lang="en-US" sz="1400" dirty="0" smtClean="0"/>
          </a:p>
          <a:p>
            <a:endParaRPr lang="en-US" sz="1400" dirty="0">
              <a:effectLst/>
            </a:endParaRPr>
          </a:p>
          <a:p>
            <a:r>
              <a:rPr lang="en-US" sz="1400" dirty="0"/>
              <a:t>Mainzer offered suggestions for moving forward by outlining the importance of determining supply curves; defining how reliable and dispatchable the DR tools are; and figuring out the physical and contractual capabilities, as well as how BPA will interface with utilities.   </a:t>
            </a:r>
            <a:endParaRPr lang="en-US" sz="1400" dirty="0" smtClean="0"/>
          </a:p>
          <a:p>
            <a:endParaRPr lang="en-US" sz="1400" dirty="0"/>
          </a:p>
          <a:p>
            <a:r>
              <a:rPr lang="en-US" sz="1400" dirty="0"/>
              <a:t>He also committed BPA to doing its part. “Demand response is a real opportunity, and BPA is mobilized to test and demonstrate it.” </a:t>
            </a:r>
          </a:p>
        </p:txBody>
      </p:sp>
      <p:pic>
        <p:nvPicPr>
          <p:cNvPr id="1026" name="Picture 2" descr="http://internal.bpa.gov/News/NewsAnnouncements/PublishingImages/2013/BPA%20people/ElliotSpeakingEUCI_md.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12898" y="1237595"/>
            <a:ext cx="2819400" cy="237560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8205941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304800"/>
            <a:ext cx="7772400" cy="1143000"/>
          </a:xfrm>
        </p:spPr>
        <p:txBody>
          <a:bodyPr/>
          <a:lstStyle/>
          <a:p>
            <a:pPr algn="l"/>
            <a:r>
              <a:rPr lang="en-US" sz="2600" b="1" kern="1200" dirty="0" smtClean="0">
                <a:solidFill>
                  <a:srgbClr val="002060"/>
                </a:solidFill>
                <a:latin typeface="Calibri" pitchFamily="34" charset="0"/>
                <a:ea typeface="MS PGothic" pitchFamily="34" charset="-128"/>
                <a:cs typeface="+mn-cs"/>
              </a:rPr>
              <a:t>Demand Response at BPA: </a:t>
            </a:r>
            <a:r>
              <a:rPr lang="en-US" sz="2600" b="1" kern="1200" dirty="0">
                <a:solidFill>
                  <a:srgbClr val="002060"/>
                </a:solidFill>
                <a:latin typeface="Calibri" pitchFamily="34" charset="0"/>
                <a:ea typeface="MS PGothic" pitchFamily="34" charset="-128"/>
                <a:cs typeface="+mn-cs"/>
              </a:rPr>
              <a:t> </a:t>
            </a:r>
            <a:r>
              <a:rPr lang="en-US" sz="2600" b="1" kern="1200" dirty="0" smtClean="0">
                <a:solidFill>
                  <a:srgbClr val="002060"/>
                </a:solidFill>
                <a:latin typeface="Calibri" pitchFamily="34" charset="0"/>
                <a:ea typeface="MS PGothic" pitchFamily="34" charset="-128"/>
                <a:cs typeface="+mn-cs"/>
              </a:rPr>
              <a:t>2013 </a:t>
            </a:r>
            <a:r>
              <a:rPr lang="en-US" sz="2600" b="1" kern="1200" dirty="0">
                <a:solidFill>
                  <a:srgbClr val="002060"/>
                </a:solidFill>
                <a:latin typeface="Calibri" pitchFamily="34" charset="0"/>
                <a:ea typeface="MS PGothic" pitchFamily="34" charset="-128"/>
                <a:cs typeface="+mn-cs"/>
              </a:rPr>
              <a:t>In Review</a:t>
            </a:r>
          </a:p>
        </p:txBody>
      </p:sp>
      <p:sp>
        <p:nvSpPr>
          <p:cNvPr id="4" name="Content Placeholder 3"/>
          <p:cNvSpPr>
            <a:spLocks noGrp="1"/>
          </p:cNvSpPr>
          <p:nvPr>
            <p:ph idx="1"/>
          </p:nvPr>
        </p:nvSpPr>
        <p:spPr>
          <a:xfrm>
            <a:off x="685800" y="1752600"/>
            <a:ext cx="7848600" cy="4038600"/>
          </a:xfrm>
        </p:spPr>
        <p:txBody>
          <a:bodyPr/>
          <a:lstStyle/>
          <a:p>
            <a:r>
              <a:rPr lang="en-US" sz="2000" b="1" dirty="0">
                <a:latin typeface="Calibri" panose="020F0502020204030204" pitchFamily="34" charset="0"/>
                <a:cs typeface="Calibri" panose="020F0502020204030204" pitchFamily="34" charset="0"/>
              </a:rPr>
              <a:t>BPA concludes innovative </a:t>
            </a:r>
            <a:r>
              <a:rPr lang="en-US" sz="2000" b="1" dirty="0" smtClean="0">
                <a:latin typeface="Calibri" panose="020F0502020204030204" pitchFamily="34" charset="0"/>
                <a:cs typeface="Calibri" panose="020F0502020204030204" pitchFamily="34" charset="0"/>
              </a:rPr>
              <a:t>pilots (next page) across Northwest, e.g.:</a:t>
            </a:r>
            <a:endParaRPr lang="en-US" sz="2000" b="1" dirty="0">
              <a:latin typeface="Calibri" panose="020F0502020204030204" pitchFamily="34" charset="0"/>
              <a:cs typeface="Calibri" panose="020F0502020204030204" pitchFamily="34" charset="0"/>
            </a:endParaRPr>
          </a:p>
          <a:p>
            <a:pPr lvl="1"/>
            <a:r>
              <a:rPr lang="en-US" sz="1500" dirty="0">
                <a:latin typeface="Calibri" panose="020F0502020204030204" pitchFamily="34" charset="0"/>
                <a:cs typeface="Calibri" panose="020F0502020204030204" pitchFamily="34" charset="0"/>
              </a:rPr>
              <a:t>Thermal </a:t>
            </a:r>
            <a:r>
              <a:rPr lang="en-US" sz="1500" dirty="0" smtClean="0">
                <a:latin typeface="Calibri" panose="020F0502020204030204" pitchFamily="34" charset="0"/>
                <a:cs typeface="Calibri" panose="020F0502020204030204" pitchFamily="34" charset="0"/>
              </a:rPr>
              <a:t>and process storage </a:t>
            </a:r>
            <a:r>
              <a:rPr lang="en-US" sz="1500" dirty="0">
                <a:latin typeface="Calibri" panose="020F0502020204030204" pitchFamily="34" charset="0"/>
                <a:cs typeface="Calibri" panose="020F0502020204030204" pitchFamily="34" charset="0"/>
              </a:rPr>
              <a:t>to support wind </a:t>
            </a:r>
            <a:r>
              <a:rPr lang="en-US" sz="1500" dirty="0" smtClean="0">
                <a:latin typeface="Calibri" panose="020F0502020204030204" pitchFamily="34" charset="0"/>
                <a:cs typeface="Calibri" panose="020F0502020204030204" pitchFamily="34" charset="0"/>
              </a:rPr>
              <a:t>integration (10 min – load up and down)</a:t>
            </a:r>
            <a:endParaRPr lang="en-US" sz="1500" dirty="0">
              <a:latin typeface="Calibri" panose="020F0502020204030204" pitchFamily="34" charset="0"/>
              <a:cs typeface="Calibri" panose="020F0502020204030204" pitchFamily="34" charset="0"/>
            </a:endParaRPr>
          </a:p>
          <a:p>
            <a:pPr lvl="1"/>
            <a:r>
              <a:rPr lang="en-US" sz="1500" dirty="0" smtClean="0">
                <a:latin typeface="Calibri" panose="020F0502020204030204" pitchFamily="34" charset="0"/>
                <a:cs typeface="Calibri" panose="020F0502020204030204" pitchFamily="34" charset="0"/>
              </a:rPr>
              <a:t>Tested oversupply strategy – e.g. aquifer recharge</a:t>
            </a:r>
          </a:p>
          <a:p>
            <a:pPr lvl="1"/>
            <a:r>
              <a:rPr lang="en-US" sz="1500" dirty="0" smtClean="0">
                <a:latin typeface="Calibri" panose="020F0502020204030204" pitchFamily="34" charset="0"/>
                <a:cs typeface="Calibri" panose="020F0502020204030204" pitchFamily="34" charset="0"/>
              </a:rPr>
              <a:t>Joint use of end-loads by BPA and serving utility, e.g. peak and ancillary service</a:t>
            </a:r>
          </a:p>
          <a:p>
            <a:pPr lvl="1"/>
            <a:r>
              <a:rPr lang="en-US" sz="1500" dirty="0" smtClean="0">
                <a:latin typeface="Calibri" panose="020F0502020204030204" pitchFamily="34" charset="0"/>
                <a:cs typeface="Calibri" panose="020F0502020204030204" pitchFamily="34" charset="0"/>
              </a:rPr>
              <a:t>Multiple load types with a variety of dispatch / algorithms</a:t>
            </a:r>
          </a:p>
          <a:p>
            <a:pPr lvl="1"/>
            <a:r>
              <a:rPr lang="en-US" sz="1500" dirty="0" smtClean="0">
                <a:latin typeface="Calibri" panose="020F0502020204030204" pitchFamily="34" charset="0"/>
                <a:cs typeface="Calibri" panose="020F0502020204030204" pitchFamily="34" charset="0"/>
              </a:rPr>
              <a:t>Recognized by Peak </a:t>
            </a:r>
            <a:r>
              <a:rPr lang="en-US" sz="1500" dirty="0">
                <a:latin typeface="Calibri" panose="020F0502020204030204" pitchFamily="34" charset="0"/>
                <a:cs typeface="Calibri" panose="020F0502020204030204" pitchFamily="34" charset="0"/>
              </a:rPr>
              <a:t>Load Management Alliance (PLMA) </a:t>
            </a:r>
            <a:r>
              <a:rPr lang="en-US" sz="1500" dirty="0" smtClean="0">
                <a:latin typeface="Calibri" panose="020F0502020204030204" pitchFamily="34" charset="0"/>
                <a:cs typeface="Calibri" panose="020F0502020204030204" pitchFamily="34" charset="0"/>
              </a:rPr>
              <a:t>with </a:t>
            </a:r>
            <a:r>
              <a:rPr lang="en-US" sz="1500" b="1" dirty="0" smtClean="0">
                <a:solidFill>
                  <a:schemeClr val="accent2">
                    <a:lumMod val="75000"/>
                  </a:schemeClr>
                </a:solidFill>
                <a:latin typeface="Calibri" panose="020F0502020204030204" pitchFamily="34" charset="0"/>
                <a:cs typeface="Calibri" panose="020F0502020204030204" pitchFamily="34" charset="0"/>
              </a:rPr>
              <a:t>Innovative Application of Demand Response Award </a:t>
            </a:r>
          </a:p>
          <a:p>
            <a:r>
              <a:rPr lang="en-US" sz="2000" b="1" dirty="0" smtClean="0">
                <a:latin typeface="Calibri" panose="020F0502020204030204" pitchFamily="34" charset="0"/>
                <a:cs typeface="Calibri" panose="020F0502020204030204" pitchFamily="34" charset="0"/>
              </a:rPr>
              <a:t>Launches </a:t>
            </a:r>
            <a:r>
              <a:rPr lang="en-US" sz="2000" b="1" dirty="0">
                <a:latin typeface="Calibri" panose="020F0502020204030204" pitchFamily="34" charset="0"/>
                <a:cs typeface="Calibri" panose="020F0502020204030204" pitchFamily="34" charset="0"/>
              </a:rPr>
              <a:t>a</a:t>
            </a:r>
            <a:r>
              <a:rPr lang="en-US" sz="2000" b="1" dirty="0" smtClean="0">
                <a:latin typeface="Calibri" panose="020F0502020204030204" pitchFamily="34" charset="0"/>
                <a:cs typeface="Calibri" panose="020F0502020204030204" pitchFamily="34" charset="0"/>
              </a:rPr>
              <a:t>dvanced “commercial” demonstrations</a:t>
            </a:r>
          </a:p>
          <a:p>
            <a:pPr lvl="1"/>
            <a:r>
              <a:rPr lang="en-US" sz="1500" dirty="0" smtClean="0">
                <a:latin typeface="Calibri" panose="020F0502020204030204" pitchFamily="34" charset="0"/>
                <a:cs typeface="Calibri" panose="020F0502020204030204" pitchFamily="34" charset="0"/>
              </a:rPr>
              <a:t>Multi-type demonstrations:  utility aggregation, third party aggregation</a:t>
            </a:r>
          </a:p>
          <a:p>
            <a:pPr lvl="1"/>
            <a:r>
              <a:rPr lang="en-US" sz="1500" dirty="0" smtClean="0">
                <a:latin typeface="Calibri" panose="020F0502020204030204" pitchFamily="34" charset="0"/>
                <a:cs typeface="Calibri" panose="020F0502020204030204" pitchFamily="34" charset="0"/>
              </a:rPr>
              <a:t>Contracts signed to launch initial 30MW commercial demonstration with an industrial load</a:t>
            </a:r>
          </a:p>
          <a:p>
            <a:pPr lvl="1"/>
            <a:r>
              <a:rPr lang="en-US" sz="1500" dirty="0" smtClean="0">
                <a:latin typeface="Calibri" panose="020F0502020204030204" pitchFamily="34" charset="0"/>
                <a:cs typeface="Calibri" panose="020F0502020204030204" pitchFamily="34" charset="0"/>
              </a:rPr>
              <a:t>Additional demonstrations in contract negotiation with expected launch in FY14 – FY15</a:t>
            </a:r>
          </a:p>
          <a:p>
            <a:r>
              <a:rPr lang="en-US" sz="2000" b="1" dirty="0">
                <a:latin typeface="Calibri" panose="020F0502020204030204" pitchFamily="34" charset="0"/>
                <a:cs typeface="Calibri" panose="020F0502020204030204" pitchFamily="34" charset="0"/>
              </a:rPr>
              <a:t>L</a:t>
            </a:r>
            <a:r>
              <a:rPr lang="en-US" sz="2000" b="1" dirty="0" smtClean="0">
                <a:latin typeface="Calibri" panose="020F0502020204030204" pitchFamily="34" charset="0"/>
                <a:cs typeface="Calibri" panose="020F0502020204030204" pitchFamily="34" charset="0"/>
              </a:rPr>
              <a:t>aunches an initiative to put in place systems (DRMS)</a:t>
            </a:r>
          </a:p>
        </p:txBody>
      </p:sp>
      <p:sp>
        <p:nvSpPr>
          <p:cNvPr id="2" name="5-Point Star 1"/>
          <p:cNvSpPr/>
          <p:nvPr/>
        </p:nvSpPr>
        <p:spPr>
          <a:xfrm>
            <a:off x="533400" y="1752600"/>
            <a:ext cx="457200" cy="381000"/>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5-Point Star 4"/>
          <p:cNvSpPr/>
          <p:nvPr/>
        </p:nvSpPr>
        <p:spPr>
          <a:xfrm>
            <a:off x="533400" y="4038600"/>
            <a:ext cx="457200" cy="381000"/>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5-Point Star 5"/>
          <p:cNvSpPr/>
          <p:nvPr/>
        </p:nvSpPr>
        <p:spPr>
          <a:xfrm>
            <a:off x="533400" y="5715000"/>
            <a:ext cx="457200" cy="381000"/>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xmlns="" val="10213962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a:xfrm>
            <a:off x="838200" y="598753"/>
            <a:ext cx="8153400" cy="715864"/>
          </a:xfrm>
          <a:noFill/>
        </p:spPr>
        <p:txBody>
          <a:bodyPr/>
          <a:lstStyle/>
          <a:p>
            <a:pPr algn="l"/>
            <a:r>
              <a:rPr lang="en-US" sz="2600" b="1" kern="1200" dirty="0">
                <a:solidFill>
                  <a:srgbClr val="002060"/>
                </a:solidFill>
                <a:latin typeface="Calibri" pitchFamily="34" charset="0"/>
                <a:ea typeface="MS PGothic" pitchFamily="34" charset="-128"/>
                <a:cs typeface="+mn-cs"/>
              </a:rPr>
              <a:t>We have completed DR pilots with fifteen utilities across the region</a:t>
            </a:r>
          </a:p>
        </p:txBody>
      </p:sp>
      <p:pic>
        <p:nvPicPr>
          <p:cNvPr id="6" name="Picture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17286" y="1428750"/>
            <a:ext cx="8273143" cy="4670227"/>
          </a:xfrm>
          <a:prstGeom prst="rect">
            <a:avLst/>
          </a:prstGeom>
        </p:spPr>
      </p:pic>
      <p:pic>
        <p:nvPicPr>
          <p:cNvPr id="15" name="Picture 14" descr="epud"/>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032000" y="4839891"/>
            <a:ext cx="1124857" cy="232172"/>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8" name="Group 17"/>
          <p:cNvGrpSpPr/>
          <p:nvPr/>
        </p:nvGrpSpPr>
        <p:grpSpPr>
          <a:xfrm>
            <a:off x="798286" y="6232926"/>
            <a:ext cx="1877786" cy="461665"/>
            <a:chOff x="838200" y="6648450"/>
            <a:chExt cx="1971675" cy="492443"/>
          </a:xfrm>
        </p:grpSpPr>
        <p:sp>
          <p:nvSpPr>
            <p:cNvPr id="7" name="Rectangle 6"/>
            <p:cNvSpPr/>
            <p:nvPr/>
          </p:nvSpPr>
          <p:spPr>
            <a:xfrm>
              <a:off x="838200" y="6705600"/>
              <a:ext cx="381000" cy="228600"/>
            </a:xfrm>
            <a:prstGeom prst="rect">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p:cNvSpPr txBox="1"/>
            <p:nvPr/>
          </p:nvSpPr>
          <p:spPr>
            <a:xfrm>
              <a:off x="1209675" y="6648450"/>
              <a:ext cx="1600200" cy="492443"/>
            </a:xfrm>
            <a:prstGeom prst="rect">
              <a:avLst/>
            </a:prstGeom>
            <a:noFill/>
          </p:spPr>
          <p:txBody>
            <a:bodyPr wrap="square" rtlCol="0">
              <a:spAutoFit/>
            </a:bodyPr>
            <a:lstStyle/>
            <a:p>
              <a:r>
                <a:rPr lang="en-US" sz="1500" dirty="0"/>
                <a:t>Residentia</a:t>
              </a:r>
              <a:r>
                <a:rPr lang="en-US" dirty="0" smtClean="0"/>
                <a:t>l </a:t>
              </a:r>
              <a:endParaRPr lang="en-US" dirty="0"/>
            </a:p>
          </p:txBody>
        </p:sp>
      </p:grpSp>
      <p:grpSp>
        <p:nvGrpSpPr>
          <p:cNvPr id="19" name="Group 18"/>
          <p:cNvGrpSpPr/>
          <p:nvPr/>
        </p:nvGrpSpPr>
        <p:grpSpPr>
          <a:xfrm>
            <a:off x="2494643" y="6231512"/>
            <a:ext cx="1877786" cy="461665"/>
            <a:chOff x="2600325" y="6646942"/>
            <a:chExt cx="1971675" cy="492443"/>
          </a:xfrm>
        </p:grpSpPr>
        <p:sp>
          <p:nvSpPr>
            <p:cNvPr id="20" name="Rectangle 19"/>
            <p:cNvSpPr/>
            <p:nvPr/>
          </p:nvSpPr>
          <p:spPr>
            <a:xfrm>
              <a:off x="2600325" y="6704092"/>
              <a:ext cx="381000" cy="228600"/>
            </a:xfrm>
            <a:prstGeom prst="rect">
              <a:avLst/>
            </a:prstGeom>
            <a:solidFill>
              <a:srgbClr val="FF66C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TextBox 20"/>
            <p:cNvSpPr txBox="1"/>
            <p:nvPr/>
          </p:nvSpPr>
          <p:spPr>
            <a:xfrm>
              <a:off x="2971800" y="6646942"/>
              <a:ext cx="1600200" cy="492443"/>
            </a:xfrm>
            <a:prstGeom prst="rect">
              <a:avLst/>
            </a:prstGeom>
            <a:noFill/>
          </p:spPr>
          <p:txBody>
            <a:bodyPr wrap="square" rtlCol="0">
              <a:spAutoFit/>
            </a:bodyPr>
            <a:lstStyle/>
            <a:p>
              <a:r>
                <a:rPr lang="en-US" sz="1500" dirty="0"/>
                <a:t>Commercial</a:t>
              </a:r>
              <a:r>
                <a:rPr lang="en-US" dirty="0" smtClean="0"/>
                <a:t> </a:t>
              </a:r>
              <a:endParaRPr lang="en-US" dirty="0"/>
            </a:p>
          </p:txBody>
        </p:sp>
      </p:grpSp>
      <p:grpSp>
        <p:nvGrpSpPr>
          <p:cNvPr id="26" name="Group 25"/>
          <p:cNvGrpSpPr/>
          <p:nvPr/>
        </p:nvGrpSpPr>
        <p:grpSpPr>
          <a:xfrm>
            <a:off x="4191000" y="6232926"/>
            <a:ext cx="1877786" cy="461665"/>
            <a:chOff x="4352925" y="6648450"/>
            <a:chExt cx="1971675" cy="492443"/>
          </a:xfrm>
        </p:grpSpPr>
        <p:sp>
          <p:nvSpPr>
            <p:cNvPr id="22" name="Rectangle 21"/>
            <p:cNvSpPr/>
            <p:nvPr/>
          </p:nvSpPr>
          <p:spPr>
            <a:xfrm>
              <a:off x="4352925" y="6705600"/>
              <a:ext cx="381000" cy="228600"/>
            </a:xfrm>
            <a:prstGeom prst="rect">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TextBox 22"/>
            <p:cNvSpPr txBox="1"/>
            <p:nvPr/>
          </p:nvSpPr>
          <p:spPr>
            <a:xfrm>
              <a:off x="4724400" y="6648450"/>
              <a:ext cx="1600200" cy="492443"/>
            </a:xfrm>
            <a:prstGeom prst="rect">
              <a:avLst/>
            </a:prstGeom>
            <a:noFill/>
          </p:spPr>
          <p:txBody>
            <a:bodyPr wrap="square" rtlCol="0">
              <a:spAutoFit/>
            </a:bodyPr>
            <a:lstStyle/>
            <a:p>
              <a:r>
                <a:rPr lang="en-US" sz="1500" dirty="0"/>
                <a:t>Agricultural</a:t>
              </a:r>
              <a:r>
                <a:rPr lang="en-US" dirty="0" smtClean="0"/>
                <a:t> </a:t>
              </a:r>
              <a:endParaRPr lang="en-US" dirty="0"/>
            </a:p>
          </p:txBody>
        </p:sp>
      </p:grpSp>
      <p:grpSp>
        <p:nvGrpSpPr>
          <p:cNvPr id="27" name="Group 26"/>
          <p:cNvGrpSpPr/>
          <p:nvPr/>
        </p:nvGrpSpPr>
        <p:grpSpPr>
          <a:xfrm>
            <a:off x="5887357" y="6232919"/>
            <a:ext cx="1877786" cy="323165"/>
            <a:chOff x="6181725" y="6648450"/>
            <a:chExt cx="1971675" cy="344709"/>
          </a:xfrm>
        </p:grpSpPr>
        <p:sp>
          <p:nvSpPr>
            <p:cNvPr id="24" name="Rectangle 23"/>
            <p:cNvSpPr/>
            <p:nvPr/>
          </p:nvSpPr>
          <p:spPr>
            <a:xfrm>
              <a:off x="6181725" y="6705600"/>
              <a:ext cx="381000" cy="228600"/>
            </a:xfrm>
            <a:prstGeom prst="rect">
              <a:avLst/>
            </a:prstGeom>
            <a:solidFill>
              <a:srgbClr val="FF5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TextBox 24"/>
            <p:cNvSpPr txBox="1"/>
            <p:nvPr/>
          </p:nvSpPr>
          <p:spPr>
            <a:xfrm>
              <a:off x="6553200" y="6648450"/>
              <a:ext cx="1600200" cy="344709"/>
            </a:xfrm>
            <a:prstGeom prst="rect">
              <a:avLst/>
            </a:prstGeom>
            <a:noFill/>
          </p:spPr>
          <p:txBody>
            <a:bodyPr wrap="square" rtlCol="0">
              <a:spAutoFit/>
            </a:bodyPr>
            <a:lstStyle/>
            <a:p>
              <a:r>
                <a:rPr lang="en-US" sz="1500" dirty="0"/>
                <a:t>Industrial</a:t>
              </a:r>
              <a:endParaRPr lang="en-US" dirty="0"/>
            </a:p>
          </p:txBody>
        </p:sp>
      </p:grpSp>
    </p:spTree>
    <p:extLst>
      <p:ext uri="{BB962C8B-B14F-4D97-AF65-F5344CB8AC3E}">
        <p14:creationId xmlns:p14="http://schemas.microsoft.com/office/powerpoint/2010/main" xmlns="" val="23886367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idx="4294967295"/>
          </p:nvPr>
        </p:nvSpPr>
        <p:spPr>
          <a:xfrm>
            <a:off x="838200" y="990600"/>
            <a:ext cx="7949609" cy="715962"/>
          </a:xfrm>
        </p:spPr>
        <p:txBody>
          <a:bodyPr/>
          <a:lstStyle/>
          <a:p>
            <a:pPr algn="l"/>
            <a:r>
              <a:rPr lang="en-US" sz="2300" b="1" dirty="0" smtClean="0">
                <a:solidFill>
                  <a:srgbClr val="0070C0"/>
                </a:solidFill>
                <a:latin typeface="Calibri" pitchFamily="34" charset="0"/>
                <a:cs typeface="Calibri" pitchFamily="34" charset="0"/>
              </a:rPr>
              <a:t/>
            </a:r>
            <a:br>
              <a:rPr lang="en-US" sz="2300" b="1" dirty="0" smtClean="0">
                <a:solidFill>
                  <a:srgbClr val="0070C0"/>
                </a:solidFill>
                <a:latin typeface="Calibri" pitchFamily="34" charset="0"/>
                <a:cs typeface="Calibri" pitchFamily="34" charset="0"/>
              </a:rPr>
            </a:br>
            <a:r>
              <a:rPr lang="en-US" sz="2300" b="1" dirty="0" smtClean="0">
                <a:solidFill>
                  <a:srgbClr val="0070C0"/>
                </a:solidFill>
                <a:latin typeface="Calibri" pitchFamily="34" charset="0"/>
                <a:cs typeface="Calibri" pitchFamily="34" charset="0"/>
              </a:rPr>
              <a:t/>
            </a:r>
            <a:br>
              <a:rPr lang="en-US" sz="2300" b="1" dirty="0" smtClean="0">
                <a:solidFill>
                  <a:srgbClr val="0070C0"/>
                </a:solidFill>
                <a:latin typeface="Calibri" pitchFamily="34" charset="0"/>
                <a:cs typeface="Calibri" pitchFamily="34" charset="0"/>
              </a:rPr>
            </a:br>
            <a:r>
              <a:rPr lang="en-US" sz="2600" b="1" kern="1200" dirty="0" smtClean="0">
                <a:solidFill>
                  <a:srgbClr val="002060"/>
                </a:solidFill>
                <a:latin typeface="Calibri" pitchFamily="34" charset="0"/>
                <a:ea typeface="MS PGothic" pitchFamily="34" charset="-128"/>
                <a:cs typeface="+mn-cs"/>
              </a:rPr>
              <a:t>BPA </a:t>
            </a:r>
            <a:r>
              <a:rPr lang="en-US" sz="2600" b="1" kern="1200" dirty="0">
                <a:solidFill>
                  <a:srgbClr val="002060"/>
                </a:solidFill>
                <a:latin typeface="Calibri" pitchFamily="34" charset="0"/>
                <a:ea typeface="MS PGothic" pitchFamily="34" charset="-128"/>
                <a:cs typeface="+mn-cs"/>
              </a:rPr>
              <a:t>Demand Response -- </a:t>
            </a:r>
            <a:r>
              <a:rPr lang="en-US" sz="2600" b="1" kern="1200" dirty="0" smtClean="0">
                <a:solidFill>
                  <a:srgbClr val="002060"/>
                </a:solidFill>
                <a:latin typeface="Calibri" pitchFamily="34" charset="0"/>
                <a:ea typeface="MS PGothic" pitchFamily="34" charset="-128"/>
                <a:cs typeface="+mn-cs"/>
              </a:rPr>
              <a:t>moving </a:t>
            </a:r>
            <a:r>
              <a:rPr lang="en-US" sz="2600" b="1" kern="1200" dirty="0">
                <a:solidFill>
                  <a:srgbClr val="002060"/>
                </a:solidFill>
                <a:latin typeface="Calibri" pitchFamily="34" charset="0"/>
                <a:ea typeface="MS PGothic" pitchFamily="34" charset="-128"/>
                <a:cs typeface="+mn-cs"/>
              </a:rPr>
              <a:t>forward with a two-pronged approach</a:t>
            </a:r>
            <a:r>
              <a:rPr lang="en-US" sz="2000" b="1" dirty="0">
                <a:solidFill>
                  <a:srgbClr val="0070C0"/>
                </a:solidFill>
                <a:latin typeface="Calibri" pitchFamily="34" charset="0"/>
                <a:cs typeface="Calibri" pitchFamily="34" charset="0"/>
              </a:rPr>
              <a:t/>
            </a:r>
            <a:br>
              <a:rPr lang="en-US" sz="2000" b="1" dirty="0">
                <a:solidFill>
                  <a:srgbClr val="0070C0"/>
                </a:solidFill>
                <a:latin typeface="Calibri" pitchFamily="34" charset="0"/>
                <a:cs typeface="Calibri" pitchFamily="34" charset="0"/>
              </a:rPr>
            </a:br>
            <a:r>
              <a:rPr lang="en-US" sz="2000" b="1" dirty="0" smtClean="0">
                <a:solidFill>
                  <a:srgbClr val="0070C0"/>
                </a:solidFill>
                <a:latin typeface="Calibri" pitchFamily="34" charset="0"/>
                <a:cs typeface="Calibri" pitchFamily="34" charset="0"/>
              </a:rPr>
              <a:t/>
            </a:r>
            <a:br>
              <a:rPr lang="en-US" sz="2000" b="1" dirty="0" smtClean="0">
                <a:solidFill>
                  <a:srgbClr val="0070C0"/>
                </a:solidFill>
                <a:latin typeface="Calibri" pitchFamily="34" charset="0"/>
                <a:cs typeface="Calibri" pitchFamily="34" charset="0"/>
              </a:rPr>
            </a:br>
            <a:r>
              <a:rPr lang="en-US" sz="2400" b="1" dirty="0">
                <a:solidFill>
                  <a:srgbClr val="0070C0"/>
                </a:solidFill>
                <a:latin typeface="Calibri" pitchFamily="34" charset="0"/>
                <a:cs typeface="Calibri" pitchFamily="34" charset="0"/>
              </a:rPr>
              <a:t/>
            </a:r>
            <a:br>
              <a:rPr lang="en-US" sz="2400" b="1" dirty="0">
                <a:solidFill>
                  <a:srgbClr val="0070C0"/>
                </a:solidFill>
                <a:latin typeface="Calibri" pitchFamily="34" charset="0"/>
                <a:cs typeface="Calibri" pitchFamily="34" charset="0"/>
              </a:rPr>
            </a:br>
            <a:r>
              <a:rPr lang="en-US" sz="2400" b="1" dirty="0">
                <a:solidFill>
                  <a:srgbClr val="0070C0"/>
                </a:solidFill>
                <a:latin typeface="Calibri" pitchFamily="34" charset="0"/>
                <a:cs typeface="Calibri" pitchFamily="34" charset="0"/>
              </a:rPr>
              <a:t/>
            </a:r>
            <a:br>
              <a:rPr lang="en-US" sz="2400" b="1" dirty="0">
                <a:solidFill>
                  <a:srgbClr val="0070C0"/>
                </a:solidFill>
                <a:latin typeface="Calibri" pitchFamily="34" charset="0"/>
                <a:cs typeface="Calibri" pitchFamily="34" charset="0"/>
              </a:rPr>
            </a:br>
            <a:endParaRPr lang="en-US" sz="2400" b="1" dirty="0">
              <a:solidFill>
                <a:srgbClr val="0070C0"/>
              </a:solidFill>
              <a:latin typeface="Calibri" pitchFamily="34" charset="0"/>
              <a:cs typeface="Calibri" pitchFamily="34" charset="0"/>
            </a:endParaRPr>
          </a:p>
        </p:txBody>
      </p:sp>
      <p:sp>
        <p:nvSpPr>
          <p:cNvPr id="11268" name="Rectangle 3"/>
          <p:cNvSpPr>
            <a:spLocks noGrp="1" noChangeArrowheads="1"/>
          </p:cNvSpPr>
          <p:nvPr>
            <p:ph type="body" idx="4294967295"/>
          </p:nvPr>
        </p:nvSpPr>
        <p:spPr>
          <a:xfrm>
            <a:off x="2743199" y="1905001"/>
            <a:ext cx="3872023" cy="1981200"/>
          </a:xfrm>
          <a:ln>
            <a:noFill/>
          </a:ln>
        </p:spPr>
        <p:txBody>
          <a:bodyPr/>
          <a:lstStyle/>
          <a:p>
            <a:pPr>
              <a:spcBef>
                <a:spcPct val="15000"/>
              </a:spcBef>
              <a:spcAft>
                <a:spcPct val="15000"/>
              </a:spcAft>
              <a:buClr>
                <a:srgbClr val="0072A8"/>
              </a:buClr>
              <a:buFont typeface="Wingdings" pitchFamily="2" charset="2"/>
              <a:buNone/>
            </a:pPr>
            <a:endParaRPr lang="en-US" dirty="0" smtClean="0">
              <a:latin typeface="Calibri" pitchFamily="34" charset="0"/>
              <a:ea typeface="ＭＳ Ｐゴシック" pitchFamily="34" charset="-128"/>
              <a:cs typeface="Calibri" pitchFamily="34" charset="0"/>
            </a:endParaRPr>
          </a:p>
          <a:p>
            <a:pPr>
              <a:spcBef>
                <a:spcPct val="5000"/>
              </a:spcBef>
              <a:spcAft>
                <a:spcPct val="5000"/>
              </a:spcAft>
              <a:buClr>
                <a:srgbClr val="0072A8"/>
              </a:buClr>
            </a:pPr>
            <a:r>
              <a:rPr lang="en-US" sz="2000" dirty="0" smtClean="0">
                <a:solidFill>
                  <a:srgbClr val="002060"/>
                </a:solidFill>
                <a:latin typeface="Calibri" pitchFamily="34" charset="0"/>
                <a:ea typeface="ＭＳ Ｐゴシック" pitchFamily="34" charset="-128"/>
                <a:cs typeface="Calibri" pitchFamily="34" charset="0"/>
              </a:rPr>
              <a:t>Proof </a:t>
            </a:r>
            <a:r>
              <a:rPr lang="en-US" sz="2000" dirty="0">
                <a:solidFill>
                  <a:srgbClr val="002060"/>
                </a:solidFill>
                <a:latin typeface="Calibri" pitchFamily="34" charset="0"/>
                <a:ea typeface="ＭＳ Ｐゴシック" pitchFamily="34" charset="-128"/>
                <a:cs typeface="Calibri" pitchFamily="34" charset="0"/>
              </a:rPr>
              <a:t>of concept research and development projects as part of BPA’s </a:t>
            </a:r>
            <a:r>
              <a:rPr lang="en-US" sz="2000" b="1" i="1" dirty="0">
                <a:solidFill>
                  <a:srgbClr val="002060"/>
                </a:solidFill>
                <a:latin typeface="Calibri" pitchFamily="34" charset="0"/>
                <a:ea typeface="ＭＳ Ｐゴシック" pitchFamily="34" charset="-128"/>
                <a:cs typeface="Calibri" pitchFamily="34" charset="0"/>
              </a:rPr>
              <a:t>Technology Innovation </a:t>
            </a:r>
            <a:r>
              <a:rPr lang="en-US" sz="2000" dirty="0">
                <a:solidFill>
                  <a:srgbClr val="002060"/>
                </a:solidFill>
                <a:latin typeface="Calibri" pitchFamily="34" charset="0"/>
                <a:ea typeface="ＭＳ Ｐゴシック" pitchFamily="34" charset="-128"/>
                <a:cs typeface="Calibri" pitchFamily="34" charset="0"/>
              </a:rPr>
              <a:t>program </a:t>
            </a:r>
            <a:endParaRPr lang="en-US" sz="2000" dirty="0">
              <a:latin typeface="Calibri" pitchFamily="34" charset="0"/>
              <a:ea typeface="ＭＳ Ｐゴシック" pitchFamily="34" charset="-128"/>
              <a:cs typeface="Calibri" pitchFamily="34" charset="0"/>
            </a:endParaRPr>
          </a:p>
          <a:p>
            <a:pPr>
              <a:spcBef>
                <a:spcPct val="5000"/>
              </a:spcBef>
              <a:spcAft>
                <a:spcPct val="5000"/>
              </a:spcAft>
              <a:buClr>
                <a:srgbClr val="0072A8"/>
              </a:buClr>
            </a:pPr>
            <a:endParaRPr lang="en-US" sz="2000" dirty="0" smtClean="0">
              <a:latin typeface="Calibri" pitchFamily="34" charset="0"/>
              <a:ea typeface="ＭＳ Ｐゴシック" pitchFamily="34" charset="-128"/>
              <a:cs typeface="Calibri" pitchFamily="34" charset="0"/>
            </a:endParaRPr>
          </a:p>
          <a:p>
            <a:pPr marL="0" indent="0">
              <a:spcBef>
                <a:spcPct val="5000"/>
              </a:spcBef>
              <a:spcAft>
                <a:spcPct val="5000"/>
              </a:spcAft>
              <a:buClr>
                <a:srgbClr val="0072A8"/>
              </a:buClr>
              <a:buNone/>
            </a:pPr>
            <a:r>
              <a:rPr lang="en-US" sz="2000" b="1" dirty="0" smtClean="0">
                <a:solidFill>
                  <a:srgbClr val="0070C0"/>
                </a:solidFill>
                <a:latin typeface="Calibri" pitchFamily="34" charset="0"/>
                <a:cs typeface="Calibri" pitchFamily="34" charset="0"/>
              </a:rPr>
              <a:t/>
            </a:r>
            <a:br>
              <a:rPr lang="en-US" sz="2000" b="1" dirty="0" smtClean="0">
                <a:solidFill>
                  <a:srgbClr val="0070C0"/>
                </a:solidFill>
                <a:latin typeface="Calibri" pitchFamily="34" charset="0"/>
                <a:cs typeface="Calibri" pitchFamily="34" charset="0"/>
              </a:rPr>
            </a:br>
            <a:r>
              <a:rPr lang="en-US" sz="2000" b="1" dirty="0" smtClean="0">
                <a:solidFill>
                  <a:srgbClr val="0070C0"/>
                </a:solidFill>
                <a:latin typeface="Calibri" pitchFamily="34" charset="0"/>
                <a:cs typeface="Calibri" pitchFamily="34" charset="0"/>
              </a:rPr>
              <a:t/>
            </a:r>
            <a:br>
              <a:rPr lang="en-US" sz="2000" b="1" dirty="0" smtClean="0">
                <a:solidFill>
                  <a:srgbClr val="0070C0"/>
                </a:solidFill>
                <a:latin typeface="Calibri" pitchFamily="34" charset="0"/>
                <a:cs typeface="Calibri" pitchFamily="34" charset="0"/>
              </a:rPr>
            </a:br>
            <a:endParaRPr lang="en-US" sz="2000" dirty="0" smtClean="0">
              <a:latin typeface="Calibri" pitchFamily="34" charset="0"/>
              <a:ea typeface="ＭＳ Ｐゴシック" pitchFamily="34" charset="-128"/>
              <a:cs typeface="Calibri" pitchFamily="34" charset="0"/>
            </a:endParaRPr>
          </a:p>
          <a:p>
            <a:pPr>
              <a:spcBef>
                <a:spcPct val="5000"/>
              </a:spcBef>
              <a:spcAft>
                <a:spcPct val="5000"/>
              </a:spcAft>
              <a:buClr>
                <a:srgbClr val="0072A8"/>
              </a:buClr>
            </a:pPr>
            <a:r>
              <a:rPr lang="en-US" sz="2000" dirty="0" smtClean="0">
                <a:solidFill>
                  <a:srgbClr val="002060"/>
                </a:solidFill>
                <a:latin typeface="Calibri" pitchFamily="34" charset="0"/>
                <a:ea typeface="ＭＳ Ｐゴシック" pitchFamily="34" charset="-128"/>
                <a:cs typeface="Calibri" pitchFamily="34" charset="0"/>
              </a:rPr>
              <a:t>Identify larger-scale, advanced DR projects to prove availability and reliability . </a:t>
            </a:r>
          </a:p>
          <a:p>
            <a:pPr>
              <a:spcBef>
                <a:spcPct val="5000"/>
              </a:spcBef>
              <a:spcAft>
                <a:spcPct val="5000"/>
              </a:spcAft>
              <a:buClr>
                <a:srgbClr val="0072A8"/>
              </a:buClr>
            </a:pPr>
            <a:r>
              <a:rPr lang="en-US" sz="2000" dirty="0" smtClean="0">
                <a:solidFill>
                  <a:srgbClr val="002060"/>
                </a:solidFill>
                <a:latin typeface="Calibri" pitchFamily="34" charset="0"/>
                <a:ea typeface="ＭＳ Ｐゴシック" pitchFamily="34" charset="-128"/>
                <a:cs typeface="Calibri" pitchFamily="34" charset="0"/>
              </a:rPr>
              <a:t>Building  portfolio from 80-100MW of DR</a:t>
            </a:r>
            <a:endParaRPr lang="en-US" sz="1200" dirty="0" smtClean="0">
              <a:latin typeface="Calibri" pitchFamily="34" charset="0"/>
              <a:ea typeface="ＭＳ Ｐゴシック" pitchFamily="34" charset="-128"/>
              <a:cs typeface="Calibri" pitchFamily="34" charset="0"/>
            </a:endParaRPr>
          </a:p>
        </p:txBody>
      </p:sp>
      <p:sp>
        <p:nvSpPr>
          <p:cNvPr id="11274" name="Rectangle 10"/>
          <p:cNvSpPr>
            <a:spLocks noChangeArrowheads="1"/>
          </p:cNvSpPr>
          <p:nvPr/>
        </p:nvSpPr>
        <p:spPr bwMode="auto">
          <a:xfrm>
            <a:off x="998354" y="2021015"/>
            <a:ext cx="1171575" cy="1431925"/>
          </a:xfrm>
          <a:prstGeom prst="rect">
            <a:avLst/>
          </a:prstGeom>
          <a:solidFill>
            <a:schemeClr val="accent2"/>
          </a:solidFill>
          <a:ln w="9525">
            <a:solidFill>
              <a:schemeClr val="tx1"/>
            </a:solidFill>
            <a:miter lim="800000"/>
            <a:headEnd/>
            <a:tailEnd/>
          </a:ln>
        </p:spPr>
        <p:txBody>
          <a:bodyPr wrap="none" lIns="91429" tIns="45714" rIns="91429" bIns="45714" anchor="ctr"/>
          <a:lstStyle/>
          <a:p>
            <a:pPr algn="ctr"/>
            <a:endParaRPr lang="en-US" sz="1800" dirty="0">
              <a:solidFill>
                <a:schemeClr val="bg1"/>
              </a:solidFill>
            </a:endParaRPr>
          </a:p>
        </p:txBody>
      </p:sp>
      <p:sp>
        <p:nvSpPr>
          <p:cNvPr id="11275" name="Text Box 11"/>
          <p:cNvSpPr txBox="1">
            <a:spLocks noChangeArrowheads="1"/>
          </p:cNvSpPr>
          <p:nvPr/>
        </p:nvSpPr>
        <p:spPr bwMode="auto">
          <a:xfrm>
            <a:off x="1034681" y="2057400"/>
            <a:ext cx="1098919" cy="13849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29" tIns="45714" rIns="91429" bIns="45714">
            <a:spAutoFit/>
          </a:bodyPr>
          <a:lstStyle>
            <a:lvl1pPr marL="115888" indent="-115888" eaLnBrk="0" hangingPunct="0">
              <a:defRPr sz="1600" b="1">
                <a:solidFill>
                  <a:srgbClr val="422B82"/>
                </a:solidFill>
                <a:latin typeface="Calibri" pitchFamily="34" charset="0"/>
                <a:ea typeface="ＭＳ Ｐゴシック" pitchFamily="34" charset="-128"/>
              </a:defRPr>
            </a:lvl1pPr>
            <a:lvl2pPr marL="742950" indent="-285750" eaLnBrk="0" hangingPunct="0">
              <a:defRPr sz="1600" b="1">
                <a:solidFill>
                  <a:srgbClr val="422B82"/>
                </a:solidFill>
                <a:latin typeface="Calibri" pitchFamily="34" charset="0"/>
                <a:ea typeface="ＭＳ Ｐゴシック" pitchFamily="34" charset="-128"/>
              </a:defRPr>
            </a:lvl2pPr>
            <a:lvl3pPr marL="1143000" indent="-228600" eaLnBrk="0" hangingPunct="0">
              <a:defRPr sz="1600" b="1">
                <a:solidFill>
                  <a:srgbClr val="422B82"/>
                </a:solidFill>
                <a:latin typeface="Calibri" pitchFamily="34" charset="0"/>
                <a:ea typeface="ＭＳ Ｐゴシック" pitchFamily="34" charset="-128"/>
              </a:defRPr>
            </a:lvl3pPr>
            <a:lvl4pPr marL="1600200" indent="-228600" eaLnBrk="0" hangingPunct="0">
              <a:defRPr sz="1600" b="1">
                <a:solidFill>
                  <a:srgbClr val="422B82"/>
                </a:solidFill>
                <a:latin typeface="Calibri" pitchFamily="34" charset="0"/>
                <a:ea typeface="ＭＳ Ｐゴシック" pitchFamily="34" charset="-128"/>
              </a:defRPr>
            </a:lvl4pPr>
            <a:lvl5pPr marL="2057400" indent="-228600" eaLnBrk="0" hangingPunct="0">
              <a:defRPr sz="1600" b="1">
                <a:solidFill>
                  <a:srgbClr val="422B82"/>
                </a:solidFill>
                <a:latin typeface="Calibri" pitchFamily="34" charset="0"/>
                <a:ea typeface="ＭＳ Ｐゴシック" pitchFamily="34" charset="-128"/>
              </a:defRPr>
            </a:lvl5pPr>
            <a:lvl6pPr marL="2514600" indent="-228600" eaLnBrk="0" fontAlgn="base" hangingPunct="0">
              <a:spcBef>
                <a:spcPct val="0"/>
              </a:spcBef>
              <a:spcAft>
                <a:spcPct val="0"/>
              </a:spcAft>
              <a:defRPr sz="1600" b="1">
                <a:solidFill>
                  <a:srgbClr val="422B82"/>
                </a:solidFill>
                <a:latin typeface="Calibri" pitchFamily="34" charset="0"/>
                <a:ea typeface="ＭＳ Ｐゴシック" pitchFamily="34" charset="-128"/>
              </a:defRPr>
            </a:lvl6pPr>
            <a:lvl7pPr marL="2971800" indent="-228600" eaLnBrk="0" fontAlgn="base" hangingPunct="0">
              <a:spcBef>
                <a:spcPct val="0"/>
              </a:spcBef>
              <a:spcAft>
                <a:spcPct val="0"/>
              </a:spcAft>
              <a:defRPr sz="1600" b="1">
                <a:solidFill>
                  <a:srgbClr val="422B82"/>
                </a:solidFill>
                <a:latin typeface="Calibri" pitchFamily="34" charset="0"/>
                <a:ea typeface="ＭＳ Ｐゴシック" pitchFamily="34" charset="-128"/>
              </a:defRPr>
            </a:lvl7pPr>
            <a:lvl8pPr marL="3429000" indent="-228600" eaLnBrk="0" fontAlgn="base" hangingPunct="0">
              <a:spcBef>
                <a:spcPct val="0"/>
              </a:spcBef>
              <a:spcAft>
                <a:spcPct val="0"/>
              </a:spcAft>
              <a:defRPr sz="1600" b="1">
                <a:solidFill>
                  <a:srgbClr val="422B82"/>
                </a:solidFill>
                <a:latin typeface="Calibri" pitchFamily="34" charset="0"/>
                <a:ea typeface="ＭＳ Ｐゴシック" pitchFamily="34" charset="-128"/>
              </a:defRPr>
            </a:lvl8pPr>
            <a:lvl9pPr marL="3886200" indent="-228600" eaLnBrk="0" fontAlgn="base" hangingPunct="0">
              <a:spcBef>
                <a:spcPct val="0"/>
              </a:spcBef>
              <a:spcAft>
                <a:spcPct val="0"/>
              </a:spcAft>
              <a:defRPr sz="1600" b="1">
                <a:solidFill>
                  <a:srgbClr val="422B82"/>
                </a:solidFill>
                <a:latin typeface="Calibri" pitchFamily="34" charset="0"/>
                <a:ea typeface="ＭＳ Ｐゴシック" pitchFamily="34" charset="-128"/>
              </a:defRPr>
            </a:lvl9pPr>
          </a:lstStyle>
          <a:p>
            <a:pPr algn="ctr" eaLnBrk="1" hangingPunct="1"/>
            <a:r>
              <a:rPr lang="en-US" sz="1800" b="0" dirty="0">
                <a:solidFill>
                  <a:schemeClr val="bg1"/>
                </a:solidFill>
              </a:rPr>
              <a:t>R &amp; </a:t>
            </a:r>
            <a:r>
              <a:rPr lang="en-US" sz="1800" b="0" dirty="0" smtClean="0">
                <a:solidFill>
                  <a:schemeClr val="bg1"/>
                </a:solidFill>
              </a:rPr>
              <a:t>D</a:t>
            </a:r>
          </a:p>
          <a:p>
            <a:pPr algn="ctr" eaLnBrk="1" hangingPunct="1"/>
            <a:r>
              <a:rPr lang="en-US" sz="1800" b="0" dirty="0" smtClean="0">
                <a:solidFill>
                  <a:schemeClr val="bg1"/>
                </a:solidFill>
              </a:rPr>
              <a:t>Through TI Program</a:t>
            </a:r>
            <a:endParaRPr lang="en-US" sz="1200" b="0" dirty="0">
              <a:solidFill>
                <a:schemeClr val="bg1"/>
              </a:solidFill>
            </a:endParaRPr>
          </a:p>
          <a:p>
            <a:pPr eaLnBrk="1" hangingPunct="1"/>
            <a:endParaRPr lang="en-US" sz="1200" b="0" dirty="0">
              <a:solidFill>
                <a:schemeClr val="bg1"/>
              </a:solidFill>
            </a:endParaRPr>
          </a:p>
        </p:txBody>
      </p:sp>
      <p:sp>
        <p:nvSpPr>
          <p:cNvPr id="11276" name="Rectangle 12"/>
          <p:cNvSpPr>
            <a:spLocks noChangeArrowheads="1"/>
          </p:cNvSpPr>
          <p:nvPr/>
        </p:nvSpPr>
        <p:spPr bwMode="auto">
          <a:xfrm>
            <a:off x="533400" y="4883873"/>
            <a:ext cx="1828800" cy="823912"/>
          </a:xfrm>
          <a:prstGeom prst="rect">
            <a:avLst/>
          </a:prstGeom>
          <a:solidFill>
            <a:srgbClr val="009900"/>
          </a:solidFill>
          <a:ln w="9525">
            <a:solidFill>
              <a:schemeClr val="tx1"/>
            </a:solidFill>
            <a:miter lim="800000"/>
            <a:headEnd/>
            <a:tailEnd/>
          </a:ln>
        </p:spPr>
        <p:txBody>
          <a:bodyPr wrap="none" lIns="91429" tIns="45714" rIns="91429" bIns="45714" anchor="ctr"/>
          <a:lstStyle/>
          <a:p>
            <a:pPr algn="ctr"/>
            <a:endParaRPr lang="en-US" sz="1800" dirty="0">
              <a:solidFill>
                <a:srgbClr val="00B050"/>
              </a:solidFill>
            </a:endParaRPr>
          </a:p>
        </p:txBody>
      </p:sp>
      <p:sp>
        <p:nvSpPr>
          <p:cNvPr id="11277" name="Text Box 13"/>
          <p:cNvSpPr txBox="1">
            <a:spLocks noChangeArrowheads="1"/>
          </p:cNvSpPr>
          <p:nvPr/>
        </p:nvSpPr>
        <p:spPr bwMode="auto">
          <a:xfrm>
            <a:off x="457200" y="4960215"/>
            <a:ext cx="1905000" cy="8309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9" tIns="45714" rIns="91429" bIns="45714">
            <a:spAutoFit/>
          </a:bodyPr>
          <a:lstStyle>
            <a:lvl1pPr marL="115888" indent="-115888" eaLnBrk="0" hangingPunct="0">
              <a:defRPr sz="1600" b="1">
                <a:solidFill>
                  <a:srgbClr val="422B82"/>
                </a:solidFill>
                <a:latin typeface="Calibri" pitchFamily="34" charset="0"/>
                <a:ea typeface="ＭＳ Ｐゴシック" pitchFamily="34" charset="-128"/>
              </a:defRPr>
            </a:lvl1pPr>
            <a:lvl2pPr marL="742950" indent="-285750" eaLnBrk="0" hangingPunct="0">
              <a:defRPr sz="1600" b="1">
                <a:solidFill>
                  <a:srgbClr val="422B82"/>
                </a:solidFill>
                <a:latin typeface="Calibri" pitchFamily="34" charset="0"/>
                <a:ea typeface="ＭＳ Ｐゴシック" pitchFamily="34" charset="-128"/>
              </a:defRPr>
            </a:lvl2pPr>
            <a:lvl3pPr marL="1143000" indent="-228600" eaLnBrk="0" hangingPunct="0">
              <a:defRPr sz="1600" b="1">
                <a:solidFill>
                  <a:srgbClr val="422B82"/>
                </a:solidFill>
                <a:latin typeface="Calibri" pitchFamily="34" charset="0"/>
                <a:ea typeface="ＭＳ Ｐゴシック" pitchFamily="34" charset="-128"/>
              </a:defRPr>
            </a:lvl3pPr>
            <a:lvl4pPr marL="1600200" indent="-228600" eaLnBrk="0" hangingPunct="0">
              <a:defRPr sz="1600" b="1">
                <a:solidFill>
                  <a:srgbClr val="422B82"/>
                </a:solidFill>
                <a:latin typeface="Calibri" pitchFamily="34" charset="0"/>
                <a:ea typeface="ＭＳ Ｐゴシック" pitchFamily="34" charset="-128"/>
              </a:defRPr>
            </a:lvl4pPr>
            <a:lvl5pPr marL="2057400" indent="-228600" eaLnBrk="0" hangingPunct="0">
              <a:defRPr sz="1600" b="1">
                <a:solidFill>
                  <a:srgbClr val="422B82"/>
                </a:solidFill>
                <a:latin typeface="Calibri" pitchFamily="34" charset="0"/>
                <a:ea typeface="ＭＳ Ｐゴシック" pitchFamily="34" charset="-128"/>
              </a:defRPr>
            </a:lvl5pPr>
            <a:lvl6pPr marL="2514600" indent="-228600" eaLnBrk="0" fontAlgn="base" hangingPunct="0">
              <a:spcBef>
                <a:spcPct val="0"/>
              </a:spcBef>
              <a:spcAft>
                <a:spcPct val="0"/>
              </a:spcAft>
              <a:defRPr sz="1600" b="1">
                <a:solidFill>
                  <a:srgbClr val="422B82"/>
                </a:solidFill>
                <a:latin typeface="Calibri" pitchFamily="34" charset="0"/>
                <a:ea typeface="ＭＳ Ｐゴシック" pitchFamily="34" charset="-128"/>
              </a:defRPr>
            </a:lvl6pPr>
            <a:lvl7pPr marL="2971800" indent="-228600" eaLnBrk="0" fontAlgn="base" hangingPunct="0">
              <a:spcBef>
                <a:spcPct val="0"/>
              </a:spcBef>
              <a:spcAft>
                <a:spcPct val="0"/>
              </a:spcAft>
              <a:defRPr sz="1600" b="1">
                <a:solidFill>
                  <a:srgbClr val="422B82"/>
                </a:solidFill>
                <a:latin typeface="Calibri" pitchFamily="34" charset="0"/>
                <a:ea typeface="ＭＳ Ｐゴシック" pitchFamily="34" charset="-128"/>
              </a:defRPr>
            </a:lvl7pPr>
            <a:lvl8pPr marL="3429000" indent="-228600" eaLnBrk="0" fontAlgn="base" hangingPunct="0">
              <a:spcBef>
                <a:spcPct val="0"/>
              </a:spcBef>
              <a:spcAft>
                <a:spcPct val="0"/>
              </a:spcAft>
              <a:defRPr sz="1600" b="1">
                <a:solidFill>
                  <a:srgbClr val="422B82"/>
                </a:solidFill>
                <a:latin typeface="Calibri" pitchFamily="34" charset="0"/>
                <a:ea typeface="ＭＳ Ｐゴシック" pitchFamily="34" charset="-128"/>
              </a:defRPr>
            </a:lvl8pPr>
            <a:lvl9pPr marL="3886200" indent="-228600" eaLnBrk="0" fontAlgn="base" hangingPunct="0">
              <a:spcBef>
                <a:spcPct val="0"/>
              </a:spcBef>
              <a:spcAft>
                <a:spcPct val="0"/>
              </a:spcAft>
              <a:defRPr sz="1600" b="1">
                <a:solidFill>
                  <a:srgbClr val="422B82"/>
                </a:solidFill>
                <a:latin typeface="Calibri" pitchFamily="34" charset="0"/>
                <a:ea typeface="ＭＳ Ｐゴシック" pitchFamily="34" charset="-128"/>
              </a:defRPr>
            </a:lvl9pPr>
          </a:lstStyle>
          <a:p>
            <a:pPr algn="ctr" eaLnBrk="1" hangingPunct="1"/>
            <a:r>
              <a:rPr lang="en-US" sz="1800" b="0" dirty="0" smtClean="0">
                <a:solidFill>
                  <a:schemeClr val="bg1"/>
                </a:solidFill>
              </a:rPr>
              <a:t>Advanced Demonstrations</a:t>
            </a:r>
            <a:endParaRPr lang="en-US" sz="1200" b="0" dirty="0">
              <a:solidFill>
                <a:schemeClr val="bg1"/>
              </a:solidFill>
            </a:endParaRPr>
          </a:p>
          <a:p>
            <a:pPr algn="ctr" eaLnBrk="1" hangingPunct="1"/>
            <a:endParaRPr lang="en-US" sz="1200" b="0" dirty="0">
              <a:solidFill>
                <a:schemeClr val="bg1"/>
              </a:solidFill>
            </a:endParaRPr>
          </a:p>
        </p:txBody>
      </p:sp>
      <p:pic>
        <p:nvPicPr>
          <p:cNvPr id="14" name="Picture 6" descr="EWEB_MetroWastewater.BMP"/>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578009" y="2013898"/>
            <a:ext cx="2209800" cy="16354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615223" y="4466511"/>
            <a:ext cx="2209800" cy="16586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TextBox 3"/>
          <p:cNvSpPr txBox="1"/>
          <p:nvPr/>
        </p:nvSpPr>
        <p:spPr>
          <a:xfrm>
            <a:off x="568842" y="4235678"/>
            <a:ext cx="5933932" cy="461665"/>
          </a:xfrm>
          <a:prstGeom prst="rect">
            <a:avLst/>
          </a:prstGeom>
          <a:noFill/>
        </p:spPr>
        <p:txBody>
          <a:bodyPr wrap="none" rtlCol="0">
            <a:spAutoFit/>
          </a:bodyPr>
          <a:lstStyle/>
          <a:p>
            <a:r>
              <a:rPr lang="en-US" b="1" i="1" dirty="0">
                <a:solidFill>
                  <a:srgbClr val="FF0000"/>
                </a:solidFill>
                <a:latin typeface="Calibri" pitchFamily="34" charset="0"/>
                <a:cs typeface="Calibri" pitchFamily="34" charset="0"/>
              </a:rPr>
              <a:t>Second prong:  </a:t>
            </a:r>
            <a:r>
              <a:rPr lang="en-US" b="1" i="1" dirty="0">
                <a:solidFill>
                  <a:srgbClr val="0070C0"/>
                </a:solidFill>
                <a:latin typeface="Calibri" pitchFamily="34" charset="0"/>
                <a:cs typeface="Calibri" pitchFamily="34" charset="0"/>
              </a:rPr>
              <a:t>DR Advanced Demonstrations</a:t>
            </a:r>
            <a:endParaRPr lang="en-US" dirty="0"/>
          </a:p>
        </p:txBody>
      </p:sp>
      <p:cxnSp>
        <p:nvCxnSpPr>
          <p:cNvPr id="6" name="Straight Connector 5"/>
          <p:cNvCxnSpPr/>
          <p:nvPr/>
        </p:nvCxnSpPr>
        <p:spPr>
          <a:xfrm>
            <a:off x="76200" y="4114800"/>
            <a:ext cx="9067800"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12" name="Rectangle 2"/>
          <p:cNvSpPr>
            <a:spLocks noGrp="1" noChangeArrowheads="1"/>
          </p:cNvSpPr>
          <p:nvPr>
            <p:ph type="title" idx="4294967295"/>
          </p:nvPr>
        </p:nvSpPr>
        <p:spPr>
          <a:xfrm>
            <a:off x="584790" y="1646238"/>
            <a:ext cx="8406809" cy="487362"/>
          </a:xfrm>
        </p:spPr>
        <p:txBody>
          <a:bodyPr/>
          <a:lstStyle/>
          <a:p>
            <a:pPr algn="l"/>
            <a:r>
              <a:rPr lang="en-US" sz="2400" b="1" i="1" dirty="0" smtClean="0">
                <a:solidFill>
                  <a:srgbClr val="FF0000"/>
                </a:solidFill>
                <a:latin typeface="Calibri" pitchFamily="34" charset="0"/>
                <a:cs typeface="Calibri" pitchFamily="34" charset="0"/>
              </a:rPr>
              <a:t>First prong:  </a:t>
            </a:r>
            <a:r>
              <a:rPr lang="en-US" sz="2400" b="1" i="1" dirty="0" smtClean="0">
                <a:solidFill>
                  <a:srgbClr val="0070C0"/>
                </a:solidFill>
                <a:latin typeface="Calibri" pitchFamily="34" charset="0"/>
                <a:cs typeface="Calibri" pitchFamily="34" charset="0"/>
              </a:rPr>
              <a:t>Research and Development through the TI program</a:t>
            </a:r>
            <a:r>
              <a:rPr lang="en-US" sz="2400" b="1" i="1" dirty="0">
                <a:solidFill>
                  <a:srgbClr val="0070C0"/>
                </a:solidFill>
                <a:latin typeface="Calibri" pitchFamily="34" charset="0"/>
                <a:cs typeface="Calibri" pitchFamily="34" charset="0"/>
              </a:rPr>
              <a:t/>
            </a:r>
            <a:br>
              <a:rPr lang="en-US" sz="2400" b="1" i="1" dirty="0">
                <a:solidFill>
                  <a:srgbClr val="0070C0"/>
                </a:solidFill>
                <a:latin typeface="Calibri" pitchFamily="34" charset="0"/>
                <a:cs typeface="Calibri" pitchFamily="34" charset="0"/>
              </a:rPr>
            </a:br>
            <a:endParaRPr lang="en-US" sz="2400" b="1" i="1" dirty="0">
              <a:solidFill>
                <a:srgbClr val="0070C0"/>
              </a:solidFill>
              <a:latin typeface="Calibri" pitchFamily="34" charset="0"/>
              <a:cs typeface="Calibri" pitchFamily="34" charset="0"/>
            </a:endParaRPr>
          </a:p>
        </p:txBody>
      </p:sp>
    </p:spTree>
    <p:extLst>
      <p:ext uri="{BB962C8B-B14F-4D97-AF65-F5344CB8AC3E}">
        <p14:creationId xmlns:p14="http://schemas.microsoft.com/office/powerpoint/2010/main" xmlns="" val="41565260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
            <a:ext cx="7772400" cy="1143000"/>
          </a:xfrm>
        </p:spPr>
        <p:txBody>
          <a:bodyPr>
            <a:noAutofit/>
          </a:bodyPr>
          <a:lstStyle/>
          <a:p>
            <a:pPr algn="l"/>
            <a:r>
              <a:rPr lang="en-US" sz="2600" b="1" kern="1200" dirty="0">
                <a:solidFill>
                  <a:srgbClr val="002060"/>
                </a:solidFill>
                <a:latin typeface="Calibri" pitchFamily="34" charset="0"/>
                <a:ea typeface="MS PGothic" pitchFamily="34" charset="-128"/>
                <a:cs typeface="+mn-cs"/>
              </a:rPr>
              <a:t>The BPA Demand Response Advanced Demonstration Portfolio will be approximately 80-100 MW</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924259889"/>
              </p:ext>
            </p:extLst>
          </p:nvPr>
        </p:nvGraphicFramePr>
        <p:xfrm>
          <a:off x="685800" y="1828800"/>
          <a:ext cx="7559749" cy="3839700"/>
        </p:xfrm>
        <a:graphic>
          <a:graphicData uri="http://schemas.openxmlformats.org/drawingml/2006/table">
            <a:tbl>
              <a:tblPr firstRow="1" bandRow="1">
                <a:tableStyleId>{5C22544A-7EE6-4342-B048-85BDC9FD1C3A}</a:tableStyleId>
              </a:tblPr>
              <a:tblGrid>
                <a:gridCol w="2391140"/>
                <a:gridCol w="1931306"/>
                <a:gridCol w="1508392"/>
                <a:gridCol w="1728911"/>
              </a:tblGrid>
              <a:tr h="618718">
                <a:tc>
                  <a:txBody>
                    <a:bodyPr/>
                    <a:lstStyle/>
                    <a:p>
                      <a:r>
                        <a:rPr lang="en-US" sz="1600" dirty="0" smtClean="0"/>
                        <a:t>Entity</a:t>
                      </a:r>
                      <a:endParaRPr lang="en-US" sz="1600" dirty="0"/>
                    </a:p>
                  </a:txBody>
                  <a:tcPr/>
                </a:tc>
                <a:tc>
                  <a:txBody>
                    <a:bodyPr/>
                    <a:lstStyle/>
                    <a:p>
                      <a:r>
                        <a:rPr lang="en-US" sz="1600" dirty="0" smtClean="0"/>
                        <a:t>Status</a:t>
                      </a:r>
                      <a:endParaRPr lang="en-US" sz="1600" dirty="0"/>
                    </a:p>
                  </a:txBody>
                  <a:tcPr/>
                </a:tc>
                <a:tc>
                  <a:txBody>
                    <a:bodyPr/>
                    <a:lstStyle/>
                    <a:p>
                      <a:r>
                        <a:rPr lang="en-US" sz="1600" dirty="0" smtClean="0"/>
                        <a:t>Megawatts</a:t>
                      </a:r>
                      <a:endParaRPr lang="en-US" sz="1600" dirty="0"/>
                    </a:p>
                  </a:txBody>
                  <a:tcPr/>
                </a:tc>
                <a:tc>
                  <a:txBody>
                    <a:bodyPr/>
                    <a:lstStyle/>
                    <a:p>
                      <a:r>
                        <a:rPr lang="en-US" sz="1600" dirty="0" smtClean="0"/>
                        <a:t>Product</a:t>
                      </a:r>
                    </a:p>
                    <a:p>
                      <a:r>
                        <a:rPr lang="en-US" sz="1600" dirty="0" smtClean="0"/>
                        <a:t>Demonstrated</a:t>
                      </a:r>
                    </a:p>
                  </a:txBody>
                  <a:tcPr/>
                </a:tc>
              </a:tr>
              <a:tr h="488462">
                <a:tc>
                  <a:txBody>
                    <a:bodyPr/>
                    <a:lstStyle/>
                    <a:p>
                      <a:r>
                        <a:rPr lang="en-US" sz="1600" dirty="0" smtClean="0"/>
                        <a:t>City of Port</a:t>
                      </a:r>
                      <a:r>
                        <a:rPr lang="en-US" sz="1600" baseline="0" dirty="0" smtClean="0"/>
                        <a:t> Angeles</a:t>
                      </a:r>
                      <a:endParaRPr lang="en-US" sz="1600" dirty="0"/>
                    </a:p>
                  </a:txBody>
                  <a:tcPr/>
                </a:tc>
                <a:tc>
                  <a:txBody>
                    <a:bodyPr/>
                    <a:lstStyle/>
                    <a:p>
                      <a:r>
                        <a:rPr lang="en-US" sz="1600" dirty="0" smtClean="0"/>
                        <a:t>Contracted</a:t>
                      </a:r>
                      <a:endParaRPr lang="en-US" sz="1600" dirty="0"/>
                    </a:p>
                  </a:txBody>
                  <a:tcPr/>
                </a:tc>
                <a:tc>
                  <a:txBody>
                    <a:bodyPr/>
                    <a:lstStyle/>
                    <a:p>
                      <a:pPr algn="ctr"/>
                      <a:r>
                        <a:rPr lang="en-US" sz="1600" dirty="0" smtClean="0"/>
                        <a:t>30</a:t>
                      </a:r>
                      <a:endParaRPr lang="en-US" sz="1600" dirty="0"/>
                    </a:p>
                  </a:txBody>
                  <a:tcPr/>
                </a:tc>
                <a:tc>
                  <a:txBody>
                    <a:bodyPr/>
                    <a:lstStyle/>
                    <a:p>
                      <a:r>
                        <a:rPr lang="en-US" sz="1600" dirty="0" smtClean="0"/>
                        <a:t>INC</a:t>
                      </a:r>
                      <a:endParaRPr lang="en-US" sz="1600" dirty="0"/>
                    </a:p>
                  </a:txBody>
                  <a:tcPr/>
                </a:tc>
              </a:tr>
              <a:tr h="618718">
                <a:tc>
                  <a:txBody>
                    <a:bodyPr/>
                    <a:lstStyle/>
                    <a:p>
                      <a:r>
                        <a:rPr lang="en-US" sz="1600" dirty="0" smtClean="0"/>
                        <a:t>Group</a:t>
                      </a:r>
                      <a:r>
                        <a:rPr lang="en-US" sz="1600" baseline="0" dirty="0" smtClean="0"/>
                        <a:t> of Regional Utilities </a:t>
                      </a:r>
                    </a:p>
                    <a:p>
                      <a:endParaRPr lang="en-US" sz="1200" dirty="0"/>
                    </a:p>
                  </a:txBody>
                  <a:tcPr/>
                </a:tc>
                <a:tc>
                  <a:txBody>
                    <a:bodyPr/>
                    <a:lstStyle/>
                    <a:p>
                      <a:r>
                        <a:rPr lang="en-US" sz="1600" dirty="0" smtClean="0"/>
                        <a:t> In Negotiation</a:t>
                      </a:r>
                      <a:endParaRPr lang="en-US" sz="1600" dirty="0"/>
                    </a:p>
                  </a:txBody>
                  <a:tcPr/>
                </a:tc>
                <a:tc>
                  <a:txBody>
                    <a:bodyPr/>
                    <a:lstStyle/>
                    <a:p>
                      <a:pPr algn="ctr"/>
                      <a:r>
                        <a:rPr lang="en-US" sz="1600" dirty="0" smtClean="0"/>
                        <a:t>15-20</a:t>
                      </a:r>
                      <a:endParaRPr lang="en-US" sz="1600" dirty="0"/>
                    </a:p>
                  </a:txBody>
                  <a:tcPr/>
                </a:tc>
                <a:tc>
                  <a:txBody>
                    <a:bodyPr/>
                    <a:lstStyle/>
                    <a:p>
                      <a:r>
                        <a:rPr lang="en-US" sz="1600" dirty="0" smtClean="0"/>
                        <a:t>INC</a:t>
                      </a:r>
                      <a:endParaRPr lang="en-US" sz="1600" dirty="0"/>
                    </a:p>
                  </a:txBody>
                  <a:tcPr/>
                </a:tc>
              </a:tr>
              <a:tr h="488462">
                <a:tc>
                  <a:txBody>
                    <a:bodyPr/>
                    <a:lstStyle/>
                    <a:p>
                      <a:r>
                        <a:rPr lang="en-US" sz="1600" dirty="0" smtClean="0"/>
                        <a:t>Group</a:t>
                      </a:r>
                      <a:r>
                        <a:rPr lang="en-US" sz="1600" baseline="0" dirty="0" smtClean="0"/>
                        <a:t> of Regional Utilities </a:t>
                      </a:r>
                    </a:p>
                    <a:p>
                      <a:endParaRPr lang="en-US" sz="1200" dirty="0"/>
                    </a:p>
                  </a:txBody>
                  <a:tcPr/>
                </a:tc>
                <a:tc>
                  <a:txBody>
                    <a:bodyPr/>
                    <a:lstStyle/>
                    <a:p>
                      <a:r>
                        <a:rPr lang="en-US" sz="1600" baseline="0" dirty="0" smtClean="0"/>
                        <a:t>Proposed</a:t>
                      </a:r>
                      <a:endParaRPr lang="en-US" sz="1600" dirty="0"/>
                    </a:p>
                  </a:txBody>
                  <a:tcPr/>
                </a:tc>
                <a:tc>
                  <a:txBody>
                    <a:bodyPr/>
                    <a:lstStyle/>
                    <a:p>
                      <a:pPr algn="ctr"/>
                      <a:r>
                        <a:rPr lang="en-US" sz="1600" dirty="0" smtClean="0"/>
                        <a:t>20-30 </a:t>
                      </a:r>
                      <a:endParaRPr lang="en-US" sz="1600" dirty="0"/>
                    </a:p>
                  </a:txBody>
                  <a:tcPr/>
                </a:tc>
                <a:tc>
                  <a:txBody>
                    <a:bodyPr/>
                    <a:lstStyle/>
                    <a:p>
                      <a:r>
                        <a:rPr lang="en-US" sz="1600" dirty="0" smtClean="0"/>
                        <a:t>Peak shifting </a:t>
                      </a:r>
                      <a:endParaRPr lang="en-US" sz="1600" dirty="0"/>
                    </a:p>
                  </a:txBody>
                  <a:tcPr/>
                </a:tc>
              </a:tr>
              <a:tr h="618718">
                <a:tc>
                  <a:txBody>
                    <a:bodyPr/>
                    <a:lstStyle/>
                    <a:p>
                      <a:r>
                        <a:rPr lang="en-US" sz="1600" dirty="0" smtClean="0"/>
                        <a:t>Commercial</a:t>
                      </a:r>
                      <a:r>
                        <a:rPr lang="en-US" sz="1600" baseline="0" dirty="0" smtClean="0"/>
                        <a:t> DR </a:t>
                      </a:r>
                      <a:r>
                        <a:rPr lang="en-US" sz="1600" dirty="0" smtClean="0"/>
                        <a:t>Aggregator</a:t>
                      </a:r>
                    </a:p>
                  </a:txBody>
                  <a:tcPr/>
                </a:tc>
                <a:tc>
                  <a:txBody>
                    <a:bodyPr/>
                    <a:lstStyle/>
                    <a:p>
                      <a:r>
                        <a:rPr lang="en-US" sz="1600" dirty="0" smtClean="0"/>
                        <a:t>Upcoming</a:t>
                      </a:r>
                      <a:r>
                        <a:rPr lang="en-US" sz="1600" baseline="0" dirty="0" smtClean="0"/>
                        <a:t> RFP</a:t>
                      </a:r>
                      <a:endParaRPr lang="en-US" sz="1600" dirty="0"/>
                    </a:p>
                  </a:txBody>
                  <a:tcPr/>
                </a:tc>
                <a:tc>
                  <a:txBody>
                    <a:bodyPr/>
                    <a:lstStyle/>
                    <a:p>
                      <a:pPr algn="ctr"/>
                      <a:r>
                        <a:rPr lang="en-US" sz="1600" dirty="0" smtClean="0"/>
                        <a:t>15</a:t>
                      </a:r>
                      <a:r>
                        <a:rPr lang="en-US" sz="1600" baseline="0" dirty="0" smtClean="0"/>
                        <a:t> - </a:t>
                      </a:r>
                      <a:r>
                        <a:rPr lang="en-US" sz="1600" dirty="0" smtClean="0"/>
                        <a:t>20 </a:t>
                      </a:r>
                      <a:endParaRPr lang="en-US" sz="1600" dirty="0"/>
                    </a:p>
                  </a:txBody>
                  <a:tcPr/>
                </a:tc>
                <a:tc>
                  <a:txBody>
                    <a:bodyPr/>
                    <a:lstStyle/>
                    <a:p>
                      <a:r>
                        <a:rPr lang="en-US" sz="1600" dirty="0" smtClean="0"/>
                        <a:t>Capacity,</a:t>
                      </a:r>
                    </a:p>
                    <a:p>
                      <a:r>
                        <a:rPr lang="en-US" sz="1600" dirty="0" smtClean="0"/>
                        <a:t>Transmission</a:t>
                      </a:r>
                      <a:endParaRPr lang="en-US" sz="1600" dirty="0"/>
                    </a:p>
                  </a:txBody>
                  <a:tcPr/>
                </a:tc>
              </a:tr>
              <a:tr h="488462">
                <a:tc>
                  <a:txBody>
                    <a:bodyPr/>
                    <a:lstStyle/>
                    <a:p>
                      <a:r>
                        <a:rPr lang="en-US" sz="1600" dirty="0" smtClean="0"/>
                        <a:t>Utility </a:t>
                      </a:r>
                      <a:endParaRPr lang="en-US" sz="1600" dirty="0"/>
                    </a:p>
                  </a:txBody>
                  <a:tcPr/>
                </a:tc>
                <a:tc>
                  <a:txBody>
                    <a:bodyPr/>
                    <a:lstStyle/>
                    <a:p>
                      <a:r>
                        <a:rPr lang="en-US" sz="1600" dirty="0" smtClean="0"/>
                        <a:t>Proposed</a:t>
                      </a:r>
                      <a:endParaRPr lang="en-US" sz="1600" dirty="0"/>
                    </a:p>
                  </a:txBody>
                  <a:tcPr/>
                </a:tc>
                <a:tc>
                  <a:txBody>
                    <a:bodyPr/>
                    <a:lstStyle/>
                    <a:p>
                      <a:pPr algn="ctr"/>
                      <a:r>
                        <a:rPr lang="en-US" sz="1600" baseline="0" dirty="0" smtClean="0"/>
                        <a:t>3 – </a:t>
                      </a:r>
                      <a:r>
                        <a:rPr lang="en-US" sz="1600" dirty="0" smtClean="0"/>
                        <a:t>5</a:t>
                      </a:r>
                      <a:endParaRPr lang="en-US" sz="1600" dirty="0"/>
                    </a:p>
                  </a:txBody>
                  <a:tcPr/>
                </a:tc>
                <a:tc>
                  <a:txBody>
                    <a:bodyPr/>
                    <a:lstStyle/>
                    <a:p>
                      <a:r>
                        <a:rPr lang="en-US" sz="1600" dirty="0" smtClean="0"/>
                        <a:t>TBD</a:t>
                      </a:r>
                      <a:endParaRPr lang="en-US" sz="1600" dirty="0"/>
                    </a:p>
                  </a:txBody>
                  <a:tcPr/>
                </a:tc>
              </a:tr>
              <a:tr h="488462">
                <a:tc>
                  <a:txBody>
                    <a:bodyPr/>
                    <a:lstStyle/>
                    <a:p>
                      <a:r>
                        <a:rPr lang="en-US" sz="1600" b="1" dirty="0" smtClean="0"/>
                        <a:t>     Total </a:t>
                      </a:r>
                      <a:endParaRPr lang="en-US" sz="1600" b="1" dirty="0"/>
                    </a:p>
                  </a:txBody>
                  <a:tcPr/>
                </a:tc>
                <a:tc>
                  <a:txBody>
                    <a:bodyPr/>
                    <a:lstStyle/>
                    <a:p>
                      <a:endParaRPr lang="en-US" sz="1600" b="1" dirty="0"/>
                    </a:p>
                  </a:txBody>
                  <a:tcPr/>
                </a:tc>
                <a:tc>
                  <a:txBody>
                    <a:bodyPr/>
                    <a:lstStyle/>
                    <a:p>
                      <a:pPr algn="ctr"/>
                      <a:r>
                        <a:rPr lang="en-US" sz="1600" b="1" dirty="0" smtClean="0"/>
                        <a:t>~</a:t>
                      </a:r>
                      <a:r>
                        <a:rPr lang="en-US" sz="1600" b="1" baseline="0" dirty="0" smtClean="0"/>
                        <a:t> 80-100 </a:t>
                      </a:r>
                      <a:endParaRPr lang="en-US" sz="1600" b="1" dirty="0"/>
                    </a:p>
                  </a:txBody>
                  <a:tcPr/>
                </a:tc>
                <a:tc>
                  <a:txBody>
                    <a:bodyPr/>
                    <a:lstStyle/>
                    <a:p>
                      <a:endParaRPr lang="en-US" sz="1600" b="1" dirty="0"/>
                    </a:p>
                  </a:txBody>
                  <a:tcPr/>
                </a:tc>
              </a:tr>
            </a:tbl>
          </a:graphicData>
        </a:graphic>
      </p:graphicFrame>
      <p:sp>
        <p:nvSpPr>
          <p:cNvPr id="6" name="TextBox 5"/>
          <p:cNvSpPr txBox="1"/>
          <p:nvPr/>
        </p:nvSpPr>
        <p:spPr>
          <a:xfrm>
            <a:off x="6629400" y="6248400"/>
            <a:ext cx="1616148" cy="261610"/>
          </a:xfrm>
          <a:prstGeom prst="rect">
            <a:avLst/>
          </a:prstGeom>
          <a:noFill/>
        </p:spPr>
        <p:txBody>
          <a:bodyPr wrap="none" rtlCol="0">
            <a:spAutoFit/>
          </a:bodyPr>
          <a:lstStyle/>
          <a:p>
            <a:r>
              <a:rPr lang="en-US" sz="1100" dirty="0" smtClean="0"/>
              <a:t>* Does not include Alcoa</a:t>
            </a:r>
            <a:endParaRPr lang="en-US" sz="1100" dirty="0"/>
          </a:p>
        </p:txBody>
      </p:sp>
    </p:spTree>
    <p:extLst>
      <p:ext uri="{BB962C8B-B14F-4D97-AF65-F5344CB8AC3E}">
        <p14:creationId xmlns:p14="http://schemas.microsoft.com/office/powerpoint/2010/main" xmlns="" val="39761112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81000"/>
            <a:ext cx="8839200" cy="990600"/>
          </a:xfrm>
        </p:spPr>
        <p:txBody>
          <a:bodyPr/>
          <a:lstStyle/>
          <a:p>
            <a:r>
              <a:rPr lang="en-US" sz="2600" b="1" kern="1200" dirty="0">
                <a:solidFill>
                  <a:srgbClr val="002060"/>
                </a:solidFill>
                <a:latin typeface="Calibri" panose="020F0502020204030204" pitchFamily="34" charset="0"/>
                <a:ea typeface="MS PGothic" pitchFamily="34" charset="-128"/>
                <a:cs typeface="Calibri" panose="020F0502020204030204" pitchFamily="34" charset="0"/>
              </a:rPr>
              <a:t>3 Prioritized Demand Response Products</a:t>
            </a:r>
          </a:p>
        </p:txBody>
      </p:sp>
      <p:sp>
        <p:nvSpPr>
          <p:cNvPr id="12" name="TextBox 11"/>
          <p:cNvSpPr txBox="1"/>
          <p:nvPr/>
        </p:nvSpPr>
        <p:spPr>
          <a:xfrm>
            <a:off x="609600" y="1752600"/>
            <a:ext cx="3676650" cy="861774"/>
          </a:xfrm>
          <a:prstGeom prst="rect">
            <a:avLst/>
          </a:prstGeom>
          <a:noFill/>
        </p:spPr>
        <p:txBody>
          <a:bodyPr wrap="square" rtlCol="0">
            <a:spAutoFit/>
          </a:bodyPr>
          <a:lstStyle/>
          <a:p>
            <a:r>
              <a:rPr lang="en-US" sz="2200" b="1" dirty="0" smtClean="0">
                <a:latin typeface="Calibri" panose="020F0502020204030204" pitchFamily="34" charset="0"/>
                <a:cs typeface="Calibri" panose="020F0502020204030204" pitchFamily="34" charset="0"/>
              </a:rPr>
              <a:t>INC Imbalance Reserves </a:t>
            </a:r>
          </a:p>
          <a:p>
            <a:r>
              <a:rPr lang="en-US" sz="1400" dirty="0" smtClean="0">
                <a:latin typeface="Calibri" panose="020F0502020204030204" pitchFamily="34" charset="0"/>
                <a:cs typeface="Calibri" panose="020F0502020204030204" pitchFamily="34" charset="0"/>
              </a:rPr>
              <a:t>10 Min Deployment for up to 90 </a:t>
            </a:r>
            <a:r>
              <a:rPr lang="en-US" sz="1400" dirty="0">
                <a:latin typeface="Calibri" panose="020F0502020204030204" pitchFamily="34" charset="0"/>
                <a:cs typeface="Calibri" panose="020F0502020204030204" pitchFamily="34" charset="0"/>
              </a:rPr>
              <a:t>m</a:t>
            </a:r>
            <a:r>
              <a:rPr lang="en-US" sz="1400" dirty="0" smtClean="0">
                <a:latin typeface="Calibri" panose="020F0502020204030204" pitchFamily="34" charset="0"/>
                <a:cs typeface="Calibri" panose="020F0502020204030204" pitchFamily="34" charset="0"/>
              </a:rPr>
              <a:t>inutes</a:t>
            </a:r>
          </a:p>
          <a:p>
            <a:r>
              <a:rPr lang="en-US" sz="1400" dirty="0" smtClean="0">
                <a:latin typeface="Calibri" panose="020F0502020204030204" pitchFamily="34" charset="0"/>
                <a:cs typeface="Calibri" panose="020F0502020204030204" pitchFamily="34" charset="0"/>
              </a:rPr>
              <a:t>Note:  DECs tested in the past) </a:t>
            </a:r>
            <a:endParaRPr lang="en-US" sz="1400" dirty="0">
              <a:latin typeface="Calibri" panose="020F0502020204030204" pitchFamily="34" charset="0"/>
              <a:cs typeface="Calibri" panose="020F0502020204030204" pitchFamily="34" charset="0"/>
            </a:endParaRPr>
          </a:p>
        </p:txBody>
      </p:sp>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b="80084"/>
          <a:stretch/>
        </p:blipFill>
        <p:spPr bwMode="auto">
          <a:xfrm>
            <a:off x="324458" y="4953000"/>
            <a:ext cx="8418883" cy="533399"/>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5" name="TextBox 14"/>
          <p:cNvSpPr txBox="1"/>
          <p:nvPr/>
        </p:nvSpPr>
        <p:spPr>
          <a:xfrm>
            <a:off x="609600" y="2667000"/>
            <a:ext cx="4267200" cy="646331"/>
          </a:xfrm>
          <a:prstGeom prst="rect">
            <a:avLst/>
          </a:prstGeom>
          <a:noFill/>
        </p:spPr>
        <p:txBody>
          <a:bodyPr wrap="square" rtlCol="0">
            <a:spAutoFit/>
          </a:bodyPr>
          <a:lstStyle/>
          <a:p>
            <a:r>
              <a:rPr lang="en-US" sz="2200" b="1" dirty="0" smtClean="0">
                <a:latin typeface="Calibri" panose="020F0502020204030204" pitchFamily="34" charset="0"/>
                <a:cs typeface="Calibri" panose="020F0502020204030204" pitchFamily="34" charset="0"/>
              </a:rPr>
              <a:t>Superpeak Capacity</a:t>
            </a:r>
          </a:p>
          <a:p>
            <a:r>
              <a:rPr lang="en-US" sz="1400" dirty="0" smtClean="0">
                <a:latin typeface="Calibri" panose="020F0502020204030204" pitchFamily="34" charset="0"/>
                <a:cs typeface="Calibri" panose="020F0502020204030204" pitchFamily="34" charset="0"/>
              </a:rPr>
              <a:t>(e.g.  18 hour peak:  3 consecutive days – 3 to 6 hours)</a:t>
            </a:r>
          </a:p>
        </p:txBody>
      </p:sp>
      <p:sp>
        <p:nvSpPr>
          <p:cNvPr id="16" name="TextBox 15"/>
          <p:cNvSpPr txBox="1"/>
          <p:nvPr/>
        </p:nvSpPr>
        <p:spPr>
          <a:xfrm>
            <a:off x="609600" y="3429000"/>
            <a:ext cx="4114800" cy="1015663"/>
          </a:xfrm>
          <a:prstGeom prst="rect">
            <a:avLst/>
          </a:prstGeom>
          <a:noFill/>
        </p:spPr>
        <p:txBody>
          <a:bodyPr wrap="square" rtlCol="0">
            <a:spAutoFit/>
          </a:bodyPr>
          <a:lstStyle/>
          <a:p>
            <a:r>
              <a:rPr lang="en-US" sz="2200" b="1" dirty="0" smtClean="0">
                <a:latin typeface="Calibri" panose="020F0502020204030204" pitchFamily="34" charset="0"/>
                <a:cs typeface="Calibri" panose="020F0502020204030204" pitchFamily="34" charset="0"/>
              </a:rPr>
              <a:t>Transmission Corridor Support </a:t>
            </a:r>
          </a:p>
          <a:p>
            <a:r>
              <a:rPr lang="en-US" sz="1400" dirty="0" smtClean="0">
                <a:latin typeface="Calibri" panose="020F0502020204030204" pitchFamily="34" charset="0"/>
                <a:cs typeface="Calibri" panose="020F0502020204030204" pitchFamily="34" charset="0"/>
              </a:rPr>
              <a:t>(e.g. 3 </a:t>
            </a:r>
            <a:r>
              <a:rPr lang="en-US" sz="1400" dirty="0">
                <a:latin typeface="Calibri" panose="020F0502020204030204" pitchFamily="34" charset="0"/>
                <a:cs typeface="Calibri" panose="020F0502020204030204" pitchFamily="34" charset="0"/>
              </a:rPr>
              <a:t>consecutive days – 3 to 6 hours)</a:t>
            </a:r>
          </a:p>
          <a:p>
            <a:endParaRPr lang="en-US" dirty="0" smtClean="0">
              <a:latin typeface="Calibri" panose="020F0502020204030204" pitchFamily="34" charset="0"/>
              <a:cs typeface="Calibri" panose="020F0502020204030204" pitchFamily="34" charset="0"/>
            </a:endParaRPr>
          </a:p>
        </p:txBody>
      </p:sp>
      <p:sp>
        <p:nvSpPr>
          <p:cNvPr id="19" name="5-Point Star 18"/>
          <p:cNvSpPr/>
          <p:nvPr/>
        </p:nvSpPr>
        <p:spPr>
          <a:xfrm>
            <a:off x="304800" y="1820108"/>
            <a:ext cx="304800" cy="271046"/>
          </a:xfrm>
          <a:prstGeom prst="star5">
            <a:avLst/>
          </a:prstGeom>
          <a:solidFill>
            <a:srgbClr val="FFFF00"/>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27" name="5-Point Star 26"/>
          <p:cNvSpPr/>
          <p:nvPr/>
        </p:nvSpPr>
        <p:spPr>
          <a:xfrm>
            <a:off x="304800" y="2819400"/>
            <a:ext cx="304800" cy="271046"/>
          </a:xfrm>
          <a:prstGeom prst="star5">
            <a:avLst/>
          </a:prstGeom>
          <a:solidFill>
            <a:srgbClr val="FFFF00"/>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28" name="5-Point Star 27"/>
          <p:cNvSpPr/>
          <p:nvPr/>
        </p:nvSpPr>
        <p:spPr>
          <a:xfrm>
            <a:off x="304800" y="3606463"/>
            <a:ext cx="304800" cy="271046"/>
          </a:xfrm>
          <a:prstGeom prst="star5">
            <a:avLst/>
          </a:prstGeom>
          <a:solidFill>
            <a:srgbClr val="FFFF00"/>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cxnSp>
        <p:nvCxnSpPr>
          <p:cNvPr id="24" name="Straight Connector 23"/>
          <p:cNvCxnSpPr/>
          <p:nvPr/>
        </p:nvCxnSpPr>
        <p:spPr>
          <a:xfrm>
            <a:off x="381000" y="4267200"/>
            <a:ext cx="8305800" cy="0"/>
          </a:xfrm>
          <a:prstGeom prst="line">
            <a:avLst/>
          </a:prstGeom>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304800" y="4415135"/>
            <a:ext cx="4641273" cy="461665"/>
          </a:xfrm>
          <a:prstGeom prst="rect">
            <a:avLst/>
          </a:prstGeom>
          <a:noFill/>
        </p:spPr>
        <p:txBody>
          <a:bodyPr wrap="square" rtlCol="0">
            <a:spAutoFit/>
          </a:bodyPr>
          <a:lstStyle/>
          <a:p>
            <a:r>
              <a:rPr lang="en-US" b="1" dirty="0" smtClean="0">
                <a:latin typeface="Calibri" panose="020F0502020204030204" pitchFamily="34" charset="0"/>
                <a:cs typeface="Calibri" panose="020F0502020204030204" pitchFamily="34" charset="0"/>
              </a:rPr>
              <a:t>Key Attributes of Products </a:t>
            </a:r>
            <a:endParaRPr lang="en-US" b="1" dirty="0">
              <a:latin typeface="Calibri" pitchFamily="34" charset="0"/>
              <a:cs typeface="Calibri" panose="020F0502020204030204" pitchFamily="34" charset="0"/>
            </a:endParaRPr>
          </a:p>
        </p:txBody>
      </p:sp>
    </p:spTree>
    <p:extLst>
      <p:ext uri="{BB962C8B-B14F-4D97-AF65-F5344CB8AC3E}">
        <p14:creationId xmlns:p14="http://schemas.microsoft.com/office/powerpoint/2010/main" xmlns="" val="28461053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04800"/>
            <a:ext cx="7772400" cy="1143000"/>
          </a:xfrm>
        </p:spPr>
        <p:txBody>
          <a:bodyPr/>
          <a:lstStyle/>
          <a:p>
            <a:pPr algn="l"/>
            <a:r>
              <a:rPr lang="en-US" sz="2600" b="1" kern="1200" dirty="0">
                <a:solidFill>
                  <a:srgbClr val="002060"/>
                </a:solidFill>
                <a:latin typeface="Calibri" pitchFamily="34" charset="0"/>
                <a:ea typeface="MS PGothic" pitchFamily="34" charset="-128"/>
                <a:cs typeface="+mn-cs"/>
              </a:rPr>
              <a:t>Demand Response Management System (DRMS)</a:t>
            </a:r>
          </a:p>
        </p:txBody>
      </p:sp>
      <p:sp>
        <p:nvSpPr>
          <p:cNvPr id="3" name="Content Placeholder 2"/>
          <p:cNvSpPr>
            <a:spLocks noGrp="1"/>
          </p:cNvSpPr>
          <p:nvPr>
            <p:ph idx="1"/>
          </p:nvPr>
        </p:nvSpPr>
        <p:spPr>
          <a:xfrm>
            <a:off x="762000" y="1676400"/>
            <a:ext cx="7772400" cy="3810000"/>
          </a:xfrm>
        </p:spPr>
        <p:txBody>
          <a:bodyPr/>
          <a:lstStyle/>
          <a:p>
            <a:r>
              <a:rPr lang="en-US" sz="1800" dirty="0" smtClean="0">
                <a:latin typeface="Calibri" panose="020F0502020204030204" pitchFamily="34" charset="0"/>
                <a:cs typeface="Calibri" panose="020F0502020204030204" pitchFamily="34" charset="0"/>
              </a:rPr>
              <a:t>A DRMS will allow BPA to manage available DR loads from utilities or ISOs, direct service loads, and aggregated loads utilizing Open Automated Demand Response (OpenADR) standards.  DRMS functionality includes but is not limited to: load enrollment, automatic dispatch of DR events, and measurement and validation of load movement.</a:t>
            </a:r>
          </a:p>
          <a:p>
            <a:endParaRPr lang="en-US" sz="1800" dirty="0">
              <a:latin typeface="Calibri" panose="020F0502020204030204" pitchFamily="34" charset="0"/>
              <a:cs typeface="Calibri" panose="020F0502020204030204" pitchFamily="34" charset="0"/>
            </a:endParaRPr>
          </a:p>
          <a:p>
            <a:endParaRPr lang="en-US" sz="1800" dirty="0" smtClean="0">
              <a:latin typeface="Calibri" panose="020F0502020204030204" pitchFamily="34" charset="0"/>
              <a:cs typeface="Calibri" panose="020F0502020204030204" pitchFamily="34" charset="0"/>
            </a:endParaRPr>
          </a:p>
          <a:p>
            <a:pPr marL="0" indent="0">
              <a:buNone/>
            </a:pPr>
            <a:endParaRPr lang="en-US" sz="1800" dirty="0" smtClean="0">
              <a:latin typeface="Calibri" panose="020F0502020204030204" pitchFamily="34" charset="0"/>
              <a:cs typeface="Calibri" panose="020F0502020204030204" pitchFamily="34"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209800" y="3258692"/>
            <a:ext cx="4191000" cy="3122294"/>
          </a:xfrm>
          <a:prstGeom prst="rect">
            <a:avLst/>
          </a:prstGeom>
        </p:spPr>
      </p:pic>
    </p:spTree>
    <p:extLst>
      <p:ext uri="{BB962C8B-B14F-4D97-AF65-F5344CB8AC3E}">
        <p14:creationId xmlns:p14="http://schemas.microsoft.com/office/powerpoint/2010/main" xmlns="" val="20863292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17202"/>
            <a:ext cx="7772400" cy="1143000"/>
          </a:xfrm>
        </p:spPr>
        <p:txBody>
          <a:bodyPr/>
          <a:lstStyle/>
          <a:p>
            <a:pPr algn="l"/>
            <a:r>
              <a:rPr lang="en-US" sz="2600" b="1" kern="1200" dirty="0">
                <a:solidFill>
                  <a:srgbClr val="002060"/>
                </a:solidFill>
                <a:latin typeface="Calibri" pitchFamily="34" charset="0"/>
                <a:ea typeface="MS PGothic" pitchFamily="34" charset="-128"/>
                <a:cs typeface="+mn-cs"/>
              </a:rPr>
              <a:t>DRMS Approach</a:t>
            </a:r>
          </a:p>
        </p:txBody>
      </p:sp>
      <p:sp>
        <p:nvSpPr>
          <p:cNvPr id="3" name="Content Placeholder 2"/>
          <p:cNvSpPr>
            <a:spLocks noGrp="1"/>
          </p:cNvSpPr>
          <p:nvPr>
            <p:ph idx="1"/>
          </p:nvPr>
        </p:nvSpPr>
        <p:spPr>
          <a:xfrm>
            <a:off x="762000" y="1752600"/>
            <a:ext cx="7772400" cy="3810000"/>
          </a:xfrm>
        </p:spPr>
        <p:txBody>
          <a:bodyPr/>
          <a:lstStyle/>
          <a:p>
            <a:r>
              <a:rPr lang="en-US" sz="2000" dirty="0" smtClean="0">
                <a:latin typeface="Calibri" panose="020F0502020204030204" pitchFamily="34" charset="0"/>
                <a:cs typeface="Calibri" panose="020F0502020204030204" pitchFamily="34" charset="0"/>
              </a:rPr>
              <a:t>BPA is working in parallel on both short and long term solutions for a DRMS </a:t>
            </a:r>
          </a:p>
          <a:p>
            <a:r>
              <a:rPr lang="en-US" sz="2000" u="sng" dirty="0" smtClean="0">
                <a:latin typeface="Calibri" panose="020F0502020204030204" pitchFamily="34" charset="0"/>
                <a:cs typeface="Calibri" panose="020F0502020204030204" pitchFamily="34" charset="0"/>
              </a:rPr>
              <a:t>Short </a:t>
            </a:r>
            <a:r>
              <a:rPr lang="en-US" sz="2000" u="sng" dirty="0">
                <a:latin typeface="Calibri" panose="020F0502020204030204" pitchFamily="34" charset="0"/>
                <a:cs typeface="Calibri" panose="020F0502020204030204" pitchFamily="34" charset="0"/>
              </a:rPr>
              <a:t>term</a:t>
            </a:r>
            <a:r>
              <a:rPr lang="en-US" sz="2000" dirty="0">
                <a:latin typeface="Calibri" panose="020F0502020204030204" pitchFamily="34" charset="0"/>
                <a:cs typeface="Calibri" panose="020F0502020204030204" pitchFamily="34" charset="0"/>
              </a:rPr>
              <a:t>: </a:t>
            </a:r>
            <a:r>
              <a:rPr lang="en-US" sz="2000" dirty="0" smtClean="0">
                <a:latin typeface="Calibri" panose="020F0502020204030204" pitchFamily="34" charset="0"/>
                <a:cs typeface="Calibri" panose="020F0502020204030204" pitchFamily="34" charset="0"/>
              </a:rPr>
              <a:t>Engaged with IT on selecting </a:t>
            </a:r>
            <a:r>
              <a:rPr lang="en-US" sz="2000" dirty="0">
                <a:latin typeface="Calibri" panose="020F0502020204030204" pitchFamily="34" charset="0"/>
                <a:cs typeface="Calibri" panose="020F0502020204030204" pitchFamily="34" charset="0"/>
              </a:rPr>
              <a:t>and implementing </a:t>
            </a:r>
            <a:r>
              <a:rPr lang="en-US" sz="2000" dirty="0" smtClean="0">
                <a:latin typeface="Calibri" panose="020F0502020204030204" pitchFamily="34" charset="0"/>
                <a:cs typeface="Calibri" panose="020F0502020204030204" pitchFamily="34" charset="0"/>
              </a:rPr>
              <a:t>an off the shelf software as a service solution to </a:t>
            </a:r>
            <a:r>
              <a:rPr lang="en-US" sz="2000" dirty="0">
                <a:latin typeface="Calibri" panose="020F0502020204030204" pitchFamily="34" charset="0"/>
                <a:cs typeface="Calibri" panose="020F0502020204030204" pitchFamily="34" charset="0"/>
              </a:rPr>
              <a:t>support our </a:t>
            </a:r>
            <a:r>
              <a:rPr lang="en-US" sz="2000" dirty="0" smtClean="0">
                <a:latin typeface="Calibri" panose="020F0502020204030204" pitchFamily="34" charset="0"/>
                <a:cs typeface="Calibri" panose="020F0502020204030204" pitchFamily="34" charset="0"/>
              </a:rPr>
              <a:t>DR demonstration </a:t>
            </a:r>
            <a:r>
              <a:rPr lang="en-US" sz="2000" dirty="0">
                <a:latin typeface="Calibri" panose="020F0502020204030204" pitchFamily="34" charset="0"/>
                <a:cs typeface="Calibri" panose="020F0502020204030204" pitchFamily="34" charset="0"/>
              </a:rPr>
              <a:t>projects through FY16.</a:t>
            </a:r>
          </a:p>
          <a:p>
            <a:r>
              <a:rPr lang="en-US" sz="2000" u="sng" dirty="0">
                <a:latin typeface="Calibri" panose="020F0502020204030204" pitchFamily="34" charset="0"/>
                <a:cs typeface="Calibri" panose="020F0502020204030204" pitchFamily="34" charset="0"/>
              </a:rPr>
              <a:t>Long </a:t>
            </a:r>
            <a:r>
              <a:rPr lang="en-US" sz="2000" u="sng" dirty="0" smtClean="0">
                <a:latin typeface="Calibri" panose="020F0502020204030204" pitchFamily="34" charset="0"/>
                <a:cs typeface="Calibri" panose="020F0502020204030204" pitchFamily="34" charset="0"/>
              </a:rPr>
              <a:t>term</a:t>
            </a:r>
            <a:r>
              <a:rPr lang="en-US" sz="2000" dirty="0" smtClean="0">
                <a:latin typeface="Calibri" panose="020F0502020204030204" pitchFamily="34" charset="0"/>
                <a:cs typeface="Calibri" panose="020F0502020204030204" pitchFamily="34" charset="0"/>
              </a:rPr>
              <a:t>: </a:t>
            </a:r>
            <a:r>
              <a:rPr lang="en-US" sz="2000" dirty="0">
                <a:latin typeface="Calibri" panose="020F0502020204030204" pitchFamily="34" charset="0"/>
                <a:cs typeface="Calibri" panose="020F0502020204030204" pitchFamily="34" charset="0"/>
              </a:rPr>
              <a:t>BPA IT is using </a:t>
            </a:r>
            <a:r>
              <a:rPr lang="en-US" sz="2000" dirty="0" smtClean="0">
                <a:latin typeface="Calibri" panose="020F0502020204030204" pitchFamily="34" charset="0"/>
                <a:cs typeface="Calibri" panose="020F0502020204030204" pitchFamily="34" charset="0"/>
              </a:rPr>
              <a:t>their formal Systems Lifecycle (SLC) process to perform </a:t>
            </a:r>
            <a:r>
              <a:rPr lang="en-US" sz="2000" dirty="0">
                <a:latin typeface="Calibri" panose="020F0502020204030204" pitchFamily="34" charset="0"/>
                <a:cs typeface="Calibri" panose="020F0502020204030204" pitchFamily="34" charset="0"/>
              </a:rPr>
              <a:t>an alternatives </a:t>
            </a:r>
            <a:r>
              <a:rPr lang="en-US" sz="2000" dirty="0" smtClean="0">
                <a:latin typeface="Calibri" panose="020F0502020204030204" pitchFamily="34" charset="0"/>
                <a:cs typeface="Calibri" panose="020F0502020204030204" pitchFamily="34" charset="0"/>
              </a:rPr>
              <a:t>analysis, incorporate learning’s </a:t>
            </a:r>
            <a:r>
              <a:rPr lang="en-US" sz="2000" dirty="0">
                <a:latin typeface="Calibri" panose="020F0502020204030204" pitchFamily="34" charset="0"/>
                <a:cs typeface="Calibri" panose="020F0502020204030204" pitchFamily="34" charset="0"/>
              </a:rPr>
              <a:t>from the short term </a:t>
            </a:r>
            <a:r>
              <a:rPr lang="en-US" sz="2000" dirty="0" smtClean="0">
                <a:latin typeface="Calibri" panose="020F0502020204030204" pitchFamily="34" charset="0"/>
                <a:cs typeface="Calibri" panose="020F0502020204030204" pitchFamily="34" charset="0"/>
              </a:rPr>
              <a:t>project, and </a:t>
            </a:r>
            <a:r>
              <a:rPr lang="en-US" sz="2000" dirty="0">
                <a:latin typeface="Calibri" panose="020F0502020204030204" pitchFamily="34" charset="0"/>
                <a:cs typeface="Calibri" panose="020F0502020204030204" pitchFamily="34" charset="0"/>
              </a:rPr>
              <a:t>to identify a solution to support </a:t>
            </a:r>
            <a:r>
              <a:rPr lang="en-US" sz="2000" dirty="0" smtClean="0">
                <a:latin typeface="Calibri" panose="020F0502020204030204" pitchFamily="34" charset="0"/>
                <a:cs typeface="Calibri" panose="020F0502020204030204" pitchFamily="34" charset="0"/>
              </a:rPr>
              <a:t>DR activities in FY16 and into </a:t>
            </a:r>
            <a:r>
              <a:rPr lang="en-US" sz="2000" dirty="0">
                <a:latin typeface="Calibri" panose="020F0502020204030204" pitchFamily="34" charset="0"/>
                <a:cs typeface="Calibri" panose="020F0502020204030204" pitchFamily="34" charset="0"/>
              </a:rPr>
              <a:t>the future.</a:t>
            </a:r>
          </a:p>
          <a:p>
            <a:endParaRPr lang="en-US"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xmlns="" val="1837322729"/>
      </p:ext>
    </p:extLst>
  </p:cSld>
  <p:clrMapOvr>
    <a:masterClrMapping/>
  </p:clrMapOvr>
</p:sld>
</file>

<file path=ppt/theme/theme1.xml><?xml version="1.0" encoding="utf-8"?>
<a:theme xmlns:a="http://schemas.openxmlformats.org/drawingml/2006/main" name="1_Striped bar template - maroon">
  <a:themeElements>
    <a:clrScheme name="1_Striped bar template - maroo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Striped bar template - maroon">
      <a:majorFont>
        <a:latin typeface="Arial"/>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Striped bar template - maroo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Striped bar template - maroo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Striped bar template - maroo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Striped bar template - maroo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Striped bar template - maro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Striped bar template - maro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Striped bar template - maro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27778</TotalTime>
  <Words>984</Words>
  <Application>Microsoft Office PowerPoint</Application>
  <PresentationFormat>Letter Paper (8.5x11 in)</PresentationFormat>
  <Paragraphs>191</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1_Striped bar template - maroon</vt:lpstr>
      <vt:lpstr>Demand Response Management Briefing to PNDRP</vt:lpstr>
      <vt:lpstr>Slide 2</vt:lpstr>
      <vt:lpstr>Demand Response at BPA:  2013 In Review</vt:lpstr>
      <vt:lpstr>We have completed DR pilots with fifteen utilities across the region</vt:lpstr>
      <vt:lpstr>  BPA Demand Response -- moving forward with a two-pronged approach    </vt:lpstr>
      <vt:lpstr>The BPA Demand Response Advanced Demonstration Portfolio will be approximately 80-100 MW</vt:lpstr>
      <vt:lpstr>3 Prioritized Demand Response Products</vt:lpstr>
      <vt:lpstr>Demand Response Management System (DRMS)</vt:lpstr>
      <vt:lpstr>DRMS Approach</vt:lpstr>
      <vt:lpstr>Look Ahead for FY14</vt:lpstr>
      <vt:lpstr>Slide 11</vt:lpstr>
      <vt:lpstr>Slide 12</vt:lpstr>
    </vt:vector>
  </TitlesOfParts>
  <Company>BPA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ljc2729</dc:creator>
  <cp:lastModifiedBy>Ben Kujala</cp:lastModifiedBy>
  <cp:revision>1380</cp:revision>
  <cp:lastPrinted>2014-01-09T19:05:26Z</cp:lastPrinted>
  <dcterms:created xsi:type="dcterms:W3CDTF">2006-06-08T00:11:20Z</dcterms:created>
  <dcterms:modified xsi:type="dcterms:W3CDTF">2014-01-23T17:50:19Z</dcterms:modified>
</cp:coreProperties>
</file>