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85" r:id="rId2"/>
    <p:sldId id="295" r:id="rId3"/>
    <p:sldId id="297" r:id="rId4"/>
    <p:sldId id="298" r:id="rId5"/>
    <p:sldId id="299" r:id="rId6"/>
    <p:sldId id="302" r:id="rId7"/>
    <p:sldId id="300" r:id="rId8"/>
    <p:sldId id="296" r:id="rId9"/>
    <p:sldId id="303" r:id="rId10"/>
    <p:sldId id="301" r:id="rId11"/>
    <p:sldId id="304" r:id="rId12"/>
    <p:sldId id="305" r:id="rId13"/>
    <p:sldId id="30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88804" autoAdjust="0"/>
  </p:normalViewPr>
  <p:slideViewPr>
    <p:cSldViewPr>
      <p:cViewPr>
        <p:scale>
          <a:sx n="80" d="100"/>
          <a:sy n="80" d="100"/>
        </p:scale>
        <p:origin x="-6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notesViewPr>
    <p:cSldViewPr>
      <p:cViewPr varScale="1">
        <p:scale>
          <a:sx n="56" d="100"/>
          <a:sy n="56" d="100"/>
        </p:scale>
        <p:origin x="-180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8278D6-677F-41FA-B3F5-04133924B80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CABD0-6FA9-435D-8EF8-9B55FA7F3BBB}">
      <dgm:prSet phldrT="[Text]"/>
      <dgm:spPr/>
      <dgm:t>
        <a:bodyPr/>
        <a:lstStyle/>
        <a:p>
          <a:r>
            <a:rPr lang="en-US" dirty="0" smtClean="0"/>
            <a:t>Population status recovery</a:t>
          </a:r>
          <a:endParaRPr lang="en-US" dirty="0"/>
        </a:p>
      </dgm:t>
    </dgm:pt>
    <dgm:pt modelId="{4024A6E3-4632-41CD-8050-CB93A1A79B04}" type="parTrans" cxnId="{E6FC7678-8FA6-4A63-9200-9CB0F89F00E3}">
      <dgm:prSet/>
      <dgm:spPr/>
      <dgm:t>
        <a:bodyPr/>
        <a:lstStyle/>
        <a:p>
          <a:endParaRPr lang="en-US"/>
        </a:p>
      </dgm:t>
    </dgm:pt>
    <dgm:pt modelId="{DFB02458-0035-4795-B6C4-E31FC1B19304}" type="sibTrans" cxnId="{E6FC7678-8FA6-4A63-9200-9CB0F89F00E3}">
      <dgm:prSet/>
      <dgm:spPr/>
      <dgm:t>
        <a:bodyPr/>
        <a:lstStyle/>
        <a:p>
          <a:endParaRPr lang="en-US"/>
        </a:p>
      </dgm:t>
    </dgm:pt>
    <dgm:pt modelId="{26E9F064-8998-47B9-81B6-DD1DF0173E89}">
      <dgm:prSet phldrT="[Text]"/>
      <dgm:spPr/>
      <dgm:t>
        <a:bodyPr/>
        <a:lstStyle/>
        <a:p>
          <a:r>
            <a:rPr lang="en-US" dirty="0" smtClean="0"/>
            <a:t>Abundance</a:t>
          </a:r>
          <a:endParaRPr lang="en-US" dirty="0"/>
        </a:p>
      </dgm:t>
    </dgm:pt>
    <dgm:pt modelId="{322C95FF-C093-4FA0-B08A-0680203CCDA2}" type="parTrans" cxnId="{6FBCA930-006B-4B0D-A512-A20B59097DAF}">
      <dgm:prSet/>
      <dgm:spPr/>
      <dgm:t>
        <a:bodyPr/>
        <a:lstStyle/>
        <a:p>
          <a:endParaRPr lang="en-US"/>
        </a:p>
      </dgm:t>
    </dgm:pt>
    <dgm:pt modelId="{FE0E14B4-4C95-4A85-A629-AAF7EA82FE8B}" type="sibTrans" cxnId="{6FBCA930-006B-4B0D-A512-A20B59097DAF}">
      <dgm:prSet/>
      <dgm:spPr/>
      <dgm:t>
        <a:bodyPr/>
        <a:lstStyle/>
        <a:p>
          <a:endParaRPr lang="en-US"/>
        </a:p>
      </dgm:t>
    </dgm:pt>
    <dgm:pt modelId="{F81B2B90-D59F-4E40-B0EF-62793C4ABF13}">
      <dgm:prSet phldrT="[Text]"/>
      <dgm:spPr/>
      <dgm:t>
        <a:bodyPr/>
        <a:lstStyle/>
        <a:p>
          <a:r>
            <a:rPr lang="en-US" dirty="0" smtClean="0"/>
            <a:t>Data A</a:t>
          </a:r>
          <a:endParaRPr lang="en-US" dirty="0"/>
        </a:p>
      </dgm:t>
    </dgm:pt>
    <dgm:pt modelId="{593289D9-AFCB-4495-890E-64BC23FA229D}" type="parTrans" cxnId="{E104974C-D0DE-48DB-8E85-6C302C6908AD}">
      <dgm:prSet/>
      <dgm:spPr/>
      <dgm:t>
        <a:bodyPr/>
        <a:lstStyle/>
        <a:p>
          <a:endParaRPr lang="en-US"/>
        </a:p>
      </dgm:t>
    </dgm:pt>
    <dgm:pt modelId="{56EF5184-BDC5-4AE3-BAF5-57B182E24176}" type="sibTrans" cxnId="{E104974C-D0DE-48DB-8E85-6C302C6908AD}">
      <dgm:prSet/>
      <dgm:spPr/>
      <dgm:t>
        <a:bodyPr/>
        <a:lstStyle/>
        <a:p>
          <a:endParaRPr lang="en-US"/>
        </a:p>
      </dgm:t>
    </dgm:pt>
    <dgm:pt modelId="{BBE94356-9B09-4FCF-AE38-08CCDC5ED044}">
      <dgm:prSet phldrT="[Text]"/>
      <dgm:spPr/>
      <dgm:t>
        <a:bodyPr/>
        <a:lstStyle/>
        <a:p>
          <a:r>
            <a:rPr lang="en-US" dirty="0" smtClean="0"/>
            <a:t>Data B</a:t>
          </a:r>
          <a:endParaRPr lang="en-US" dirty="0"/>
        </a:p>
      </dgm:t>
    </dgm:pt>
    <dgm:pt modelId="{F2D19855-F9CF-41ED-B831-CDD3DD9DE2DA}" type="parTrans" cxnId="{A3F8F7B9-7C6B-4242-AD6C-0DDE6403603A}">
      <dgm:prSet/>
      <dgm:spPr/>
      <dgm:t>
        <a:bodyPr/>
        <a:lstStyle/>
        <a:p>
          <a:endParaRPr lang="en-US"/>
        </a:p>
      </dgm:t>
    </dgm:pt>
    <dgm:pt modelId="{37F46BE5-C232-4CA1-AE4A-645A54BC20CA}" type="sibTrans" cxnId="{A3F8F7B9-7C6B-4242-AD6C-0DDE6403603A}">
      <dgm:prSet/>
      <dgm:spPr/>
      <dgm:t>
        <a:bodyPr/>
        <a:lstStyle/>
        <a:p>
          <a:endParaRPr lang="en-US"/>
        </a:p>
      </dgm:t>
    </dgm:pt>
    <dgm:pt modelId="{A7A38F56-466E-4109-8EEA-507B959FD460}">
      <dgm:prSet phldrT="[Text]"/>
      <dgm:spPr/>
      <dgm:t>
        <a:bodyPr/>
        <a:lstStyle/>
        <a:p>
          <a:r>
            <a:rPr lang="en-US" dirty="0" smtClean="0"/>
            <a:t>Composition</a:t>
          </a:r>
          <a:endParaRPr lang="en-US" dirty="0"/>
        </a:p>
      </dgm:t>
    </dgm:pt>
    <dgm:pt modelId="{B5C87DC1-A2DA-4700-BC80-0A892913F717}" type="parTrans" cxnId="{EAEA5CC2-7C60-4E07-80EC-F2A0F66A71A6}">
      <dgm:prSet/>
      <dgm:spPr/>
      <dgm:t>
        <a:bodyPr/>
        <a:lstStyle/>
        <a:p>
          <a:endParaRPr lang="en-US"/>
        </a:p>
      </dgm:t>
    </dgm:pt>
    <dgm:pt modelId="{94C03765-B8FB-45DD-805A-DE30EFA09D91}" type="sibTrans" cxnId="{EAEA5CC2-7C60-4E07-80EC-F2A0F66A71A6}">
      <dgm:prSet/>
      <dgm:spPr/>
      <dgm:t>
        <a:bodyPr/>
        <a:lstStyle/>
        <a:p>
          <a:endParaRPr lang="en-US"/>
        </a:p>
      </dgm:t>
    </dgm:pt>
    <dgm:pt modelId="{66714E3F-6FE3-4772-BC99-E84862AC6661}">
      <dgm:prSet phldrT="[Text]"/>
      <dgm:spPr/>
      <dgm:t>
        <a:bodyPr/>
        <a:lstStyle/>
        <a:p>
          <a:r>
            <a:rPr lang="en-US" dirty="0" smtClean="0"/>
            <a:t>Data C</a:t>
          </a:r>
          <a:endParaRPr lang="en-US" dirty="0"/>
        </a:p>
      </dgm:t>
    </dgm:pt>
    <dgm:pt modelId="{49D03C5A-2126-4E01-BD16-5B315CCCD249}" type="parTrans" cxnId="{3CD67C66-F01B-464A-9D4E-83D48925383A}">
      <dgm:prSet/>
      <dgm:spPr/>
      <dgm:t>
        <a:bodyPr/>
        <a:lstStyle/>
        <a:p>
          <a:endParaRPr lang="en-US"/>
        </a:p>
      </dgm:t>
    </dgm:pt>
    <dgm:pt modelId="{746F8EB8-421B-4AD3-BE5B-014B4F5E6101}" type="sibTrans" cxnId="{3CD67C66-F01B-464A-9D4E-83D48925383A}">
      <dgm:prSet/>
      <dgm:spPr/>
      <dgm:t>
        <a:bodyPr/>
        <a:lstStyle/>
        <a:p>
          <a:endParaRPr lang="en-US"/>
        </a:p>
      </dgm:t>
    </dgm:pt>
    <dgm:pt modelId="{74AA308F-CCE6-432D-978B-894AD923B33D}" type="pres">
      <dgm:prSet presAssocID="{E88278D6-677F-41FA-B3F5-04133924B8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42D5443-9368-42CD-8DA1-44427660CA4F}" type="pres">
      <dgm:prSet presAssocID="{003CABD0-6FA9-435D-8EF8-9B55FA7F3BBB}" presName="hierRoot1" presStyleCnt="0"/>
      <dgm:spPr/>
    </dgm:pt>
    <dgm:pt modelId="{BF97C350-9175-42A1-945E-F04B71A52B7E}" type="pres">
      <dgm:prSet presAssocID="{003CABD0-6FA9-435D-8EF8-9B55FA7F3BBB}" presName="composite" presStyleCnt="0"/>
      <dgm:spPr/>
    </dgm:pt>
    <dgm:pt modelId="{993EE35D-4C17-4FC1-A8B9-41CB63BAAE1A}" type="pres">
      <dgm:prSet presAssocID="{003CABD0-6FA9-435D-8EF8-9B55FA7F3BBB}" presName="background" presStyleLbl="node0" presStyleIdx="0" presStyleCnt="1"/>
      <dgm:spPr/>
    </dgm:pt>
    <dgm:pt modelId="{FBCD986F-26F2-41B7-B10F-029018DC5A2B}" type="pres">
      <dgm:prSet presAssocID="{003CABD0-6FA9-435D-8EF8-9B55FA7F3BB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C5043E-07E4-4719-9F86-AFF9AC73228B}" type="pres">
      <dgm:prSet presAssocID="{003CABD0-6FA9-435D-8EF8-9B55FA7F3BBB}" presName="hierChild2" presStyleCnt="0"/>
      <dgm:spPr/>
    </dgm:pt>
    <dgm:pt modelId="{FBC36FAC-519A-4928-BBF1-AD3E624E65A3}" type="pres">
      <dgm:prSet presAssocID="{322C95FF-C093-4FA0-B08A-0680203CCDA2}" presName="Name10" presStyleLbl="parChTrans1D2" presStyleIdx="0" presStyleCnt="2"/>
      <dgm:spPr/>
    </dgm:pt>
    <dgm:pt modelId="{58EF9DDE-2BC4-47B5-B3E9-39FB45E64582}" type="pres">
      <dgm:prSet presAssocID="{26E9F064-8998-47B9-81B6-DD1DF0173E89}" presName="hierRoot2" presStyleCnt="0"/>
      <dgm:spPr/>
    </dgm:pt>
    <dgm:pt modelId="{5C6EA766-C928-4B8D-A385-8404BBEAD9B8}" type="pres">
      <dgm:prSet presAssocID="{26E9F064-8998-47B9-81B6-DD1DF0173E89}" presName="composite2" presStyleCnt="0"/>
      <dgm:spPr/>
    </dgm:pt>
    <dgm:pt modelId="{03BFE02F-5909-46E0-B6FE-31C616ADF78B}" type="pres">
      <dgm:prSet presAssocID="{26E9F064-8998-47B9-81B6-DD1DF0173E89}" presName="background2" presStyleLbl="node2" presStyleIdx="0" presStyleCnt="2"/>
      <dgm:spPr/>
    </dgm:pt>
    <dgm:pt modelId="{5B346BD2-5558-44FB-8FAA-A559115BDD55}" type="pres">
      <dgm:prSet presAssocID="{26E9F064-8998-47B9-81B6-DD1DF0173E8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ACFF57-8C65-4208-BA50-DFAED21BCD86}" type="pres">
      <dgm:prSet presAssocID="{26E9F064-8998-47B9-81B6-DD1DF0173E89}" presName="hierChild3" presStyleCnt="0"/>
      <dgm:spPr/>
    </dgm:pt>
    <dgm:pt modelId="{977EE10B-3BC1-4D0B-9DD8-27B1DAA57D72}" type="pres">
      <dgm:prSet presAssocID="{593289D9-AFCB-4495-890E-64BC23FA229D}" presName="Name17" presStyleLbl="parChTrans1D3" presStyleIdx="0" presStyleCnt="3"/>
      <dgm:spPr/>
    </dgm:pt>
    <dgm:pt modelId="{5339591B-7953-4FA9-80D3-D14B4B9CAB86}" type="pres">
      <dgm:prSet presAssocID="{F81B2B90-D59F-4E40-B0EF-62793C4ABF13}" presName="hierRoot3" presStyleCnt="0"/>
      <dgm:spPr/>
    </dgm:pt>
    <dgm:pt modelId="{416CAFB8-71EF-48D2-A1D7-65F90A3434E6}" type="pres">
      <dgm:prSet presAssocID="{F81B2B90-D59F-4E40-B0EF-62793C4ABF13}" presName="composite3" presStyleCnt="0"/>
      <dgm:spPr/>
    </dgm:pt>
    <dgm:pt modelId="{E5CBFC04-25C0-4E5A-AF70-07577C9122A1}" type="pres">
      <dgm:prSet presAssocID="{F81B2B90-D59F-4E40-B0EF-62793C4ABF13}" presName="background3" presStyleLbl="node3" presStyleIdx="0" presStyleCnt="3"/>
      <dgm:spPr/>
    </dgm:pt>
    <dgm:pt modelId="{C4F58DF8-A2EF-441E-B040-ACEBB48E10E8}" type="pres">
      <dgm:prSet presAssocID="{F81B2B90-D59F-4E40-B0EF-62793C4ABF13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083B2F-D771-4AB8-93AC-8389C8853787}" type="pres">
      <dgm:prSet presAssocID="{F81B2B90-D59F-4E40-B0EF-62793C4ABF13}" presName="hierChild4" presStyleCnt="0"/>
      <dgm:spPr/>
    </dgm:pt>
    <dgm:pt modelId="{D7D0C580-13D2-4B7E-B8B7-ECCD97B3D306}" type="pres">
      <dgm:prSet presAssocID="{F2D19855-F9CF-41ED-B831-CDD3DD9DE2DA}" presName="Name17" presStyleLbl="parChTrans1D3" presStyleIdx="1" presStyleCnt="3"/>
      <dgm:spPr/>
    </dgm:pt>
    <dgm:pt modelId="{D677421A-7293-4429-87C3-FC4E3207D140}" type="pres">
      <dgm:prSet presAssocID="{BBE94356-9B09-4FCF-AE38-08CCDC5ED044}" presName="hierRoot3" presStyleCnt="0"/>
      <dgm:spPr/>
    </dgm:pt>
    <dgm:pt modelId="{D941F9E2-A4DE-4970-9208-AB50EEDBB06C}" type="pres">
      <dgm:prSet presAssocID="{BBE94356-9B09-4FCF-AE38-08CCDC5ED044}" presName="composite3" presStyleCnt="0"/>
      <dgm:spPr/>
    </dgm:pt>
    <dgm:pt modelId="{61488C89-4BAE-44CD-92B6-1FA2C801F189}" type="pres">
      <dgm:prSet presAssocID="{BBE94356-9B09-4FCF-AE38-08CCDC5ED044}" presName="background3" presStyleLbl="node3" presStyleIdx="1" presStyleCnt="3"/>
      <dgm:spPr/>
    </dgm:pt>
    <dgm:pt modelId="{6535B049-B52E-4187-B0C6-7FCF23516177}" type="pres">
      <dgm:prSet presAssocID="{BBE94356-9B09-4FCF-AE38-08CCDC5ED044}" presName="text3" presStyleLbl="fgAcc3" presStyleIdx="1" presStyleCnt="3">
        <dgm:presLayoutVars>
          <dgm:chPref val="3"/>
        </dgm:presLayoutVars>
      </dgm:prSet>
      <dgm:spPr/>
    </dgm:pt>
    <dgm:pt modelId="{9538FFCC-91C5-4EE7-B8D6-55555711369F}" type="pres">
      <dgm:prSet presAssocID="{BBE94356-9B09-4FCF-AE38-08CCDC5ED044}" presName="hierChild4" presStyleCnt="0"/>
      <dgm:spPr/>
    </dgm:pt>
    <dgm:pt modelId="{3659C0CE-BF51-4C77-A115-5E13B1C16A6D}" type="pres">
      <dgm:prSet presAssocID="{B5C87DC1-A2DA-4700-BC80-0A892913F717}" presName="Name10" presStyleLbl="parChTrans1D2" presStyleIdx="1" presStyleCnt="2"/>
      <dgm:spPr/>
    </dgm:pt>
    <dgm:pt modelId="{8F8CCE1E-2CAD-4304-8114-EA97E6AF3E7E}" type="pres">
      <dgm:prSet presAssocID="{A7A38F56-466E-4109-8EEA-507B959FD460}" presName="hierRoot2" presStyleCnt="0"/>
      <dgm:spPr/>
    </dgm:pt>
    <dgm:pt modelId="{0C560427-260E-4F2A-9D67-55025C966066}" type="pres">
      <dgm:prSet presAssocID="{A7A38F56-466E-4109-8EEA-507B959FD460}" presName="composite2" presStyleCnt="0"/>
      <dgm:spPr/>
    </dgm:pt>
    <dgm:pt modelId="{9453712B-4ED2-443A-A196-C6DF503B6C57}" type="pres">
      <dgm:prSet presAssocID="{A7A38F56-466E-4109-8EEA-507B959FD460}" presName="background2" presStyleLbl="node2" presStyleIdx="1" presStyleCnt="2"/>
      <dgm:spPr/>
    </dgm:pt>
    <dgm:pt modelId="{B4A0FBA1-1476-442E-B4C8-D0CACA2A78C3}" type="pres">
      <dgm:prSet presAssocID="{A7A38F56-466E-4109-8EEA-507B959FD460}" presName="text2" presStyleLbl="fgAcc2" presStyleIdx="1" presStyleCnt="2">
        <dgm:presLayoutVars>
          <dgm:chPref val="3"/>
        </dgm:presLayoutVars>
      </dgm:prSet>
      <dgm:spPr/>
    </dgm:pt>
    <dgm:pt modelId="{2063D48D-7F38-4D21-B9B5-241E0CA31D4B}" type="pres">
      <dgm:prSet presAssocID="{A7A38F56-466E-4109-8EEA-507B959FD460}" presName="hierChild3" presStyleCnt="0"/>
      <dgm:spPr/>
    </dgm:pt>
    <dgm:pt modelId="{C1B712B8-B1CC-4458-A763-1C03382EF07D}" type="pres">
      <dgm:prSet presAssocID="{49D03C5A-2126-4E01-BD16-5B315CCCD249}" presName="Name17" presStyleLbl="parChTrans1D3" presStyleIdx="2" presStyleCnt="3"/>
      <dgm:spPr/>
    </dgm:pt>
    <dgm:pt modelId="{781E2A94-E1B0-4502-AE9A-6EA32F072D09}" type="pres">
      <dgm:prSet presAssocID="{66714E3F-6FE3-4772-BC99-E84862AC6661}" presName="hierRoot3" presStyleCnt="0"/>
      <dgm:spPr/>
    </dgm:pt>
    <dgm:pt modelId="{B416106C-DD8D-4263-B16C-CD312EB05E8A}" type="pres">
      <dgm:prSet presAssocID="{66714E3F-6FE3-4772-BC99-E84862AC6661}" presName="composite3" presStyleCnt="0"/>
      <dgm:spPr/>
    </dgm:pt>
    <dgm:pt modelId="{1A4EB35A-8E18-4EE8-BC95-FD65024E19EC}" type="pres">
      <dgm:prSet presAssocID="{66714E3F-6FE3-4772-BC99-E84862AC6661}" presName="background3" presStyleLbl="node3" presStyleIdx="2" presStyleCnt="3"/>
      <dgm:spPr/>
    </dgm:pt>
    <dgm:pt modelId="{6BDA71FB-16E7-473D-8773-7A8296FBD5AC}" type="pres">
      <dgm:prSet presAssocID="{66714E3F-6FE3-4772-BC99-E84862AC6661}" presName="text3" presStyleLbl="fgAcc3" presStyleIdx="2" presStyleCnt="3">
        <dgm:presLayoutVars>
          <dgm:chPref val="3"/>
        </dgm:presLayoutVars>
      </dgm:prSet>
      <dgm:spPr/>
    </dgm:pt>
    <dgm:pt modelId="{03E4C643-990F-4408-86A2-1DCADAE9567D}" type="pres">
      <dgm:prSet presAssocID="{66714E3F-6FE3-4772-BC99-E84862AC6661}" presName="hierChild4" presStyleCnt="0"/>
      <dgm:spPr/>
    </dgm:pt>
  </dgm:ptLst>
  <dgm:cxnLst>
    <dgm:cxn modelId="{8CDCEAB8-7560-429C-872F-1CBB84070AAE}" type="presOf" srcId="{E88278D6-677F-41FA-B3F5-04133924B804}" destId="{74AA308F-CCE6-432D-978B-894AD923B33D}" srcOrd="0" destOrd="0" presId="urn:microsoft.com/office/officeart/2005/8/layout/hierarchy1"/>
    <dgm:cxn modelId="{E104974C-D0DE-48DB-8E85-6C302C6908AD}" srcId="{26E9F064-8998-47B9-81B6-DD1DF0173E89}" destId="{F81B2B90-D59F-4E40-B0EF-62793C4ABF13}" srcOrd="0" destOrd="0" parTransId="{593289D9-AFCB-4495-890E-64BC23FA229D}" sibTransId="{56EF5184-BDC5-4AE3-BAF5-57B182E24176}"/>
    <dgm:cxn modelId="{8EA611DA-2D58-4812-8B7A-6AFBE9585585}" type="presOf" srcId="{49D03C5A-2126-4E01-BD16-5B315CCCD249}" destId="{C1B712B8-B1CC-4458-A763-1C03382EF07D}" srcOrd="0" destOrd="0" presId="urn:microsoft.com/office/officeart/2005/8/layout/hierarchy1"/>
    <dgm:cxn modelId="{3CD67C66-F01B-464A-9D4E-83D48925383A}" srcId="{A7A38F56-466E-4109-8EEA-507B959FD460}" destId="{66714E3F-6FE3-4772-BC99-E84862AC6661}" srcOrd="0" destOrd="0" parTransId="{49D03C5A-2126-4E01-BD16-5B315CCCD249}" sibTransId="{746F8EB8-421B-4AD3-BE5B-014B4F5E6101}"/>
    <dgm:cxn modelId="{1C4BCA9C-5465-4EEE-896B-26A582D36481}" type="presOf" srcId="{322C95FF-C093-4FA0-B08A-0680203CCDA2}" destId="{FBC36FAC-519A-4928-BBF1-AD3E624E65A3}" srcOrd="0" destOrd="0" presId="urn:microsoft.com/office/officeart/2005/8/layout/hierarchy1"/>
    <dgm:cxn modelId="{49B1F694-0BA5-4DFD-A064-266FAF660636}" type="presOf" srcId="{F81B2B90-D59F-4E40-B0EF-62793C4ABF13}" destId="{C4F58DF8-A2EF-441E-B040-ACEBB48E10E8}" srcOrd="0" destOrd="0" presId="urn:microsoft.com/office/officeart/2005/8/layout/hierarchy1"/>
    <dgm:cxn modelId="{4F245BCA-C4B5-4FF2-93CD-90DA9F27F452}" type="presOf" srcId="{003CABD0-6FA9-435D-8EF8-9B55FA7F3BBB}" destId="{FBCD986F-26F2-41B7-B10F-029018DC5A2B}" srcOrd="0" destOrd="0" presId="urn:microsoft.com/office/officeart/2005/8/layout/hierarchy1"/>
    <dgm:cxn modelId="{FA643787-7146-4A0B-B1ED-D3224DE9A116}" type="presOf" srcId="{593289D9-AFCB-4495-890E-64BC23FA229D}" destId="{977EE10B-3BC1-4D0B-9DD8-27B1DAA57D72}" srcOrd="0" destOrd="0" presId="urn:microsoft.com/office/officeart/2005/8/layout/hierarchy1"/>
    <dgm:cxn modelId="{D712E581-0CC7-4354-A6B8-B8C250A54D66}" type="presOf" srcId="{A7A38F56-466E-4109-8EEA-507B959FD460}" destId="{B4A0FBA1-1476-442E-B4C8-D0CACA2A78C3}" srcOrd="0" destOrd="0" presId="urn:microsoft.com/office/officeart/2005/8/layout/hierarchy1"/>
    <dgm:cxn modelId="{6FBCA930-006B-4B0D-A512-A20B59097DAF}" srcId="{003CABD0-6FA9-435D-8EF8-9B55FA7F3BBB}" destId="{26E9F064-8998-47B9-81B6-DD1DF0173E89}" srcOrd="0" destOrd="0" parTransId="{322C95FF-C093-4FA0-B08A-0680203CCDA2}" sibTransId="{FE0E14B4-4C95-4A85-A629-AAF7EA82FE8B}"/>
    <dgm:cxn modelId="{3466CF7A-B213-4112-A160-0488339022FA}" type="presOf" srcId="{F2D19855-F9CF-41ED-B831-CDD3DD9DE2DA}" destId="{D7D0C580-13D2-4B7E-B8B7-ECCD97B3D306}" srcOrd="0" destOrd="0" presId="urn:microsoft.com/office/officeart/2005/8/layout/hierarchy1"/>
    <dgm:cxn modelId="{4C253D77-3A32-4765-BD93-8EAC5A7A7686}" type="presOf" srcId="{66714E3F-6FE3-4772-BC99-E84862AC6661}" destId="{6BDA71FB-16E7-473D-8773-7A8296FBD5AC}" srcOrd="0" destOrd="0" presId="urn:microsoft.com/office/officeart/2005/8/layout/hierarchy1"/>
    <dgm:cxn modelId="{EAEA5CC2-7C60-4E07-80EC-F2A0F66A71A6}" srcId="{003CABD0-6FA9-435D-8EF8-9B55FA7F3BBB}" destId="{A7A38F56-466E-4109-8EEA-507B959FD460}" srcOrd="1" destOrd="0" parTransId="{B5C87DC1-A2DA-4700-BC80-0A892913F717}" sibTransId="{94C03765-B8FB-45DD-805A-DE30EFA09D91}"/>
    <dgm:cxn modelId="{F493DD1B-BA6D-421F-9BCA-0CF44304EBBC}" type="presOf" srcId="{26E9F064-8998-47B9-81B6-DD1DF0173E89}" destId="{5B346BD2-5558-44FB-8FAA-A559115BDD55}" srcOrd="0" destOrd="0" presId="urn:microsoft.com/office/officeart/2005/8/layout/hierarchy1"/>
    <dgm:cxn modelId="{657A250E-5653-4FC7-9A67-A1716466C71A}" type="presOf" srcId="{BBE94356-9B09-4FCF-AE38-08CCDC5ED044}" destId="{6535B049-B52E-4187-B0C6-7FCF23516177}" srcOrd="0" destOrd="0" presId="urn:microsoft.com/office/officeart/2005/8/layout/hierarchy1"/>
    <dgm:cxn modelId="{A3F8F7B9-7C6B-4242-AD6C-0DDE6403603A}" srcId="{26E9F064-8998-47B9-81B6-DD1DF0173E89}" destId="{BBE94356-9B09-4FCF-AE38-08CCDC5ED044}" srcOrd="1" destOrd="0" parTransId="{F2D19855-F9CF-41ED-B831-CDD3DD9DE2DA}" sibTransId="{37F46BE5-C232-4CA1-AE4A-645A54BC20CA}"/>
    <dgm:cxn modelId="{E6FC7678-8FA6-4A63-9200-9CB0F89F00E3}" srcId="{E88278D6-677F-41FA-B3F5-04133924B804}" destId="{003CABD0-6FA9-435D-8EF8-9B55FA7F3BBB}" srcOrd="0" destOrd="0" parTransId="{4024A6E3-4632-41CD-8050-CB93A1A79B04}" sibTransId="{DFB02458-0035-4795-B6C4-E31FC1B19304}"/>
    <dgm:cxn modelId="{E4F4E1F8-8FC6-4E9E-9DB3-5CDCD24D5084}" type="presOf" srcId="{B5C87DC1-A2DA-4700-BC80-0A892913F717}" destId="{3659C0CE-BF51-4C77-A115-5E13B1C16A6D}" srcOrd="0" destOrd="0" presId="urn:microsoft.com/office/officeart/2005/8/layout/hierarchy1"/>
    <dgm:cxn modelId="{A00B2979-D67D-49B9-91F1-DA07F5E1C0C4}" type="presParOf" srcId="{74AA308F-CCE6-432D-978B-894AD923B33D}" destId="{D42D5443-9368-42CD-8DA1-44427660CA4F}" srcOrd="0" destOrd="0" presId="urn:microsoft.com/office/officeart/2005/8/layout/hierarchy1"/>
    <dgm:cxn modelId="{CEEED6A7-3D37-4C5B-A016-CA8CF69531C9}" type="presParOf" srcId="{D42D5443-9368-42CD-8DA1-44427660CA4F}" destId="{BF97C350-9175-42A1-945E-F04B71A52B7E}" srcOrd="0" destOrd="0" presId="urn:microsoft.com/office/officeart/2005/8/layout/hierarchy1"/>
    <dgm:cxn modelId="{31F5881C-8452-4967-B4B9-04EDD2ADF21D}" type="presParOf" srcId="{BF97C350-9175-42A1-945E-F04B71A52B7E}" destId="{993EE35D-4C17-4FC1-A8B9-41CB63BAAE1A}" srcOrd="0" destOrd="0" presId="urn:microsoft.com/office/officeart/2005/8/layout/hierarchy1"/>
    <dgm:cxn modelId="{3D712028-7E8E-4CA8-92A7-CA9AA51E1445}" type="presParOf" srcId="{BF97C350-9175-42A1-945E-F04B71A52B7E}" destId="{FBCD986F-26F2-41B7-B10F-029018DC5A2B}" srcOrd="1" destOrd="0" presId="urn:microsoft.com/office/officeart/2005/8/layout/hierarchy1"/>
    <dgm:cxn modelId="{DA9EDF84-84B2-4DA4-A507-7AD931D3E56E}" type="presParOf" srcId="{D42D5443-9368-42CD-8DA1-44427660CA4F}" destId="{52C5043E-07E4-4719-9F86-AFF9AC73228B}" srcOrd="1" destOrd="0" presId="urn:microsoft.com/office/officeart/2005/8/layout/hierarchy1"/>
    <dgm:cxn modelId="{B1A8AAB3-1491-4902-86FB-F5BD5E693F05}" type="presParOf" srcId="{52C5043E-07E4-4719-9F86-AFF9AC73228B}" destId="{FBC36FAC-519A-4928-BBF1-AD3E624E65A3}" srcOrd="0" destOrd="0" presId="urn:microsoft.com/office/officeart/2005/8/layout/hierarchy1"/>
    <dgm:cxn modelId="{6E14C396-3216-4AD6-B01A-E4F85B5CC4C9}" type="presParOf" srcId="{52C5043E-07E4-4719-9F86-AFF9AC73228B}" destId="{58EF9DDE-2BC4-47B5-B3E9-39FB45E64582}" srcOrd="1" destOrd="0" presId="urn:microsoft.com/office/officeart/2005/8/layout/hierarchy1"/>
    <dgm:cxn modelId="{C849A98E-B0A6-4205-AC1F-EA592A5B667C}" type="presParOf" srcId="{58EF9DDE-2BC4-47B5-B3E9-39FB45E64582}" destId="{5C6EA766-C928-4B8D-A385-8404BBEAD9B8}" srcOrd="0" destOrd="0" presId="urn:microsoft.com/office/officeart/2005/8/layout/hierarchy1"/>
    <dgm:cxn modelId="{E5A0BF75-B54D-479F-AD22-51565727A912}" type="presParOf" srcId="{5C6EA766-C928-4B8D-A385-8404BBEAD9B8}" destId="{03BFE02F-5909-46E0-B6FE-31C616ADF78B}" srcOrd="0" destOrd="0" presId="urn:microsoft.com/office/officeart/2005/8/layout/hierarchy1"/>
    <dgm:cxn modelId="{3F90431A-B7E8-44C2-B3FA-D129B44CC037}" type="presParOf" srcId="{5C6EA766-C928-4B8D-A385-8404BBEAD9B8}" destId="{5B346BD2-5558-44FB-8FAA-A559115BDD55}" srcOrd="1" destOrd="0" presId="urn:microsoft.com/office/officeart/2005/8/layout/hierarchy1"/>
    <dgm:cxn modelId="{22AF3531-46D1-43B8-AC91-EF976B77B425}" type="presParOf" srcId="{58EF9DDE-2BC4-47B5-B3E9-39FB45E64582}" destId="{8BACFF57-8C65-4208-BA50-DFAED21BCD86}" srcOrd="1" destOrd="0" presId="urn:microsoft.com/office/officeart/2005/8/layout/hierarchy1"/>
    <dgm:cxn modelId="{5EF86A1F-2583-4D9D-A8FE-5FEE144B1F9B}" type="presParOf" srcId="{8BACFF57-8C65-4208-BA50-DFAED21BCD86}" destId="{977EE10B-3BC1-4D0B-9DD8-27B1DAA57D72}" srcOrd="0" destOrd="0" presId="urn:microsoft.com/office/officeart/2005/8/layout/hierarchy1"/>
    <dgm:cxn modelId="{38B6F299-FE60-4EE8-82D7-E1C356DDAAA3}" type="presParOf" srcId="{8BACFF57-8C65-4208-BA50-DFAED21BCD86}" destId="{5339591B-7953-4FA9-80D3-D14B4B9CAB86}" srcOrd="1" destOrd="0" presId="urn:microsoft.com/office/officeart/2005/8/layout/hierarchy1"/>
    <dgm:cxn modelId="{BEF37B59-07F4-4765-AA73-15E08DA05057}" type="presParOf" srcId="{5339591B-7953-4FA9-80D3-D14B4B9CAB86}" destId="{416CAFB8-71EF-48D2-A1D7-65F90A3434E6}" srcOrd="0" destOrd="0" presId="urn:microsoft.com/office/officeart/2005/8/layout/hierarchy1"/>
    <dgm:cxn modelId="{6B8AB2A7-763B-4C21-9C1F-0D12781DE3BF}" type="presParOf" srcId="{416CAFB8-71EF-48D2-A1D7-65F90A3434E6}" destId="{E5CBFC04-25C0-4E5A-AF70-07577C9122A1}" srcOrd="0" destOrd="0" presId="urn:microsoft.com/office/officeart/2005/8/layout/hierarchy1"/>
    <dgm:cxn modelId="{0000CD3F-0147-44C0-AC7A-0385271ECB3B}" type="presParOf" srcId="{416CAFB8-71EF-48D2-A1D7-65F90A3434E6}" destId="{C4F58DF8-A2EF-441E-B040-ACEBB48E10E8}" srcOrd="1" destOrd="0" presId="urn:microsoft.com/office/officeart/2005/8/layout/hierarchy1"/>
    <dgm:cxn modelId="{6368A88B-AEB2-475A-83AC-BF976D8BE598}" type="presParOf" srcId="{5339591B-7953-4FA9-80D3-D14B4B9CAB86}" destId="{E5083B2F-D771-4AB8-93AC-8389C8853787}" srcOrd="1" destOrd="0" presId="urn:microsoft.com/office/officeart/2005/8/layout/hierarchy1"/>
    <dgm:cxn modelId="{BF603E0E-36E7-40C0-AF55-9603D397EE29}" type="presParOf" srcId="{8BACFF57-8C65-4208-BA50-DFAED21BCD86}" destId="{D7D0C580-13D2-4B7E-B8B7-ECCD97B3D306}" srcOrd="2" destOrd="0" presId="urn:microsoft.com/office/officeart/2005/8/layout/hierarchy1"/>
    <dgm:cxn modelId="{D7F66E59-8769-4E36-BC92-7F659869B6D5}" type="presParOf" srcId="{8BACFF57-8C65-4208-BA50-DFAED21BCD86}" destId="{D677421A-7293-4429-87C3-FC4E3207D140}" srcOrd="3" destOrd="0" presId="urn:microsoft.com/office/officeart/2005/8/layout/hierarchy1"/>
    <dgm:cxn modelId="{C51C00E0-E44A-430A-BA4D-AD774884A78A}" type="presParOf" srcId="{D677421A-7293-4429-87C3-FC4E3207D140}" destId="{D941F9E2-A4DE-4970-9208-AB50EEDBB06C}" srcOrd="0" destOrd="0" presId="urn:microsoft.com/office/officeart/2005/8/layout/hierarchy1"/>
    <dgm:cxn modelId="{8C369F93-1582-4ED6-BBFE-466B1E7AD182}" type="presParOf" srcId="{D941F9E2-A4DE-4970-9208-AB50EEDBB06C}" destId="{61488C89-4BAE-44CD-92B6-1FA2C801F189}" srcOrd="0" destOrd="0" presId="urn:microsoft.com/office/officeart/2005/8/layout/hierarchy1"/>
    <dgm:cxn modelId="{7E831DF0-CA9F-49B1-9312-61047475CDB0}" type="presParOf" srcId="{D941F9E2-A4DE-4970-9208-AB50EEDBB06C}" destId="{6535B049-B52E-4187-B0C6-7FCF23516177}" srcOrd="1" destOrd="0" presId="urn:microsoft.com/office/officeart/2005/8/layout/hierarchy1"/>
    <dgm:cxn modelId="{29FB9271-774E-4FEA-A05B-D04E2C717613}" type="presParOf" srcId="{D677421A-7293-4429-87C3-FC4E3207D140}" destId="{9538FFCC-91C5-4EE7-B8D6-55555711369F}" srcOrd="1" destOrd="0" presId="urn:microsoft.com/office/officeart/2005/8/layout/hierarchy1"/>
    <dgm:cxn modelId="{8B4A767C-7C00-407C-881F-FDBA7D288939}" type="presParOf" srcId="{52C5043E-07E4-4719-9F86-AFF9AC73228B}" destId="{3659C0CE-BF51-4C77-A115-5E13B1C16A6D}" srcOrd="2" destOrd="0" presId="urn:microsoft.com/office/officeart/2005/8/layout/hierarchy1"/>
    <dgm:cxn modelId="{EC53F02E-FF81-4834-B5F2-647384D97BBA}" type="presParOf" srcId="{52C5043E-07E4-4719-9F86-AFF9AC73228B}" destId="{8F8CCE1E-2CAD-4304-8114-EA97E6AF3E7E}" srcOrd="3" destOrd="0" presId="urn:microsoft.com/office/officeart/2005/8/layout/hierarchy1"/>
    <dgm:cxn modelId="{AFE7E033-32FF-401C-A8C4-C9810837312B}" type="presParOf" srcId="{8F8CCE1E-2CAD-4304-8114-EA97E6AF3E7E}" destId="{0C560427-260E-4F2A-9D67-55025C966066}" srcOrd="0" destOrd="0" presId="urn:microsoft.com/office/officeart/2005/8/layout/hierarchy1"/>
    <dgm:cxn modelId="{3C7DF174-7326-4622-9400-EB74E4D3F4A9}" type="presParOf" srcId="{0C560427-260E-4F2A-9D67-55025C966066}" destId="{9453712B-4ED2-443A-A196-C6DF503B6C57}" srcOrd="0" destOrd="0" presId="urn:microsoft.com/office/officeart/2005/8/layout/hierarchy1"/>
    <dgm:cxn modelId="{CFD764DB-E252-495F-8297-0960ED46BDA1}" type="presParOf" srcId="{0C560427-260E-4F2A-9D67-55025C966066}" destId="{B4A0FBA1-1476-442E-B4C8-D0CACA2A78C3}" srcOrd="1" destOrd="0" presId="urn:microsoft.com/office/officeart/2005/8/layout/hierarchy1"/>
    <dgm:cxn modelId="{5B5CCC49-DE9F-4376-B708-33D97B4708DA}" type="presParOf" srcId="{8F8CCE1E-2CAD-4304-8114-EA97E6AF3E7E}" destId="{2063D48D-7F38-4D21-B9B5-241E0CA31D4B}" srcOrd="1" destOrd="0" presId="urn:microsoft.com/office/officeart/2005/8/layout/hierarchy1"/>
    <dgm:cxn modelId="{686D98DD-D90D-4AED-8C2E-5FE85B3BCDAE}" type="presParOf" srcId="{2063D48D-7F38-4D21-B9B5-241E0CA31D4B}" destId="{C1B712B8-B1CC-4458-A763-1C03382EF07D}" srcOrd="0" destOrd="0" presId="urn:microsoft.com/office/officeart/2005/8/layout/hierarchy1"/>
    <dgm:cxn modelId="{F920FA1E-FA11-4DD9-81F2-3B9A28B8D551}" type="presParOf" srcId="{2063D48D-7F38-4D21-B9B5-241E0CA31D4B}" destId="{781E2A94-E1B0-4502-AE9A-6EA32F072D09}" srcOrd="1" destOrd="0" presId="urn:microsoft.com/office/officeart/2005/8/layout/hierarchy1"/>
    <dgm:cxn modelId="{261DF6F7-CEBA-4E00-8AFD-2CC04BDF3083}" type="presParOf" srcId="{781E2A94-E1B0-4502-AE9A-6EA32F072D09}" destId="{B416106C-DD8D-4263-B16C-CD312EB05E8A}" srcOrd="0" destOrd="0" presId="urn:microsoft.com/office/officeart/2005/8/layout/hierarchy1"/>
    <dgm:cxn modelId="{5B3D7C1B-A581-4E59-A607-E4426A9DC80F}" type="presParOf" srcId="{B416106C-DD8D-4263-B16C-CD312EB05E8A}" destId="{1A4EB35A-8E18-4EE8-BC95-FD65024E19EC}" srcOrd="0" destOrd="0" presId="urn:microsoft.com/office/officeart/2005/8/layout/hierarchy1"/>
    <dgm:cxn modelId="{2D2DBB1A-0FAB-446D-90B2-D5D0A162F4D9}" type="presParOf" srcId="{B416106C-DD8D-4263-B16C-CD312EB05E8A}" destId="{6BDA71FB-16E7-473D-8773-7A8296FBD5AC}" srcOrd="1" destOrd="0" presId="urn:microsoft.com/office/officeart/2005/8/layout/hierarchy1"/>
    <dgm:cxn modelId="{A7344BA6-552B-4878-99CA-E5D92768BE66}" type="presParOf" srcId="{781E2A94-E1B0-4502-AE9A-6EA32F072D09}" destId="{03E4C643-990F-4408-86A2-1DCADAE9567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B712B8-B1CC-4458-A763-1C03382EF07D}">
      <dsp:nvSpPr>
        <dsp:cNvPr id="0" name=""/>
        <dsp:cNvSpPr/>
      </dsp:nvSpPr>
      <dsp:spPr>
        <a:xfrm>
          <a:off x="5501168" y="2477443"/>
          <a:ext cx="91440" cy="4614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14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9C0CE-BF51-4C77-A115-5E13B1C16A6D}">
      <dsp:nvSpPr>
        <dsp:cNvPr id="0" name=""/>
        <dsp:cNvSpPr/>
      </dsp:nvSpPr>
      <dsp:spPr>
        <a:xfrm>
          <a:off x="4092383" y="1008393"/>
          <a:ext cx="1454505" cy="461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481"/>
              </a:lnTo>
              <a:lnTo>
                <a:pt x="1454505" y="314481"/>
              </a:lnTo>
              <a:lnTo>
                <a:pt x="1454505" y="4614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0C580-13D2-4B7E-B8B7-ECCD97B3D306}">
      <dsp:nvSpPr>
        <dsp:cNvPr id="0" name=""/>
        <dsp:cNvSpPr/>
      </dsp:nvSpPr>
      <dsp:spPr>
        <a:xfrm>
          <a:off x="2637878" y="2477443"/>
          <a:ext cx="969670" cy="461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481"/>
              </a:lnTo>
              <a:lnTo>
                <a:pt x="969670" y="314481"/>
              </a:lnTo>
              <a:lnTo>
                <a:pt x="969670" y="4614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EE10B-3BC1-4D0B-9DD8-27B1DAA57D72}">
      <dsp:nvSpPr>
        <dsp:cNvPr id="0" name=""/>
        <dsp:cNvSpPr/>
      </dsp:nvSpPr>
      <dsp:spPr>
        <a:xfrm>
          <a:off x="1668207" y="2477443"/>
          <a:ext cx="969670" cy="461474"/>
        </a:xfrm>
        <a:custGeom>
          <a:avLst/>
          <a:gdLst/>
          <a:ahLst/>
          <a:cxnLst/>
          <a:rect l="0" t="0" r="0" b="0"/>
          <a:pathLst>
            <a:path>
              <a:moveTo>
                <a:pt x="969670" y="0"/>
              </a:moveTo>
              <a:lnTo>
                <a:pt x="969670" y="314481"/>
              </a:lnTo>
              <a:lnTo>
                <a:pt x="0" y="314481"/>
              </a:lnTo>
              <a:lnTo>
                <a:pt x="0" y="4614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36FAC-519A-4928-BBF1-AD3E624E65A3}">
      <dsp:nvSpPr>
        <dsp:cNvPr id="0" name=""/>
        <dsp:cNvSpPr/>
      </dsp:nvSpPr>
      <dsp:spPr>
        <a:xfrm>
          <a:off x="2637878" y="1008393"/>
          <a:ext cx="1454505" cy="461474"/>
        </a:xfrm>
        <a:custGeom>
          <a:avLst/>
          <a:gdLst/>
          <a:ahLst/>
          <a:cxnLst/>
          <a:rect l="0" t="0" r="0" b="0"/>
          <a:pathLst>
            <a:path>
              <a:moveTo>
                <a:pt x="1454505" y="0"/>
              </a:moveTo>
              <a:lnTo>
                <a:pt x="1454505" y="314481"/>
              </a:lnTo>
              <a:lnTo>
                <a:pt x="0" y="314481"/>
              </a:lnTo>
              <a:lnTo>
                <a:pt x="0" y="4614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EE35D-4C17-4FC1-A8B9-41CB63BAAE1A}">
      <dsp:nvSpPr>
        <dsp:cNvPr id="0" name=""/>
        <dsp:cNvSpPr/>
      </dsp:nvSpPr>
      <dsp:spPr>
        <a:xfrm>
          <a:off x="3299016" y="817"/>
          <a:ext cx="1586732" cy="1007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D986F-26F2-41B7-B10F-029018DC5A2B}">
      <dsp:nvSpPr>
        <dsp:cNvPr id="0" name=""/>
        <dsp:cNvSpPr/>
      </dsp:nvSpPr>
      <dsp:spPr>
        <a:xfrm>
          <a:off x="3475320" y="168306"/>
          <a:ext cx="1586732" cy="1007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Population status recovery</a:t>
          </a:r>
          <a:endParaRPr lang="en-US" sz="2000" kern="1200" dirty="0"/>
        </a:p>
      </dsp:txBody>
      <dsp:txXfrm>
        <a:off x="3475320" y="168306"/>
        <a:ext cx="1586732" cy="1007575"/>
      </dsp:txXfrm>
    </dsp:sp>
    <dsp:sp modelId="{03BFE02F-5909-46E0-B6FE-31C616ADF78B}">
      <dsp:nvSpPr>
        <dsp:cNvPr id="0" name=""/>
        <dsp:cNvSpPr/>
      </dsp:nvSpPr>
      <dsp:spPr>
        <a:xfrm>
          <a:off x="1844511" y="1469868"/>
          <a:ext cx="1586732" cy="1007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46BD2-5558-44FB-8FAA-A559115BDD55}">
      <dsp:nvSpPr>
        <dsp:cNvPr id="0" name=""/>
        <dsp:cNvSpPr/>
      </dsp:nvSpPr>
      <dsp:spPr>
        <a:xfrm>
          <a:off x="2020815" y="1637356"/>
          <a:ext cx="1586732" cy="1007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Abundance</a:t>
          </a:r>
          <a:endParaRPr lang="en-US" sz="2000" kern="1200" dirty="0"/>
        </a:p>
      </dsp:txBody>
      <dsp:txXfrm>
        <a:off x="2020815" y="1637356"/>
        <a:ext cx="1586732" cy="1007575"/>
      </dsp:txXfrm>
    </dsp:sp>
    <dsp:sp modelId="{E5CBFC04-25C0-4E5A-AF70-07577C9122A1}">
      <dsp:nvSpPr>
        <dsp:cNvPr id="0" name=""/>
        <dsp:cNvSpPr/>
      </dsp:nvSpPr>
      <dsp:spPr>
        <a:xfrm>
          <a:off x="874841" y="2938918"/>
          <a:ext cx="1586732" cy="1007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58DF8-A2EF-441E-B040-ACEBB48E10E8}">
      <dsp:nvSpPr>
        <dsp:cNvPr id="0" name=""/>
        <dsp:cNvSpPr/>
      </dsp:nvSpPr>
      <dsp:spPr>
        <a:xfrm>
          <a:off x="1051145" y="3106406"/>
          <a:ext cx="1586732" cy="1007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A</a:t>
          </a:r>
          <a:endParaRPr lang="en-US" sz="2000" kern="1200" dirty="0"/>
        </a:p>
      </dsp:txBody>
      <dsp:txXfrm>
        <a:off x="1051145" y="3106406"/>
        <a:ext cx="1586732" cy="1007575"/>
      </dsp:txXfrm>
    </dsp:sp>
    <dsp:sp modelId="{61488C89-4BAE-44CD-92B6-1FA2C801F189}">
      <dsp:nvSpPr>
        <dsp:cNvPr id="0" name=""/>
        <dsp:cNvSpPr/>
      </dsp:nvSpPr>
      <dsp:spPr>
        <a:xfrm>
          <a:off x="2814181" y="2938918"/>
          <a:ext cx="1586732" cy="1007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5B049-B52E-4187-B0C6-7FCF23516177}">
      <dsp:nvSpPr>
        <dsp:cNvPr id="0" name=""/>
        <dsp:cNvSpPr/>
      </dsp:nvSpPr>
      <dsp:spPr>
        <a:xfrm>
          <a:off x="2990485" y="3106406"/>
          <a:ext cx="1586732" cy="1007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B</a:t>
          </a:r>
          <a:endParaRPr lang="en-US" sz="2000" kern="1200" dirty="0"/>
        </a:p>
      </dsp:txBody>
      <dsp:txXfrm>
        <a:off x="2990485" y="3106406"/>
        <a:ext cx="1586732" cy="1007575"/>
      </dsp:txXfrm>
    </dsp:sp>
    <dsp:sp modelId="{9453712B-4ED2-443A-A196-C6DF503B6C57}">
      <dsp:nvSpPr>
        <dsp:cNvPr id="0" name=""/>
        <dsp:cNvSpPr/>
      </dsp:nvSpPr>
      <dsp:spPr>
        <a:xfrm>
          <a:off x="4753521" y="1469868"/>
          <a:ext cx="1586732" cy="1007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0FBA1-1476-442E-B4C8-D0CACA2A78C3}">
      <dsp:nvSpPr>
        <dsp:cNvPr id="0" name=""/>
        <dsp:cNvSpPr/>
      </dsp:nvSpPr>
      <dsp:spPr>
        <a:xfrm>
          <a:off x="4929825" y="1637356"/>
          <a:ext cx="1586732" cy="1007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Composition</a:t>
          </a:r>
          <a:endParaRPr lang="en-US" sz="2000" kern="1200" dirty="0"/>
        </a:p>
      </dsp:txBody>
      <dsp:txXfrm>
        <a:off x="4929825" y="1637356"/>
        <a:ext cx="1586732" cy="1007575"/>
      </dsp:txXfrm>
    </dsp:sp>
    <dsp:sp modelId="{1A4EB35A-8E18-4EE8-BC95-FD65024E19EC}">
      <dsp:nvSpPr>
        <dsp:cNvPr id="0" name=""/>
        <dsp:cNvSpPr/>
      </dsp:nvSpPr>
      <dsp:spPr>
        <a:xfrm>
          <a:off x="4753521" y="2938918"/>
          <a:ext cx="1586732" cy="10075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A71FB-16E7-473D-8773-7A8296FBD5AC}">
      <dsp:nvSpPr>
        <dsp:cNvPr id="0" name=""/>
        <dsp:cNvSpPr/>
      </dsp:nvSpPr>
      <dsp:spPr>
        <a:xfrm>
          <a:off x="4929825" y="3106406"/>
          <a:ext cx="1586732" cy="1007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C</a:t>
          </a:r>
          <a:endParaRPr lang="en-US" sz="2000" kern="1200" dirty="0"/>
        </a:p>
      </dsp:txBody>
      <dsp:txXfrm>
        <a:off x="4929825" y="3106406"/>
        <a:ext cx="1586732" cy="1007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9AD4C-E3B7-4E05-BBBB-2F51E6831F96}" type="datetimeFigureOut">
              <a:rPr lang="en-US" smtClean="0"/>
              <a:pPr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5092A-AE09-4396-8B87-C5388BF18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C6FCE3-D74E-4360-A320-E34E7C78E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94E298-18A4-4687-9074-0B7B7AAA39D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Segue…but with</a:t>
            </a:r>
            <a:r>
              <a:rPr lang="en-US" baseline="0" dirty="0" smtClean="0"/>
              <a:t> fish tagging it’s not that simple…..there are a number of complicating factors…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C6FCE3-D74E-4360-A320-E34E7C78EC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activity 1 (needing 60,000 tags) technology B is more cost-effective,</a:t>
            </a:r>
            <a:r>
              <a:rPr lang="en-US" baseline="0" dirty="0" smtClean="0"/>
              <a:t> but not if 180,000 tags are needed.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C6FCE3-D74E-4360-A320-E34E7C78EC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multiple activities use the same technology,</a:t>
            </a:r>
            <a:r>
              <a:rPr lang="en-US" baseline="0" dirty="0" smtClean="0"/>
              <a:t> then fixed costs are lower, as is total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C6FCE3-D74E-4360-A320-E34E7C78EC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Suggest</a:t>
            </a:r>
            <a:r>
              <a:rPr lang="en-US" baseline="0" dirty="0" smtClean="0"/>
              <a:t> you u</a:t>
            </a:r>
            <a:r>
              <a:rPr lang="en-US" dirty="0" smtClean="0"/>
              <a:t>se concrete (oral) examples for these letters and numbers</a:t>
            </a:r>
            <a:r>
              <a:rPr lang="en-US" baseline="0" dirty="0" smtClean="0"/>
              <a:t> as much as possible. If don’t use slide 3 (production function terminology) can substitute “activities, outcomes” for “inputs, outputs” in this slide title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C6FCE3-D74E-4360-A320-E34E7C78EC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Bullet 2: provide</a:t>
            </a:r>
            <a:r>
              <a:rPr lang="en-US" baseline="0" dirty="0" smtClean="0"/>
              <a:t> an oral example?</a:t>
            </a:r>
            <a:endParaRPr lang="en-US" dirty="0" smtClean="0"/>
          </a:p>
          <a:p>
            <a:r>
              <a:rPr lang="en-US" dirty="0" smtClean="0"/>
              <a:t>Conclude</a:t>
            </a:r>
            <a:r>
              <a:rPr lang="en-US" baseline="0" dirty="0" smtClean="0"/>
              <a:t> with comment about what’s in it for them – how they could benefit from this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C6FCE3-D74E-4360-A320-E34E7C78ECC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223125" y="5984875"/>
            <a:ext cx="1841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2400" smtClean="0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52400" y="6340475"/>
            <a:ext cx="1606550" cy="517525"/>
            <a:chOff x="4457" y="3929"/>
            <a:chExt cx="1012" cy="326"/>
          </a:xfrm>
        </p:grpSpPr>
        <p:sp>
          <p:nvSpPr>
            <p:cNvPr id="6" name="Text Box 6"/>
            <p:cNvSpPr txBox="1">
              <a:spLocks noChangeArrowheads="1"/>
            </p:cNvSpPr>
            <p:nvPr userDrawn="1"/>
          </p:nvSpPr>
          <p:spPr bwMode="auto">
            <a:xfrm>
              <a:off x="4735" y="3929"/>
              <a:ext cx="734" cy="3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Northwest</a:t>
              </a:r>
            </a:p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   Power and</a:t>
              </a:r>
            </a:p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   Conservation</a:t>
              </a:r>
            </a:p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Council</a:t>
              </a:r>
            </a:p>
          </p:txBody>
        </p:sp>
        <p:pic>
          <p:nvPicPr>
            <p:cNvPr id="7" name="Picture 7" descr="logo2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1029"/>
                </a:clrFrom>
                <a:clrTo>
                  <a:srgbClr val="001029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57" y="3977"/>
              <a:ext cx="365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6419850"/>
            <a:ext cx="2667000" cy="438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95600"/>
            <a:ext cx="6400800" cy="1752600"/>
          </a:xfrm>
          <a:extLst/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 sz="2800"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49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49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454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152400" y="6340475"/>
            <a:ext cx="1606550" cy="517525"/>
            <a:chOff x="4457" y="3929"/>
            <a:chExt cx="1012" cy="326"/>
          </a:xfrm>
        </p:grpSpPr>
        <p:sp>
          <p:nvSpPr>
            <p:cNvPr id="1030" name="Text Box 7"/>
            <p:cNvSpPr txBox="1">
              <a:spLocks noChangeArrowheads="1"/>
            </p:cNvSpPr>
            <p:nvPr userDrawn="1"/>
          </p:nvSpPr>
          <p:spPr bwMode="auto">
            <a:xfrm>
              <a:off x="4735" y="3929"/>
              <a:ext cx="734" cy="32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Northwest</a:t>
              </a:r>
            </a:p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   Power and</a:t>
              </a:r>
            </a:p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   Conservation</a:t>
              </a:r>
            </a:p>
            <a:p>
              <a:pPr eaLnBrk="1" hangingPunct="1">
                <a:lnSpc>
                  <a:spcPct val="70000"/>
                </a:lnSpc>
                <a:defRPr/>
              </a:pPr>
              <a:r>
                <a:rPr lang="en-US" b="1" smtClean="0">
                  <a:solidFill>
                    <a:srgbClr val="4D4D4D"/>
                  </a:solidFill>
                  <a:ea typeface="+mn-ea"/>
                </a:rPr>
                <a:t>Council</a:t>
              </a:r>
            </a:p>
          </p:txBody>
        </p:sp>
        <p:pic>
          <p:nvPicPr>
            <p:cNvPr id="1031" name="Picture 8" descr="logo2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1029"/>
                </a:clrFrom>
                <a:clrTo>
                  <a:srgbClr val="001029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57" y="3977"/>
              <a:ext cx="365" cy="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24600" y="6388100"/>
            <a:ext cx="2819400" cy="469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228600"/>
            <a:ext cx="77724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Cost-effectiveness for Fish Tagging: Some Concepts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>
                <a:solidFill>
                  <a:srgbClr val="FFC000"/>
                </a:solidFill>
              </a:rPr>
              <a:t>Independent Economic Analysis Board (IEAB)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2438400"/>
            <a:ext cx="7010400" cy="3276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John Duffield, U Montana</a:t>
            </a:r>
          </a:p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Susan Hanna, OSU</a:t>
            </a:r>
          </a:p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Daniel Huppert, U Washington</a:t>
            </a:r>
          </a:p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William Jaeger, OSU</a:t>
            </a:r>
          </a:p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Roger Mann (Chair), </a:t>
            </a:r>
            <a:r>
              <a:rPr lang="en-US" sz="2000" dirty="0" err="1" smtClean="0">
                <a:solidFill>
                  <a:srgbClr val="FFC000"/>
                </a:solidFill>
              </a:rPr>
              <a:t>RMann</a:t>
            </a:r>
            <a:r>
              <a:rPr lang="en-US" sz="2000" dirty="0" smtClean="0">
                <a:solidFill>
                  <a:srgbClr val="FFC000"/>
                </a:solidFill>
              </a:rPr>
              <a:t> Economics</a:t>
            </a:r>
          </a:p>
          <a:p>
            <a:pPr algn="l" eaLnBrk="1" hangingPunct="1">
              <a:defRPr/>
            </a:pPr>
            <a:r>
              <a:rPr lang="en-US" sz="2000" dirty="0" err="1" smtClean="0">
                <a:solidFill>
                  <a:srgbClr val="FFC000"/>
                </a:solidFill>
              </a:rPr>
              <a:t>Noelwah</a:t>
            </a:r>
            <a:r>
              <a:rPr lang="en-US" sz="2000" dirty="0" smtClean="0">
                <a:solidFill>
                  <a:srgbClr val="FFC000"/>
                </a:solidFill>
              </a:rPr>
              <a:t> </a:t>
            </a:r>
            <a:r>
              <a:rPr lang="en-US" sz="2000" dirty="0" err="1" smtClean="0">
                <a:solidFill>
                  <a:srgbClr val="FFC000"/>
                </a:solidFill>
              </a:rPr>
              <a:t>Netusil</a:t>
            </a:r>
            <a:r>
              <a:rPr lang="en-US" sz="2000" dirty="0" smtClean="0">
                <a:solidFill>
                  <a:srgbClr val="FFC000"/>
                </a:solidFill>
              </a:rPr>
              <a:t>, Reed College</a:t>
            </a:r>
          </a:p>
          <a:p>
            <a:pPr algn="l" eaLnBrk="1" hangingPunct="1">
              <a:defRPr/>
            </a:pPr>
            <a:r>
              <a:rPr lang="en-US" sz="2000" dirty="0" err="1" smtClean="0">
                <a:solidFill>
                  <a:srgbClr val="FFC000"/>
                </a:solidFill>
              </a:rPr>
              <a:t>JunJie</a:t>
            </a:r>
            <a:r>
              <a:rPr lang="en-US" sz="2000" dirty="0" smtClean="0">
                <a:solidFill>
                  <a:srgbClr val="FFC000"/>
                </a:solidFill>
              </a:rPr>
              <a:t> Wu, OSU</a:t>
            </a:r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Tony Grover, Director F&amp;W Division</a:t>
            </a:r>
          </a:p>
          <a:p>
            <a:pPr algn="l" eaLnBrk="1" hangingPunct="1">
              <a:defRPr/>
            </a:pPr>
            <a:r>
              <a:rPr lang="en-US" sz="2000" dirty="0" smtClean="0">
                <a:solidFill>
                  <a:srgbClr val="FFC000"/>
                </a:solidFill>
              </a:rPr>
              <a:t>Council 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Quantifying Inputs, Outputs, and Their Linkages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25925"/>
          </a:xfrm>
        </p:spPr>
        <p:txBody>
          <a:bodyPr/>
          <a:lstStyle/>
          <a:p>
            <a:r>
              <a:rPr lang="en-US" sz="2800" dirty="0" smtClean="0"/>
              <a:t>Use one or more technologies a, b, c, d, e, f</a:t>
            </a:r>
          </a:p>
          <a:p>
            <a:r>
              <a:rPr lang="en-US" sz="2800" dirty="0" smtClean="0"/>
              <a:t>To compute indicators 1, 2, 3, 4, 5</a:t>
            </a:r>
          </a:p>
          <a:p>
            <a:r>
              <a:rPr lang="en-US" sz="2800" dirty="0" smtClean="0"/>
              <a:t>To address questions A, B, C, D, E, F, G, across species and geography</a:t>
            </a:r>
          </a:p>
          <a:p>
            <a:r>
              <a:rPr lang="en-US" sz="2800" dirty="0" smtClean="0"/>
              <a:t>Incurring costs for each technology</a:t>
            </a:r>
          </a:p>
          <a:p>
            <a:endParaRPr lang="en-US" sz="2800" dirty="0" smtClean="0"/>
          </a:p>
          <a:p>
            <a:r>
              <a:rPr lang="en-US" sz="2800" dirty="0" smtClean="0"/>
              <a:t>While recognizing: </a:t>
            </a:r>
          </a:p>
          <a:p>
            <a:pPr lvl="1"/>
            <a:r>
              <a:rPr lang="en-US" sz="2400" dirty="0" smtClean="0"/>
              <a:t> data quality and other differences among technologies</a:t>
            </a:r>
          </a:p>
          <a:p>
            <a:pPr lvl="1"/>
            <a:r>
              <a:rPr lang="en-US" sz="2400" dirty="0" smtClean="0"/>
              <a:t># of tags needed is function of technology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 model or matrix can help us “organize what we know” about these interconnected options: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49725"/>
          </a:xfrm>
        </p:spPr>
        <p:txBody>
          <a:bodyPr/>
          <a:lstStyle/>
          <a:p>
            <a:r>
              <a:rPr lang="en-US" sz="2800" dirty="0" smtClean="0"/>
              <a:t>Fixed and variable costs for each technology</a:t>
            </a:r>
          </a:p>
          <a:p>
            <a:r>
              <a:rPr lang="en-US" sz="2800" dirty="0" smtClean="0"/>
              <a:t>Ability (productivity) of each technology in producing desired indicator</a:t>
            </a:r>
          </a:p>
          <a:p>
            <a:pPr lvl="1"/>
            <a:r>
              <a:rPr lang="en-US" dirty="0" smtClean="0"/>
              <a:t>For each relevant type of tag</a:t>
            </a:r>
          </a:p>
          <a:p>
            <a:pPr lvl="1"/>
            <a:r>
              <a:rPr lang="en-US" dirty="0" smtClean="0"/>
              <a:t>For each species and location</a:t>
            </a:r>
          </a:p>
          <a:p>
            <a:r>
              <a:rPr lang="en-US" sz="2800" dirty="0" smtClean="0"/>
              <a:t>Quality differentiation by technology</a:t>
            </a:r>
          </a:p>
          <a:p>
            <a:r>
              <a:rPr lang="en-US" sz="2800" dirty="0" smtClean="0"/>
              <a:t>Relative importance of questions</a:t>
            </a:r>
          </a:p>
          <a:p>
            <a:r>
              <a:rPr lang="en-US" sz="2800" dirty="0" smtClean="0"/>
              <a:t>Information about priorities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IEAB proposed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appropriate, work </a:t>
            </a:r>
            <a:r>
              <a:rPr lang="en-US" dirty="0" smtClean="0"/>
              <a:t>alongside/with FTF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Assemble cost information; estimate future costs for </a:t>
            </a:r>
            <a:r>
              <a:rPr lang="en-US" dirty="0" smtClean="0"/>
              <a:t>alternatives</a:t>
            </a:r>
            <a:endParaRPr lang="en-US" dirty="0" smtClean="0"/>
          </a:p>
          <a:p>
            <a:r>
              <a:rPr lang="en-US" dirty="0" smtClean="0"/>
              <a:t>Frame cost-effectiveness questions, and produce a flexible “model” for evaluating alternative combinations of technologies</a:t>
            </a:r>
          </a:p>
          <a:p>
            <a:r>
              <a:rPr lang="en-US" dirty="0" smtClean="0"/>
              <a:t>Make model, analyses available to others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There can be levels connecting data, indicators, management questions, and “higher level” questions: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391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effectiveness analysis: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Generally: compares alternative </a:t>
            </a:r>
            <a:r>
              <a:rPr lang="en-US" dirty="0" smtClean="0">
                <a:solidFill>
                  <a:srgbClr val="FF0000"/>
                </a:solidFill>
              </a:rPr>
              <a:t>activities</a:t>
            </a:r>
            <a:r>
              <a:rPr lang="en-US" dirty="0" smtClean="0"/>
              <a:t> that achieve similar </a:t>
            </a:r>
            <a:r>
              <a:rPr lang="en-US" dirty="0" smtClean="0">
                <a:solidFill>
                  <a:srgbClr val="FF0000"/>
                </a:solidFill>
              </a:rPr>
              <a:t>outcomes</a:t>
            </a:r>
            <a:r>
              <a:rPr lang="en-US" dirty="0" smtClean="0"/>
              <a:t>, but at different costs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For fish tagging: there are multiple desired </a:t>
            </a:r>
            <a:r>
              <a:rPr lang="en-US" dirty="0" smtClean="0">
                <a:solidFill>
                  <a:srgbClr val="FF0000"/>
                </a:solidFill>
              </a:rPr>
              <a:t>outcomes</a:t>
            </a:r>
            <a:r>
              <a:rPr lang="en-US" dirty="0" smtClean="0"/>
              <a:t> (quantitative indicators addressing management questions) and multiple possible </a:t>
            </a:r>
            <a:r>
              <a:rPr lang="en-US" dirty="0" smtClean="0">
                <a:solidFill>
                  <a:srgbClr val="FF0000"/>
                </a:solidFill>
              </a:rPr>
              <a:t>activities </a:t>
            </a:r>
            <a:r>
              <a:rPr lang="en-US" dirty="0" smtClean="0"/>
              <a:t>(technologies)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with the simplest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example: indicator Z requires 1 million tags/yr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Technology A: 1 million tags/yr costs $5m/yr</a:t>
            </a:r>
          </a:p>
          <a:p>
            <a:pPr lvl="1"/>
            <a:r>
              <a:rPr lang="en-US" dirty="0" smtClean="0"/>
              <a:t>Technology B: 1 million tags/yr costs $3m/yr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data (quality) is similar, B is more cost-effective than A -- $3/tag versus $5/tag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/>
              <a:t>Complication #1: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7772400" cy="4495800"/>
          </a:xfrm>
        </p:spPr>
        <p:txBody>
          <a:bodyPr/>
          <a:lstStyle/>
          <a:p>
            <a:r>
              <a:rPr lang="en-US" dirty="0" smtClean="0"/>
              <a:t>Costs involve fixed and variable costs</a:t>
            </a:r>
          </a:p>
          <a:p>
            <a:pPr lvl="1"/>
            <a:r>
              <a:rPr lang="en-US" u="sng" dirty="0" smtClean="0"/>
              <a:t>Fixed costs</a:t>
            </a:r>
            <a:r>
              <a:rPr lang="en-US" dirty="0" smtClean="0"/>
              <a:t> are independent of # of tags (infrastructure to produce tags, tag fish, retrieve tags, compile data, etc.) </a:t>
            </a:r>
          </a:p>
          <a:p>
            <a:pPr lvl="1"/>
            <a:r>
              <a:rPr lang="en-US" u="sng" dirty="0" smtClean="0"/>
              <a:t>Variable costs</a:t>
            </a:r>
            <a:r>
              <a:rPr lang="en-US" dirty="0" smtClean="0"/>
              <a:t> vary with # of tags (tagging, retrieving)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Example: </a:t>
            </a:r>
          </a:p>
          <a:p>
            <a:endParaRPr lang="en-US" dirty="0" smtClean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267200"/>
            <a:ext cx="8579370" cy="1295400"/>
          </a:xfrm>
          <a:prstGeom prst="rect">
            <a:avLst/>
          </a:prstGeom>
          <a:solidFill>
            <a:schemeClr val="tx1"/>
          </a:solidFill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33400" y="4267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/>
                </a:solidFill>
              </a:rPr>
              <a:t>Hypothetical costs:</a:t>
            </a:r>
            <a:endParaRPr lang="en-US" sz="11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2800" dirty="0" smtClean="0"/>
              <a:t>When fixed and variable costs differ: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803056"/>
            <a:ext cx="8229600" cy="5978744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/>
              <a:t>Complication #2: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1"/>
            <a:ext cx="7772400" cy="4495800"/>
          </a:xfrm>
        </p:spPr>
        <p:txBody>
          <a:bodyPr/>
          <a:lstStyle/>
          <a:p>
            <a:r>
              <a:rPr lang="en-US" dirty="0" smtClean="0"/>
              <a:t>Some activities can share technologies, and therefore share costs (economies of scale)</a:t>
            </a:r>
          </a:p>
          <a:p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Activity 1 uses technology A</a:t>
            </a:r>
          </a:p>
          <a:p>
            <a:pPr lvl="1"/>
            <a:r>
              <a:rPr lang="en-US" dirty="0" smtClean="0"/>
              <a:t>Activity 2 uses technology B</a:t>
            </a:r>
          </a:p>
          <a:p>
            <a:pPr lvl="1"/>
            <a:r>
              <a:rPr lang="en-US" dirty="0" smtClean="0"/>
              <a:t>Activity 3 uses technology C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2800" dirty="0" smtClean="0"/>
              <a:t>Combining activities can be cost effective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03056"/>
            <a:ext cx="8229600" cy="5978744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pPr algn="l"/>
            <a:r>
              <a:rPr lang="en-US" sz="3200" dirty="0" smtClean="0"/>
              <a:t>Economists think of “inputs and outputs”: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114801"/>
          </a:xfrm>
        </p:spPr>
        <p:txBody>
          <a:bodyPr/>
          <a:lstStyle/>
          <a:p>
            <a:pPr marL="514350" indent="-514350">
              <a:buNone/>
            </a:pPr>
            <a:r>
              <a:rPr lang="en-US" sz="2800" dirty="0" smtClean="0"/>
              <a:t>Level 1: </a:t>
            </a:r>
            <a:r>
              <a:rPr lang="en-US" sz="2800" u="sng" dirty="0" smtClean="0"/>
              <a:t>Data</a:t>
            </a:r>
            <a:r>
              <a:rPr lang="en-US" sz="2800" dirty="0" smtClean="0"/>
              <a:t> (raw) is collected</a:t>
            </a:r>
          </a:p>
          <a:p>
            <a:pPr marL="514350" indent="-514350">
              <a:buNone/>
            </a:pPr>
            <a:r>
              <a:rPr lang="en-US" sz="2800" dirty="0" smtClean="0"/>
              <a:t>Level 2: </a:t>
            </a:r>
            <a:r>
              <a:rPr lang="en-US" sz="2800" u="sng" dirty="0" smtClean="0"/>
              <a:t>Indicators</a:t>
            </a:r>
            <a:r>
              <a:rPr lang="en-US" sz="2800" dirty="0" smtClean="0"/>
              <a:t> are estimated/computed</a:t>
            </a:r>
          </a:p>
          <a:p>
            <a:pPr marL="514350" indent="-514350">
              <a:buNone/>
            </a:pPr>
            <a:r>
              <a:rPr lang="en-US" sz="2800" dirty="0" smtClean="0"/>
              <a:t>Level 3: Management </a:t>
            </a:r>
            <a:r>
              <a:rPr lang="en-US" sz="2800" u="sng" dirty="0" smtClean="0"/>
              <a:t>questions</a:t>
            </a:r>
            <a:r>
              <a:rPr lang="en-US" sz="2800" dirty="0" smtClean="0"/>
              <a:t> are addressed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Another way to look at it: to achieve outcomes: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Specific </a:t>
            </a:r>
            <a:r>
              <a:rPr lang="en-US" sz="2800" u="sng" dirty="0" smtClean="0"/>
              <a:t>activities</a:t>
            </a:r>
            <a:r>
              <a:rPr lang="en-US" sz="2800" dirty="0" smtClean="0"/>
              <a:t> (data collection &amp; processing) are undertaken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Technologies</a:t>
            </a:r>
            <a:r>
              <a:rPr lang="en-US" sz="2800" dirty="0" smtClean="0"/>
              <a:t> are chosen for each activity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/>
              <a:t>Complication #3: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724400"/>
          </a:xfrm>
        </p:spPr>
        <p:txBody>
          <a:bodyPr/>
          <a:lstStyle/>
          <a:p>
            <a:r>
              <a:rPr lang="en-US" sz="2800" dirty="0" smtClean="0"/>
              <a:t>Data quality may differ across activities, depending on the indicator and management question at issues, </a:t>
            </a:r>
          </a:p>
          <a:p>
            <a:endParaRPr lang="en-US" sz="2800" dirty="0" smtClean="0"/>
          </a:p>
          <a:p>
            <a:r>
              <a:rPr lang="en-US" sz="2800" dirty="0" smtClean="0"/>
              <a:t>so the number of tags needed to adequately answer a given question will differ across technologies</a:t>
            </a:r>
          </a:p>
          <a:p>
            <a:endParaRPr lang="en-US" sz="2800" dirty="0" smtClean="0"/>
          </a:p>
          <a:p>
            <a:r>
              <a:rPr lang="en-US" sz="2800" dirty="0" smtClean="0"/>
              <a:t>Example: 1m tags for technology A equals 0.5m tags using technology B (when estimating indicator </a:t>
            </a:r>
            <a:r>
              <a:rPr lang="en-US" sz="2800" i="1" dirty="0" smtClean="0"/>
              <a:t>x</a:t>
            </a:r>
            <a:r>
              <a:rPr lang="en-US" sz="2800" dirty="0" smtClean="0"/>
              <a:t> for species </a:t>
            </a:r>
            <a:r>
              <a:rPr lang="en-US" sz="2800" i="1" dirty="0" smtClean="0"/>
              <a:t>z</a:t>
            </a:r>
            <a:r>
              <a:rPr lang="en-US" sz="2800" dirty="0" smtClean="0"/>
              <a:t> at confidence interval </a:t>
            </a:r>
            <a:r>
              <a:rPr lang="en-US" sz="2800" i="1" dirty="0" smtClean="0"/>
              <a:t>j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uncil">
  <a:themeElements>
    <a:clrScheme name="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CC0000"/>
      </a:accent1>
      <a:accent2>
        <a:srgbClr val="009900"/>
      </a:accent2>
      <a:accent3>
        <a:srgbClr val="AAB8FF"/>
      </a:accent3>
      <a:accent4>
        <a:srgbClr val="DADADA"/>
      </a:accent4>
      <a:accent5>
        <a:srgbClr val="E2AAAA"/>
      </a:accent5>
      <a:accent6>
        <a:srgbClr val="008A00"/>
      </a:accent6>
      <a:hlink>
        <a:srgbClr val="777777"/>
      </a:hlink>
      <a:folHlink>
        <a:srgbClr val="6600CC"/>
      </a:folHlink>
    </a:clrScheme>
    <a:fontScheme name="Council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unci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ci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685</Words>
  <Application>Microsoft Office PowerPoint</Application>
  <PresentationFormat>On-screen Show (4:3)</PresentationFormat>
  <Paragraphs>93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Council</vt:lpstr>
      <vt:lpstr>Cost-effectiveness for Fish Tagging: Some Concepts  Independent Economic Analysis Board (IEAB)</vt:lpstr>
      <vt:lpstr>Cost effectiveness analysis:</vt:lpstr>
      <vt:lpstr>Start with the simplest case</vt:lpstr>
      <vt:lpstr>Complication #1:</vt:lpstr>
      <vt:lpstr>When fixed and variable costs differ:</vt:lpstr>
      <vt:lpstr>Complication #2:</vt:lpstr>
      <vt:lpstr>Combining activities can be cost effective</vt:lpstr>
      <vt:lpstr>Economists think of “inputs and outputs”:</vt:lpstr>
      <vt:lpstr>Complication #3:</vt:lpstr>
      <vt:lpstr>Quantifying Inputs, Outputs, and Their Linkages</vt:lpstr>
      <vt:lpstr>A model or matrix can help us “organize what we know” about these interconnected options:</vt:lpstr>
      <vt:lpstr>IEAB proposed approach</vt:lpstr>
      <vt:lpstr>There can be levels connecting data, indicators, management questions, and “higher level” questions:</vt:lpstr>
    </vt:vector>
  </TitlesOfParts>
  <Company>NW Power &amp;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Terry Morlan</dc:creator>
  <cp:lastModifiedBy>jaegerw</cp:lastModifiedBy>
  <cp:revision>172</cp:revision>
  <dcterms:created xsi:type="dcterms:W3CDTF">2004-04-29T22:40:35Z</dcterms:created>
  <dcterms:modified xsi:type="dcterms:W3CDTF">2012-08-29T19:24:35Z</dcterms:modified>
</cp:coreProperties>
</file>