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9DFE-E102-423D-B35D-E19F69937136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92F79-C7C5-4D43-8806-1CD002CA1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438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observations on </a:t>
            </a:r>
            <a:br>
              <a:rPr lang="en-US" dirty="0" smtClean="0"/>
            </a:br>
            <a:r>
              <a:rPr lang="en-US" dirty="0" smtClean="0"/>
              <a:t>interpreting fish tagging costs </a:t>
            </a:r>
            <a:br>
              <a:rPr lang="en-US" dirty="0" smtClean="0"/>
            </a:br>
            <a:r>
              <a:rPr lang="en-US" dirty="0" smtClean="0"/>
              <a:t>– and model development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Bill Jaeger </a:t>
            </a:r>
          </a:p>
          <a:p>
            <a:r>
              <a:rPr lang="en-US" dirty="0" smtClean="0"/>
              <a:t>IEAB &amp; Oregon State University</a:t>
            </a:r>
          </a:p>
          <a:p>
            <a:r>
              <a:rPr lang="en-US" dirty="0" smtClean="0"/>
              <a:t>March 19,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49212"/>
            <a:ext cx="8967452" cy="6808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Current model version: tag/detections for juvenile &amp; adult dam passage, SAR (no harvest recovery, escapement detections) </a:t>
            </a:r>
            <a:br>
              <a:rPr lang="en-US" sz="3200" dirty="0" smtClean="0"/>
            </a:br>
            <a:r>
              <a:rPr lang="en-US" sz="3200" dirty="0" smtClean="0"/>
              <a:t>– with 100 detections required at major dams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tag/detections for juvenile &amp; adult dam passage </a:t>
            </a:r>
          </a:p>
          <a:p>
            <a:r>
              <a:rPr lang="en-US" dirty="0" smtClean="0"/>
              <a:t>SAR </a:t>
            </a:r>
          </a:p>
          <a:p>
            <a:r>
              <a:rPr lang="en-US" dirty="0" smtClean="0"/>
              <a:t>no harvest recovery, escapement detections yet</a:t>
            </a:r>
          </a:p>
          <a:p>
            <a:r>
              <a:rPr lang="en-US" dirty="0" smtClean="0"/>
              <a:t>100 detections required to estimate survival between major dams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2400"/>
            <a:ext cx="70104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400" dirty="0" smtClean="0"/>
              <a:t>How can we interpret data on PIT tag costs per tag, or per detection, or per unique detection?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246" y="1295400"/>
            <a:ext cx="8659954" cy="40089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85800" y="546729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this model result, “binding” detection requirements = 7,200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92449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But total tags inserted are 2.4 million, at a cost of $9.4 million 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“Activity” cost estimates – current numbers in IEAB programming model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024" y="1676401"/>
            <a:ext cx="8957776" cy="42671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Harvest tagging: Cost tradeoff between </a:t>
            </a:r>
            <a:br>
              <a:rPr lang="en-US" sz="2400" dirty="0" smtClean="0"/>
            </a:br>
            <a:r>
              <a:rPr lang="en-US" sz="2400" dirty="0" smtClean="0"/>
              <a:t>marking, sampling, recovering (data)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066800"/>
            <a:ext cx="7620000" cy="563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Harvest tagging: Cost tradeoff between </a:t>
            </a:r>
            <a:br>
              <a:rPr lang="en-US" sz="2800" dirty="0" smtClean="0"/>
            </a:br>
            <a:r>
              <a:rPr lang="en-US" sz="2800" dirty="0" smtClean="0"/>
              <a:t>marking, sampling, recovering (data) – part II</a:t>
            </a:r>
            <a:endParaRPr 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289641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902343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76200"/>
            <a:ext cx="9128353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132</Words>
  <Application>Microsoft Office PowerPoint</Application>
  <PresentationFormat>On-screen Show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Some observations on  interpreting fish tagging costs  – and model development updates</vt:lpstr>
      <vt:lpstr>Current model version: tag/detections for juvenile &amp; adult dam passage, SAR (no harvest recovery, escapement detections)  – with 100 detections required at major dams</vt:lpstr>
      <vt:lpstr>Slide 3</vt:lpstr>
      <vt:lpstr>How can we interpret data on PIT tag costs per tag, or per detection, or per unique detection?</vt:lpstr>
      <vt:lpstr>“Activity” cost estimates – current numbers in IEAB programming model</vt:lpstr>
      <vt:lpstr>Harvest tagging: Cost tradeoff between  marking, sampling, recovering (data)</vt:lpstr>
      <vt:lpstr>Harvest tagging: Cost tradeoff between  marking, sampling, recovering (data) – part II</vt:lpstr>
      <vt:lpstr>Slide 8</vt:lpstr>
      <vt:lpstr>Slide 9</vt:lpstr>
      <vt:lpstr>Slide 10</vt:lpstr>
    </vt:vector>
  </TitlesOfParts>
  <Company>Oregon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observations on  fish tagging costs  (and model development updates)</dc:title>
  <dc:creator>jaegerw</dc:creator>
  <cp:lastModifiedBy>jaegerw</cp:lastModifiedBy>
  <cp:revision>11</cp:revision>
  <dcterms:created xsi:type="dcterms:W3CDTF">2013-03-19T04:30:51Z</dcterms:created>
  <dcterms:modified xsi:type="dcterms:W3CDTF">2013-03-19T16:25:21Z</dcterms:modified>
</cp:coreProperties>
</file>