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8B"/>
    <a:srgbClr val="FFC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CC3EF-1050-4B0D-A203-D98D374FD883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AA70-30D9-4E21-AB7C-50999ADB8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Long-Term Business Plan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Capacity Bottlenecks</a:t>
            </a:r>
            <a:endParaRPr lang="en-US" dirty="0"/>
          </a:p>
        </p:txBody>
      </p:sp>
      <p:pic>
        <p:nvPicPr>
          <p:cNvPr id="1028" name="Picture 4" descr="http://www.mondolithic.com/wp-content/uploads/2010/01/bottlene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620000" cy="4514850"/>
          </a:xfrm>
          <a:prstGeom prst="rect">
            <a:avLst/>
          </a:prstGeom>
          <a:noFill/>
        </p:spPr>
      </p:pic>
      <p:sp>
        <p:nvSpPr>
          <p:cNvPr id="6" name="Rounded Rectangular Callout 5"/>
          <p:cNvSpPr/>
          <p:nvPr/>
        </p:nvSpPr>
        <p:spPr bwMode="auto">
          <a:xfrm>
            <a:off x="3657600" y="1447800"/>
            <a:ext cx="2057400" cy="914400"/>
          </a:xfrm>
          <a:prstGeom prst="wedgeRoundRectCallout">
            <a:avLst>
              <a:gd name="adj1" fmla="val -7193"/>
              <a:gd name="adj2" fmla="val 17410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Ability of RTF Staff to contract &amp; manage project volume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24600" y="1371600"/>
            <a:ext cx="2057400" cy="1447800"/>
          </a:xfrm>
          <a:prstGeom prst="wedgeRoundRectCallout">
            <a:avLst>
              <a:gd name="adj1" fmla="val -6268"/>
              <a:gd name="adj2" fmla="val 124545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Ability of RTF to absorb results &amp; make determinations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 No Big Changes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772400" cy="485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Funder’s View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772400" cy="48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14400"/>
            <a:ext cx="405765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14400"/>
            <a:ext cx="352425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271</TotalTime>
  <Words>33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6th Plan</vt:lpstr>
      <vt:lpstr>Long-Term Business Plan</vt:lpstr>
      <vt:lpstr>Two Capacity Bottlenecks</vt:lpstr>
      <vt:lpstr>Solution:  No Big Changes</vt:lpstr>
      <vt:lpstr>Funder’s View</vt:lpstr>
      <vt:lpstr>Details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Business Plan</dc:title>
  <dc:creator>Charlie Grist</dc:creator>
  <cp:lastModifiedBy>Garrett Herndon</cp:lastModifiedBy>
  <cp:revision>29</cp:revision>
  <dcterms:created xsi:type="dcterms:W3CDTF">2011-09-29T21:05:47Z</dcterms:created>
  <dcterms:modified xsi:type="dcterms:W3CDTF">2016-03-10T21:49:22Z</dcterms:modified>
</cp:coreProperties>
</file>