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3"/>
  </p:notesMasterIdLst>
  <p:sldIdLst>
    <p:sldId id="32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ian Charles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808" autoAdjust="0"/>
  </p:normalViewPr>
  <p:slideViewPr>
    <p:cSldViewPr>
      <p:cViewPr varScale="1">
        <p:scale>
          <a:sx n="109" d="100"/>
          <a:sy n="109" d="100"/>
        </p:scale>
        <p:origin x="-7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3\RTF2013account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/>
              <a:t>RTF Member Affiliation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'2013 WP - Summary'!$C$49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'2013 WP - Summary'!$B$50:$B$56</c:f>
              <c:strCache>
                <c:ptCount val="7"/>
                <c:pt idx="0">
                  <c:v>Non-Profits</c:v>
                </c:pt>
                <c:pt idx="1">
                  <c:v>Independents</c:v>
                </c:pt>
                <c:pt idx="2">
                  <c:v>Council Staff</c:v>
                </c:pt>
                <c:pt idx="3">
                  <c:v>COUs</c:v>
                </c:pt>
                <c:pt idx="4">
                  <c:v>BPA</c:v>
                </c:pt>
                <c:pt idx="5">
                  <c:v>IOUs</c:v>
                </c:pt>
                <c:pt idx="6">
                  <c:v>Consultants</c:v>
                </c:pt>
              </c:strCache>
            </c:strRef>
          </c:cat>
          <c:val>
            <c:numRef>
              <c:f>'2013 WP - Summary'!$C$50:$C$56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'2013 WP - Summary'!$D$49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'2013 WP - Summary'!$B$50:$B$56</c:f>
              <c:strCache>
                <c:ptCount val="7"/>
                <c:pt idx="0">
                  <c:v>Non-Profits</c:v>
                </c:pt>
                <c:pt idx="1">
                  <c:v>Independents</c:v>
                </c:pt>
                <c:pt idx="2">
                  <c:v>Council Staff</c:v>
                </c:pt>
                <c:pt idx="3">
                  <c:v>COUs</c:v>
                </c:pt>
                <c:pt idx="4">
                  <c:v>BPA</c:v>
                </c:pt>
                <c:pt idx="5">
                  <c:v>IOUs</c:v>
                </c:pt>
                <c:pt idx="6">
                  <c:v>Consultants</c:v>
                </c:pt>
              </c:strCache>
            </c:strRef>
          </c:cat>
          <c:val>
            <c:numRef>
              <c:f>'2013 WP - Summary'!$D$50:$D$56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dLbls>
          <c:showVal val="1"/>
        </c:dLbls>
        <c:overlap val="-25"/>
        <c:axId val="79123584"/>
        <c:axId val="79125120"/>
      </c:barChart>
      <c:catAx>
        <c:axId val="79123584"/>
        <c:scaling>
          <c:orientation val="minMax"/>
        </c:scaling>
        <c:axPos val="b"/>
        <c:majorTickMark val="none"/>
        <c:tickLblPos val="nextTo"/>
        <c:crossAx val="79125120"/>
        <c:crosses val="autoZero"/>
        <c:auto val="1"/>
        <c:lblAlgn val="ctr"/>
        <c:lblOffset val="100"/>
      </c:catAx>
      <c:valAx>
        <c:axId val="791251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912358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6EF7-A427-46D3-88D0-576D530A21CF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77EE-1410-49C8-888B-BACBFB3EB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84E-BCB8-442E-868F-516E4E0A4333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 Member Affiliation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95400" y="1676400"/>
          <a:ext cx="662939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2849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6th Plan</vt:lpstr>
      <vt:lpstr>RTF Member Affiliation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Aggar Assefa</cp:lastModifiedBy>
  <cp:revision>293</cp:revision>
  <dcterms:created xsi:type="dcterms:W3CDTF">2012-02-28T23:33:45Z</dcterms:created>
  <dcterms:modified xsi:type="dcterms:W3CDTF">2013-11-22T23:30:49Z</dcterms:modified>
</cp:coreProperties>
</file>