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96" r:id="rId4"/>
    <p:sldId id="297" r:id="rId5"/>
    <p:sldId id="298" r:id="rId6"/>
    <p:sldId id="299" r:id="rId7"/>
    <p:sldId id="280" r:id="rId8"/>
    <p:sldId id="29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681" autoAdjust="0"/>
  </p:normalViewPr>
  <p:slideViewPr>
    <p:cSldViewPr>
      <p:cViewPr varScale="1">
        <p:scale>
          <a:sx n="107" d="100"/>
          <a:sy n="107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93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722D97-374E-41BA-8D91-3159444A98B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B5440F-3577-48EC-95D6-BA7E74A125F0}">
      <dgm:prSet phldrT="[Text]"/>
      <dgm:spPr/>
      <dgm:t>
        <a:bodyPr/>
        <a:lstStyle/>
        <a:p>
          <a:r>
            <a:rPr lang="en-US" dirty="0" smtClean="0"/>
            <a:t>What the RTF Does</a:t>
          </a:r>
          <a:endParaRPr lang="en-US" dirty="0"/>
        </a:p>
      </dgm:t>
    </dgm:pt>
    <dgm:pt modelId="{72F30FC4-E151-443D-BA83-8909BEECC3FD}" type="parTrans" cxnId="{74071B7B-6898-499B-8746-4D92C2CAE720}">
      <dgm:prSet/>
      <dgm:spPr/>
      <dgm:t>
        <a:bodyPr/>
        <a:lstStyle/>
        <a:p>
          <a:endParaRPr lang="en-US"/>
        </a:p>
      </dgm:t>
    </dgm:pt>
    <dgm:pt modelId="{9F7FB341-B57D-4D17-927D-62DFBBD1A898}" type="sibTrans" cxnId="{74071B7B-6898-499B-8746-4D92C2CAE720}">
      <dgm:prSet/>
      <dgm:spPr/>
      <dgm:t>
        <a:bodyPr/>
        <a:lstStyle/>
        <a:p>
          <a:endParaRPr lang="en-US"/>
        </a:p>
      </dgm:t>
    </dgm:pt>
    <dgm:pt modelId="{1959DD7F-6988-45E4-8D57-B4704E300372}">
      <dgm:prSet phldrT="[Text]"/>
      <dgm:spPr/>
      <dgm:t>
        <a:bodyPr/>
        <a:lstStyle/>
        <a:p>
          <a:r>
            <a:rPr lang="en-US" dirty="0" smtClean="0"/>
            <a:t>Relies on regional research to develop and maintain measures</a:t>
          </a:r>
          <a:endParaRPr lang="en-US" dirty="0"/>
        </a:p>
      </dgm:t>
    </dgm:pt>
    <dgm:pt modelId="{73F8739F-7513-4601-8744-23D79A9F5068}" type="parTrans" cxnId="{97128913-07E1-4206-B2EA-8155E60E9A3A}">
      <dgm:prSet/>
      <dgm:spPr/>
      <dgm:t>
        <a:bodyPr/>
        <a:lstStyle/>
        <a:p>
          <a:endParaRPr lang="en-US"/>
        </a:p>
      </dgm:t>
    </dgm:pt>
    <dgm:pt modelId="{57C1056A-CCFE-41A7-B48A-EEA8F95BC30C}" type="sibTrans" cxnId="{97128913-07E1-4206-B2EA-8155E60E9A3A}">
      <dgm:prSet/>
      <dgm:spPr/>
      <dgm:t>
        <a:bodyPr/>
        <a:lstStyle/>
        <a:p>
          <a:endParaRPr lang="en-US"/>
        </a:p>
      </dgm:t>
    </dgm:pt>
    <dgm:pt modelId="{2CA80BBC-6B77-4D87-9562-A565C2C468DD}">
      <dgm:prSet phldrT="[Text]"/>
      <dgm:spPr/>
      <dgm:t>
        <a:bodyPr/>
        <a:lstStyle/>
        <a:p>
          <a:r>
            <a:rPr lang="en-US" dirty="0" smtClean="0"/>
            <a:t>Defines data needs and research questions</a:t>
          </a:r>
          <a:endParaRPr lang="en-US" dirty="0"/>
        </a:p>
      </dgm:t>
    </dgm:pt>
    <dgm:pt modelId="{4685D9D0-EBCC-4BBD-B80C-AFA181B2D086}" type="parTrans" cxnId="{C1B4988D-8996-430E-8D9C-935000525D16}">
      <dgm:prSet/>
      <dgm:spPr/>
      <dgm:t>
        <a:bodyPr/>
        <a:lstStyle/>
        <a:p>
          <a:endParaRPr lang="en-US"/>
        </a:p>
      </dgm:t>
    </dgm:pt>
    <dgm:pt modelId="{064098BB-3C7D-4003-836F-9BE55528E78E}" type="sibTrans" cxnId="{C1B4988D-8996-430E-8D9C-935000525D16}">
      <dgm:prSet/>
      <dgm:spPr/>
      <dgm:t>
        <a:bodyPr/>
        <a:lstStyle/>
        <a:p>
          <a:endParaRPr lang="en-US"/>
        </a:p>
      </dgm:t>
    </dgm:pt>
    <dgm:pt modelId="{3B8E99DF-57F4-4CF1-8B7D-89BAB7AE6ED5}">
      <dgm:prSet phldrT="[Text]"/>
      <dgm:spPr/>
      <dgm:t>
        <a:bodyPr/>
        <a:lstStyle/>
        <a:p>
          <a:r>
            <a:rPr lang="en-US" dirty="0" smtClean="0"/>
            <a:t>What the RTF Does </a:t>
          </a:r>
          <a:r>
            <a:rPr lang="en-US" b="1" dirty="0" smtClean="0"/>
            <a:t>NOT</a:t>
          </a:r>
          <a:r>
            <a:rPr lang="en-US" dirty="0" smtClean="0"/>
            <a:t> Do</a:t>
          </a:r>
          <a:endParaRPr lang="en-US" dirty="0"/>
        </a:p>
      </dgm:t>
    </dgm:pt>
    <dgm:pt modelId="{A6A9C223-ADD1-47A0-86CE-E0147925B770}" type="parTrans" cxnId="{82C63351-406C-4075-BDD1-E9F91AB66967}">
      <dgm:prSet/>
      <dgm:spPr/>
      <dgm:t>
        <a:bodyPr/>
        <a:lstStyle/>
        <a:p>
          <a:endParaRPr lang="en-US"/>
        </a:p>
      </dgm:t>
    </dgm:pt>
    <dgm:pt modelId="{F0BD3B59-C743-437E-A1BF-0A5986F61329}" type="sibTrans" cxnId="{82C63351-406C-4075-BDD1-E9F91AB66967}">
      <dgm:prSet/>
      <dgm:spPr/>
      <dgm:t>
        <a:bodyPr/>
        <a:lstStyle/>
        <a:p>
          <a:endParaRPr lang="en-US"/>
        </a:p>
      </dgm:t>
    </dgm:pt>
    <dgm:pt modelId="{F3BE6F79-2C8F-44E4-A2D5-0B154FA65019}">
      <dgm:prSet phldrT="[Text]"/>
      <dgm:spPr/>
      <dgm:t>
        <a:bodyPr/>
        <a:lstStyle/>
        <a:p>
          <a:r>
            <a:rPr lang="en-US" dirty="0" smtClean="0"/>
            <a:t>Conduct primary research</a:t>
          </a:r>
          <a:endParaRPr lang="en-US" dirty="0"/>
        </a:p>
      </dgm:t>
    </dgm:pt>
    <dgm:pt modelId="{A1183FD1-2B51-48B1-9742-81880FB4DCB4}" type="parTrans" cxnId="{E12744BC-BDCA-4E0A-887A-DA01AA076E2E}">
      <dgm:prSet/>
      <dgm:spPr/>
      <dgm:t>
        <a:bodyPr/>
        <a:lstStyle/>
        <a:p>
          <a:endParaRPr lang="en-US"/>
        </a:p>
      </dgm:t>
    </dgm:pt>
    <dgm:pt modelId="{DAC58CD4-950B-4F51-B77F-A0EC323CCC56}" type="sibTrans" cxnId="{E12744BC-BDCA-4E0A-887A-DA01AA076E2E}">
      <dgm:prSet/>
      <dgm:spPr/>
      <dgm:t>
        <a:bodyPr/>
        <a:lstStyle/>
        <a:p>
          <a:endParaRPr lang="en-US"/>
        </a:p>
      </dgm:t>
    </dgm:pt>
    <dgm:pt modelId="{5BE340C3-22AC-4417-80B8-EF76B9F51885}">
      <dgm:prSet phldrT="[Text]"/>
      <dgm:spPr/>
      <dgm:t>
        <a:bodyPr/>
        <a:lstStyle/>
        <a:p>
          <a:r>
            <a:rPr lang="en-US" dirty="0" smtClean="0"/>
            <a:t>Direct regional research</a:t>
          </a:r>
          <a:endParaRPr lang="en-US" dirty="0"/>
        </a:p>
      </dgm:t>
    </dgm:pt>
    <dgm:pt modelId="{404C4C51-07EB-4501-A13D-A8020662B61A}" type="parTrans" cxnId="{0C645575-D13D-4C4D-99D9-E7FD5EC1201C}">
      <dgm:prSet/>
      <dgm:spPr/>
      <dgm:t>
        <a:bodyPr/>
        <a:lstStyle/>
        <a:p>
          <a:endParaRPr lang="en-US"/>
        </a:p>
      </dgm:t>
    </dgm:pt>
    <dgm:pt modelId="{C09A649D-A369-4264-9B35-B05D97916A9C}" type="sibTrans" cxnId="{0C645575-D13D-4C4D-99D9-E7FD5EC1201C}">
      <dgm:prSet/>
      <dgm:spPr/>
      <dgm:t>
        <a:bodyPr/>
        <a:lstStyle/>
        <a:p>
          <a:endParaRPr lang="en-US"/>
        </a:p>
      </dgm:t>
    </dgm:pt>
    <dgm:pt modelId="{AA1CFE17-D280-4FE4-BC9C-D62ACE26C471}" type="pres">
      <dgm:prSet presAssocID="{73722D97-374E-41BA-8D91-3159444A98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1ADECA-D470-43BB-B9E6-CC342CFDC2D1}" type="pres">
      <dgm:prSet presAssocID="{C6B5440F-3577-48EC-95D6-BA7E74A125F0}" presName="composite" presStyleCnt="0"/>
      <dgm:spPr/>
    </dgm:pt>
    <dgm:pt modelId="{3C0F4DBB-2937-422C-85B2-D14BFDF4A3C6}" type="pres">
      <dgm:prSet presAssocID="{C6B5440F-3577-48EC-95D6-BA7E74A125F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49BB9-E1BB-4DE4-971E-2F1324ACB5F6}" type="pres">
      <dgm:prSet presAssocID="{C6B5440F-3577-48EC-95D6-BA7E74A125F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D0065-EE84-40EB-BC74-E1C75DDFAF11}" type="pres">
      <dgm:prSet presAssocID="{9F7FB341-B57D-4D17-927D-62DFBBD1A898}" presName="space" presStyleCnt="0"/>
      <dgm:spPr/>
    </dgm:pt>
    <dgm:pt modelId="{3EE3088A-1402-49C9-86EC-3CFC1E0DAADD}" type="pres">
      <dgm:prSet presAssocID="{3B8E99DF-57F4-4CF1-8B7D-89BAB7AE6ED5}" presName="composite" presStyleCnt="0"/>
      <dgm:spPr/>
    </dgm:pt>
    <dgm:pt modelId="{CD4B3645-D1E5-4803-BE83-FD3181B29146}" type="pres">
      <dgm:prSet presAssocID="{3B8E99DF-57F4-4CF1-8B7D-89BAB7AE6E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E7D08B-ACDF-47BB-BD29-57D9A299D2BB}" type="pres">
      <dgm:prSet presAssocID="{3B8E99DF-57F4-4CF1-8B7D-89BAB7AE6E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128913-07E1-4206-B2EA-8155E60E9A3A}" srcId="{C6B5440F-3577-48EC-95D6-BA7E74A125F0}" destId="{1959DD7F-6988-45E4-8D57-B4704E300372}" srcOrd="0" destOrd="0" parTransId="{73F8739F-7513-4601-8744-23D79A9F5068}" sibTransId="{57C1056A-CCFE-41A7-B48A-EEA8F95BC30C}"/>
    <dgm:cxn modelId="{8A3DF253-7CE9-4BD3-B398-2A10BE102273}" type="presOf" srcId="{3B8E99DF-57F4-4CF1-8B7D-89BAB7AE6ED5}" destId="{CD4B3645-D1E5-4803-BE83-FD3181B29146}" srcOrd="0" destOrd="0" presId="urn:microsoft.com/office/officeart/2005/8/layout/hList1"/>
    <dgm:cxn modelId="{A09E533B-C9ED-42A6-980C-D8B4A8AF181F}" type="presOf" srcId="{1959DD7F-6988-45E4-8D57-B4704E300372}" destId="{1DC49BB9-E1BB-4DE4-971E-2F1324ACB5F6}" srcOrd="0" destOrd="0" presId="urn:microsoft.com/office/officeart/2005/8/layout/hList1"/>
    <dgm:cxn modelId="{82C63351-406C-4075-BDD1-E9F91AB66967}" srcId="{73722D97-374E-41BA-8D91-3159444A98BB}" destId="{3B8E99DF-57F4-4CF1-8B7D-89BAB7AE6ED5}" srcOrd="1" destOrd="0" parTransId="{A6A9C223-ADD1-47A0-86CE-E0147925B770}" sibTransId="{F0BD3B59-C743-437E-A1BF-0A5986F61329}"/>
    <dgm:cxn modelId="{8BAC491E-3D7E-499A-9591-BDE73C41B929}" type="presOf" srcId="{2CA80BBC-6B77-4D87-9562-A565C2C468DD}" destId="{1DC49BB9-E1BB-4DE4-971E-2F1324ACB5F6}" srcOrd="0" destOrd="1" presId="urn:microsoft.com/office/officeart/2005/8/layout/hList1"/>
    <dgm:cxn modelId="{0C645575-D13D-4C4D-99D9-E7FD5EC1201C}" srcId="{3B8E99DF-57F4-4CF1-8B7D-89BAB7AE6ED5}" destId="{5BE340C3-22AC-4417-80B8-EF76B9F51885}" srcOrd="1" destOrd="0" parTransId="{404C4C51-07EB-4501-A13D-A8020662B61A}" sibTransId="{C09A649D-A369-4264-9B35-B05D97916A9C}"/>
    <dgm:cxn modelId="{E12744BC-BDCA-4E0A-887A-DA01AA076E2E}" srcId="{3B8E99DF-57F4-4CF1-8B7D-89BAB7AE6ED5}" destId="{F3BE6F79-2C8F-44E4-A2D5-0B154FA65019}" srcOrd="0" destOrd="0" parTransId="{A1183FD1-2B51-48B1-9742-81880FB4DCB4}" sibTransId="{DAC58CD4-950B-4F51-B77F-A0EC323CCC56}"/>
    <dgm:cxn modelId="{402386EA-6FB8-45D1-A1D9-2F73220FB516}" type="presOf" srcId="{C6B5440F-3577-48EC-95D6-BA7E74A125F0}" destId="{3C0F4DBB-2937-422C-85B2-D14BFDF4A3C6}" srcOrd="0" destOrd="0" presId="urn:microsoft.com/office/officeart/2005/8/layout/hList1"/>
    <dgm:cxn modelId="{737717D2-9F98-426C-BAAE-DEAD2A3B78B0}" type="presOf" srcId="{73722D97-374E-41BA-8D91-3159444A98BB}" destId="{AA1CFE17-D280-4FE4-BC9C-D62ACE26C471}" srcOrd="0" destOrd="0" presId="urn:microsoft.com/office/officeart/2005/8/layout/hList1"/>
    <dgm:cxn modelId="{74071B7B-6898-499B-8746-4D92C2CAE720}" srcId="{73722D97-374E-41BA-8D91-3159444A98BB}" destId="{C6B5440F-3577-48EC-95D6-BA7E74A125F0}" srcOrd="0" destOrd="0" parTransId="{72F30FC4-E151-443D-BA83-8909BEECC3FD}" sibTransId="{9F7FB341-B57D-4D17-927D-62DFBBD1A898}"/>
    <dgm:cxn modelId="{290E57CF-0A66-473B-9F0E-BFC232361CE7}" type="presOf" srcId="{F3BE6F79-2C8F-44E4-A2D5-0B154FA65019}" destId="{7CE7D08B-ACDF-47BB-BD29-57D9A299D2BB}" srcOrd="0" destOrd="0" presId="urn:microsoft.com/office/officeart/2005/8/layout/hList1"/>
    <dgm:cxn modelId="{C1B4988D-8996-430E-8D9C-935000525D16}" srcId="{C6B5440F-3577-48EC-95D6-BA7E74A125F0}" destId="{2CA80BBC-6B77-4D87-9562-A565C2C468DD}" srcOrd="1" destOrd="0" parTransId="{4685D9D0-EBCC-4BBD-B80C-AFA181B2D086}" sibTransId="{064098BB-3C7D-4003-836F-9BE55528E78E}"/>
    <dgm:cxn modelId="{404922F9-658C-4D81-BB46-EAA528147316}" type="presOf" srcId="{5BE340C3-22AC-4417-80B8-EF76B9F51885}" destId="{7CE7D08B-ACDF-47BB-BD29-57D9A299D2BB}" srcOrd="0" destOrd="1" presId="urn:microsoft.com/office/officeart/2005/8/layout/hList1"/>
    <dgm:cxn modelId="{AA65187A-F70B-494D-A689-4EC09C4BC4D4}" type="presParOf" srcId="{AA1CFE17-D280-4FE4-BC9C-D62ACE26C471}" destId="{6F1ADECA-D470-43BB-B9E6-CC342CFDC2D1}" srcOrd="0" destOrd="0" presId="urn:microsoft.com/office/officeart/2005/8/layout/hList1"/>
    <dgm:cxn modelId="{C503C4FF-501A-4FE1-9327-94A9D9228DB0}" type="presParOf" srcId="{6F1ADECA-D470-43BB-B9E6-CC342CFDC2D1}" destId="{3C0F4DBB-2937-422C-85B2-D14BFDF4A3C6}" srcOrd="0" destOrd="0" presId="urn:microsoft.com/office/officeart/2005/8/layout/hList1"/>
    <dgm:cxn modelId="{FA8F153E-9062-43DC-AB54-3F05DCEBFBE9}" type="presParOf" srcId="{6F1ADECA-D470-43BB-B9E6-CC342CFDC2D1}" destId="{1DC49BB9-E1BB-4DE4-971E-2F1324ACB5F6}" srcOrd="1" destOrd="0" presId="urn:microsoft.com/office/officeart/2005/8/layout/hList1"/>
    <dgm:cxn modelId="{74E95C53-4992-4062-982B-8CBB1E14C8AD}" type="presParOf" srcId="{AA1CFE17-D280-4FE4-BC9C-D62ACE26C471}" destId="{A77D0065-EE84-40EB-BC74-E1C75DDFAF11}" srcOrd="1" destOrd="0" presId="urn:microsoft.com/office/officeart/2005/8/layout/hList1"/>
    <dgm:cxn modelId="{C86B5527-2D4C-4D34-835D-CC8C7A0E3CA5}" type="presParOf" srcId="{AA1CFE17-D280-4FE4-BC9C-D62ACE26C471}" destId="{3EE3088A-1402-49C9-86EC-3CFC1E0DAADD}" srcOrd="2" destOrd="0" presId="urn:microsoft.com/office/officeart/2005/8/layout/hList1"/>
    <dgm:cxn modelId="{27FA93F6-D76C-4588-88C4-9302E9FF60CC}" type="presParOf" srcId="{3EE3088A-1402-49C9-86EC-3CFC1E0DAADD}" destId="{CD4B3645-D1E5-4803-BE83-FD3181B29146}" srcOrd="0" destOrd="0" presId="urn:microsoft.com/office/officeart/2005/8/layout/hList1"/>
    <dgm:cxn modelId="{77B8DD6F-DBCF-423B-BBFA-E1E57E98C001}" type="presParOf" srcId="{3EE3088A-1402-49C9-86EC-3CFC1E0DAADD}" destId="{7CE7D08B-ACDF-47BB-BD29-57D9A299D2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9367D3-0313-493D-A895-8787A3A3A86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D86C8E-56FA-4C4E-A3AB-B39FE74AF8E2}">
      <dgm:prSet phldrT="[Text]" custT="1"/>
      <dgm:spPr/>
      <dgm:t>
        <a:bodyPr/>
        <a:lstStyle/>
        <a:p>
          <a:r>
            <a:rPr lang="en-US" sz="1800" dirty="0" smtClean="0"/>
            <a:t>RTF Defines Research Questions</a:t>
          </a:r>
          <a:endParaRPr lang="en-US" sz="1800" dirty="0"/>
        </a:p>
      </dgm:t>
    </dgm:pt>
    <dgm:pt modelId="{D9B48BFC-A4BC-43A8-8038-B1D306A0A5B8}" type="parTrans" cxnId="{8B1C7B7F-D2B9-44F4-8C33-8F9E78B72BE0}">
      <dgm:prSet/>
      <dgm:spPr/>
      <dgm:t>
        <a:bodyPr/>
        <a:lstStyle/>
        <a:p>
          <a:endParaRPr lang="en-US"/>
        </a:p>
      </dgm:t>
    </dgm:pt>
    <dgm:pt modelId="{F2FA4291-928C-4509-A38C-5B95F296A7DB}" type="sibTrans" cxnId="{8B1C7B7F-D2B9-44F4-8C33-8F9E78B72BE0}">
      <dgm:prSet/>
      <dgm:spPr/>
      <dgm:t>
        <a:bodyPr/>
        <a:lstStyle/>
        <a:p>
          <a:endParaRPr lang="en-US"/>
        </a:p>
      </dgm:t>
    </dgm:pt>
    <dgm:pt modelId="{EB968074-460C-4205-A7BE-57C38F0FB550}">
      <dgm:prSet phldrT="[Text]" custT="1"/>
      <dgm:spPr>
        <a:solidFill>
          <a:schemeClr val="accent3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High Priority</a:t>
          </a:r>
          <a:endParaRPr lang="en-US" sz="1400" dirty="0"/>
        </a:p>
      </dgm:t>
    </dgm:pt>
    <dgm:pt modelId="{B6B2DE4B-36D3-4AB8-98D9-0F8FBE5965B2}" type="parTrans" cxnId="{FF620DBB-62C3-4455-A924-B33AE2330994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471C452-236E-4C72-A000-B6F959BE1F09}" type="sibTrans" cxnId="{FF620DBB-62C3-4455-A924-B33AE2330994}">
      <dgm:prSet/>
      <dgm:spPr/>
      <dgm:t>
        <a:bodyPr/>
        <a:lstStyle/>
        <a:p>
          <a:endParaRPr lang="en-US"/>
        </a:p>
      </dgm:t>
    </dgm:pt>
    <dgm:pt modelId="{098E60B8-D7F9-4BB4-964B-4E56D628F664}">
      <dgm:prSet phldrT="[Text]" custT="1"/>
      <dgm:spPr>
        <a:solidFill>
          <a:schemeClr val="accent2">
            <a:lumMod val="75000"/>
          </a:schemeClr>
        </a:solidFill>
        <a:ln w="1905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sz="1400" dirty="0" smtClean="0"/>
            <a:t>Low Priority</a:t>
          </a:r>
          <a:endParaRPr lang="en-US" sz="1400" dirty="0"/>
        </a:p>
      </dgm:t>
    </dgm:pt>
    <dgm:pt modelId="{44430C71-8664-4A06-8DCE-553782F767F4}" type="parTrans" cxnId="{D98F96B5-AD39-416E-BA8B-B0F023E70ABD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B2F7E602-6C16-4E37-9C91-302BD252F129}" type="sibTrans" cxnId="{D98F96B5-AD39-416E-BA8B-B0F023E70ABD}">
      <dgm:prSet/>
      <dgm:spPr/>
      <dgm:t>
        <a:bodyPr/>
        <a:lstStyle/>
        <a:p>
          <a:endParaRPr lang="en-US"/>
        </a:p>
      </dgm:t>
    </dgm:pt>
    <dgm:pt modelId="{818963F4-0038-4D9D-9B2C-6D09720C4A67}">
      <dgm:prSet phldrT="[Text]" custT="1"/>
      <dgm:spPr>
        <a:solidFill>
          <a:schemeClr val="accent5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Research already underway/planned</a:t>
          </a:r>
          <a:endParaRPr lang="en-US" sz="1400" dirty="0"/>
        </a:p>
      </dgm:t>
    </dgm:pt>
    <dgm:pt modelId="{D80851FF-E27A-4664-A42B-716462A07584}" type="parTrans" cxnId="{AEDC8D14-C2E8-4D43-9A8A-905691FE6A21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35434FEF-01DB-42A3-B26F-D5A070CF5814}" type="sibTrans" cxnId="{AEDC8D14-C2E8-4D43-9A8A-905691FE6A21}">
      <dgm:prSet/>
      <dgm:spPr/>
      <dgm:t>
        <a:bodyPr/>
        <a:lstStyle/>
        <a:p>
          <a:endParaRPr lang="en-US"/>
        </a:p>
      </dgm:t>
    </dgm:pt>
    <dgm:pt modelId="{6E2421CB-AE80-409E-8AAF-CBF6D57A2E4D}">
      <dgm:prSet phldrT="[Text]" custT="1"/>
      <dgm:spPr>
        <a:solidFill>
          <a:schemeClr val="accent3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Not yet funded</a:t>
          </a:r>
          <a:endParaRPr lang="en-US" sz="1400" dirty="0"/>
        </a:p>
      </dgm:t>
    </dgm:pt>
    <dgm:pt modelId="{1654E16A-DA19-4B20-8756-52A1603A139F}" type="parTrans" cxnId="{58F037A7-101E-4494-B9C5-B0A287769C61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178956F-BCB9-49CD-8F44-36164023E91A}" type="sibTrans" cxnId="{58F037A7-101E-4494-B9C5-B0A287769C61}">
      <dgm:prSet/>
      <dgm:spPr/>
      <dgm:t>
        <a:bodyPr/>
        <a:lstStyle/>
        <a:p>
          <a:endParaRPr lang="en-US"/>
        </a:p>
      </dgm:t>
    </dgm:pt>
    <dgm:pt modelId="{B357A529-9F6B-4631-B377-A74BF34B17B3}">
      <dgm:prSet phldrT="[Text]" custT="1"/>
      <dgm:spPr>
        <a:solidFill>
          <a:schemeClr val="accent3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Single organization</a:t>
          </a:r>
          <a:endParaRPr lang="en-US" sz="1400" dirty="0"/>
        </a:p>
      </dgm:t>
    </dgm:pt>
    <dgm:pt modelId="{B8E3DEE5-9F0C-4802-AC6B-DDB5FFAB985C}" type="parTrans" cxnId="{52248269-4334-4E65-AD79-EF54FAFCD08D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372811F-C5AF-48FD-9EB0-58D29AD2D855}" type="sibTrans" cxnId="{52248269-4334-4E65-AD79-EF54FAFCD08D}">
      <dgm:prSet/>
      <dgm:spPr/>
      <dgm:t>
        <a:bodyPr/>
        <a:lstStyle/>
        <a:p>
          <a:endParaRPr lang="en-US"/>
        </a:p>
      </dgm:t>
    </dgm:pt>
    <dgm:pt modelId="{90D8DB2E-ABA2-44BC-AE93-9946EDFFCE99}">
      <dgm:prSet phldrT="[Text]" custT="1"/>
      <dgm:spPr>
        <a:solidFill>
          <a:schemeClr val="accent3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Multiple organization</a:t>
          </a:r>
          <a:endParaRPr lang="en-US" sz="1400" dirty="0"/>
        </a:p>
      </dgm:t>
    </dgm:pt>
    <dgm:pt modelId="{44C950D6-DC74-4BB2-A442-DE788DEA6B34}" type="parTrans" cxnId="{AA65BDA1-B165-4720-9199-F173111ECEE0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B465E03-BF41-491A-8599-3AD95C2D67F7}" type="sibTrans" cxnId="{AA65BDA1-B165-4720-9199-F173111ECEE0}">
      <dgm:prSet/>
      <dgm:spPr/>
      <dgm:t>
        <a:bodyPr/>
        <a:lstStyle/>
        <a:p>
          <a:endParaRPr lang="en-US"/>
        </a:p>
      </dgm:t>
    </dgm:pt>
    <dgm:pt modelId="{F1036615-A2C2-4B7B-9D0B-BF2C2A0C5DAC}">
      <dgm:prSet phldrT="[Text]" custT="1"/>
      <dgm:spPr>
        <a:solidFill>
          <a:schemeClr val="accent3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Anchor + oversample</a:t>
          </a:r>
          <a:endParaRPr lang="en-US" sz="1400" dirty="0"/>
        </a:p>
      </dgm:t>
    </dgm:pt>
    <dgm:pt modelId="{98A35D10-7ABE-4445-B31E-9DE3C04FB767}" type="parTrans" cxnId="{A42540E3-09AF-4328-A13B-779FE6DC27C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DCA21CD-90CF-4E90-8679-327ED934F726}" type="sibTrans" cxnId="{A42540E3-09AF-4328-A13B-779FE6DC27C8}">
      <dgm:prSet/>
      <dgm:spPr/>
      <dgm:t>
        <a:bodyPr/>
        <a:lstStyle/>
        <a:p>
          <a:endParaRPr lang="en-US"/>
        </a:p>
      </dgm:t>
    </dgm:pt>
    <dgm:pt modelId="{D86CBFE6-2973-4AB1-8827-309A514369B6}">
      <dgm:prSet phldrT="[Text]" custT="1"/>
      <dgm:spPr>
        <a:solidFill>
          <a:schemeClr val="accent3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Decentralized</a:t>
          </a:r>
          <a:endParaRPr lang="en-US" sz="1400" dirty="0"/>
        </a:p>
      </dgm:t>
    </dgm:pt>
    <dgm:pt modelId="{AAC1E4E0-D14E-474E-8AFA-33BDA842A673}" type="parTrans" cxnId="{42D2E52C-520E-4FCF-94C8-DE1ECB2574D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2D4A123-B05B-44B1-8359-2BBD3607F5F2}" type="sibTrans" cxnId="{42D2E52C-520E-4FCF-94C8-DE1ECB2574D5}">
      <dgm:prSet/>
      <dgm:spPr/>
      <dgm:t>
        <a:bodyPr/>
        <a:lstStyle/>
        <a:p>
          <a:endParaRPr lang="en-US"/>
        </a:p>
      </dgm:t>
    </dgm:pt>
    <dgm:pt modelId="{3A05182B-6FD9-448F-B1C0-AF1E30A46F31}">
      <dgm:prSet phldrT="[Text]" custT="1"/>
      <dgm:spPr>
        <a:solidFill>
          <a:schemeClr val="accent6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Orphans</a:t>
          </a:r>
          <a:endParaRPr lang="en-US" sz="1400" dirty="0"/>
        </a:p>
      </dgm:t>
    </dgm:pt>
    <dgm:pt modelId="{2A69507E-FCB7-4892-98A6-938366848C02}" type="parTrans" cxnId="{2FD4D3B2-7EDF-4231-95E8-85E01E2BB211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B5A2E651-BCEC-4B4F-89A0-87B032050A5F}" type="sibTrans" cxnId="{2FD4D3B2-7EDF-4231-95E8-85E01E2BB211}">
      <dgm:prSet/>
      <dgm:spPr/>
      <dgm:t>
        <a:bodyPr/>
        <a:lstStyle/>
        <a:p>
          <a:endParaRPr lang="en-US"/>
        </a:p>
      </dgm:t>
    </dgm:pt>
    <dgm:pt modelId="{77EC3153-4C9D-48A9-8FC6-CF51F459C304}">
      <dgm:prSet phldrT="[Text]" custT="1"/>
      <dgm:spPr>
        <a:solidFill>
          <a:schemeClr val="accent6">
            <a:lumMod val="75000"/>
          </a:schemeClr>
        </a:solidFill>
        <a:ln w="19050">
          <a:solidFill>
            <a:schemeClr val="tx1"/>
          </a:solidFill>
        </a:ln>
      </dgm:spPr>
      <dgm:t>
        <a:bodyPr/>
        <a:lstStyle/>
        <a:p>
          <a:r>
            <a:rPr lang="en-US" sz="1400" dirty="0" smtClean="0"/>
            <a:t>RTF PAC</a:t>
          </a:r>
          <a:endParaRPr lang="en-US" sz="1400" dirty="0"/>
        </a:p>
      </dgm:t>
    </dgm:pt>
    <dgm:pt modelId="{530438B3-56F8-49CE-BF3E-ADF29A64D7B9}" type="parTrans" cxnId="{DFD2DD70-EF5F-48C3-9C2B-043626CBB033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63F5FE6E-CE38-4C22-ABA8-5F5441F551AD}" type="sibTrans" cxnId="{DFD2DD70-EF5F-48C3-9C2B-043626CBB033}">
      <dgm:prSet/>
      <dgm:spPr/>
      <dgm:t>
        <a:bodyPr/>
        <a:lstStyle/>
        <a:p>
          <a:endParaRPr lang="en-US"/>
        </a:p>
      </dgm:t>
    </dgm:pt>
    <dgm:pt modelId="{05795435-0ECF-4A77-BC04-5EDE82AD79C6}">
      <dgm:prSet phldrT="[Text]" custT="1"/>
      <dgm:spPr>
        <a:solidFill>
          <a:schemeClr val="accent2">
            <a:lumMod val="75000"/>
          </a:schemeClr>
        </a:solidFill>
        <a:ln w="1905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sz="1400" dirty="0" smtClean="0"/>
            <a:t>No research at this time</a:t>
          </a:r>
          <a:endParaRPr lang="en-US" sz="1400" dirty="0"/>
        </a:p>
      </dgm:t>
    </dgm:pt>
    <dgm:pt modelId="{4BD4C3E2-7A4C-4A84-AE5E-E7650E1DE267}" type="parTrans" cxnId="{95EB820C-164E-43A1-9C82-2250C3E4EA9A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E22F9D4D-F2F6-4905-A521-A5F1DF222AF1}" type="sibTrans" cxnId="{95EB820C-164E-43A1-9C82-2250C3E4EA9A}">
      <dgm:prSet/>
      <dgm:spPr/>
      <dgm:t>
        <a:bodyPr/>
        <a:lstStyle/>
        <a:p>
          <a:endParaRPr lang="en-US"/>
        </a:p>
      </dgm:t>
    </dgm:pt>
    <dgm:pt modelId="{81F073D3-2895-4D14-AB40-4F712EEAFB45}" type="pres">
      <dgm:prSet presAssocID="{339367D3-0313-493D-A895-8787A3A3A8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8580CF2-9FD0-4D01-B6EC-BEEB05B0BD6C}" type="pres">
      <dgm:prSet presAssocID="{CAD86C8E-56FA-4C4E-A3AB-B39FE74AF8E2}" presName="hierRoot1" presStyleCnt="0">
        <dgm:presLayoutVars>
          <dgm:hierBranch val="init"/>
        </dgm:presLayoutVars>
      </dgm:prSet>
      <dgm:spPr/>
    </dgm:pt>
    <dgm:pt modelId="{D53F12BC-01C3-4BFC-95DA-10C97BAE957F}" type="pres">
      <dgm:prSet presAssocID="{CAD86C8E-56FA-4C4E-A3AB-B39FE74AF8E2}" presName="rootComposite1" presStyleCnt="0"/>
      <dgm:spPr/>
    </dgm:pt>
    <dgm:pt modelId="{0794E6FB-E752-438A-B90C-654E541E7AAE}" type="pres">
      <dgm:prSet presAssocID="{CAD86C8E-56FA-4C4E-A3AB-B39FE74AF8E2}" presName="rootText1" presStyleLbl="node0" presStyleIdx="0" presStyleCnt="1" custScaleX="2289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D4CC5C-D33E-40C3-9638-D215824222D3}" type="pres">
      <dgm:prSet presAssocID="{CAD86C8E-56FA-4C4E-A3AB-B39FE74AF8E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66B6B32-1C27-4D30-951B-DD53F96430E1}" type="pres">
      <dgm:prSet presAssocID="{CAD86C8E-56FA-4C4E-A3AB-B39FE74AF8E2}" presName="hierChild2" presStyleCnt="0"/>
      <dgm:spPr/>
    </dgm:pt>
    <dgm:pt modelId="{73ED7363-A879-49BE-90C9-96F4D3895B91}" type="pres">
      <dgm:prSet presAssocID="{B6B2DE4B-36D3-4AB8-98D9-0F8FBE5965B2}" presName="Name37" presStyleLbl="parChTrans1D2" presStyleIdx="0" presStyleCnt="2"/>
      <dgm:spPr/>
      <dgm:t>
        <a:bodyPr/>
        <a:lstStyle/>
        <a:p>
          <a:endParaRPr lang="en-US"/>
        </a:p>
      </dgm:t>
    </dgm:pt>
    <dgm:pt modelId="{7C5675A7-5810-4FA8-BBAC-FF9AF0F32E09}" type="pres">
      <dgm:prSet presAssocID="{EB968074-460C-4205-A7BE-57C38F0FB550}" presName="hierRoot2" presStyleCnt="0">
        <dgm:presLayoutVars>
          <dgm:hierBranch val="init"/>
        </dgm:presLayoutVars>
      </dgm:prSet>
      <dgm:spPr/>
    </dgm:pt>
    <dgm:pt modelId="{5FF62463-C7D5-435C-AA12-4F292724DC94}" type="pres">
      <dgm:prSet presAssocID="{EB968074-460C-4205-A7BE-57C38F0FB550}" presName="rootComposite" presStyleCnt="0"/>
      <dgm:spPr/>
    </dgm:pt>
    <dgm:pt modelId="{4B490468-FAB9-4B70-A26F-D56E0C4765A8}" type="pres">
      <dgm:prSet presAssocID="{EB968074-460C-4205-A7BE-57C38F0FB550}" presName="rootText" presStyleLbl="node2" presStyleIdx="0" presStyleCnt="2" custLinFactNeighborX="135" custLinFactNeighborY="77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6A5092-236E-4A2E-9D1D-5FCB8A23EAEE}" type="pres">
      <dgm:prSet presAssocID="{EB968074-460C-4205-A7BE-57C38F0FB550}" presName="rootConnector" presStyleLbl="node2" presStyleIdx="0" presStyleCnt="2"/>
      <dgm:spPr/>
      <dgm:t>
        <a:bodyPr/>
        <a:lstStyle/>
        <a:p>
          <a:endParaRPr lang="en-US"/>
        </a:p>
      </dgm:t>
    </dgm:pt>
    <dgm:pt modelId="{6B7B061B-4C75-4A2F-B247-84211D153F75}" type="pres">
      <dgm:prSet presAssocID="{EB968074-460C-4205-A7BE-57C38F0FB550}" presName="hierChild4" presStyleCnt="0"/>
      <dgm:spPr/>
    </dgm:pt>
    <dgm:pt modelId="{2463CEAF-D2D9-4D57-90FF-F840CB289917}" type="pres">
      <dgm:prSet presAssocID="{D80851FF-E27A-4664-A42B-716462A07584}" presName="Name37" presStyleLbl="parChTrans1D3" presStyleIdx="0" presStyleCnt="3"/>
      <dgm:spPr/>
      <dgm:t>
        <a:bodyPr/>
        <a:lstStyle/>
        <a:p>
          <a:endParaRPr lang="en-US"/>
        </a:p>
      </dgm:t>
    </dgm:pt>
    <dgm:pt modelId="{9CF9307B-F8F7-40FA-BA4C-0F111ED1E80F}" type="pres">
      <dgm:prSet presAssocID="{818963F4-0038-4D9D-9B2C-6D09720C4A67}" presName="hierRoot2" presStyleCnt="0">
        <dgm:presLayoutVars>
          <dgm:hierBranch val="init"/>
        </dgm:presLayoutVars>
      </dgm:prSet>
      <dgm:spPr/>
    </dgm:pt>
    <dgm:pt modelId="{2BE3E0C5-D39F-4429-A3A1-FBF614B9490F}" type="pres">
      <dgm:prSet presAssocID="{818963F4-0038-4D9D-9B2C-6D09720C4A67}" presName="rootComposite" presStyleCnt="0"/>
      <dgm:spPr/>
    </dgm:pt>
    <dgm:pt modelId="{4C78B3C7-9CC3-48C1-8CF2-583EF809F1C3}" type="pres">
      <dgm:prSet presAssocID="{818963F4-0038-4D9D-9B2C-6D09720C4A67}" presName="rootText" presStyleLbl="node3" presStyleIdx="0" presStyleCnt="3" custScaleX="145729" custScaleY="118426" custLinFactNeighborX="-93311" custLinFactNeighborY="159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4C881B-1BD7-4526-BB82-59D69E6D3D2C}" type="pres">
      <dgm:prSet presAssocID="{818963F4-0038-4D9D-9B2C-6D09720C4A67}" presName="rootConnector" presStyleLbl="node3" presStyleIdx="0" presStyleCnt="3"/>
      <dgm:spPr/>
      <dgm:t>
        <a:bodyPr/>
        <a:lstStyle/>
        <a:p>
          <a:endParaRPr lang="en-US"/>
        </a:p>
      </dgm:t>
    </dgm:pt>
    <dgm:pt modelId="{CE59717A-52B1-4B93-B118-20B4D3030407}" type="pres">
      <dgm:prSet presAssocID="{818963F4-0038-4D9D-9B2C-6D09720C4A67}" presName="hierChild4" presStyleCnt="0"/>
      <dgm:spPr/>
    </dgm:pt>
    <dgm:pt modelId="{FE1E9270-863A-4FE7-BE31-C77B06BAC83B}" type="pres">
      <dgm:prSet presAssocID="{818963F4-0038-4D9D-9B2C-6D09720C4A67}" presName="hierChild5" presStyleCnt="0"/>
      <dgm:spPr/>
    </dgm:pt>
    <dgm:pt modelId="{DDE81F25-B33E-4DCE-A95F-A839EF2E22CE}" type="pres">
      <dgm:prSet presAssocID="{1654E16A-DA19-4B20-8756-52A1603A139F}" presName="Name37" presStyleLbl="parChTrans1D3" presStyleIdx="1" presStyleCnt="3"/>
      <dgm:spPr/>
      <dgm:t>
        <a:bodyPr/>
        <a:lstStyle/>
        <a:p>
          <a:endParaRPr lang="en-US"/>
        </a:p>
      </dgm:t>
    </dgm:pt>
    <dgm:pt modelId="{4C1E8D70-D79B-440A-B813-7E4580E6D49C}" type="pres">
      <dgm:prSet presAssocID="{6E2421CB-AE80-409E-8AAF-CBF6D57A2E4D}" presName="hierRoot2" presStyleCnt="0">
        <dgm:presLayoutVars>
          <dgm:hierBranch val="init"/>
        </dgm:presLayoutVars>
      </dgm:prSet>
      <dgm:spPr/>
    </dgm:pt>
    <dgm:pt modelId="{1A43242D-E5F0-4D5D-B48C-B17479268019}" type="pres">
      <dgm:prSet presAssocID="{6E2421CB-AE80-409E-8AAF-CBF6D57A2E4D}" presName="rootComposite" presStyleCnt="0"/>
      <dgm:spPr/>
    </dgm:pt>
    <dgm:pt modelId="{1FE653D6-8B2A-48DD-88EA-DB80EDA5156D}" type="pres">
      <dgm:prSet presAssocID="{6E2421CB-AE80-409E-8AAF-CBF6D57A2E4D}" presName="rootText" presStyleLbl="node3" presStyleIdx="1" presStyleCnt="3" custLinFactNeighborX="-7485" custLinFactNeighborY="159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A06C88-0A18-4C74-992D-91AE3CB2F5A4}" type="pres">
      <dgm:prSet presAssocID="{6E2421CB-AE80-409E-8AAF-CBF6D57A2E4D}" presName="rootConnector" presStyleLbl="node3" presStyleIdx="1" presStyleCnt="3"/>
      <dgm:spPr/>
      <dgm:t>
        <a:bodyPr/>
        <a:lstStyle/>
        <a:p>
          <a:endParaRPr lang="en-US"/>
        </a:p>
      </dgm:t>
    </dgm:pt>
    <dgm:pt modelId="{D075178A-3028-4590-9738-622D3EDDC22A}" type="pres">
      <dgm:prSet presAssocID="{6E2421CB-AE80-409E-8AAF-CBF6D57A2E4D}" presName="hierChild4" presStyleCnt="0"/>
      <dgm:spPr/>
    </dgm:pt>
    <dgm:pt modelId="{FDB76092-86F0-4862-88E9-B0EA4A5DCC1B}" type="pres">
      <dgm:prSet presAssocID="{B8E3DEE5-9F0C-4802-AC6B-DDB5FFAB985C}" presName="Name37" presStyleLbl="parChTrans1D4" presStyleIdx="0" presStyleCnt="6"/>
      <dgm:spPr/>
      <dgm:t>
        <a:bodyPr/>
        <a:lstStyle/>
        <a:p>
          <a:endParaRPr lang="en-US"/>
        </a:p>
      </dgm:t>
    </dgm:pt>
    <dgm:pt modelId="{080DBCF5-BA09-470C-B86A-D290A324F0A4}" type="pres">
      <dgm:prSet presAssocID="{B357A529-9F6B-4631-B377-A74BF34B17B3}" presName="hierRoot2" presStyleCnt="0">
        <dgm:presLayoutVars>
          <dgm:hierBranch val="init"/>
        </dgm:presLayoutVars>
      </dgm:prSet>
      <dgm:spPr/>
    </dgm:pt>
    <dgm:pt modelId="{44F30FB5-25D7-4F89-A5B1-E380A26425D8}" type="pres">
      <dgm:prSet presAssocID="{B357A529-9F6B-4631-B377-A74BF34B17B3}" presName="rootComposite" presStyleCnt="0"/>
      <dgm:spPr/>
    </dgm:pt>
    <dgm:pt modelId="{4A157FA2-C2F5-46E3-89E7-88FE8372A153}" type="pres">
      <dgm:prSet presAssocID="{B357A529-9F6B-4631-B377-A74BF34B17B3}" presName="rootText" presStyleLbl="node4" presStyleIdx="0" presStyleCnt="6" custLinFactX="-10416" custLinFactNeighborX="-100000" custLinFactNeighborY="513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F63A91-C2E6-4C41-B6B9-F9BB412EB561}" type="pres">
      <dgm:prSet presAssocID="{B357A529-9F6B-4631-B377-A74BF34B17B3}" presName="rootConnector" presStyleLbl="node4" presStyleIdx="0" presStyleCnt="6"/>
      <dgm:spPr/>
      <dgm:t>
        <a:bodyPr/>
        <a:lstStyle/>
        <a:p>
          <a:endParaRPr lang="en-US"/>
        </a:p>
      </dgm:t>
    </dgm:pt>
    <dgm:pt modelId="{A06A73C8-2841-422E-A196-FC627F34D48D}" type="pres">
      <dgm:prSet presAssocID="{B357A529-9F6B-4631-B377-A74BF34B17B3}" presName="hierChild4" presStyleCnt="0"/>
      <dgm:spPr/>
    </dgm:pt>
    <dgm:pt modelId="{AE98EB42-0204-4F40-AF8F-A5CA13ABF287}" type="pres">
      <dgm:prSet presAssocID="{B357A529-9F6B-4631-B377-A74BF34B17B3}" presName="hierChild5" presStyleCnt="0"/>
      <dgm:spPr/>
    </dgm:pt>
    <dgm:pt modelId="{EC80F46A-0724-4C74-8611-D724173C8FAF}" type="pres">
      <dgm:prSet presAssocID="{44C950D6-DC74-4BB2-A442-DE788DEA6B34}" presName="Name37" presStyleLbl="parChTrans1D4" presStyleIdx="1" presStyleCnt="6"/>
      <dgm:spPr/>
      <dgm:t>
        <a:bodyPr/>
        <a:lstStyle/>
        <a:p>
          <a:endParaRPr lang="en-US"/>
        </a:p>
      </dgm:t>
    </dgm:pt>
    <dgm:pt modelId="{47D25C86-30E3-43D7-8557-435A1FC5B086}" type="pres">
      <dgm:prSet presAssocID="{90D8DB2E-ABA2-44BC-AE93-9946EDFFCE99}" presName="hierRoot2" presStyleCnt="0">
        <dgm:presLayoutVars>
          <dgm:hierBranch val="init"/>
        </dgm:presLayoutVars>
      </dgm:prSet>
      <dgm:spPr/>
    </dgm:pt>
    <dgm:pt modelId="{6FA52D67-A557-40D4-81C1-86C620B06D31}" type="pres">
      <dgm:prSet presAssocID="{90D8DB2E-ABA2-44BC-AE93-9946EDFFCE99}" presName="rootComposite" presStyleCnt="0"/>
      <dgm:spPr/>
    </dgm:pt>
    <dgm:pt modelId="{0AF29668-5AF7-4A5D-8B2E-3F494E6A3903}" type="pres">
      <dgm:prSet presAssocID="{90D8DB2E-ABA2-44BC-AE93-9946EDFFCE99}" presName="rootText" presStyleLbl="node4" presStyleIdx="1" presStyleCnt="6" custLinFactNeighborX="7487" custLinFactNeighborY="513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9F0559-B8C1-4C88-93B8-F066758D87DE}" type="pres">
      <dgm:prSet presAssocID="{90D8DB2E-ABA2-44BC-AE93-9946EDFFCE99}" presName="rootConnector" presStyleLbl="node4" presStyleIdx="1" presStyleCnt="6"/>
      <dgm:spPr/>
      <dgm:t>
        <a:bodyPr/>
        <a:lstStyle/>
        <a:p>
          <a:endParaRPr lang="en-US"/>
        </a:p>
      </dgm:t>
    </dgm:pt>
    <dgm:pt modelId="{88640864-1253-427D-92CF-F342F2EDD159}" type="pres">
      <dgm:prSet presAssocID="{90D8DB2E-ABA2-44BC-AE93-9946EDFFCE99}" presName="hierChild4" presStyleCnt="0"/>
      <dgm:spPr/>
    </dgm:pt>
    <dgm:pt modelId="{28ACC901-6F09-42DD-85E0-21A58D3B578E}" type="pres">
      <dgm:prSet presAssocID="{98A35D10-7ABE-4445-B31E-9DE3C04FB767}" presName="Name37" presStyleLbl="parChTrans1D4" presStyleIdx="2" presStyleCnt="6"/>
      <dgm:spPr/>
      <dgm:t>
        <a:bodyPr/>
        <a:lstStyle/>
        <a:p>
          <a:endParaRPr lang="en-US"/>
        </a:p>
      </dgm:t>
    </dgm:pt>
    <dgm:pt modelId="{4838D7F0-A1DC-4613-8394-62DE830644F0}" type="pres">
      <dgm:prSet presAssocID="{F1036615-A2C2-4B7B-9D0B-BF2C2A0C5DAC}" presName="hierRoot2" presStyleCnt="0">
        <dgm:presLayoutVars>
          <dgm:hierBranch val="init"/>
        </dgm:presLayoutVars>
      </dgm:prSet>
      <dgm:spPr/>
    </dgm:pt>
    <dgm:pt modelId="{3FE723EF-5924-4FAF-8AE4-6EE2BDDD6C43}" type="pres">
      <dgm:prSet presAssocID="{F1036615-A2C2-4B7B-9D0B-BF2C2A0C5DAC}" presName="rootComposite" presStyleCnt="0"/>
      <dgm:spPr/>
    </dgm:pt>
    <dgm:pt modelId="{66DCF04F-B8F5-44F8-A799-BE8C0B1425D9}" type="pres">
      <dgm:prSet presAssocID="{F1036615-A2C2-4B7B-9D0B-BF2C2A0C5DAC}" presName="rootText" presStyleLbl="node4" presStyleIdx="2" presStyleCnt="6" custScaleX="129944" custLinFactX="-74507" custLinFactY="505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0801CA-E56B-4088-B781-9922B8920F77}" type="pres">
      <dgm:prSet presAssocID="{F1036615-A2C2-4B7B-9D0B-BF2C2A0C5DAC}" presName="rootConnector" presStyleLbl="node4" presStyleIdx="2" presStyleCnt="6"/>
      <dgm:spPr/>
      <dgm:t>
        <a:bodyPr/>
        <a:lstStyle/>
        <a:p>
          <a:endParaRPr lang="en-US"/>
        </a:p>
      </dgm:t>
    </dgm:pt>
    <dgm:pt modelId="{7E35BB8D-E4CF-4D70-BE99-62DD5444E8A5}" type="pres">
      <dgm:prSet presAssocID="{F1036615-A2C2-4B7B-9D0B-BF2C2A0C5DAC}" presName="hierChild4" presStyleCnt="0"/>
      <dgm:spPr/>
    </dgm:pt>
    <dgm:pt modelId="{C5DB3A45-6D61-4E45-A6A9-312AB5AB34A5}" type="pres">
      <dgm:prSet presAssocID="{F1036615-A2C2-4B7B-9D0B-BF2C2A0C5DAC}" presName="hierChild5" presStyleCnt="0"/>
      <dgm:spPr/>
    </dgm:pt>
    <dgm:pt modelId="{84C3FDCA-63DE-412A-9A98-9877C845B2C6}" type="pres">
      <dgm:prSet presAssocID="{AAC1E4E0-D14E-474E-8AFA-33BDA842A673}" presName="Name37" presStyleLbl="parChTrans1D4" presStyleIdx="3" presStyleCnt="6"/>
      <dgm:spPr/>
      <dgm:t>
        <a:bodyPr/>
        <a:lstStyle/>
        <a:p>
          <a:endParaRPr lang="en-US"/>
        </a:p>
      </dgm:t>
    </dgm:pt>
    <dgm:pt modelId="{EEA3D1C6-5DEE-446C-AE18-78C866F71B7B}" type="pres">
      <dgm:prSet presAssocID="{D86CBFE6-2973-4AB1-8827-309A514369B6}" presName="hierRoot2" presStyleCnt="0">
        <dgm:presLayoutVars>
          <dgm:hierBranch val="init"/>
        </dgm:presLayoutVars>
      </dgm:prSet>
      <dgm:spPr/>
    </dgm:pt>
    <dgm:pt modelId="{F481A29C-627B-468A-8313-4AA31349EED7}" type="pres">
      <dgm:prSet presAssocID="{D86CBFE6-2973-4AB1-8827-309A514369B6}" presName="rootComposite" presStyleCnt="0"/>
      <dgm:spPr/>
    </dgm:pt>
    <dgm:pt modelId="{7EB02904-38E3-4B90-9B54-6770D949C112}" type="pres">
      <dgm:prSet presAssocID="{D86CBFE6-2973-4AB1-8827-309A514369B6}" presName="rootText" presStyleLbl="node4" presStyleIdx="3" presStyleCnt="6" custScaleX="128452" custLinFactNeighborX="16616" custLinFactNeighborY="-414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D0F56A-EF1B-4367-851E-A7242E983F52}" type="pres">
      <dgm:prSet presAssocID="{D86CBFE6-2973-4AB1-8827-309A514369B6}" presName="rootConnector" presStyleLbl="node4" presStyleIdx="3" presStyleCnt="6"/>
      <dgm:spPr/>
      <dgm:t>
        <a:bodyPr/>
        <a:lstStyle/>
        <a:p>
          <a:endParaRPr lang="en-US"/>
        </a:p>
      </dgm:t>
    </dgm:pt>
    <dgm:pt modelId="{403F846C-3F10-43EC-AB86-9F3C88D5764B}" type="pres">
      <dgm:prSet presAssocID="{D86CBFE6-2973-4AB1-8827-309A514369B6}" presName="hierChild4" presStyleCnt="0"/>
      <dgm:spPr/>
    </dgm:pt>
    <dgm:pt modelId="{7D6EF964-7B11-4DF8-A320-2E40B2198001}" type="pres">
      <dgm:prSet presAssocID="{D86CBFE6-2973-4AB1-8827-309A514369B6}" presName="hierChild5" presStyleCnt="0"/>
      <dgm:spPr/>
    </dgm:pt>
    <dgm:pt modelId="{74ECAC50-7212-43D5-8AE8-D196F7A1F822}" type="pres">
      <dgm:prSet presAssocID="{90D8DB2E-ABA2-44BC-AE93-9946EDFFCE99}" presName="hierChild5" presStyleCnt="0"/>
      <dgm:spPr/>
    </dgm:pt>
    <dgm:pt modelId="{AA4CBDB5-0B5B-4C65-81AF-B039B09865C5}" type="pres">
      <dgm:prSet presAssocID="{2A69507E-FCB7-4892-98A6-938366848C02}" presName="Name37" presStyleLbl="parChTrans1D4" presStyleIdx="4" presStyleCnt="6"/>
      <dgm:spPr/>
      <dgm:t>
        <a:bodyPr/>
        <a:lstStyle/>
        <a:p>
          <a:endParaRPr lang="en-US"/>
        </a:p>
      </dgm:t>
    </dgm:pt>
    <dgm:pt modelId="{5B973582-D2B9-4DEA-A6C9-A58094C0664A}" type="pres">
      <dgm:prSet presAssocID="{3A05182B-6FD9-448F-B1C0-AF1E30A46F31}" presName="hierRoot2" presStyleCnt="0">
        <dgm:presLayoutVars>
          <dgm:hierBranch val="init"/>
        </dgm:presLayoutVars>
      </dgm:prSet>
      <dgm:spPr/>
    </dgm:pt>
    <dgm:pt modelId="{B97202D7-3596-4F03-8438-2372480EA453}" type="pres">
      <dgm:prSet presAssocID="{3A05182B-6FD9-448F-B1C0-AF1E30A46F31}" presName="rootComposite" presStyleCnt="0"/>
      <dgm:spPr/>
    </dgm:pt>
    <dgm:pt modelId="{D2B2FE5B-9BE2-484B-BF82-386921E2DC22}" type="pres">
      <dgm:prSet presAssocID="{3A05182B-6FD9-448F-B1C0-AF1E30A46F31}" presName="rootText" presStyleLbl="node4" presStyleIdx="4" presStyleCnt="6" custLinFactNeighborX="81795" custLinFactNeighborY="513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46D7F3-C105-498E-A7E9-5A499AB99D2E}" type="pres">
      <dgm:prSet presAssocID="{3A05182B-6FD9-448F-B1C0-AF1E30A46F31}" presName="rootConnector" presStyleLbl="node4" presStyleIdx="4" presStyleCnt="6"/>
      <dgm:spPr/>
      <dgm:t>
        <a:bodyPr/>
        <a:lstStyle/>
        <a:p>
          <a:endParaRPr lang="en-US"/>
        </a:p>
      </dgm:t>
    </dgm:pt>
    <dgm:pt modelId="{0F8FD4AA-36BF-47B7-B5EF-8631952BA8D5}" type="pres">
      <dgm:prSet presAssocID="{3A05182B-6FD9-448F-B1C0-AF1E30A46F31}" presName="hierChild4" presStyleCnt="0"/>
      <dgm:spPr/>
    </dgm:pt>
    <dgm:pt modelId="{81DCE275-2111-42EB-80E5-C688767B8D13}" type="pres">
      <dgm:prSet presAssocID="{530438B3-56F8-49CE-BF3E-ADF29A64D7B9}" presName="Name37" presStyleLbl="parChTrans1D4" presStyleIdx="5" presStyleCnt="6"/>
      <dgm:spPr/>
      <dgm:t>
        <a:bodyPr/>
        <a:lstStyle/>
        <a:p>
          <a:endParaRPr lang="en-US"/>
        </a:p>
      </dgm:t>
    </dgm:pt>
    <dgm:pt modelId="{48627363-685E-4698-B2C7-BFA0718F52CA}" type="pres">
      <dgm:prSet presAssocID="{77EC3153-4C9D-48A9-8FC6-CF51F459C304}" presName="hierRoot2" presStyleCnt="0">
        <dgm:presLayoutVars>
          <dgm:hierBranch val="init"/>
        </dgm:presLayoutVars>
      </dgm:prSet>
      <dgm:spPr/>
    </dgm:pt>
    <dgm:pt modelId="{A9AB7711-8986-499B-9C53-56F6E51239A1}" type="pres">
      <dgm:prSet presAssocID="{77EC3153-4C9D-48A9-8FC6-CF51F459C304}" presName="rootComposite" presStyleCnt="0"/>
      <dgm:spPr/>
    </dgm:pt>
    <dgm:pt modelId="{95D4ECC4-5C0C-4CCF-AD95-1A2A477B6D49}" type="pres">
      <dgm:prSet presAssocID="{77EC3153-4C9D-48A9-8FC6-CF51F459C304}" presName="rootText" presStyleLbl="node4" presStyleIdx="5" presStyleCnt="6" custLinFactY="505" custLinFactNeighborX="9092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578A19-DEBE-4D92-BC6B-AD6B857F6543}" type="pres">
      <dgm:prSet presAssocID="{77EC3153-4C9D-48A9-8FC6-CF51F459C304}" presName="rootConnector" presStyleLbl="node4" presStyleIdx="5" presStyleCnt="6"/>
      <dgm:spPr/>
      <dgm:t>
        <a:bodyPr/>
        <a:lstStyle/>
        <a:p>
          <a:endParaRPr lang="en-US"/>
        </a:p>
      </dgm:t>
    </dgm:pt>
    <dgm:pt modelId="{D57DE729-6120-4999-BDF9-3A75F9940F65}" type="pres">
      <dgm:prSet presAssocID="{77EC3153-4C9D-48A9-8FC6-CF51F459C304}" presName="hierChild4" presStyleCnt="0"/>
      <dgm:spPr/>
    </dgm:pt>
    <dgm:pt modelId="{C2DAB37E-CD43-41F8-B47A-E1B6B697ADF2}" type="pres">
      <dgm:prSet presAssocID="{77EC3153-4C9D-48A9-8FC6-CF51F459C304}" presName="hierChild5" presStyleCnt="0"/>
      <dgm:spPr/>
    </dgm:pt>
    <dgm:pt modelId="{817FF140-BEFE-4296-BBEB-C5E77C9B53EF}" type="pres">
      <dgm:prSet presAssocID="{3A05182B-6FD9-448F-B1C0-AF1E30A46F31}" presName="hierChild5" presStyleCnt="0"/>
      <dgm:spPr/>
    </dgm:pt>
    <dgm:pt modelId="{71A7A693-9C64-43B4-B788-4C5673556B41}" type="pres">
      <dgm:prSet presAssocID="{6E2421CB-AE80-409E-8AAF-CBF6D57A2E4D}" presName="hierChild5" presStyleCnt="0"/>
      <dgm:spPr/>
    </dgm:pt>
    <dgm:pt modelId="{197D8378-5E97-4074-9786-0B923EC1F19C}" type="pres">
      <dgm:prSet presAssocID="{EB968074-460C-4205-A7BE-57C38F0FB550}" presName="hierChild5" presStyleCnt="0"/>
      <dgm:spPr/>
    </dgm:pt>
    <dgm:pt modelId="{9F185F5E-000F-41D9-B673-56C646A5B272}" type="pres">
      <dgm:prSet presAssocID="{44430C71-8664-4A06-8DCE-553782F767F4}" presName="Name37" presStyleLbl="parChTrans1D2" presStyleIdx="1" presStyleCnt="2"/>
      <dgm:spPr/>
      <dgm:t>
        <a:bodyPr/>
        <a:lstStyle/>
        <a:p>
          <a:endParaRPr lang="en-US"/>
        </a:p>
      </dgm:t>
    </dgm:pt>
    <dgm:pt modelId="{55B2037B-145D-423F-AB3F-496EF2EFB0AC}" type="pres">
      <dgm:prSet presAssocID="{098E60B8-D7F9-4BB4-964B-4E56D628F664}" presName="hierRoot2" presStyleCnt="0">
        <dgm:presLayoutVars>
          <dgm:hierBranch val="init"/>
        </dgm:presLayoutVars>
      </dgm:prSet>
      <dgm:spPr/>
    </dgm:pt>
    <dgm:pt modelId="{E493B56C-5E52-4B1C-912A-55A3EFE0AA66}" type="pres">
      <dgm:prSet presAssocID="{098E60B8-D7F9-4BB4-964B-4E56D628F664}" presName="rootComposite" presStyleCnt="0"/>
      <dgm:spPr/>
    </dgm:pt>
    <dgm:pt modelId="{CB48A4F7-3065-4F56-94F3-DD763566AA7D}" type="pres">
      <dgm:prSet presAssocID="{098E60B8-D7F9-4BB4-964B-4E56D628F664}" presName="rootText" presStyleLbl="node2" presStyleIdx="1" presStyleCnt="2" custLinFactX="91752" custLinFactNeighborX="100000" custLinFactNeighborY="77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E4FEC0-6A6E-4B0F-B332-AC6A22FBAA71}" type="pres">
      <dgm:prSet presAssocID="{098E60B8-D7F9-4BB4-964B-4E56D628F664}" presName="rootConnector" presStyleLbl="node2" presStyleIdx="1" presStyleCnt="2"/>
      <dgm:spPr/>
      <dgm:t>
        <a:bodyPr/>
        <a:lstStyle/>
        <a:p>
          <a:endParaRPr lang="en-US"/>
        </a:p>
      </dgm:t>
    </dgm:pt>
    <dgm:pt modelId="{E5C4CEA4-9C01-40AC-B081-3D103D7D23E3}" type="pres">
      <dgm:prSet presAssocID="{098E60B8-D7F9-4BB4-964B-4E56D628F664}" presName="hierChild4" presStyleCnt="0"/>
      <dgm:spPr/>
    </dgm:pt>
    <dgm:pt modelId="{B7656C6B-275E-4A39-85B4-DD444E780694}" type="pres">
      <dgm:prSet presAssocID="{4BD4C3E2-7A4C-4A84-AE5E-E7650E1DE267}" presName="Name37" presStyleLbl="parChTrans1D3" presStyleIdx="2" presStyleCnt="3"/>
      <dgm:spPr/>
      <dgm:t>
        <a:bodyPr/>
        <a:lstStyle/>
        <a:p>
          <a:endParaRPr lang="en-US"/>
        </a:p>
      </dgm:t>
    </dgm:pt>
    <dgm:pt modelId="{9859D9AA-60FE-44C9-AC3C-7D449AFF1886}" type="pres">
      <dgm:prSet presAssocID="{05795435-0ECF-4A77-BC04-5EDE82AD79C6}" presName="hierRoot2" presStyleCnt="0">
        <dgm:presLayoutVars>
          <dgm:hierBranch val="init"/>
        </dgm:presLayoutVars>
      </dgm:prSet>
      <dgm:spPr/>
    </dgm:pt>
    <dgm:pt modelId="{855C12E8-EF38-4D5A-9B22-2467D5783E4D}" type="pres">
      <dgm:prSet presAssocID="{05795435-0ECF-4A77-BC04-5EDE82AD79C6}" presName="rootComposite" presStyleCnt="0"/>
      <dgm:spPr/>
    </dgm:pt>
    <dgm:pt modelId="{508F2717-DB2F-4EE9-AA41-03B044A50422}" type="pres">
      <dgm:prSet presAssocID="{05795435-0ECF-4A77-BC04-5EDE82AD79C6}" presName="rootText" presStyleLbl="node3" presStyleIdx="2" presStyleCnt="3" custLinFactX="100000" custLinFactNeighborX="100881" custLinFactNeighborY="295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D7312C-EC7B-4C68-BD35-EA477D3D9000}" type="pres">
      <dgm:prSet presAssocID="{05795435-0ECF-4A77-BC04-5EDE82AD79C6}" presName="rootConnector" presStyleLbl="node3" presStyleIdx="2" presStyleCnt="3"/>
      <dgm:spPr/>
      <dgm:t>
        <a:bodyPr/>
        <a:lstStyle/>
        <a:p>
          <a:endParaRPr lang="en-US"/>
        </a:p>
      </dgm:t>
    </dgm:pt>
    <dgm:pt modelId="{B74ADC5C-0B2D-42EC-96D5-1491017CEBCF}" type="pres">
      <dgm:prSet presAssocID="{05795435-0ECF-4A77-BC04-5EDE82AD79C6}" presName="hierChild4" presStyleCnt="0"/>
      <dgm:spPr/>
    </dgm:pt>
    <dgm:pt modelId="{4688C8D9-A6BD-47B8-8E4E-137579A3E742}" type="pres">
      <dgm:prSet presAssocID="{05795435-0ECF-4A77-BC04-5EDE82AD79C6}" presName="hierChild5" presStyleCnt="0"/>
      <dgm:spPr/>
    </dgm:pt>
    <dgm:pt modelId="{9BA447AE-F084-4D23-A1E2-B3527BA18642}" type="pres">
      <dgm:prSet presAssocID="{098E60B8-D7F9-4BB4-964B-4E56D628F664}" presName="hierChild5" presStyleCnt="0"/>
      <dgm:spPr/>
    </dgm:pt>
    <dgm:pt modelId="{44B862C4-6D0B-4E82-8AC8-7D2A361EC64A}" type="pres">
      <dgm:prSet presAssocID="{CAD86C8E-56FA-4C4E-A3AB-B39FE74AF8E2}" presName="hierChild3" presStyleCnt="0"/>
      <dgm:spPr/>
    </dgm:pt>
  </dgm:ptLst>
  <dgm:cxnLst>
    <dgm:cxn modelId="{31AFD684-DAB3-41F3-858A-26B7A51DDE7C}" type="presOf" srcId="{B6B2DE4B-36D3-4AB8-98D9-0F8FBE5965B2}" destId="{73ED7363-A879-49BE-90C9-96F4D3895B91}" srcOrd="0" destOrd="0" presId="urn:microsoft.com/office/officeart/2005/8/layout/orgChart1"/>
    <dgm:cxn modelId="{CA161B15-3205-466D-A6BC-37133D61570A}" type="presOf" srcId="{44430C71-8664-4A06-8DCE-553782F767F4}" destId="{9F185F5E-000F-41D9-B673-56C646A5B272}" srcOrd="0" destOrd="0" presId="urn:microsoft.com/office/officeart/2005/8/layout/orgChart1"/>
    <dgm:cxn modelId="{DFD2DD70-EF5F-48C3-9C2B-043626CBB033}" srcId="{3A05182B-6FD9-448F-B1C0-AF1E30A46F31}" destId="{77EC3153-4C9D-48A9-8FC6-CF51F459C304}" srcOrd="0" destOrd="0" parTransId="{530438B3-56F8-49CE-BF3E-ADF29A64D7B9}" sibTransId="{63F5FE6E-CE38-4C22-ABA8-5F5441F551AD}"/>
    <dgm:cxn modelId="{1A41B7BA-874B-4832-B0EF-F50DC0F7B4C2}" type="presOf" srcId="{77EC3153-4C9D-48A9-8FC6-CF51F459C304}" destId="{95D4ECC4-5C0C-4CCF-AD95-1A2A477B6D49}" srcOrd="0" destOrd="0" presId="urn:microsoft.com/office/officeart/2005/8/layout/orgChart1"/>
    <dgm:cxn modelId="{F9536611-1E90-46CB-A8DF-C1CBF5A827FD}" type="presOf" srcId="{B357A529-9F6B-4631-B377-A74BF34B17B3}" destId="{80F63A91-C2E6-4C41-B6B9-F9BB412EB561}" srcOrd="1" destOrd="0" presId="urn:microsoft.com/office/officeart/2005/8/layout/orgChart1"/>
    <dgm:cxn modelId="{C68A888A-1D41-42BE-B983-1B20BF46D5C4}" type="presOf" srcId="{339367D3-0313-493D-A895-8787A3A3A86E}" destId="{81F073D3-2895-4D14-AB40-4F712EEAFB45}" srcOrd="0" destOrd="0" presId="urn:microsoft.com/office/officeart/2005/8/layout/orgChart1"/>
    <dgm:cxn modelId="{BA355B1D-66A2-4CF5-AFB1-97774251796E}" type="presOf" srcId="{098E60B8-D7F9-4BB4-964B-4E56D628F664}" destId="{CB48A4F7-3065-4F56-94F3-DD763566AA7D}" srcOrd="0" destOrd="0" presId="urn:microsoft.com/office/officeart/2005/8/layout/orgChart1"/>
    <dgm:cxn modelId="{9803930D-5720-4937-8CE1-D7D02EDC3BEA}" type="presOf" srcId="{6E2421CB-AE80-409E-8AAF-CBF6D57A2E4D}" destId="{3AA06C88-0A18-4C74-992D-91AE3CB2F5A4}" srcOrd="1" destOrd="0" presId="urn:microsoft.com/office/officeart/2005/8/layout/orgChart1"/>
    <dgm:cxn modelId="{1EC9BFEF-3D63-46F9-AAF8-0B4CB40B1998}" type="presOf" srcId="{EB968074-460C-4205-A7BE-57C38F0FB550}" destId="{4B490468-FAB9-4B70-A26F-D56E0C4765A8}" srcOrd="0" destOrd="0" presId="urn:microsoft.com/office/officeart/2005/8/layout/orgChart1"/>
    <dgm:cxn modelId="{AA65BDA1-B165-4720-9199-F173111ECEE0}" srcId="{6E2421CB-AE80-409E-8AAF-CBF6D57A2E4D}" destId="{90D8DB2E-ABA2-44BC-AE93-9946EDFFCE99}" srcOrd="1" destOrd="0" parTransId="{44C950D6-DC74-4BB2-A442-DE788DEA6B34}" sibTransId="{BB465E03-BF41-491A-8599-3AD95C2D67F7}"/>
    <dgm:cxn modelId="{719CF0AD-3738-40E6-B7D3-F729FE7490A9}" type="presOf" srcId="{98A35D10-7ABE-4445-B31E-9DE3C04FB767}" destId="{28ACC901-6F09-42DD-85E0-21A58D3B578E}" srcOrd="0" destOrd="0" presId="urn:microsoft.com/office/officeart/2005/8/layout/orgChart1"/>
    <dgm:cxn modelId="{52248269-4334-4E65-AD79-EF54FAFCD08D}" srcId="{6E2421CB-AE80-409E-8AAF-CBF6D57A2E4D}" destId="{B357A529-9F6B-4631-B377-A74BF34B17B3}" srcOrd="0" destOrd="0" parTransId="{B8E3DEE5-9F0C-4802-AC6B-DDB5FFAB985C}" sibTransId="{5372811F-C5AF-48FD-9EB0-58D29AD2D855}"/>
    <dgm:cxn modelId="{36452AFF-27FC-4EF7-A891-8EC31492AD47}" type="presOf" srcId="{D80851FF-E27A-4664-A42B-716462A07584}" destId="{2463CEAF-D2D9-4D57-90FF-F840CB289917}" srcOrd="0" destOrd="0" presId="urn:microsoft.com/office/officeart/2005/8/layout/orgChart1"/>
    <dgm:cxn modelId="{AEDC8D14-C2E8-4D43-9A8A-905691FE6A21}" srcId="{EB968074-460C-4205-A7BE-57C38F0FB550}" destId="{818963F4-0038-4D9D-9B2C-6D09720C4A67}" srcOrd="0" destOrd="0" parTransId="{D80851FF-E27A-4664-A42B-716462A07584}" sibTransId="{35434FEF-01DB-42A3-B26F-D5A070CF5814}"/>
    <dgm:cxn modelId="{58F037A7-101E-4494-B9C5-B0A287769C61}" srcId="{EB968074-460C-4205-A7BE-57C38F0FB550}" destId="{6E2421CB-AE80-409E-8AAF-CBF6D57A2E4D}" srcOrd="1" destOrd="0" parTransId="{1654E16A-DA19-4B20-8756-52A1603A139F}" sibTransId="{2178956F-BCB9-49CD-8F44-36164023E91A}"/>
    <dgm:cxn modelId="{A42540E3-09AF-4328-A13B-779FE6DC27C8}" srcId="{90D8DB2E-ABA2-44BC-AE93-9946EDFFCE99}" destId="{F1036615-A2C2-4B7B-9D0B-BF2C2A0C5DAC}" srcOrd="0" destOrd="0" parTransId="{98A35D10-7ABE-4445-B31E-9DE3C04FB767}" sibTransId="{8DCA21CD-90CF-4E90-8679-327ED934F726}"/>
    <dgm:cxn modelId="{FA5F141F-5EDC-4B93-BD4E-DE7C539C79D9}" type="presOf" srcId="{818963F4-0038-4D9D-9B2C-6D09720C4A67}" destId="{C14C881B-1BD7-4526-BB82-59D69E6D3D2C}" srcOrd="1" destOrd="0" presId="urn:microsoft.com/office/officeart/2005/8/layout/orgChart1"/>
    <dgm:cxn modelId="{BDEC750F-53AB-4F0B-804A-423D9D139599}" type="presOf" srcId="{4BD4C3E2-7A4C-4A84-AE5E-E7650E1DE267}" destId="{B7656C6B-275E-4A39-85B4-DD444E780694}" srcOrd="0" destOrd="0" presId="urn:microsoft.com/office/officeart/2005/8/layout/orgChart1"/>
    <dgm:cxn modelId="{91D565F0-0403-4526-9426-2CA961EEFC30}" type="presOf" srcId="{F1036615-A2C2-4B7B-9D0B-BF2C2A0C5DAC}" destId="{420801CA-E56B-4088-B781-9922B8920F77}" srcOrd="1" destOrd="0" presId="urn:microsoft.com/office/officeart/2005/8/layout/orgChart1"/>
    <dgm:cxn modelId="{6E5BEA6C-0A7B-46E2-A685-7E886ADEC68D}" type="presOf" srcId="{F1036615-A2C2-4B7B-9D0B-BF2C2A0C5DAC}" destId="{66DCF04F-B8F5-44F8-A799-BE8C0B1425D9}" srcOrd="0" destOrd="0" presId="urn:microsoft.com/office/officeart/2005/8/layout/orgChart1"/>
    <dgm:cxn modelId="{902FC6D7-EE57-45F0-AEA4-E4F0F446F43D}" type="presOf" srcId="{44C950D6-DC74-4BB2-A442-DE788DEA6B34}" destId="{EC80F46A-0724-4C74-8611-D724173C8FAF}" srcOrd="0" destOrd="0" presId="urn:microsoft.com/office/officeart/2005/8/layout/orgChart1"/>
    <dgm:cxn modelId="{2FD4D3B2-7EDF-4231-95E8-85E01E2BB211}" srcId="{6E2421CB-AE80-409E-8AAF-CBF6D57A2E4D}" destId="{3A05182B-6FD9-448F-B1C0-AF1E30A46F31}" srcOrd="2" destOrd="0" parTransId="{2A69507E-FCB7-4892-98A6-938366848C02}" sibTransId="{B5A2E651-BCEC-4B4F-89A0-87B032050A5F}"/>
    <dgm:cxn modelId="{78700D0B-5922-497E-BA39-1D41CD7000F1}" type="presOf" srcId="{6E2421CB-AE80-409E-8AAF-CBF6D57A2E4D}" destId="{1FE653D6-8B2A-48DD-88EA-DB80EDA5156D}" srcOrd="0" destOrd="0" presId="urn:microsoft.com/office/officeart/2005/8/layout/orgChart1"/>
    <dgm:cxn modelId="{4D7E210C-0FC4-47CC-854C-8B3C9703894A}" type="presOf" srcId="{B357A529-9F6B-4631-B377-A74BF34B17B3}" destId="{4A157FA2-C2F5-46E3-89E7-88FE8372A153}" srcOrd="0" destOrd="0" presId="urn:microsoft.com/office/officeart/2005/8/layout/orgChart1"/>
    <dgm:cxn modelId="{A907C5BB-CF9F-40EF-98F3-CBA7B8D1A439}" type="presOf" srcId="{098E60B8-D7F9-4BB4-964B-4E56D628F664}" destId="{1DE4FEC0-6A6E-4B0F-B332-AC6A22FBAA71}" srcOrd="1" destOrd="0" presId="urn:microsoft.com/office/officeart/2005/8/layout/orgChart1"/>
    <dgm:cxn modelId="{3B4D7D2F-34F0-4A78-95C8-F045C477D0F0}" type="presOf" srcId="{90D8DB2E-ABA2-44BC-AE93-9946EDFFCE99}" destId="{DE9F0559-B8C1-4C88-93B8-F066758D87DE}" srcOrd="1" destOrd="0" presId="urn:microsoft.com/office/officeart/2005/8/layout/orgChart1"/>
    <dgm:cxn modelId="{6AA6599A-8B29-472D-BAA1-FDDD9C3BE4A8}" type="presOf" srcId="{90D8DB2E-ABA2-44BC-AE93-9946EDFFCE99}" destId="{0AF29668-5AF7-4A5D-8B2E-3F494E6A3903}" srcOrd="0" destOrd="0" presId="urn:microsoft.com/office/officeart/2005/8/layout/orgChart1"/>
    <dgm:cxn modelId="{DAFB45E6-A72B-4156-A12D-2E0A2773B656}" type="presOf" srcId="{530438B3-56F8-49CE-BF3E-ADF29A64D7B9}" destId="{81DCE275-2111-42EB-80E5-C688767B8D13}" srcOrd="0" destOrd="0" presId="urn:microsoft.com/office/officeart/2005/8/layout/orgChart1"/>
    <dgm:cxn modelId="{8B1C7B7F-D2B9-44F4-8C33-8F9E78B72BE0}" srcId="{339367D3-0313-493D-A895-8787A3A3A86E}" destId="{CAD86C8E-56FA-4C4E-A3AB-B39FE74AF8E2}" srcOrd="0" destOrd="0" parTransId="{D9B48BFC-A4BC-43A8-8038-B1D306A0A5B8}" sibTransId="{F2FA4291-928C-4509-A38C-5B95F296A7DB}"/>
    <dgm:cxn modelId="{6CDB3505-4C42-4918-A811-5A19A45D3720}" type="presOf" srcId="{77EC3153-4C9D-48A9-8FC6-CF51F459C304}" destId="{F3578A19-DEBE-4D92-BC6B-AD6B857F6543}" srcOrd="1" destOrd="0" presId="urn:microsoft.com/office/officeart/2005/8/layout/orgChart1"/>
    <dgm:cxn modelId="{5D0F0D06-6FC2-4E6C-B711-EBC898586F8B}" type="presOf" srcId="{3A05182B-6FD9-448F-B1C0-AF1E30A46F31}" destId="{D2B2FE5B-9BE2-484B-BF82-386921E2DC22}" srcOrd="0" destOrd="0" presId="urn:microsoft.com/office/officeart/2005/8/layout/orgChart1"/>
    <dgm:cxn modelId="{81E3D305-6E72-42E2-80F4-7C4719896299}" type="presOf" srcId="{3A05182B-6FD9-448F-B1C0-AF1E30A46F31}" destId="{B946D7F3-C105-498E-A7E9-5A499AB99D2E}" srcOrd="1" destOrd="0" presId="urn:microsoft.com/office/officeart/2005/8/layout/orgChart1"/>
    <dgm:cxn modelId="{A9779B6D-A1B2-42D6-B250-748F56DB19F6}" type="presOf" srcId="{2A69507E-FCB7-4892-98A6-938366848C02}" destId="{AA4CBDB5-0B5B-4C65-81AF-B039B09865C5}" srcOrd="0" destOrd="0" presId="urn:microsoft.com/office/officeart/2005/8/layout/orgChart1"/>
    <dgm:cxn modelId="{D24F7C85-0C48-4303-AAD7-6C76A90EF060}" type="presOf" srcId="{AAC1E4E0-D14E-474E-8AFA-33BDA842A673}" destId="{84C3FDCA-63DE-412A-9A98-9877C845B2C6}" srcOrd="0" destOrd="0" presId="urn:microsoft.com/office/officeart/2005/8/layout/orgChart1"/>
    <dgm:cxn modelId="{42D2E52C-520E-4FCF-94C8-DE1ECB2574D5}" srcId="{90D8DB2E-ABA2-44BC-AE93-9946EDFFCE99}" destId="{D86CBFE6-2973-4AB1-8827-309A514369B6}" srcOrd="1" destOrd="0" parTransId="{AAC1E4E0-D14E-474E-8AFA-33BDA842A673}" sibTransId="{F2D4A123-B05B-44B1-8359-2BBD3607F5F2}"/>
    <dgm:cxn modelId="{B1D619BB-DA14-4961-8984-8880867BACA8}" type="presOf" srcId="{818963F4-0038-4D9D-9B2C-6D09720C4A67}" destId="{4C78B3C7-9CC3-48C1-8CF2-583EF809F1C3}" srcOrd="0" destOrd="0" presId="urn:microsoft.com/office/officeart/2005/8/layout/orgChart1"/>
    <dgm:cxn modelId="{CB5C9C55-4B8D-477B-ABC4-0988B58C7C02}" type="presOf" srcId="{05795435-0ECF-4A77-BC04-5EDE82AD79C6}" destId="{508F2717-DB2F-4EE9-AA41-03B044A50422}" srcOrd="0" destOrd="0" presId="urn:microsoft.com/office/officeart/2005/8/layout/orgChart1"/>
    <dgm:cxn modelId="{FE9951DB-3E19-4A89-8E64-3550E93783CB}" type="presOf" srcId="{CAD86C8E-56FA-4C4E-A3AB-B39FE74AF8E2}" destId="{EAD4CC5C-D33E-40C3-9638-D215824222D3}" srcOrd="1" destOrd="0" presId="urn:microsoft.com/office/officeart/2005/8/layout/orgChart1"/>
    <dgm:cxn modelId="{FF620DBB-62C3-4455-A924-B33AE2330994}" srcId="{CAD86C8E-56FA-4C4E-A3AB-B39FE74AF8E2}" destId="{EB968074-460C-4205-A7BE-57C38F0FB550}" srcOrd="0" destOrd="0" parTransId="{B6B2DE4B-36D3-4AB8-98D9-0F8FBE5965B2}" sibTransId="{0471C452-236E-4C72-A000-B6F959BE1F09}"/>
    <dgm:cxn modelId="{2615FE68-9885-4C9F-BB23-1545EAFCC88D}" type="presOf" srcId="{CAD86C8E-56FA-4C4E-A3AB-B39FE74AF8E2}" destId="{0794E6FB-E752-438A-B90C-654E541E7AAE}" srcOrd="0" destOrd="0" presId="urn:microsoft.com/office/officeart/2005/8/layout/orgChart1"/>
    <dgm:cxn modelId="{F4F3C366-405D-4C33-8B79-52FD57C5388F}" type="presOf" srcId="{D86CBFE6-2973-4AB1-8827-309A514369B6}" destId="{17D0F56A-EF1B-4367-851E-A7242E983F52}" srcOrd="1" destOrd="0" presId="urn:microsoft.com/office/officeart/2005/8/layout/orgChart1"/>
    <dgm:cxn modelId="{B929A2B4-7411-40A1-88D3-4F1CAC990976}" type="presOf" srcId="{1654E16A-DA19-4B20-8756-52A1603A139F}" destId="{DDE81F25-B33E-4DCE-A95F-A839EF2E22CE}" srcOrd="0" destOrd="0" presId="urn:microsoft.com/office/officeart/2005/8/layout/orgChart1"/>
    <dgm:cxn modelId="{95EB820C-164E-43A1-9C82-2250C3E4EA9A}" srcId="{098E60B8-D7F9-4BB4-964B-4E56D628F664}" destId="{05795435-0ECF-4A77-BC04-5EDE82AD79C6}" srcOrd="0" destOrd="0" parTransId="{4BD4C3E2-7A4C-4A84-AE5E-E7650E1DE267}" sibTransId="{E22F9D4D-F2F6-4905-A521-A5F1DF222AF1}"/>
    <dgm:cxn modelId="{6941CC88-8413-4643-A665-FE564E46B3E7}" type="presOf" srcId="{D86CBFE6-2973-4AB1-8827-309A514369B6}" destId="{7EB02904-38E3-4B90-9B54-6770D949C112}" srcOrd="0" destOrd="0" presId="urn:microsoft.com/office/officeart/2005/8/layout/orgChart1"/>
    <dgm:cxn modelId="{D8B55E94-5B59-48CC-A40C-4A3EC6733D06}" type="presOf" srcId="{B8E3DEE5-9F0C-4802-AC6B-DDB5FFAB985C}" destId="{FDB76092-86F0-4862-88E9-B0EA4A5DCC1B}" srcOrd="0" destOrd="0" presId="urn:microsoft.com/office/officeart/2005/8/layout/orgChart1"/>
    <dgm:cxn modelId="{086A74A3-773B-43B3-94E1-DC3B19BB365F}" type="presOf" srcId="{EB968074-460C-4205-A7BE-57C38F0FB550}" destId="{806A5092-236E-4A2E-9D1D-5FCB8A23EAEE}" srcOrd="1" destOrd="0" presId="urn:microsoft.com/office/officeart/2005/8/layout/orgChart1"/>
    <dgm:cxn modelId="{D98F96B5-AD39-416E-BA8B-B0F023E70ABD}" srcId="{CAD86C8E-56FA-4C4E-A3AB-B39FE74AF8E2}" destId="{098E60B8-D7F9-4BB4-964B-4E56D628F664}" srcOrd="1" destOrd="0" parTransId="{44430C71-8664-4A06-8DCE-553782F767F4}" sibTransId="{B2F7E602-6C16-4E37-9C91-302BD252F129}"/>
    <dgm:cxn modelId="{EB6F9C9B-1479-41DE-A1C1-41C10E3D2B5B}" type="presOf" srcId="{05795435-0ECF-4A77-BC04-5EDE82AD79C6}" destId="{FAD7312C-EC7B-4C68-BD35-EA477D3D9000}" srcOrd="1" destOrd="0" presId="urn:microsoft.com/office/officeart/2005/8/layout/orgChart1"/>
    <dgm:cxn modelId="{4B41597A-1536-4C8C-8274-D9A131464903}" type="presParOf" srcId="{81F073D3-2895-4D14-AB40-4F712EEAFB45}" destId="{78580CF2-9FD0-4D01-B6EC-BEEB05B0BD6C}" srcOrd="0" destOrd="0" presId="urn:microsoft.com/office/officeart/2005/8/layout/orgChart1"/>
    <dgm:cxn modelId="{F7D30289-6E78-4A81-8892-C1958D237FAB}" type="presParOf" srcId="{78580CF2-9FD0-4D01-B6EC-BEEB05B0BD6C}" destId="{D53F12BC-01C3-4BFC-95DA-10C97BAE957F}" srcOrd="0" destOrd="0" presId="urn:microsoft.com/office/officeart/2005/8/layout/orgChart1"/>
    <dgm:cxn modelId="{B0FB01C9-11B8-462F-B749-CB6E074CE5C7}" type="presParOf" srcId="{D53F12BC-01C3-4BFC-95DA-10C97BAE957F}" destId="{0794E6FB-E752-438A-B90C-654E541E7AAE}" srcOrd="0" destOrd="0" presId="urn:microsoft.com/office/officeart/2005/8/layout/orgChart1"/>
    <dgm:cxn modelId="{F31E8528-8781-4B68-B7BA-4DEF9907899C}" type="presParOf" srcId="{D53F12BC-01C3-4BFC-95DA-10C97BAE957F}" destId="{EAD4CC5C-D33E-40C3-9638-D215824222D3}" srcOrd="1" destOrd="0" presId="urn:microsoft.com/office/officeart/2005/8/layout/orgChart1"/>
    <dgm:cxn modelId="{C8505359-5D24-44B8-945F-83054FCAF029}" type="presParOf" srcId="{78580CF2-9FD0-4D01-B6EC-BEEB05B0BD6C}" destId="{766B6B32-1C27-4D30-951B-DD53F96430E1}" srcOrd="1" destOrd="0" presId="urn:microsoft.com/office/officeart/2005/8/layout/orgChart1"/>
    <dgm:cxn modelId="{4138FAE1-DE20-4C18-8347-65CAE6503DE7}" type="presParOf" srcId="{766B6B32-1C27-4D30-951B-DD53F96430E1}" destId="{73ED7363-A879-49BE-90C9-96F4D3895B91}" srcOrd="0" destOrd="0" presId="urn:microsoft.com/office/officeart/2005/8/layout/orgChart1"/>
    <dgm:cxn modelId="{49D87E3B-A69B-49C2-9322-262718A2E59D}" type="presParOf" srcId="{766B6B32-1C27-4D30-951B-DD53F96430E1}" destId="{7C5675A7-5810-4FA8-BBAC-FF9AF0F32E09}" srcOrd="1" destOrd="0" presId="urn:microsoft.com/office/officeart/2005/8/layout/orgChart1"/>
    <dgm:cxn modelId="{0DC5FD3D-1A78-4FE7-A53C-9321239086DF}" type="presParOf" srcId="{7C5675A7-5810-4FA8-BBAC-FF9AF0F32E09}" destId="{5FF62463-C7D5-435C-AA12-4F292724DC94}" srcOrd="0" destOrd="0" presId="urn:microsoft.com/office/officeart/2005/8/layout/orgChart1"/>
    <dgm:cxn modelId="{D2DB85F3-E99E-4BDE-9868-939A48EE44CD}" type="presParOf" srcId="{5FF62463-C7D5-435C-AA12-4F292724DC94}" destId="{4B490468-FAB9-4B70-A26F-D56E0C4765A8}" srcOrd="0" destOrd="0" presId="urn:microsoft.com/office/officeart/2005/8/layout/orgChart1"/>
    <dgm:cxn modelId="{CCA94B39-43FF-4FD4-AA1E-66248548D846}" type="presParOf" srcId="{5FF62463-C7D5-435C-AA12-4F292724DC94}" destId="{806A5092-236E-4A2E-9D1D-5FCB8A23EAEE}" srcOrd="1" destOrd="0" presId="urn:microsoft.com/office/officeart/2005/8/layout/orgChart1"/>
    <dgm:cxn modelId="{F987CDB4-A204-42E5-BDAE-6A31607998B2}" type="presParOf" srcId="{7C5675A7-5810-4FA8-BBAC-FF9AF0F32E09}" destId="{6B7B061B-4C75-4A2F-B247-84211D153F75}" srcOrd="1" destOrd="0" presId="urn:microsoft.com/office/officeart/2005/8/layout/orgChart1"/>
    <dgm:cxn modelId="{29A0F08D-CD80-4725-8066-465B9C89F609}" type="presParOf" srcId="{6B7B061B-4C75-4A2F-B247-84211D153F75}" destId="{2463CEAF-D2D9-4D57-90FF-F840CB289917}" srcOrd="0" destOrd="0" presId="urn:microsoft.com/office/officeart/2005/8/layout/orgChart1"/>
    <dgm:cxn modelId="{23809237-AA67-43E1-8BEA-3534222D41E1}" type="presParOf" srcId="{6B7B061B-4C75-4A2F-B247-84211D153F75}" destId="{9CF9307B-F8F7-40FA-BA4C-0F111ED1E80F}" srcOrd="1" destOrd="0" presId="urn:microsoft.com/office/officeart/2005/8/layout/orgChart1"/>
    <dgm:cxn modelId="{2083176C-17D1-4674-89BB-1987A91D4DA5}" type="presParOf" srcId="{9CF9307B-F8F7-40FA-BA4C-0F111ED1E80F}" destId="{2BE3E0C5-D39F-4429-A3A1-FBF614B9490F}" srcOrd="0" destOrd="0" presId="urn:microsoft.com/office/officeart/2005/8/layout/orgChart1"/>
    <dgm:cxn modelId="{021E0C47-42F3-4841-B878-17F7A2141AFD}" type="presParOf" srcId="{2BE3E0C5-D39F-4429-A3A1-FBF614B9490F}" destId="{4C78B3C7-9CC3-48C1-8CF2-583EF809F1C3}" srcOrd="0" destOrd="0" presId="urn:microsoft.com/office/officeart/2005/8/layout/orgChart1"/>
    <dgm:cxn modelId="{49F745C4-EDE5-406C-8792-70410BB08A25}" type="presParOf" srcId="{2BE3E0C5-D39F-4429-A3A1-FBF614B9490F}" destId="{C14C881B-1BD7-4526-BB82-59D69E6D3D2C}" srcOrd="1" destOrd="0" presId="urn:microsoft.com/office/officeart/2005/8/layout/orgChart1"/>
    <dgm:cxn modelId="{4EEB6950-5860-43D3-92D0-CD4503A022DD}" type="presParOf" srcId="{9CF9307B-F8F7-40FA-BA4C-0F111ED1E80F}" destId="{CE59717A-52B1-4B93-B118-20B4D3030407}" srcOrd="1" destOrd="0" presId="urn:microsoft.com/office/officeart/2005/8/layout/orgChart1"/>
    <dgm:cxn modelId="{B24BCF0E-6099-48AC-BD02-E1D27C774EA5}" type="presParOf" srcId="{9CF9307B-F8F7-40FA-BA4C-0F111ED1E80F}" destId="{FE1E9270-863A-4FE7-BE31-C77B06BAC83B}" srcOrd="2" destOrd="0" presId="urn:microsoft.com/office/officeart/2005/8/layout/orgChart1"/>
    <dgm:cxn modelId="{D3B4F2F5-481E-4730-9774-C0420D2A5DFC}" type="presParOf" srcId="{6B7B061B-4C75-4A2F-B247-84211D153F75}" destId="{DDE81F25-B33E-4DCE-A95F-A839EF2E22CE}" srcOrd="2" destOrd="0" presId="urn:microsoft.com/office/officeart/2005/8/layout/orgChart1"/>
    <dgm:cxn modelId="{2C735883-3499-4129-B13B-A660E3D5C786}" type="presParOf" srcId="{6B7B061B-4C75-4A2F-B247-84211D153F75}" destId="{4C1E8D70-D79B-440A-B813-7E4580E6D49C}" srcOrd="3" destOrd="0" presId="urn:microsoft.com/office/officeart/2005/8/layout/orgChart1"/>
    <dgm:cxn modelId="{5394743A-03D2-476F-B40F-84C111BB1CD9}" type="presParOf" srcId="{4C1E8D70-D79B-440A-B813-7E4580E6D49C}" destId="{1A43242D-E5F0-4D5D-B48C-B17479268019}" srcOrd="0" destOrd="0" presId="urn:microsoft.com/office/officeart/2005/8/layout/orgChart1"/>
    <dgm:cxn modelId="{71C75FE6-E388-493F-ADBD-17431A04FCF7}" type="presParOf" srcId="{1A43242D-E5F0-4D5D-B48C-B17479268019}" destId="{1FE653D6-8B2A-48DD-88EA-DB80EDA5156D}" srcOrd="0" destOrd="0" presId="urn:microsoft.com/office/officeart/2005/8/layout/orgChart1"/>
    <dgm:cxn modelId="{3F166529-9710-497E-A204-B0FE8D40B5FB}" type="presParOf" srcId="{1A43242D-E5F0-4D5D-B48C-B17479268019}" destId="{3AA06C88-0A18-4C74-992D-91AE3CB2F5A4}" srcOrd="1" destOrd="0" presId="urn:microsoft.com/office/officeart/2005/8/layout/orgChart1"/>
    <dgm:cxn modelId="{62C437B0-2C75-43A6-8CD3-69C98FDCD3C9}" type="presParOf" srcId="{4C1E8D70-D79B-440A-B813-7E4580E6D49C}" destId="{D075178A-3028-4590-9738-622D3EDDC22A}" srcOrd="1" destOrd="0" presId="urn:microsoft.com/office/officeart/2005/8/layout/orgChart1"/>
    <dgm:cxn modelId="{2EFB5375-FCC1-4EC5-BABB-475D7BC8F2CE}" type="presParOf" srcId="{D075178A-3028-4590-9738-622D3EDDC22A}" destId="{FDB76092-86F0-4862-88E9-B0EA4A5DCC1B}" srcOrd="0" destOrd="0" presId="urn:microsoft.com/office/officeart/2005/8/layout/orgChart1"/>
    <dgm:cxn modelId="{86F9B0DE-4E71-42E7-8DD7-D0A8B7D750D1}" type="presParOf" srcId="{D075178A-3028-4590-9738-622D3EDDC22A}" destId="{080DBCF5-BA09-470C-B86A-D290A324F0A4}" srcOrd="1" destOrd="0" presId="urn:microsoft.com/office/officeart/2005/8/layout/orgChart1"/>
    <dgm:cxn modelId="{77B1E06E-B753-40E1-A37F-2240748E6C9C}" type="presParOf" srcId="{080DBCF5-BA09-470C-B86A-D290A324F0A4}" destId="{44F30FB5-25D7-4F89-A5B1-E380A26425D8}" srcOrd="0" destOrd="0" presId="urn:microsoft.com/office/officeart/2005/8/layout/orgChart1"/>
    <dgm:cxn modelId="{982DD056-69C5-4372-B1BD-D17CECCFA6FC}" type="presParOf" srcId="{44F30FB5-25D7-4F89-A5B1-E380A26425D8}" destId="{4A157FA2-C2F5-46E3-89E7-88FE8372A153}" srcOrd="0" destOrd="0" presId="urn:microsoft.com/office/officeart/2005/8/layout/orgChart1"/>
    <dgm:cxn modelId="{E1A04E59-EDC2-4552-AD44-D60C366CCF00}" type="presParOf" srcId="{44F30FB5-25D7-4F89-A5B1-E380A26425D8}" destId="{80F63A91-C2E6-4C41-B6B9-F9BB412EB561}" srcOrd="1" destOrd="0" presId="urn:microsoft.com/office/officeart/2005/8/layout/orgChart1"/>
    <dgm:cxn modelId="{2D30ADDB-01F1-4039-8287-251D9E93FC13}" type="presParOf" srcId="{080DBCF5-BA09-470C-B86A-D290A324F0A4}" destId="{A06A73C8-2841-422E-A196-FC627F34D48D}" srcOrd="1" destOrd="0" presId="urn:microsoft.com/office/officeart/2005/8/layout/orgChart1"/>
    <dgm:cxn modelId="{452334E6-4B4E-444C-9B37-95D877739C95}" type="presParOf" srcId="{080DBCF5-BA09-470C-B86A-D290A324F0A4}" destId="{AE98EB42-0204-4F40-AF8F-A5CA13ABF287}" srcOrd="2" destOrd="0" presId="urn:microsoft.com/office/officeart/2005/8/layout/orgChart1"/>
    <dgm:cxn modelId="{B499323B-18FD-49D2-8F91-715686F66D22}" type="presParOf" srcId="{D075178A-3028-4590-9738-622D3EDDC22A}" destId="{EC80F46A-0724-4C74-8611-D724173C8FAF}" srcOrd="2" destOrd="0" presId="urn:microsoft.com/office/officeart/2005/8/layout/orgChart1"/>
    <dgm:cxn modelId="{4A4EFF3A-3CD1-4279-83F0-A4EC222B6263}" type="presParOf" srcId="{D075178A-3028-4590-9738-622D3EDDC22A}" destId="{47D25C86-30E3-43D7-8557-435A1FC5B086}" srcOrd="3" destOrd="0" presId="urn:microsoft.com/office/officeart/2005/8/layout/orgChart1"/>
    <dgm:cxn modelId="{AEDBA6BB-AE2E-493A-B901-A6C4C1A55F03}" type="presParOf" srcId="{47D25C86-30E3-43D7-8557-435A1FC5B086}" destId="{6FA52D67-A557-40D4-81C1-86C620B06D31}" srcOrd="0" destOrd="0" presId="urn:microsoft.com/office/officeart/2005/8/layout/orgChart1"/>
    <dgm:cxn modelId="{F4ED8F19-FF3D-4BC5-BE05-8F0054C20035}" type="presParOf" srcId="{6FA52D67-A557-40D4-81C1-86C620B06D31}" destId="{0AF29668-5AF7-4A5D-8B2E-3F494E6A3903}" srcOrd="0" destOrd="0" presId="urn:microsoft.com/office/officeart/2005/8/layout/orgChart1"/>
    <dgm:cxn modelId="{1A0FEFCD-8244-425A-80F0-2461F308CE8C}" type="presParOf" srcId="{6FA52D67-A557-40D4-81C1-86C620B06D31}" destId="{DE9F0559-B8C1-4C88-93B8-F066758D87DE}" srcOrd="1" destOrd="0" presId="urn:microsoft.com/office/officeart/2005/8/layout/orgChart1"/>
    <dgm:cxn modelId="{3AFEB5C8-99E9-4536-9D95-E6C480C13D93}" type="presParOf" srcId="{47D25C86-30E3-43D7-8557-435A1FC5B086}" destId="{88640864-1253-427D-92CF-F342F2EDD159}" srcOrd="1" destOrd="0" presId="urn:microsoft.com/office/officeart/2005/8/layout/orgChart1"/>
    <dgm:cxn modelId="{D5688FF2-ED36-4C21-9E5C-D90E2E87F43C}" type="presParOf" srcId="{88640864-1253-427D-92CF-F342F2EDD159}" destId="{28ACC901-6F09-42DD-85E0-21A58D3B578E}" srcOrd="0" destOrd="0" presId="urn:microsoft.com/office/officeart/2005/8/layout/orgChart1"/>
    <dgm:cxn modelId="{315B1DBC-6B19-4121-8473-6C94B3020D32}" type="presParOf" srcId="{88640864-1253-427D-92CF-F342F2EDD159}" destId="{4838D7F0-A1DC-4613-8394-62DE830644F0}" srcOrd="1" destOrd="0" presId="urn:microsoft.com/office/officeart/2005/8/layout/orgChart1"/>
    <dgm:cxn modelId="{C99758FE-197D-48C5-B09B-4D0A705247EC}" type="presParOf" srcId="{4838D7F0-A1DC-4613-8394-62DE830644F0}" destId="{3FE723EF-5924-4FAF-8AE4-6EE2BDDD6C43}" srcOrd="0" destOrd="0" presId="urn:microsoft.com/office/officeart/2005/8/layout/orgChart1"/>
    <dgm:cxn modelId="{9927EDC3-13D3-4F64-A731-F6AF98B9D0F5}" type="presParOf" srcId="{3FE723EF-5924-4FAF-8AE4-6EE2BDDD6C43}" destId="{66DCF04F-B8F5-44F8-A799-BE8C0B1425D9}" srcOrd="0" destOrd="0" presId="urn:microsoft.com/office/officeart/2005/8/layout/orgChart1"/>
    <dgm:cxn modelId="{B3B7F555-58BC-4C0D-8BA2-86EB47A8A6C3}" type="presParOf" srcId="{3FE723EF-5924-4FAF-8AE4-6EE2BDDD6C43}" destId="{420801CA-E56B-4088-B781-9922B8920F77}" srcOrd="1" destOrd="0" presId="urn:microsoft.com/office/officeart/2005/8/layout/orgChart1"/>
    <dgm:cxn modelId="{F27B0BA7-D655-4E82-857F-F976834F44BA}" type="presParOf" srcId="{4838D7F0-A1DC-4613-8394-62DE830644F0}" destId="{7E35BB8D-E4CF-4D70-BE99-62DD5444E8A5}" srcOrd="1" destOrd="0" presId="urn:microsoft.com/office/officeart/2005/8/layout/orgChart1"/>
    <dgm:cxn modelId="{8BE0A75C-1E06-4E29-8A75-103E10F77309}" type="presParOf" srcId="{4838D7F0-A1DC-4613-8394-62DE830644F0}" destId="{C5DB3A45-6D61-4E45-A6A9-312AB5AB34A5}" srcOrd="2" destOrd="0" presId="urn:microsoft.com/office/officeart/2005/8/layout/orgChart1"/>
    <dgm:cxn modelId="{DE028FE1-BF95-49DA-B427-99C61C9802CE}" type="presParOf" srcId="{88640864-1253-427D-92CF-F342F2EDD159}" destId="{84C3FDCA-63DE-412A-9A98-9877C845B2C6}" srcOrd="2" destOrd="0" presId="urn:microsoft.com/office/officeart/2005/8/layout/orgChart1"/>
    <dgm:cxn modelId="{42371107-8272-4AAE-8FA1-2842D4064964}" type="presParOf" srcId="{88640864-1253-427D-92CF-F342F2EDD159}" destId="{EEA3D1C6-5DEE-446C-AE18-78C866F71B7B}" srcOrd="3" destOrd="0" presId="urn:microsoft.com/office/officeart/2005/8/layout/orgChart1"/>
    <dgm:cxn modelId="{6A5752B8-8293-470B-9BBD-DDC86BC15F1F}" type="presParOf" srcId="{EEA3D1C6-5DEE-446C-AE18-78C866F71B7B}" destId="{F481A29C-627B-468A-8313-4AA31349EED7}" srcOrd="0" destOrd="0" presId="urn:microsoft.com/office/officeart/2005/8/layout/orgChart1"/>
    <dgm:cxn modelId="{23850158-02CB-4EBA-BD42-D9CA1C4B514D}" type="presParOf" srcId="{F481A29C-627B-468A-8313-4AA31349EED7}" destId="{7EB02904-38E3-4B90-9B54-6770D949C112}" srcOrd="0" destOrd="0" presId="urn:microsoft.com/office/officeart/2005/8/layout/orgChart1"/>
    <dgm:cxn modelId="{5765DF3D-6451-483E-8481-D1540FCAE2E5}" type="presParOf" srcId="{F481A29C-627B-468A-8313-4AA31349EED7}" destId="{17D0F56A-EF1B-4367-851E-A7242E983F52}" srcOrd="1" destOrd="0" presId="urn:microsoft.com/office/officeart/2005/8/layout/orgChart1"/>
    <dgm:cxn modelId="{17F74D43-8C8E-4921-8016-3B7C3BA60B19}" type="presParOf" srcId="{EEA3D1C6-5DEE-446C-AE18-78C866F71B7B}" destId="{403F846C-3F10-43EC-AB86-9F3C88D5764B}" srcOrd="1" destOrd="0" presId="urn:microsoft.com/office/officeart/2005/8/layout/orgChart1"/>
    <dgm:cxn modelId="{C053054B-5049-41A5-84FE-F1D28A9E1B6A}" type="presParOf" srcId="{EEA3D1C6-5DEE-446C-AE18-78C866F71B7B}" destId="{7D6EF964-7B11-4DF8-A320-2E40B2198001}" srcOrd="2" destOrd="0" presId="urn:microsoft.com/office/officeart/2005/8/layout/orgChart1"/>
    <dgm:cxn modelId="{088E1510-5904-4BEE-939C-C62EE8D3FD16}" type="presParOf" srcId="{47D25C86-30E3-43D7-8557-435A1FC5B086}" destId="{74ECAC50-7212-43D5-8AE8-D196F7A1F822}" srcOrd="2" destOrd="0" presId="urn:microsoft.com/office/officeart/2005/8/layout/orgChart1"/>
    <dgm:cxn modelId="{1C5E103A-9937-42E7-A137-B5132D709388}" type="presParOf" srcId="{D075178A-3028-4590-9738-622D3EDDC22A}" destId="{AA4CBDB5-0B5B-4C65-81AF-B039B09865C5}" srcOrd="4" destOrd="0" presId="urn:microsoft.com/office/officeart/2005/8/layout/orgChart1"/>
    <dgm:cxn modelId="{EE5B404F-E6A6-4E58-81A6-4810C97CD35D}" type="presParOf" srcId="{D075178A-3028-4590-9738-622D3EDDC22A}" destId="{5B973582-D2B9-4DEA-A6C9-A58094C0664A}" srcOrd="5" destOrd="0" presId="urn:microsoft.com/office/officeart/2005/8/layout/orgChart1"/>
    <dgm:cxn modelId="{666D4344-4EBD-4C68-9C7F-C260CEEB5862}" type="presParOf" srcId="{5B973582-D2B9-4DEA-A6C9-A58094C0664A}" destId="{B97202D7-3596-4F03-8438-2372480EA453}" srcOrd="0" destOrd="0" presId="urn:microsoft.com/office/officeart/2005/8/layout/orgChart1"/>
    <dgm:cxn modelId="{AB4D209C-6F1F-49B1-94CE-F9AB934CC3AB}" type="presParOf" srcId="{B97202D7-3596-4F03-8438-2372480EA453}" destId="{D2B2FE5B-9BE2-484B-BF82-386921E2DC22}" srcOrd="0" destOrd="0" presId="urn:microsoft.com/office/officeart/2005/8/layout/orgChart1"/>
    <dgm:cxn modelId="{0FB736A1-A75A-46D3-913A-DE6A71936001}" type="presParOf" srcId="{B97202D7-3596-4F03-8438-2372480EA453}" destId="{B946D7F3-C105-498E-A7E9-5A499AB99D2E}" srcOrd="1" destOrd="0" presId="urn:microsoft.com/office/officeart/2005/8/layout/orgChart1"/>
    <dgm:cxn modelId="{23AAE207-2200-4D17-9356-64619BD7CE1E}" type="presParOf" srcId="{5B973582-D2B9-4DEA-A6C9-A58094C0664A}" destId="{0F8FD4AA-36BF-47B7-B5EF-8631952BA8D5}" srcOrd="1" destOrd="0" presId="urn:microsoft.com/office/officeart/2005/8/layout/orgChart1"/>
    <dgm:cxn modelId="{E2024DE6-B6A1-425B-8DCF-045E7F1CEC00}" type="presParOf" srcId="{0F8FD4AA-36BF-47B7-B5EF-8631952BA8D5}" destId="{81DCE275-2111-42EB-80E5-C688767B8D13}" srcOrd="0" destOrd="0" presId="urn:microsoft.com/office/officeart/2005/8/layout/orgChart1"/>
    <dgm:cxn modelId="{AADFE1DD-DA6A-4060-A4CC-729BD15DDAF9}" type="presParOf" srcId="{0F8FD4AA-36BF-47B7-B5EF-8631952BA8D5}" destId="{48627363-685E-4698-B2C7-BFA0718F52CA}" srcOrd="1" destOrd="0" presId="urn:microsoft.com/office/officeart/2005/8/layout/orgChart1"/>
    <dgm:cxn modelId="{97161A9E-5678-4320-B9B5-A279991F5DEC}" type="presParOf" srcId="{48627363-685E-4698-B2C7-BFA0718F52CA}" destId="{A9AB7711-8986-499B-9C53-56F6E51239A1}" srcOrd="0" destOrd="0" presId="urn:microsoft.com/office/officeart/2005/8/layout/orgChart1"/>
    <dgm:cxn modelId="{13F2BBBA-2A26-41CD-9DAF-7816546C8BAB}" type="presParOf" srcId="{A9AB7711-8986-499B-9C53-56F6E51239A1}" destId="{95D4ECC4-5C0C-4CCF-AD95-1A2A477B6D49}" srcOrd="0" destOrd="0" presId="urn:microsoft.com/office/officeart/2005/8/layout/orgChart1"/>
    <dgm:cxn modelId="{F910F42F-AC65-4DB8-9061-264A9169763B}" type="presParOf" srcId="{A9AB7711-8986-499B-9C53-56F6E51239A1}" destId="{F3578A19-DEBE-4D92-BC6B-AD6B857F6543}" srcOrd="1" destOrd="0" presId="urn:microsoft.com/office/officeart/2005/8/layout/orgChart1"/>
    <dgm:cxn modelId="{C406365C-4F9B-421C-8FE8-C688322D923E}" type="presParOf" srcId="{48627363-685E-4698-B2C7-BFA0718F52CA}" destId="{D57DE729-6120-4999-BDF9-3A75F9940F65}" srcOrd="1" destOrd="0" presId="urn:microsoft.com/office/officeart/2005/8/layout/orgChart1"/>
    <dgm:cxn modelId="{0875E6BC-391B-4D2A-9DA8-8BD5F29E38CA}" type="presParOf" srcId="{48627363-685E-4698-B2C7-BFA0718F52CA}" destId="{C2DAB37E-CD43-41F8-B47A-E1B6B697ADF2}" srcOrd="2" destOrd="0" presId="urn:microsoft.com/office/officeart/2005/8/layout/orgChart1"/>
    <dgm:cxn modelId="{93A2C893-E17A-4A51-AA53-3676AAB78E96}" type="presParOf" srcId="{5B973582-D2B9-4DEA-A6C9-A58094C0664A}" destId="{817FF140-BEFE-4296-BBEB-C5E77C9B53EF}" srcOrd="2" destOrd="0" presId="urn:microsoft.com/office/officeart/2005/8/layout/orgChart1"/>
    <dgm:cxn modelId="{A3EFCDD3-173B-40E4-850A-BB115CC8F477}" type="presParOf" srcId="{4C1E8D70-D79B-440A-B813-7E4580E6D49C}" destId="{71A7A693-9C64-43B4-B788-4C5673556B41}" srcOrd="2" destOrd="0" presId="urn:microsoft.com/office/officeart/2005/8/layout/orgChart1"/>
    <dgm:cxn modelId="{5A470EC0-C61A-4341-A21A-87BA1C950772}" type="presParOf" srcId="{7C5675A7-5810-4FA8-BBAC-FF9AF0F32E09}" destId="{197D8378-5E97-4074-9786-0B923EC1F19C}" srcOrd="2" destOrd="0" presId="urn:microsoft.com/office/officeart/2005/8/layout/orgChart1"/>
    <dgm:cxn modelId="{AFE32AD5-E379-4145-A2C5-9ED48B9A9ED7}" type="presParOf" srcId="{766B6B32-1C27-4D30-951B-DD53F96430E1}" destId="{9F185F5E-000F-41D9-B673-56C646A5B272}" srcOrd="2" destOrd="0" presId="urn:microsoft.com/office/officeart/2005/8/layout/orgChart1"/>
    <dgm:cxn modelId="{F88BD381-3143-4D18-A99E-28A14CBE1A77}" type="presParOf" srcId="{766B6B32-1C27-4D30-951B-DD53F96430E1}" destId="{55B2037B-145D-423F-AB3F-496EF2EFB0AC}" srcOrd="3" destOrd="0" presId="urn:microsoft.com/office/officeart/2005/8/layout/orgChart1"/>
    <dgm:cxn modelId="{12BE1931-63BA-4C31-B070-7F671BADBA2E}" type="presParOf" srcId="{55B2037B-145D-423F-AB3F-496EF2EFB0AC}" destId="{E493B56C-5E52-4B1C-912A-55A3EFE0AA66}" srcOrd="0" destOrd="0" presId="urn:microsoft.com/office/officeart/2005/8/layout/orgChart1"/>
    <dgm:cxn modelId="{7EB3E134-B582-42CC-B72B-BFB8073328C3}" type="presParOf" srcId="{E493B56C-5E52-4B1C-912A-55A3EFE0AA66}" destId="{CB48A4F7-3065-4F56-94F3-DD763566AA7D}" srcOrd="0" destOrd="0" presId="urn:microsoft.com/office/officeart/2005/8/layout/orgChart1"/>
    <dgm:cxn modelId="{9B6EAC47-90F5-4EF5-B56F-9BD0AF7CBBA1}" type="presParOf" srcId="{E493B56C-5E52-4B1C-912A-55A3EFE0AA66}" destId="{1DE4FEC0-6A6E-4B0F-B332-AC6A22FBAA71}" srcOrd="1" destOrd="0" presId="urn:microsoft.com/office/officeart/2005/8/layout/orgChart1"/>
    <dgm:cxn modelId="{7F0C2980-24A3-4C3F-9CF3-0F08C1CEA674}" type="presParOf" srcId="{55B2037B-145D-423F-AB3F-496EF2EFB0AC}" destId="{E5C4CEA4-9C01-40AC-B081-3D103D7D23E3}" srcOrd="1" destOrd="0" presId="urn:microsoft.com/office/officeart/2005/8/layout/orgChart1"/>
    <dgm:cxn modelId="{0E38DF7B-E5F6-4BB6-B616-E76022D17E60}" type="presParOf" srcId="{E5C4CEA4-9C01-40AC-B081-3D103D7D23E3}" destId="{B7656C6B-275E-4A39-85B4-DD444E780694}" srcOrd="0" destOrd="0" presId="urn:microsoft.com/office/officeart/2005/8/layout/orgChart1"/>
    <dgm:cxn modelId="{9284EBCA-2B35-4D3E-923B-084BE7B639B9}" type="presParOf" srcId="{E5C4CEA4-9C01-40AC-B081-3D103D7D23E3}" destId="{9859D9AA-60FE-44C9-AC3C-7D449AFF1886}" srcOrd="1" destOrd="0" presId="urn:microsoft.com/office/officeart/2005/8/layout/orgChart1"/>
    <dgm:cxn modelId="{53F13C44-DF04-40A4-B846-A5DF008389BE}" type="presParOf" srcId="{9859D9AA-60FE-44C9-AC3C-7D449AFF1886}" destId="{855C12E8-EF38-4D5A-9B22-2467D5783E4D}" srcOrd="0" destOrd="0" presId="urn:microsoft.com/office/officeart/2005/8/layout/orgChart1"/>
    <dgm:cxn modelId="{DBE0C439-B4C0-424A-8E92-DCEFAE2B3C29}" type="presParOf" srcId="{855C12E8-EF38-4D5A-9B22-2467D5783E4D}" destId="{508F2717-DB2F-4EE9-AA41-03B044A50422}" srcOrd="0" destOrd="0" presId="urn:microsoft.com/office/officeart/2005/8/layout/orgChart1"/>
    <dgm:cxn modelId="{861553C1-5EE6-44E2-B0BD-90D6FE91BB84}" type="presParOf" srcId="{855C12E8-EF38-4D5A-9B22-2467D5783E4D}" destId="{FAD7312C-EC7B-4C68-BD35-EA477D3D9000}" srcOrd="1" destOrd="0" presId="urn:microsoft.com/office/officeart/2005/8/layout/orgChart1"/>
    <dgm:cxn modelId="{30C58C33-1024-4B14-8C60-8220541EC981}" type="presParOf" srcId="{9859D9AA-60FE-44C9-AC3C-7D449AFF1886}" destId="{B74ADC5C-0B2D-42EC-96D5-1491017CEBCF}" srcOrd="1" destOrd="0" presId="urn:microsoft.com/office/officeart/2005/8/layout/orgChart1"/>
    <dgm:cxn modelId="{135F2C54-0B10-48D0-A560-4A00B6AF8DAA}" type="presParOf" srcId="{9859D9AA-60FE-44C9-AC3C-7D449AFF1886}" destId="{4688C8D9-A6BD-47B8-8E4E-137579A3E742}" srcOrd="2" destOrd="0" presId="urn:microsoft.com/office/officeart/2005/8/layout/orgChart1"/>
    <dgm:cxn modelId="{2BD96083-56CA-45A5-8B02-002A99C15534}" type="presParOf" srcId="{55B2037B-145D-423F-AB3F-496EF2EFB0AC}" destId="{9BA447AE-F084-4D23-A1E2-B3527BA18642}" srcOrd="2" destOrd="0" presId="urn:microsoft.com/office/officeart/2005/8/layout/orgChart1"/>
    <dgm:cxn modelId="{4DC05DAE-6719-4F62-B645-943232CE5A4A}" type="presParOf" srcId="{78580CF2-9FD0-4D01-B6EC-BEEB05B0BD6C}" destId="{44B862C4-6D0B-4E82-8AC8-7D2A361EC6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0F4DBB-2937-422C-85B2-D14BFDF4A3C6}">
      <dsp:nvSpPr>
        <dsp:cNvPr id="0" name=""/>
        <dsp:cNvSpPr/>
      </dsp:nvSpPr>
      <dsp:spPr>
        <a:xfrm>
          <a:off x="40" y="63828"/>
          <a:ext cx="3845569" cy="10548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What the RTF Does</a:t>
          </a:r>
          <a:endParaRPr lang="en-US" sz="2900" kern="1200" dirty="0"/>
        </a:p>
      </dsp:txBody>
      <dsp:txXfrm>
        <a:off x="40" y="63828"/>
        <a:ext cx="3845569" cy="1054896"/>
      </dsp:txXfrm>
    </dsp:sp>
    <dsp:sp modelId="{1DC49BB9-E1BB-4DE4-971E-2F1324ACB5F6}">
      <dsp:nvSpPr>
        <dsp:cNvPr id="0" name=""/>
        <dsp:cNvSpPr/>
      </dsp:nvSpPr>
      <dsp:spPr>
        <a:xfrm>
          <a:off x="40" y="1118724"/>
          <a:ext cx="3845569" cy="334341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Relies on regional research to develop and maintain measures</a:t>
          </a:r>
          <a:endParaRPr 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Defines data needs and research questions</a:t>
          </a:r>
          <a:endParaRPr lang="en-US" sz="2900" kern="1200" dirty="0"/>
        </a:p>
      </dsp:txBody>
      <dsp:txXfrm>
        <a:off x="40" y="1118724"/>
        <a:ext cx="3845569" cy="3343410"/>
      </dsp:txXfrm>
    </dsp:sp>
    <dsp:sp modelId="{CD4B3645-D1E5-4803-BE83-FD3181B29146}">
      <dsp:nvSpPr>
        <dsp:cNvPr id="0" name=""/>
        <dsp:cNvSpPr/>
      </dsp:nvSpPr>
      <dsp:spPr>
        <a:xfrm>
          <a:off x="4383989" y="63828"/>
          <a:ext cx="3845569" cy="1054896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What the RTF Does </a:t>
          </a:r>
          <a:r>
            <a:rPr lang="en-US" sz="2900" b="1" kern="1200" dirty="0" smtClean="0"/>
            <a:t>NOT</a:t>
          </a:r>
          <a:r>
            <a:rPr lang="en-US" sz="2900" kern="1200" dirty="0" smtClean="0"/>
            <a:t> Do</a:t>
          </a:r>
          <a:endParaRPr lang="en-US" sz="2900" kern="1200" dirty="0"/>
        </a:p>
      </dsp:txBody>
      <dsp:txXfrm>
        <a:off x="4383989" y="63828"/>
        <a:ext cx="3845569" cy="1054896"/>
      </dsp:txXfrm>
    </dsp:sp>
    <dsp:sp modelId="{7CE7D08B-ACDF-47BB-BD29-57D9A299D2BB}">
      <dsp:nvSpPr>
        <dsp:cNvPr id="0" name=""/>
        <dsp:cNvSpPr/>
      </dsp:nvSpPr>
      <dsp:spPr>
        <a:xfrm>
          <a:off x="4383989" y="1118724"/>
          <a:ext cx="3845569" cy="334341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Conduct primary research</a:t>
          </a:r>
          <a:endParaRPr 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Direct regional research</a:t>
          </a:r>
          <a:endParaRPr lang="en-US" sz="2900" kern="1200" dirty="0"/>
        </a:p>
      </dsp:txBody>
      <dsp:txXfrm>
        <a:off x="4383989" y="1118724"/>
        <a:ext cx="3845569" cy="33434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656C6B-275E-4A39-85B4-DD444E780694}">
      <dsp:nvSpPr>
        <dsp:cNvPr id="0" name=""/>
        <dsp:cNvSpPr/>
      </dsp:nvSpPr>
      <dsp:spPr>
        <a:xfrm>
          <a:off x="6912714" y="1396375"/>
          <a:ext cx="200534" cy="635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315"/>
              </a:lnTo>
              <a:lnTo>
                <a:pt x="200534" y="635315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85F5E-000F-41D9-B673-56C646A5B272}">
      <dsp:nvSpPr>
        <dsp:cNvPr id="0" name=""/>
        <dsp:cNvSpPr/>
      </dsp:nvSpPr>
      <dsp:spPr>
        <a:xfrm>
          <a:off x="4217462" y="560547"/>
          <a:ext cx="3141792" cy="277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36"/>
              </a:lnTo>
              <a:lnTo>
                <a:pt x="3141792" y="160436"/>
              </a:lnTo>
              <a:lnTo>
                <a:pt x="3141792" y="277653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CE275-2111-42EB-80E5-C688767B8D13}">
      <dsp:nvSpPr>
        <dsp:cNvPr id="0" name=""/>
        <dsp:cNvSpPr/>
      </dsp:nvSpPr>
      <dsp:spPr>
        <a:xfrm>
          <a:off x="6131436" y="3225175"/>
          <a:ext cx="269364" cy="787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713"/>
              </a:lnTo>
              <a:lnTo>
                <a:pt x="269364" y="787713"/>
              </a:lnTo>
            </a:path>
          </a:pathLst>
        </a:custGeom>
        <a:noFill/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4CBDB5-0B5B-4C65-81AF-B039B09865C5}">
      <dsp:nvSpPr>
        <dsp:cNvPr id="0" name=""/>
        <dsp:cNvSpPr/>
      </dsp:nvSpPr>
      <dsp:spPr>
        <a:xfrm>
          <a:off x="4063375" y="2234575"/>
          <a:ext cx="2514601" cy="432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207"/>
              </a:lnTo>
              <a:lnTo>
                <a:pt x="2514601" y="315207"/>
              </a:lnTo>
              <a:lnTo>
                <a:pt x="2514601" y="432423"/>
              </a:lnTo>
            </a:path>
          </a:pathLst>
        </a:custGeom>
        <a:noFill/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3FDCA-63DE-412A-9A98-9877C845B2C6}">
      <dsp:nvSpPr>
        <dsp:cNvPr id="0" name=""/>
        <dsp:cNvSpPr/>
      </dsp:nvSpPr>
      <dsp:spPr>
        <a:xfrm>
          <a:off x="3616835" y="3225175"/>
          <a:ext cx="269364" cy="787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713"/>
              </a:lnTo>
              <a:lnTo>
                <a:pt x="269364" y="78771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CC901-6F09-42DD-85E0-21A58D3B578E}">
      <dsp:nvSpPr>
        <dsp:cNvPr id="0" name=""/>
        <dsp:cNvSpPr/>
      </dsp:nvSpPr>
      <dsp:spPr>
        <a:xfrm>
          <a:off x="3203227" y="3225175"/>
          <a:ext cx="413607" cy="787713"/>
        </a:xfrm>
        <a:custGeom>
          <a:avLst/>
          <a:gdLst/>
          <a:ahLst/>
          <a:cxnLst/>
          <a:rect l="0" t="0" r="0" b="0"/>
          <a:pathLst>
            <a:path>
              <a:moveTo>
                <a:pt x="413607" y="0"/>
              </a:moveTo>
              <a:lnTo>
                <a:pt x="413607" y="787713"/>
              </a:lnTo>
              <a:lnTo>
                <a:pt x="0" y="78771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0F46A-0724-4C74-8611-D724173C8FAF}">
      <dsp:nvSpPr>
        <dsp:cNvPr id="0" name=""/>
        <dsp:cNvSpPr/>
      </dsp:nvSpPr>
      <dsp:spPr>
        <a:xfrm>
          <a:off x="4017655" y="2234575"/>
          <a:ext cx="91440" cy="432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242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76092-86F0-4862-88E9-B0EA4A5DCC1B}">
      <dsp:nvSpPr>
        <dsp:cNvPr id="0" name=""/>
        <dsp:cNvSpPr/>
      </dsp:nvSpPr>
      <dsp:spPr>
        <a:xfrm>
          <a:off x="1396380" y="2234575"/>
          <a:ext cx="2666994" cy="432423"/>
        </a:xfrm>
        <a:custGeom>
          <a:avLst/>
          <a:gdLst/>
          <a:ahLst/>
          <a:cxnLst/>
          <a:rect l="0" t="0" r="0" b="0"/>
          <a:pathLst>
            <a:path>
              <a:moveTo>
                <a:pt x="2666994" y="0"/>
              </a:moveTo>
              <a:lnTo>
                <a:pt x="2666994" y="315207"/>
              </a:lnTo>
              <a:lnTo>
                <a:pt x="0" y="315207"/>
              </a:lnTo>
              <a:lnTo>
                <a:pt x="0" y="43242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E81F25-B33E-4DCE-A95F-A839EF2E22CE}">
      <dsp:nvSpPr>
        <dsp:cNvPr id="0" name=""/>
        <dsp:cNvSpPr/>
      </dsp:nvSpPr>
      <dsp:spPr>
        <a:xfrm>
          <a:off x="3217801" y="1396375"/>
          <a:ext cx="845574" cy="280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08"/>
              </a:lnTo>
              <a:lnTo>
                <a:pt x="845574" y="162808"/>
              </a:lnTo>
              <a:lnTo>
                <a:pt x="845574" y="28002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63CEAF-D2D9-4D57-90FF-F840CB289917}">
      <dsp:nvSpPr>
        <dsp:cNvPr id="0" name=""/>
        <dsp:cNvSpPr/>
      </dsp:nvSpPr>
      <dsp:spPr>
        <a:xfrm>
          <a:off x="1499224" y="1396375"/>
          <a:ext cx="1718576" cy="280025"/>
        </a:xfrm>
        <a:custGeom>
          <a:avLst/>
          <a:gdLst/>
          <a:ahLst/>
          <a:cxnLst/>
          <a:rect l="0" t="0" r="0" b="0"/>
          <a:pathLst>
            <a:path>
              <a:moveTo>
                <a:pt x="1718576" y="0"/>
              </a:moveTo>
              <a:lnTo>
                <a:pt x="1718576" y="162808"/>
              </a:lnTo>
              <a:lnTo>
                <a:pt x="0" y="162808"/>
              </a:lnTo>
              <a:lnTo>
                <a:pt x="0" y="280025"/>
              </a:lnTo>
            </a:path>
          </a:pathLst>
        </a:custGeom>
        <a:noFill/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D7363-A879-49BE-90C9-96F4D3895B91}">
      <dsp:nvSpPr>
        <dsp:cNvPr id="0" name=""/>
        <dsp:cNvSpPr/>
      </dsp:nvSpPr>
      <dsp:spPr>
        <a:xfrm>
          <a:off x="3217801" y="560547"/>
          <a:ext cx="999661" cy="277653"/>
        </a:xfrm>
        <a:custGeom>
          <a:avLst/>
          <a:gdLst/>
          <a:ahLst/>
          <a:cxnLst/>
          <a:rect l="0" t="0" r="0" b="0"/>
          <a:pathLst>
            <a:path>
              <a:moveTo>
                <a:pt x="999661" y="0"/>
              </a:moveTo>
              <a:lnTo>
                <a:pt x="999661" y="160436"/>
              </a:lnTo>
              <a:lnTo>
                <a:pt x="0" y="160436"/>
              </a:lnTo>
              <a:lnTo>
                <a:pt x="0" y="27765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4E6FB-E752-438A-B90C-654E541E7AAE}">
      <dsp:nvSpPr>
        <dsp:cNvPr id="0" name=""/>
        <dsp:cNvSpPr/>
      </dsp:nvSpPr>
      <dsp:spPr>
        <a:xfrm>
          <a:off x="2939654" y="2371"/>
          <a:ext cx="2555616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RTF Defines Research Questions</a:t>
          </a:r>
          <a:endParaRPr lang="en-US" sz="1800" kern="1200" dirty="0"/>
        </a:p>
      </dsp:txBody>
      <dsp:txXfrm>
        <a:off x="2939654" y="2371"/>
        <a:ext cx="2555616" cy="558175"/>
      </dsp:txXfrm>
    </dsp:sp>
    <dsp:sp modelId="{4B490468-FAB9-4B70-A26F-D56E0C4765A8}">
      <dsp:nvSpPr>
        <dsp:cNvPr id="0" name=""/>
        <dsp:cNvSpPr/>
      </dsp:nvSpPr>
      <dsp:spPr>
        <a:xfrm>
          <a:off x="2659626" y="838200"/>
          <a:ext cx="1116350" cy="558175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High Priority</a:t>
          </a:r>
          <a:endParaRPr lang="en-US" sz="1400" kern="1200" dirty="0"/>
        </a:p>
      </dsp:txBody>
      <dsp:txXfrm>
        <a:off x="2659626" y="838200"/>
        <a:ext cx="1116350" cy="558175"/>
      </dsp:txXfrm>
    </dsp:sp>
    <dsp:sp modelId="{4C78B3C7-9CC3-48C1-8CF2-583EF809F1C3}">
      <dsp:nvSpPr>
        <dsp:cNvPr id="0" name=""/>
        <dsp:cNvSpPr/>
      </dsp:nvSpPr>
      <dsp:spPr>
        <a:xfrm>
          <a:off x="685801" y="1676400"/>
          <a:ext cx="1626846" cy="661024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Research already underway/planned</a:t>
          </a:r>
          <a:endParaRPr lang="en-US" sz="1400" kern="1200" dirty="0"/>
        </a:p>
      </dsp:txBody>
      <dsp:txXfrm>
        <a:off x="685801" y="1676400"/>
        <a:ext cx="1626846" cy="661024"/>
      </dsp:txXfrm>
    </dsp:sp>
    <dsp:sp modelId="{1FE653D6-8B2A-48DD-88EA-DB80EDA5156D}">
      <dsp:nvSpPr>
        <dsp:cNvPr id="0" name=""/>
        <dsp:cNvSpPr/>
      </dsp:nvSpPr>
      <dsp:spPr>
        <a:xfrm>
          <a:off x="3505200" y="1676400"/>
          <a:ext cx="1116350" cy="558175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Not yet funded</a:t>
          </a:r>
          <a:endParaRPr lang="en-US" sz="1400" kern="1200" dirty="0"/>
        </a:p>
      </dsp:txBody>
      <dsp:txXfrm>
        <a:off x="3505200" y="1676400"/>
        <a:ext cx="1116350" cy="558175"/>
      </dsp:txXfrm>
    </dsp:sp>
    <dsp:sp modelId="{4A157FA2-C2F5-46E3-89E7-88FE8372A153}">
      <dsp:nvSpPr>
        <dsp:cNvPr id="0" name=""/>
        <dsp:cNvSpPr/>
      </dsp:nvSpPr>
      <dsp:spPr>
        <a:xfrm>
          <a:off x="838205" y="2666999"/>
          <a:ext cx="1116350" cy="558175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Single organization</a:t>
          </a:r>
          <a:endParaRPr lang="en-US" sz="1400" kern="1200" dirty="0"/>
        </a:p>
      </dsp:txBody>
      <dsp:txXfrm>
        <a:off x="838205" y="2666999"/>
        <a:ext cx="1116350" cy="558175"/>
      </dsp:txXfrm>
    </dsp:sp>
    <dsp:sp modelId="{0AF29668-5AF7-4A5D-8B2E-3F494E6A3903}">
      <dsp:nvSpPr>
        <dsp:cNvPr id="0" name=""/>
        <dsp:cNvSpPr/>
      </dsp:nvSpPr>
      <dsp:spPr>
        <a:xfrm>
          <a:off x="3505200" y="2666999"/>
          <a:ext cx="1116350" cy="558175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Multiple organization</a:t>
          </a:r>
          <a:endParaRPr lang="en-US" sz="1400" kern="1200" dirty="0"/>
        </a:p>
      </dsp:txBody>
      <dsp:txXfrm>
        <a:off x="3505200" y="2666999"/>
        <a:ext cx="1116350" cy="558175"/>
      </dsp:txXfrm>
    </dsp:sp>
    <dsp:sp modelId="{66DCF04F-B8F5-44F8-A799-BE8C0B1425D9}">
      <dsp:nvSpPr>
        <dsp:cNvPr id="0" name=""/>
        <dsp:cNvSpPr/>
      </dsp:nvSpPr>
      <dsp:spPr>
        <a:xfrm>
          <a:off x="1752596" y="3733801"/>
          <a:ext cx="1450630" cy="558175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Anchor + oversample</a:t>
          </a:r>
          <a:endParaRPr lang="en-US" sz="1400" kern="1200" dirty="0"/>
        </a:p>
      </dsp:txBody>
      <dsp:txXfrm>
        <a:off x="1752596" y="3733801"/>
        <a:ext cx="1450630" cy="558175"/>
      </dsp:txXfrm>
    </dsp:sp>
    <dsp:sp modelId="{7EB02904-38E3-4B90-9B54-6770D949C112}">
      <dsp:nvSpPr>
        <dsp:cNvPr id="0" name=""/>
        <dsp:cNvSpPr/>
      </dsp:nvSpPr>
      <dsp:spPr>
        <a:xfrm>
          <a:off x="3886199" y="3733801"/>
          <a:ext cx="1433974" cy="558175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Decentralized</a:t>
          </a:r>
          <a:endParaRPr lang="en-US" sz="1400" kern="1200" dirty="0"/>
        </a:p>
      </dsp:txBody>
      <dsp:txXfrm>
        <a:off x="3886199" y="3733801"/>
        <a:ext cx="1433974" cy="558175"/>
      </dsp:txXfrm>
    </dsp:sp>
    <dsp:sp modelId="{D2B2FE5B-9BE2-484B-BF82-386921E2DC22}">
      <dsp:nvSpPr>
        <dsp:cNvPr id="0" name=""/>
        <dsp:cNvSpPr/>
      </dsp:nvSpPr>
      <dsp:spPr>
        <a:xfrm>
          <a:off x="6019801" y="2666999"/>
          <a:ext cx="1116350" cy="558175"/>
        </a:xfrm>
        <a:prstGeom prst="rect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Orphans</a:t>
          </a:r>
          <a:endParaRPr lang="en-US" sz="1400" kern="1200" dirty="0"/>
        </a:p>
      </dsp:txBody>
      <dsp:txXfrm>
        <a:off x="6019801" y="2666999"/>
        <a:ext cx="1116350" cy="558175"/>
      </dsp:txXfrm>
    </dsp:sp>
    <dsp:sp modelId="{95D4ECC4-5C0C-4CCF-AD95-1A2A477B6D49}">
      <dsp:nvSpPr>
        <dsp:cNvPr id="0" name=""/>
        <dsp:cNvSpPr/>
      </dsp:nvSpPr>
      <dsp:spPr>
        <a:xfrm>
          <a:off x="6400801" y="3733801"/>
          <a:ext cx="1116350" cy="558175"/>
        </a:xfrm>
        <a:prstGeom prst="rect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RTF PAC</a:t>
          </a:r>
          <a:endParaRPr lang="en-US" sz="1400" kern="1200" dirty="0"/>
        </a:p>
      </dsp:txBody>
      <dsp:txXfrm>
        <a:off x="6400801" y="3733801"/>
        <a:ext cx="1116350" cy="558175"/>
      </dsp:txXfrm>
    </dsp:sp>
    <dsp:sp modelId="{CB48A4F7-3065-4F56-94F3-DD763566AA7D}">
      <dsp:nvSpPr>
        <dsp:cNvPr id="0" name=""/>
        <dsp:cNvSpPr/>
      </dsp:nvSpPr>
      <dsp:spPr>
        <a:xfrm>
          <a:off x="6801079" y="838200"/>
          <a:ext cx="1116350" cy="558175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Low Priority</a:t>
          </a:r>
          <a:endParaRPr lang="en-US" sz="1400" kern="1200" dirty="0"/>
        </a:p>
      </dsp:txBody>
      <dsp:txXfrm>
        <a:off x="6801079" y="838200"/>
        <a:ext cx="1116350" cy="558175"/>
      </dsp:txXfrm>
    </dsp:sp>
    <dsp:sp modelId="{508F2717-DB2F-4EE9-AA41-03B044A50422}">
      <dsp:nvSpPr>
        <dsp:cNvPr id="0" name=""/>
        <dsp:cNvSpPr/>
      </dsp:nvSpPr>
      <dsp:spPr>
        <a:xfrm>
          <a:off x="7113249" y="1752602"/>
          <a:ext cx="1116350" cy="558175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research at this time</a:t>
          </a:r>
          <a:endParaRPr lang="en-US" sz="1400" kern="1200" dirty="0"/>
        </a:p>
      </dsp:txBody>
      <dsp:txXfrm>
        <a:off x="7113249" y="1752602"/>
        <a:ext cx="1116350" cy="558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0D632-2C03-4B61-96D1-E84600B3301D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C82A0-0474-403B-A77E-2A31EE682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C82A0-0474-403B-A77E-2A31EE6820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2534E-511B-430B-971F-15B550A6B38A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02184" y="457200"/>
            <a:ext cx="3522416" cy="1447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425-371E-4562-B941-EA0383908587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328E-E78A-4C43-8DE2-5CCC23EA4C06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62F1-046B-4E3F-9235-D782FF8726F1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92075"/>
            <a:ext cx="2133600" cy="365125"/>
          </a:xfrm>
        </p:spPr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6324600"/>
            <a:ext cx="982712" cy="403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A46-466D-4DF8-AEAA-81AEA700C68C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3E71-260C-4655-ACCC-80D403424104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193D-9789-494C-B353-B1457B417196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804-EFD8-4338-A506-2F442E852732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0BD7-E3D8-4631-B1EA-58E19A95E962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171F-8818-44F9-ACA3-23B7CE5932FA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7D1F-7FCA-47E4-BC61-A588B6C74E46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8B09-90C9-4A70-BDEF-3242491B36CD}" type="datetime1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anziano@nwcouncil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Sponsors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Jennifer Anziano</a:t>
            </a:r>
          </a:p>
          <a:p>
            <a:r>
              <a:rPr lang="en-US" dirty="0" smtClean="0"/>
              <a:t>August 27,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RTF Reliance on Regional Research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52600" y="1905000"/>
            <a:ext cx="3429000" cy="3429000"/>
          </a:xfrm>
          <a:prstGeom prst="ellipse">
            <a:avLst/>
          </a:prstGeom>
          <a:solidFill>
            <a:srgbClr val="4BACC6">
              <a:alpha val="50000"/>
            </a:srgb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1"/>
          <p:cNvGrpSpPr/>
          <p:nvPr/>
        </p:nvGrpSpPr>
        <p:grpSpPr>
          <a:xfrm>
            <a:off x="4495800" y="2362200"/>
            <a:ext cx="2514600" cy="2514600"/>
            <a:chOff x="4267200" y="2514600"/>
            <a:chExt cx="2514600" cy="2514600"/>
          </a:xfrm>
        </p:grpSpPr>
        <p:sp>
          <p:nvSpPr>
            <p:cNvPr id="6" name="Oval 5"/>
            <p:cNvSpPr/>
            <p:nvPr/>
          </p:nvSpPr>
          <p:spPr>
            <a:xfrm>
              <a:off x="4267200" y="2514600"/>
              <a:ext cx="2514600" cy="2514600"/>
            </a:xfrm>
            <a:prstGeom prst="ellipse">
              <a:avLst/>
            </a:prstGeom>
            <a:solidFill>
              <a:srgbClr val="C0504D">
                <a:alpha val="50000"/>
              </a:srgb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76800" y="34487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RTF Research Needs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Sponsors Group Role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24100" y="329633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Regional Research Interests</a:t>
            </a:r>
            <a:endParaRPr lang="en-US" dirty="0"/>
          </a:p>
        </p:txBody>
      </p:sp>
      <p:grpSp>
        <p:nvGrpSpPr>
          <p:cNvPr id="9" name="Group 12"/>
          <p:cNvGrpSpPr/>
          <p:nvPr/>
        </p:nvGrpSpPr>
        <p:grpSpPr>
          <a:xfrm>
            <a:off x="3124200" y="4191000"/>
            <a:ext cx="3581400" cy="2218730"/>
            <a:chOff x="2895600" y="4191000"/>
            <a:chExt cx="3581400" cy="2218730"/>
          </a:xfrm>
        </p:grpSpPr>
        <p:sp>
          <p:nvSpPr>
            <p:cNvPr id="10" name="TextBox 9"/>
            <p:cNvSpPr txBox="1"/>
            <p:nvPr/>
          </p:nvSpPr>
          <p:spPr>
            <a:xfrm>
              <a:off x="2895600" y="5486400"/>
              <a:ext cx="3581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Identifying what regional research can be leveraged (or developed) to inform RTF research needs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686300" y="4191000"/>
              <a:ext cx="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410200" y="2590800"/>
            <a:ext cx="29718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334000" y="1676400"/>
            <a:ext cx="29718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scope?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" y="1905000"/>
            <a:ext cx="3810000" cy="3810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257300" y="2552700"/>
            <a:ext cx="2514600" cy="2514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66900" y="3162300"/>
            <a:ext cx="1295400" cy="1295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590800" y="2133600"/>
            <a:ext cx="2895600" cy="167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124200" y="3013910"/>
            <a:ext cx="2362200" cy="13675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657600" y="3894221"/>
            <a:ext cx="1828800" cy="10587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86400" y="1828800"/>
            <a:ext cx="298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Addressing non-Proven RTF measures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86400" y="2706469"/>
            <a:ext cx="298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Addressing full library of measures (Proven measures)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86400" y="3669268"/>
            <a:ext cx="298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Broader coordination</a:t>
            </a:r>
            <a:endParaRPr lang="en-US" dirty="0"/>
          </a:p>
        </p:txBody>
      </p:sp>
      <p:sp>
        <p:nvSpPr>
          <p:cNvPr id="26" name="5-Point Star 25"/>
          <p:cNvSpPr/>
          <p:nvPr/>
        </p:nvSpPr>
        <p:spPr>
          <a:xfrm>
            <a:off x="4724400" y="1752600"/>
            <a:ext cx="533400" cy="457200"/>
          </a:xfrm>
          <a:prstGeom prst="star5">
            <a:avLst/>
          </a:prstGeom>
          <a:solidFill>
            <a:srgbClr val="FFFF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 animBg="1"/>
      <p:bldP spid="25" grpId="1" animBg="1"/>
      <p:bldP spid="26" grpId="0" animBg="1"/>
      <p:bldP spid="2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Considerations for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RTF is not defining regional research priorities. The goal is to connect those priorities to RTF research questions where they exist.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something is not a priority for the region, that is okay. The measure can sit in Planning status for as long as needed.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there is a difference of opinion between RTF and Research Sponsors on priorities, we will want to understand the disconnect.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Convening of this group is intended to give a home for starting conversations on potential interest in sponsoring research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This group is not intended as an RTF “pass the hat”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We want to be mindful to not duplicate the role of other regional coordination groups (ex: NWRG or RETAC)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Considerations for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RTF recognizes that near term budgets are set and developing a research plan and securing funding takes 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RTF has generally set 3 year sunset dates for Planning measure recognizing that not all are a priority today and that even today’s priorities may not be able to be funded immediately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RTF (and this group) recognizes that expressing </a:t>
            </a:r>
            <a:r>
              <a:rPr lang="en-US" i="1" dirty="0" smtClean="0"/>
              <a:t>potential</a:t>
            </a:r>
            <a:r>
              <a:rPr lang="en-US" dirty="0" smtClean="0"/>
              <a:t> interest in research does not equal a commitment to fund the research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Specifics of these discussions will not be shared outside of this group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Funding for projects would not flow through the RTF, and any coordination of research would be worked out through the interested parties directly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We can discuss what role, if any, this group wants me to play to convene coordination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process flow?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700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990600" y="2209800"/>
            <a:ext cx="5105400" cy="3962400"/>
            <a:chOff x="990600" y="2209800"/>
            <a:chExt cx="5105400" cy="3962400"/>
          </a:xfrm>
        </p:grpSpPr>
        <p:sp>
          <p:nvSpPr>
            <p:cNvPr id="8" name="Rounded Rectangle 7"/>
            <p:cNvSpPr/>
            <p:nvPr/>
          </p:nvSpPr>
          <p:spPr>
            <a:xfrm>
              <a:off x="990600" y="2209800"/>
              <a:ext cx="5105400" cy="396240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95400" y="2438400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4"/>
                  </a:solidFill>
                </a:rPr>
                <a:t>1. </a:t>
              </a:r>
              <a:endParaRPr lang="en-US" b="1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295400" y="6227802"/>
            <a:ext cx="68580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1. Once identified/defined, would inform RTF Research Plan with goal of moving measure to Provisional </a:t>
            </a:r>
            <a:endParaRPr lang="en-US" sz="1500" dirty="0"/>
          </a:p>
        </p:txBody>
      </p:sp>
      <p:sp>
        <p:nvSpPr>
          <p:cNvPr id="14" name="TextBox 13"/>
          <p:cNvSpPr txBox="1"/>
          <p:nvPr/>
        </p:nvSpPr>
        <p:spPr>
          <a:xfrm>
            <a:off x="1295400" y="6227802"/>
            <a:ext cx="68580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2. Will remain Planning measures and the RTF (and Funders Group) will revisit down the road to reexamine priority. </a:t>
            </a:r>
            <a:endParaRPr lang="en-US" sz="15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781800" y="2133600"/>
            <a:ext cx="2362200" cy="1905000"/>
            <a:chOff x="6781800" y="2133600"/>
            <a:chExt cx="2362200" cy="1905000"/>
          </a:xfrm>
        </p:grpSpPr>
        <p:sp>
          <p:nvSpPr>
            <p:cNvPr id="9" name="Rounded Rectangle 8"/>
            <p:cNvSpPr/>
            <p:nvPr/>
          </p:nvSpPr>
          <p:spPr>
            <a:xfrm>
              <a:off x="6781800" y="2133600"/>
              <a:ext cx="2362200" cy="190500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10600" y="22860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4"/>
                  </a:solidFill>
                </a:rPr>
                <a:t>2. </a:t>
              </a:r>
              <a:endParaRPr lang="en-US" b="1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95400" y="6227802"/>
            <a:ext cx="68580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3. Will work with Funders Group (TBD) to scope out realistic research plan and bring to RTF PAC to consider funding options. </a:t>
            </a:r>
            <a:endParaRPr lang="en-US" sz="15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6172200" y="4114800"/>
            <a:ext cx="2362200" cy="1905000"/>
            <a:chOff x="6172200" y="4114800"/>
            <a:chExt cx="2362200" cy="1905000"/>
          </a:xfrm>
        </p:grpSpPr>
        <p:sp>
          <p:nvSpPr>
            <p:cNvPr id="10" name="Rounded Rectangle 9"/>
            <p:cNvSpPr/>
            <p:nvPr/>
          </p:nvSpPr>
          <p:spPr>
            <a:xfrm>
              <a:off x="6172200" y="4114800"/>
              <a:ext cx="2362200" cy="190500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42702" y="42672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4"/>
                  </a:solidFill>
                </a:rPr>
                <a:t>3. </a:t>
              </a:r>
              <a:endParaRPr lang="en-US" b="1" dirty="0">
                <a:solidFill>
                  <a:schemeClr val="accent4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09801"/>
            <a:ext cx="6248400" cy="3200400"/>
          </a:xfrm>
        </p:spPr>
        <p:txBody>
          <a:bodyPr/>
          <a:lstStyle/>
          <a:p>
            <a:pPr marL="514350" indent="-514350" algn="ctr">
              <a:buNone/>
            </a:pPr>
            <a:r>
              <a:rPr lang="en-US" dirty="0" smtClean="0"/>
              <a:t>Jennifer Anziano</a:t>
            </a:r>
          </a:p>
          <a:p>
            <a:pPr marL="514350" indent="-514350" algn="ctr">
              <a:buNone/>
            </a:pPr>
            <a:r>
              <a:rPr lang="en-US" dirty="0" smtClean="0"/>
              <a:t>RTF Manager</a:t>
            </a:r>
          </a:p>
          <a:p>
            <a:pPr marL="514350" indent="-514350" algn="ctr">
              <a:buNone/>
            </a:pPr>
            <a:r>
              <a:rPr lang="en-US" dirty="0" smtClean="0">
                <a:hlinkClick r:id="rId2"/>
              </a:rPr>
              <a:t>janziano@nwcouncil.org</a:t>
            </a:r>
            <a:endParaRPr lang="en-US" dirty="0" smtClean="0"/>
          </a:p>
          <a:p>
            <a:pPr marL="514350" indent="-514350" algn="ctr">
              <a:buNone/>
            </a:pPr>
            <a:r>
              <a:rPr lang="en-US" dirty="0" smtClean="0"/>
              <a:t>503-222-5161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476</Words>
  <Application>Microsoft Office PowerPoint</Application>
  <PresentationFormat>On-screen Show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Research Sponsors Group</vt:lpstr>
      <vt:lpstr>RTF Reliance on Regional Research</vt:lpstr>
      <vt:lpstr>Research Sponsors Group Role</vt:lpstr>
      <vt:lpstr>What is the scope?</vt:lpstr>
      <vt:lpstr>Key Considerations for Group</vt:lpstr>
      <vt:lpstr>Key Considerations for Group</vt:lpstr>
      <vt:lpstr>What is the process flow?</vt:lpstr>
      <vt:lpstr>Contact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Jennifer Anziano</dc:creator>
  <cp:lastModifiedBy>Aggar Assefa</cp:lastModifiedBy>
  <cp:revision>52</cp:revision>
  <dcterms:created xsi:type="dcterms:W3CDTF">2014-10-30T23:55:03Z</dcterms:created>
  <dcterms:modified xsi:type="dcterms:W3CDTF">2015-08-24T21:20:12Z</dcterms:modified>
</cp:coreProperties>
</file>