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71" r:id="rId4"/>
    <p:sldId id="262" r:id="rId5"/>
    <p:sldId id="269" r:id="rId6"/>
    <p:sldId id="272" r:id="rId7"/>
    <p:sldId id="27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97" autoAdjust="0"/>
  </p:normalViewPr>
  <p:slideViewPr>
    <p:cSldViewPr>
      <p:cViewPr varScale="1">
        <p:scale>
          <a:sx n="63" d="100"/>
          <a:sy n="63" d="100"/>
        </p:scale>
        <p:origin x="16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DC57F4-1BF5-4445-9CA7-A47BDA101C1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4E44C5-82A6-45B4-89F3-CDF9CF8249DA}">
      <dgm:prSet phldrT="[Text]" custT="1"/>
      <dgm:spPr/>
      <dgm:t>
        <a:bodyPr/>
        <a:lstStyle/>
        <a:p>
          <a:r>
            <a:rPr lang="en-US" sz="2000" u="sng" dirty="0" smtClean="0"/>
            <a:t>Open</a:t>
          </a:r>
          <a:endParaRPr lang="en-US" sz="2000" dirty="0"/>
        </a:p>
      </dgm:t>
    </dgm:pt>
    <dgm:pt modelId="{9916F3F3-2441-420D-8CBF-6F464DA12E7E}" type="parTrans" cxnId="{3CDD59DB-A084-4BA8-9E74-820C0B97B42C}">
      <dgm:prSet/>
      <dgm:spPr/>
      <dgm:t>
        <a:bodyPr/>
        <a:lstStyle/>
        <a:p>
          <a:endParaRPr lang="en-US"/>
        </a:p>
      </dgm:t>
    </dgm:pt>
    <dgm:pt modelId="{F6B3C3A0-A9B3-43F0-9A16-EAB33F7602C6}" type="sibTrans" cxnId="{3CDD59DB-A084-4BA8-9E74-820C0B97B42C}">
      <dgm:prSet/>
      <dgm:spPr/>
      <dgm:t>
        <a:bodyPr/>
        <a:lstStyle/>
        <a:p>
          <a:endParaRPr lang="en-US"/>
        </a:p>
      </dgm:t>
    </dgm:pt>
    <dgm:pt modelId="{28877D35-96CF-4444-A5B1-885A7C61D54D}">
      <dgm:prSet phldrT="[Text]" custT="1"/>
      <dgm:spPr/>
      <dgm:t>
        <a:bodyPr/>
        <a:lstStyle/>
        <a:p>
          <a:r>
            <a:rPr lang="en-US" sz="2000" u="sng" dirty="0" smtClean="0"/>
            <a:t>Peer</a:t>
          </a:r>
          <a:r>
            <a:rPr lang="en-US" sz="2400" u="sng" dirty="0" smtClean="0"/>
            <a:t>  </a:t>
          </a:r>
          <a:r>
            <a:rPr lang="en-US" sz="2000" u="sng" dirty="0" smtClean="0"/>
            <a:t>Review</a:t>
          </a:r>
          <a:r>
            <a:rPr lang="en-US" sz="2400" u="sng" dirty="0" smtClean="0"/>
            <a:t> </a:t>
          </a:r>
          <a:endParaRPr lang="en-US" sz="2400" dirty="0"/>
        </a:p>
      </dgm:t>
    </dgm:pt>
    <dgm:pt modelId="{FE19CA78-DEC9-4953-AD96-8719B7DAF6A7}" type="parTrans" cxnId="{B9170171-B7F3-4CD9-9E8B-D26DA1035DE9}">
      <dgm:prSet/>
      <dgm:spPr/>
      <dgm:t>
        <a:bodyPr/>
        <a:lstStyle/>
        <a:p>
          <a:endParaRPr lang="en-US"/>
        </a:p>
      </dgm:t>
    </dgm:pt>
    <dgm:pt modelId="{46B67D3B-85BF-4998-8F04-D508EDA0D39E}" type="sibTrans" cxnId="{B9170171-B7F3-4CD9-9E8B-D26DA1035DE9}">
      <dgm:prSet/>
      <dgm:spPr/>
      <dgm:t>
        <a:bodyPr/>
        <a:lstStyle/>
        <a:p>
          <a:endParaRPr lang="en-US"/>
        </a:p>
      </dgm:t>
    </dgm:pt>
    <dgm:pt modelId="{D75CF4D9-FBE0-4393-B32A-A98E6A891325}">
      <dgm:prSet phldrT="[Text]" custT="1"/>
      <dgm:spPr/>
      <dgm:t>
        <a:bodyPr/>
        <a:lstStyle/>
        <a:p>
          <a:r>
            <a:rPr lang="en-US" sz="1400" dirty="0" smtClean="0"/>
            <a:t>Many eyes</a:t>
          </a:r>
          <a:endParaRPr lang="en-US" sz="1400" dirty="0"/>
        </a:p>
      </dgm:t>
    </dgm:pt>
    <dgm:pt modelId="{1C935771-82D4-4D66-B8C2-7CAC25FE8F21}" type="parTrans" cxnId="{7EF3F6E0-7BDE-4798-A737-156203021F16}">
      <dgm:prSet/>
      <dgm:spPr/>
      <dgm:t>
        <a:bodyPr/>
        <a:lstStyle/>
        <a:p>
          <a:endParaRPr lang="en-US"/>
        </a:p>
      </dgm:t>
    </dgm:pt>
    <dgm:pt modelId="{BDEF3416-8CF8-4728-A7E9-B6ADB1FBEAE3}" type="sibTrans" cxnId="{7EF3F6E0-7BDE-4798-A737-156203021F16}">
      <dgm:prSet/>
      <dgm:spPr/>
      <dgm:t>
        <a:bodyPr/>
        <a:lstStyle/>
        <a:p>
          <a:endParaRPr lang="en-US"/>
        </a:p>
      </dgm:t>
    </dgm:pt>
    <dgm:pt modelId="{0955471D-5954-4D82-8BDB-13FD2F5FABD7}">
      <dgm:prSet phldrT="[Text]" custT="1"/>
      <dgm:spPr/>
      <dgm:t>
        <a:bodyPr/>
        <a:lstStyle/>
        <a:p>
          <a:r>
            <a:rPr lang="en-US" sz="2000" u="sng" dirty="0" smtClean="0"/>
            <a:t>Economy of Scale </a:t>
          </a:r>
          <a:endParaRPr lang="en-US" sz="2000" dirty="0"/>
        </a:p>
      </dgm:t>
    </dgm:pt>
    <dgm:pt modelId="{912D9910-AE6F-42F0-80ED-86767D3393F8}" type="parTrans" cxnId="{AA715EA6-B401-4B6C-A4AA-B6B9CFD1A9B0}">
      <dgm:prSet/>
      <dgm:spPr/>
      <dgm:t>
        <a:bodyPr/>
        <a:lstStyle/>
        <a:p>
          <a:endParaRPr lang="en-US"/>
        </a:p>
      </dgm:t>
    </dgm:pt>
    <dgm:pt modelId="{0E41392C-687A-41DF-86F8-DEAA24C4A662}" type="sibTrans" cxnId="{AA715EA6-B401-4B6C-A4AA-B6B9CFD1A9B0}">
      <dgm:prSet/>
      <dgm:spPr/>
      <dgm:t>
        <a:bodyPr/>
        <a:lstStyle/>
        <a:p>
          <a:endParaRPr lang="en-US"/>
        </a:p>
      </dgm:t>
    </dgm:pt>
    <dgm:pt modelId="{E296C72B-050E-4802-92E3-4BEAC5AE9534}">
      <dgm:prSet phldrT="[Text]" custT="1"/>
      <dgm:spPr/>
      <dgm:t>
        <a:bodyPr/>
        <a:lstStyle/>
        <a:p>
          <a:r>
            <a:rPr lang="en-US" sz="1400" dirty="0" smtClean="0"/>
            <a:t>Big savers held in common</a:t>
          </a:r>
          <a:endParaRPr lang="en-US" sz="1400" dirty="0"/>
        </a:p>
      </dgm:t>
    </dgm:pt>
    <dgm:pt modelId="{DB78A5E0-980C-4F3F-9F6B-C91EB8EEE2F2}" type="parTrans" cxnId="{16153001-1646-49B9-9242-90F237996BE5}">
      <dgm:prSet/>
      <dgm:spPr/>
      <dgm:t>
        <a:bodyPr/>
        <a:lstStyle/>
        <a:p>
          <a:endParaRPr lang="en-US"/>
        </a:p>
      </dgm:t>
    </dgm:pt>
    <dgm:pt modelId="{23CEAFE9-3715-4E5B-81A0-66D9C9924276}" type="sibTrans" cxnId="{16153001-1646-49B9-9242-90F237996BE5}">
      <dgm:prSet/>
      <dgm:spPr/>
      <dgm:t>
        <a:bodyPr/>
        <a:lstStyle/>
        <a:p>
          <a:endParaRPr lang="en-US"/>
        </a:p>
      </dgm:t>
    </dgm:pt>
    <dgm:pt modelId="{2406DEA6-1D4E-4888-A3CF-36005F81186F}">
      <dgm:prSet phldrT="[Text]" custT="1"/>
      <dgm:spPr/>
      <dgm:t>
        <a:bodyPr/>
        <a:lstStyle/>
        <a:p>
          <a:r>
            <a:rPr lang="en-US" sz="1400" dirty="0" smtClean="0"/>
            <a:t>Findings used widely</a:t>
          </a:r>
          <a:endParaRPr lang="en-US" sz="1400" dirty="0"/>
        </a:p>
      </dgm:t>
    </dgm:pt>
    <dgm:pt modelId="{A2E01A31-6BC0-4366-A5AE-05604D3988D5}" type="parTrans" cxnId="{2580DF1E-6A1E-427D-BA05-2ED8F1AD7C4F}">
      <dgm:prSet/>
      <dgm:spPr/>
      <dgm:t>
        <a:bodyPr/>
        <a:lstStyle/>
        <a:p>
          <a:endParaRPr lang="en-US"/>
        </a:p>
      </dgm:t>
    </dgm:pt>
    <dgm:pt modelId="{649FCEC1-A8D2-4FD4-94BB-8E29FD5C1C60}" type="sibTrans" cxnId="{2580DF1E-6A1E-427D-BA05-2ED8F1AD7C4F}">
      <dgm:prSet/>
      <dgm:spPr/>
      <dgm:t>
        <a:bodyPr/>
        <a:lstStyle/>
        <a:p>
          <a:endParaRPr lang="en-US"/>
        </a:p>
      </dgm:t>
    </dgm:pt>
    <dgm:pt modelId="{DDB96C80-0AC8-4424-A30B-921DF71326B3}">
      <dgm:prSet phldrT="[Text]" custT="1"/>
      <dgm:spPr/>
      <dgm:t>
        <a:bodyPr/>
        <a:lstStyle/>
        <a:p>
          <a:r>
            <a:rPr lang="en-US" sz="1400" smtClean="0"/>
            <a:t>Learn from others</a:t>
          </a:r>
          <a:endParaRPr lang="en-US" sz="1400" dirty="0"/>
        </a:p>
      </dgm:t>
    </dgm:pt>
    <dgm:pt modelId="{A0B79FA1-E1DF-4F61-A86B-425F68B92A39}" type="parTrans" cxnId="{735EDC3E-F71E-4D5A-8695-98CA1BB17826}">
      <dgm:prSet/>
      <dgm:spPr/>
      <dgm:t>
        <a:bodyPr/>
        <a:lstStyle/>
        <a:p>
          <a:endParaRPr lang="en-US"/>
        </a:p>
      </dgm:t>
    </dgm:pt>
    <dgm:pt modelId="{A6BDB03D-FFCD-47EE-BA62-FA5084DF2610}" type="sibTrans" cxnId="{735EDC3E-F71E-4D5A-8695-98CA1BB17826}">
      <dgm:prSet/>
      <dgm:spPr/>
      <dgm:t>
        <a:bodyPr/>
        <a:lstStyle/>
        <a:p>
          <a:endParaRPr lang="en-US"/>
        </a:p>
      </dgm:t>
    </dgm:pt>
    <dgm:pt modelId="{BEA44DC8-113A-409E-BD8F-CF3A891ADFE1}">
      <dgm:prSet custT="1"/>
      <dgm:spPr/>
      <dgm:t>
        <a:bodyPr/>
        <a:lstStyle/>
        <a:p>
          <a:r>
            <a:rPr lang="en-US" sz="1400" dirty="0" smtClean="0"/>
            <a:t>Avoid duplication </a:t>
          </a:r>
        </a:p>
      </dgm:t>
    </dgm:pt>
    <dgm:pt modelId="{C002B74E-6EDD-4366-A4A2-BA69E9D47A27}" type="parTrans" cxnId="{325444A4-7CB5-4CC1-A85B-1D66A9E2B509}">
      <dgm:prSet/>
      <dgm:spPr/>
      <dgm:t>
        <a:bodyPr/>
        <a:lstStyle/>
        <a:p>
          <a:endParaRPr lang="en-US"/>
        </a:p>
      </dgm:t>
    </dgm:pt>
    <dgm:pt modelId="{C058DBC3-AED8-4257-AA6C-CE7D8FB75E7A}" type="sibTrans" cxnId="{325444A4-7CB5-4CC1-A85B-1D66A9E2B509}">
      <dgm:prSet/>
      <dgm:spPr/>
      <dgm:t>
        <a:bodyPr/>
        <a:lstStyle/>
        <a:p>
          <a:endParaRPr lang="en-US"/>
        </a:p>
      </dgm:t>
    </dgm:pt>
    <dgm:pt modelId="{E80679FF-4E35-4A0E-AD2C-7C862419F888}">
      <dgm:prSet custT="1"/>
      <dgm:spPr/>
      <dgm:t>
        <a:bodyPr/>
        <a:lstStyle/>
        <a:p>
          <a:r>
            <a:rPr lang="en-US" sz="1400" dirty="0" smtClean="0"/>
            <a:t>Seek synergies</a:t>
          </a:r>
        </a:p>
      </dgm:t>
    </dgm:pt>
    <dgm:pt modelId="{D11112C4-DEBA-4C32-A0D4-98B922E7C3C0}" type="parTrans" cxnId="{2E9279A4-7C6C-458C-A49F-2B22361B8078}">
      <dgm:prSet/>
      <dgm:spPr/>
      <dgm:t>
        <a:bodyPr/>
        <a:lstStyle/>
        <a:p>
          <a:endParaRPr lang="en-US"/>
        </a:p>
      </dgm:t>
    </dgm:pt>
    <dgm:pt modelId="{69231013-83D6-46F9-8BA7-41128F854C89}" type="sibTrans" cxnId="{2E9279A4-7C6C-458C-A49F-2B22361B8078}">
      <dgm:prSet/>
      <dgm:spPr/>
      <dgm:t>
        <a:bodyPr/>
        <a:lstStyle/>
        <a:p>
          <a:endParaRPr lang="en-US"/>
        </a:p>
      </dgm:t>
    </dgm:pt>
    <dgm:pt modelId="{B26E228D-D3EF-4115-A82D-B4E1FC97E93C}">
      <dgm:prSet phldrT="[Text]" custT="1"/>
      <dgm:spPr/>
      <dgm:t>
        <a:bodyPr/>
        <a:lstStyle/>
        <a:p>
          <a:r>
            <a:rPr lang="en-US" sz="1400" dirty="0" smtClean="0"/>
            <a:t>Yields high quality </a:t>
          </a:r>
          <a:endParaRPr lang="en-US" sz="1400" dirty="0"/>
        </a:p>
      </dgm:t>
    </dgm:pt>
    <dgm:pt modelId="{91B978B0-9039-412E-9A35-3C810A1EDF1B}" type="parTrans" cxnId="{90793E5B-EAED-49BF-8C13-8647ECCB4FD7}">
      <dgm:prSet/>
      <dgm:spPr/>
    </dgm:pt>
    <dgm:pt modelId="{41ABF95D-6422-457B-B9E3-D3FF59D91937}" type="sibTrans" cxnId="{90793E5B-EAED-49BF-8C13-8647ECCB4FD7}">
      <dgm:prSet/>
      <dgm:spPr/>
    </dgm:pt>
    <dgm:pt modelId="{2BA508D8-F108-4D2A-A6F5-190753C03EB3}" type="pres">
      <dgm:prSet presAssocID="{87DC57F4-1BF5-4445-9CA7-A47BDA101C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8A60F6-1088-4754-B415-7F805913D153}" type="pres">
      <dgm:prSet presAssocID="{4D4E44C5-82A6-45B4-89F3-CDF9CF8249DA}" presName="composite" presStyleCnt="0"/>
      <dgm:spPr/>
    </dgm:pt>
    <dgm:pt modelId="{C60B2C0B-0BBF-4284-A78F-91E8C4FD1276}" type="pres">
      <dgm:prSet presAssocID="{4D4E44C5-82A6-45B4-89F3-CDF9CF8249DA}" presName="parTx" presStyleLbl="alignNode1" presStyleIdx="0" presStyleCnt="3" custScaleX="75835" custLinFactNeighborX="-103" custLinFactNeighborY="-40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D150D-A607-47C7-9967-46732884956E}" type="pres">
      <dgm:prSet presAssocID="{4D4E44C5-82A6-45B4-89F3-CDF9CF8249DA}" presName="desTx" presStyleLbl="alignAccFollowNode1" presStyleIdx="0" presStyleCnt="3" custScaleX="75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AD73D-367A-4786-8498-F7BE7A270416}" type="pres">
      <dgm:prSet presAssocID="{F6B3C3A0-A9B3-43F0-9A16-EAB33F7602C6}" presName="space" presStyleCnt="0"/>
      <dgm:spPr/>
    </dgm:pt>
    <dgm:pt modelId="{4AF196C4-94B6-46B7-A9E1-5980A3065BA6}" type="pres">
      <dgm:prSet presAssocID="{28877D35-96CF-4444-A5B1-885A7C61D54D}" presName="composite" presStyleCnt="0"/>
      <dgm:spPr/>
    </dgm:pt>
    <dgm:pt modelId="{56040994-E1C7-49AA-BF09-EABE2D12D8F6}" type="pres">
      <dgm:prSet presAssocID="{28877D35-96CF-4444-A5B1-885A7C61D54D}" presName="parTx" presStyleLbl="alignNode1" presStyleIdx="1" presStyleCnt="3" custScaleX="83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A8C06-5321-4613-A9E5-40F404F05811}" type="pres">
      <dgm:prSet presAssocID="{28877D35-96CF-4444-A5B1-885A7C61D54D}" presName="desTx" presStyleLbl="alignAccFollowNode1" presStyleIdx="1" presStyleCnt="3" custScaleX="83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BC7AD2-6AEF-4431-B5A3-FAE12ED6F295}" type="pres">
      <dgm:prSet presAssocID="{46B67D3B-85BF-4998-8F04-D508EDA0D39E}" presName="space" presStyleCnt="0"/>
      <dgm:spPr/>
    </dgm:pt>
    <dgm:pt modelId="{550BF193-CBF5-428D-95F7-70CDDCE6C2E8}" type="pres">
      <dgm:prSet presAssocID="{0955471D-5954-4D82-8BDB-13FD2F5FABD7}" presName="composite" presStyleCnt="0"/>
      <dgm:spPr/>
    </dgm:pt>
    <dgm:pt modelId="{2B208A6B-E565-4E71-81B3-66254F49D9A0}" type="pres">
      <dgm:prSet presAssocID="{0955471D-5954-4D82-8BDB-13FD2F5FABD7}" presName="parTx" presStyleLbl="alignNode1" presStyleIdx="2" presStyleCnt="3" custScaleX="980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A81DB-81E0-4C7A-B4A6-55797E8D865C}" type="pres">
      <dgm:prSet presAssocID="{0955471D-5954-4D82-8BDB-13FD2F5FABD7}" presName="desTx" presStyleLbl="alignAccFollowNode1" presStyleIdx="2" presStyleCnt="3" custScaleX="98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6F71B2-A539-4DF0-A480-CA707872B1FD}" type="presOf" srcId="{0955471D-5954-4D82-8BDB-13FD2F5FABD7}" destId="{2B208A6B-E565-4E71-81B3-66254F49D9A0}" srcOrd="0" destOrd="0" presId="urn:microsoft.com/office/officeart/2005/8/layout/hList1"/>
    <dgm:cxn modelId="{160FCF67-5FBB-42F4-A4A4-37AB3E08BB78}" type="presOf" srcId="{E80679FF-4E35-4A0E-AD2C-7C862419F888}" destId="{9E8A81DB-81E0-4C7A-B4A6-55797E8D865C}" srcOrd="0" destOrd="2" presId="urn:microsoft.com/office/officeart/2005/8/layout/hList1"/>
    <dgm:cxn modelId="{CA368801-91DF-415B-898E-AD5EA1273F38}" type="presOf" srcId="{B26E228D-D3EF-4115-A82D-B4E1FC97E93C}" destId="{45EA8C06-5321-4613-A9E5-40F404F05811}" srcOrd="0" destOrd="1" presId="urn:microsoft.com/office/officeart/2005/8/layout/hList1"/>
    <dgm:cxn modelId="{032CD4C1-8B32-4F61-B660-2D2F2A073B80}" type="presOf" srcId="{DDB96C80-0AC8-4424-A30B-921DF71326B3}" destId="{54ED150D-A607-47C7-9967-46732884956E}" srcOrd="0" destOrd="1" presId="urn:microsoft.com/office/officeart/2005/8/layout/hList1"/>
    <dgm:cxn modelId="{325444A4-7CB5-4CC1-A85B-1D66A9E2B509}" srcId="{0955471D-5954-4D82-8BDB-13FD2F5FABD7}" destId="{BEA44DC8-113A-409E-BD8F-CF3A891ADFE1}" srcOrd="1" destOrd="0" parTransId="{C002B74E-6EDD-4366-A4A2-BA69E9D47A27}" sibTransId="{C058DBC3-AED8-4257-AA6C-CE7D8FB75E7A}"/>
    <dgm:cxn modelId="{4B79E66F-B962-4D2B-9E66-4E29F1F57318}" type="presOf" srcId="{4D4E44C5-82A6-45B4-89F3-CDF9CF8249DA}" destId="{C60B2C0B-0BBF-4284-A78F-91E8C4FD1276}" srcOrd="0" destOrd="0" presId="urn:microsoft.com/office/officeart/2005/8/layout/hList1"/>
    <dgm:cxn modelId="{2E9279A4-7C6C-458C-A49F-2B22361B8078}" srcId="{0955471D-5954-4D82-8BDB-13FD2F5FABD7}" destId="{E80679FF-4E35-4A0E-AD2C-7C862419F888}" srcOrd="2" destOrd="0" parTransId="{D11112C4-DEBA-4C32-A0D4-98B922E7C3C0}" sibTransId="{69231013-83D6-46F9-8BA7-41128F854C89}"/>
    <dgm:cxn modelId="{ACDF46F7-2808-4B61-BC5D-CAE3FBFD99B3}" type="presOf" srcId="{D75CF4D9-FBE0-4393-B32A-A98E6A891325}" destId="{45EA8C06-5321-4613-A9E5-40F404F05811}" srcOrd="0" destOrd="0" presId="urn:microsoft.com/office/officeart/2005/8/layout/hList1"/>
    <dgm:cxn modelId="{B9170171-B7F3-4CD9-9E8B-D26DA1035DE9}" srcId="{87DC57F4-1BF5-4445-9CA7-A47BDA101C19}" destId="{28877D35-96CF-4444-A5B1-885A7C61D54D}" srcOrd="1" destOrd="0" parTransId="{FE19CA78-DEC9-4953-AD96-8719B7DAF6A7}" sibTransId="{46B67D3B-85BF-4998-8F04-D508EDA0D39E}"/>
    <dgm:cxn modelId="{3CDD59DB-A084-4BA8-9E74-820C0B97B42C}" srcId="{87DC57F4-1BF5-4445-9CA7-A47BDA101C19}" destId="{4D4E44C5-82A6-45B4-89F3-CDF9CF8249DA}" srcOrd="0" destOrd="0" parTransId="{9916F3F3-2441-420D-8CBF-6F464DA12E7E}" sibTransId="{F6B3C3A0-A9B3-43F0-9A16-EAB33F7602C6}"/>
    <dgm:cxn modelId="{2580DF1E-6A1E-427D-BA05-2ED8F1AD7C4F}" srcId="{4D4E44C5-82A6-45B4-89F3-CDF9CF8249DA}" destId="{2406DEA6-1D4E-4888-A3CF-36005F81186F}" srcOrd="0" destOrd="0" parTransId="{A2E01A31-6BC0-4366-A5AE-05604D3988D5}" sibTransId="{649FCEC1-A8D2-4FD4-94BB-8E29FD5C1C60}"/>
    <dgm:cxn modelId="{AA715EA6-B401-4B6C-A4AA-B6B9CFD1A9B0}" srcId="{87DC57F4-1BF5-4445-9CA7-A47BDA101C19}" destId="{0955471D-5954-4D82-8BDB-13FD2F5FABD7}" srcOrd="2" destOrd="0" parTransId="{912D9910-AE6F-42F0-80ED-86767D3393F8}" sibTransId="{0E41392C-687A-41DF-86F8-DEAA24C4A662}"/>
    <dgm:cxn modelId="{71617220-93CF-49A1-BA61-9955F73B9D1E}" type="presOf" srcId="{2406DEA6-1D4E-4888-A3CF-36005F81186F}" destId="{54ED150D-A607-47C7-9967-46732884956E}" srcOrd="0" destOrd="0" presId="urn:microsoft.com/office/officeart/2005/8/layout/hList1"/>
    <dgm:cxn modelId="{C221928F-40A3-4A43-9E71-7811B8A6C84A}" type="presOf" srcId="{E296C72B-050E-4802-92E3-4BEAC5AE9534}" destId="{9E8A81DB-81E0-4C7A-B4A6-55797E8D865C}" srcOrd="0" destOrd="0" presId="urn:microsoft.com/office/officeart/2005/8/layout/hList1"/>
    <dgm:cxn modelId="{735EDC3E-F71E-4D5A-8695-98CA1BB17826}" srcId="{4D4E44C5-82A6-45B4-89F3-CDF9CF8249DA}" destId="{DDB96C80-0AC8-4424-A30B-921DF71326B3}" srcOrd="1" destOrd="0" parTransId="{A0B79FA1-E1DF-4F61-A86B-425F68B92A39}" sibTransId="{A6BDB03D-FFCD-47EE-BA62-FA5084DF2610}"/>
    <dgm:cxn modelId="{582949EE-2437-4C92-BD31-CC3C841D0758}" type="presOf" srcId="{87DC57F4-1BF5-4445-9CA7-A47BDA101C19}" destId="{2BA508D8-F108-4D2A-A6F5-190753C03EB3}" srcOrd="0" destOrd="0" presId="urn:microsoft.com/office/officeart/2005/8/layout/hList1"/>
    <dgm:cxn modelId="{16153001-1646-49B9-9242-90F237996BE5}" srcId="{0955471D-5954-4D82-8BDB-13FD2F5FABD7}" destId="{E296C72B-050E-4802-92E3-4BEAC5AE9534}" srcOrd="0" destOrd="0" parTransId="{DB78A5E0-980C-4F3F-9F6B-C91EB8EEE2F2}" sibTransId="{23CEAFE9-3715-4E5B-81A0-66D9C9924276}"/>
    <dgm:cxn modelId="{90793E5B-EAED-49BF-8C13-8647ECCB4FD7}" srcId="{28877D35-96CF-4444-A5B1-885A7C61D54D}" destId="{B26E228D-D3EF-4115-A82D-B4E1FC97E93C}" srcOrd="1" destOrd="0" parTransId="{91B978B0-9039-412E-9A35-3C810A1EDF1B}" sibTransId="{41ABF95D-6422-457B-B9E3-D3FF59D91937}"/>
    <dgm:cxn modelId="{740DEFB6-DD5E-4508-B713-B21583411E0F}" type="presOf" srcId="{BEA44DC8-113A-409E-BD8F-CF3A891ADFE1}" destId="{9E8A81DB-81E0-4C7A-B4A6-55797E8D865C}" srcOrd="0" destOrd="1" presId="urn:microsoft.com/office/officeart/2005/8/layout/hList1"/>
    <dgm:cxn modelId="{E5D20284-1048-4C1D-9465-EA5015B3D3AC}" type="presOf" srcId="{28877D35-96CF-4444-A5B1-885A7C61D54D}" destId="{56040994-E1C7-49AA-BF09-EABE2D12D8F6}" srcOrd="0" destOrd="0" presId="urn:microsoft.com/office/officeart/2005/8/layout/hList1"/>
    <dgm:cxn modelId="{7EF3F6E0-7BDE-4798-A737-156203021F16}" srcId="{28877D35-96CF-4444-A5B1-885A7C61D54D}" destId="{D75CF4D9-FBE0-4393-B32A-A98E6A891325}" srcOrd="0" destOrd="0" parTransId="{1C935771-82D4-4D66-B8C2-7CAC25FE8F21}" sibTransId="{BDEF3416-8CF8-4728-A7E9-B6ADB1FBEAE3}"/>
    <dgm:cxn modelId="{D856A387-75BF-485C-9B77-A2D3A7863889}" type="presParOf" srcId="{2BA508D8-F108-4D2A-A6F5-190753C03EB3}" destId="{988A60F6-1088-4754-B415-7F805913D153}" srcOrd="0" destOrd="0" presId="urn:microsoft.com/office/officeart/2005/8/layout/hList1"/>
    <dgm:cxn modelId="{89CE57F7-0F73-4273-9668-2CA97696B852}" type="presParOf" srcId="{988A60F6-1088-4754-B415-7F805913D153}" destId="{C60B2C0B-0BBF-4284-A78F-91E8C4FD1276}" srcOrd="0" destOrd="0" presId="urn:microsoft.com/office/officeart/2005/8/layout/hList1"/>
    <dgm:cxn modelId="{5F4FC51A-2645-4600-A3E0-7C840D38218D}" type="presParOf" srcId="{988A60F6-1088-4754-B415-7F805913D153}" destId="{54ED150D-A607-47C7-9967-46732884956E}" srcOrd="1" destOrd="0" presId="urn:microsoft.com/office/officeart/2005/8/layout/hList1"/>
    <dgm:cxn modelId="{CD468F58-D90A-47DA-9249-41032A74D948}" type="presParOf" srcId="{2BA508D8-F108-4D2A-A6F5-190753C03EB3}" destId="{468AD73D-367A-4786-8498-F7BE7A270416}" srcOrd="1" destOrd="0" presId="urn:microsoft.com/office/officeart/2005/8/layout/hList1"/>
    <dgm:cxn modelId="{31A6D823-E9DA-4B15-A969-94779A57AD0A}" type="presParOf" srcId="{2BA508D8-F108-4D2A-A6F5-190753C03EB3}" destId="{4AF196C4-94B6-46B7-A9E1-5980A3065BA6}" srcOrd="2" destOrd="0" presId="urn:microsoft.com/office/officeart/2005/8/layout/hList1"/>
    <dgm:cxn modelId="{952B6AF0-50FE-4F87-ACA9-6665DABBC04E}" type="presParOf" srcId="{4AF196C4-94B6-46B7-A9E1-5980A3065BA6}" destId="{56040994-E1C7-49AA-BF09-EABE2D12D8F6}" srcOrd="0" destOrd="0" presId="urn:microsoft.com/office/officeart/2005/8/layout/hList1"/>
    <dgm:cxn modelId="{03A9835D-32ED-43F9-B550-DD92B735B366}" type="presParOf" srcId="{4AF196C4-94B6-46B7-A9E1-5980A3065BA6}" destId="{45EA8C06-5321-4613-A9E5-40F404F05811}" srcOrd="1" destOrd="0" presId="urn:microsoft.com/office/officeart/2005/8/layout/hList1"/>
    <dgm:cxn modelId="{6D2299C1-8F10-4C28-9E9E-5C5D6857BDE2}" type="presParOf" srcId="{2BA508D8-F108-4D2A-A6F5-190753C03EB3}" destId="{71BC7AD2-6AEF-4431-B5A3-FAE12ED6F295}" srcOrd="3" destOrd="0" presId="urn:microsoft.com/office/officeart/2005/8/layout/hList1"/>
    <dgm:cxn modelId="{59B035BE-5AAF-4D64-83BE-D8B90B0D4F28}" type="presParOf" srcId="{2BA508D8-F108-4D2A-A6F5-190753C03EB3}" destId="{550BF193-CBF5-428D-95F7-70CDDCE6C2E8}" srcOrd="4" destOrd="0" presId="urn:microsoft.com/office/officeart/2005/8/layout/hList1"/>
    <dgm:cxn modelId="{7C3C3BE4-E18C-44C6-8F9D-267A6550F51C}" type="presParOf" srcId="{550BF193-CBF5-428D-95F7-70CDDCE6C2E8}" destId="{2B208A6B-E565-4E71-81B3-66254F49D9A0}" srcOrd="0" destOrd="0" presId="urn:microsoft.com/office/officeart/2005/8/layout/hList1"/>
    <dgm:cxn modelId="{311BCB4B-8A30-4FE0-8682-F2B4DD5CFA99}" type="presParOf" srcId="{550BF193-CBF5-428D-95F7-70CDDCE6C2E8}" destId="{9E8A81DB-81E0-4C7A-B4A6-55797E8D86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606BA8-2931-4B34-89EA-76462E212090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4BA8C617-C7E0-41EF-A1B3-E5F5114E6A37}">
      <dgm:prSet phldrT="[Text]"/>
      <dgm:spPr/>
      <dgm:t>
        <a:bodyPr/>
        <a:lstStyle/>
        <a:p>
          <a:r>
            <a:rPr lang="en-US" u="sng" baseline="0" dirty="0" smtClean="0"/>
            <a:t>Work Plan </a:t>
          </a:r>
          <a:r>
            <a:rPr lang="en-US" dirty="0" smtClean="0"/>
            <a:t>Approved by RTF</a:t>
          </a:r>
          <a:endParaRPr lang="en-US" dirty="0"/>
        </a:p>
      </dgm:t>
    </dgm:pt>
    <dgm:pt modelId="{C876C6DA-BA1F-4040-AD6C-2B030A5F272F}" type="parTrans" cxnId="{42A13023-8D53-46CE-8839-F96D9B378ADF}">
      <dgm:prSet/>
      <dgm:spPr/>
      <dgm:t>
        <a:bodyPr/>
        <a:lstStyle/>
        <a:p>
          <a:endParaRPr lang="en-US"/>
        </a:p>
      </dgm:t>
    </dgm:pt>
    <dgm:pt modelId="{361F21D2-11BD-4494-8FF1-F3E616697DB4}" type="sibTrans" cxnId="{42A13023-8D53-46CE-8839-F96D9B378ADF}">
      <dgm:prSet/>
      <dgm:spPr/>
      <dgm:t>
        <a:bodyPr/>
        <a:lstStyle/>
        <a:p>
          <a:endParaRPr lang="en-US"/>
        </a:p>
      </dgm:t>
    </dgm:pt>
    <dgm:pt modelId="{88EE1000-7E90-4D1F-89AD-098FA269BE46}">
      <dgm:prSet phldrT="[Text]"/>
      <dgm:spPr/>
      <dgm:t>
        <a:bodyPr/>
        <a:lstStyle/>
        <a:p>
          <a:r>
            <a:rPr lang="en-US" u="sng" baseline="0" dirty="0" smtClean="0"/>
            <a:t>RFP’s </a:t>
          </a:r>
        </a:p>
        <a:p>
          <a:r>
            <a:rPr lang="en-US" dirty="0" smtClean="0"/>
            <a:t>Staff &amp; Committee</a:t>
          </a:r>
          <a:endParaRPr lang="en-US" dirty="0"/>
        </a:p>
      </dgm:t>
    </dgm:pt>
    <dgm:pt modelId="{04CBBD5F-6D01-4023-8344-B14CE0A53A59}" type="parTrans" cxnId="{20B7DEC7-E278-42CE-B385-D8C64C27F644}">
      <dgm:prSet/>
      <dgm:spPr/>
      <dgm:t>
        <a:bodyPr/>
        <a:lstStyle/>
        <a:p>
          <a:endParaRPr lang="en-US"/>
        </a:p>
      </dgm:t>
    </dgm:pt>
    <dgm:pt modelId="{A392423A-DCF5-4F9E-8CE2-6FB3FC41AA96}" type="sibTrans" cxnId="{20B7DEC7-E278-42CE-B385-D8C64C27F644}">
      <dgm:prSet/>
      <dgm:spPr/>
      <dgm:t>
        <a:bodyPr/>
        <a:lstStyle/>
        <a:p>
          <a:endParaRPr lang="en-US"/>
        </a:p>
      </dgm:t>
    </dgm:pt>
    <dgm:pt modelId="{4E7F7F87-A40F-4647-B85C-23AC2340E6A2}">
      <dgm:prSet phldrT="[Text]"/>
      <dgm:spPr/>
      <dgm:t>
        <a:bodyPr/>
        <a:lstStyle/>
        <a:p>
          <a:r>
            <a:rPr lang="en-US" u="sng" dirty="0" smtClean="0"/>
            <a:t>Select Contractor</a:t>
          </a:r>
        </a:p>
        <a:p>
          <a:r>
            <a:rPr lang="en-US" u="none" dirty="0" smtClean="0"/>
            <a:t>Committee</a:t>
          </a:r>
          <a:endParaRPr lang="en-US" u="none" dirty="0"/>
        </a:p>
      </dgm:t>
    </dgm:pt>
    <dgm:pt modelId="{60EE017D-D337-49BF-A225-C1D9FB77C6AF}" type="parTrans" cxnId="{E84C5ECB-AA3F-47AE-9E85-D38BE5CF671B}">
      <dgm:prSet/>
      <dgm:spPr/>
      <dgm:t>
        <a:bodyPr/>
        <a:lstStyle/>
        <a:p>
          <a:endParaRPr lang="en-US"/>
        </a:p>
      </dgm:t>
    </dgm:pt>
    <dgm:pt modelId="{247400FD-CF3B-4613-AFF0-15E2862B45F7}" type="sibTrans" cxnId="{E84C5ECB-AA3F-47AE-9E85-D38BE5CF671B}">
      <dgm:prSet/>
      <dgm:spPr/>
      <dgm:t>
        <a:bodyPr/>
        <a:lstStyle/>
        <a:p>
          <a:endParaRPr lang="en-US"/>
        </a:p>
      </dgm:t>
    </dgm:pt>
    <dgm:pt modelId="{2CB0BA83-7D0F-453E-BA3A-12C41182456F}">
      <dgm:prSet phldrT="[Text]"/>
      <dgm:spPr/>
      <dgm:t>
        <a:bodyPr/>
        <a:lstStyle/>
        <a:p>
          <a:r>
            <a:rPr lang="en-US" u="sng" dirty="0" smtClean="0"/>
            <a:t>Final Product Delivery </a:t>
          </a:r>
          <a:r>
            <a:rPr lang="en-US" u="none" dirty="0" smtClean="0"/>
            <a:t>RTF</a:t>
          </a:r>
          <a:endParaRPr lang="en-US" u="none" dirty="0"/>
        </a:p>
      </dgm:t>
    </dgm:pt>
    <dgm:pt modelId="{86760C29-358A-4B07-9A67-5E8A2359E56E}" type="parTrans" cxnId="{0F2BA072-FEEA-4BAA-BB9C-B52BAD8D144B}">
      <dgm:prSet/>
      <dgm:spPr/>
      <dgm:t>
        <a:bodyPr/>
        <a:lstStyle/>
        <a:p>
          <a:endParaRPr lang="en-US"/>
        </a:p>
      </dgm:t>
    </dgm:pt>
    <dgm:pt modelId="{F773F5DC-CEFF-4D8C-9150-2BF54199EA17}" type="sibTrans" cxnId="{0F2BA072-FEEA-4BAA-BB9C-B52BAD8D144B}">
      <dgm:prSet/>
      <dgm:spPr/>
      <dgm:t>
        <a:bodyPr/>
        <a:lstStyle/>
        <a:p>
          <a:endParaRPr lang="en-US"/>
        </a:p>
      </dgm:t>
    </dgm:pt>
    <dgm:pt modelId="{747CA99F-1C5A-41D9-BD29-C70BADF44BCD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u="sng" dirty="0" smtClean="0"/>
            <a:t>Develop &amp; Manage  Contract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u="none" dirty="0" smtClean="0"/>
            <a:t>Staff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E4CB041A-1637-40DC-9ABF-DC0A45A0092E}" type="parTrans" cxnId="{820185AB-5593-4050-A27F-5907CEB2CC44}">
      <dgm:prSet/>
      <dgm:spPr/>
      <dgm:t>
        <a:bodyPr/>
        <a:lstStyle/>
        <a:p>
          <a:endParaRPr lang="en-US"/>
        </a:p>
      </dgm:t>
    </dgm:pt>
    <dgm:pt modelId="{58B904E1-831A-4841-A675-0ADD0F2C0949}" type="sibTrans" cxnId="{820185AB-5593-4050-A27F-5907CEB2CC44}">
      <dgm:prSet/>
      <dgm:spPr/>
      <dgm:t>
        <a:bodyPr/>
        <a:lstStyle/>
        <a:p>
          <a:endParaRPr lang="en-US"/>
        </a:p>
      </dgm:t>
    </dgm:pt>
    <dgm:pt modelId="{231EE4F1-7581-421F-B5ED-A2999A40BB3A}">
      <dgm:prSet phldrT="[Text]"/>
      <dgm:spPr/>
      <dgm:t>
        <a:bodyPr/>
        <a:lstStyle/>
        <a:p>
          <a:r>
            <a:rPr lang="en-US" u="sng" dirty="0" smtClean="0"/>
            <a:t>Review Contract Products</a:t>
          </a:r>
        </a:p>
        <a:p>
          <a:r>
            <a:rPr lang="en-US" dirty="0" smtClean="0"/>
            <a:t>Committee</a:t>
          </a:r>
          <a:endParaRPr lang="en-US" dirty="0"/>
        </a:p>
      </dgm:t>
    </dgm:pt>
    <dgm:pt modelId="{9FAEA93A-C55B-41D0-A950-6EA3140AA0C5}" type="parTrans" cxnId="{EA75C994-6D5C-4D3D-8FB5-2187FC8FF9DE}">
      <dgm:prSet/>
      <dgm:spPr/>
      <dgm:t>
        <a:bodyPr/>
        <a:lstStyle/>
        <a:p>
          <a:endParaRPr lang="en-US"/>
        </a:p>
      </dgm:t>
    </dgm:pt>
    <dgm:pt modelId="{BDF5B9E8-474C-481B-B3BE-C44529C36055}" type="sibTrans" cxnId="{EA75C994-6D5C-4D3D-8FB5-2187FC8FF9DE}">
      <dgm:prSet/>
      <dgm:spPr/>
      <dgm:t>
        <a:bodyPr/>
        <a:lstStyle/>
        <a:p>
          <a:endParaRPr lang="en-US"/>
        </a:p>
      </dgm:t>
    </dgm:pt>
    <dgm:pt modelId="{B56FE5B2-147A-445E-AAFE-7ECEDE67C7E9}" type="pres">
      <dgm:prSet presAssocID="{83606BA8-2931-4B34-89EA-76462E212090}" presName="CompostProcess" presStyleCnt="0">
        <dgm:presLayoutVars>
          <dgm:dir/>
          <dgm:resizeHandles val="exact"/>
        </dgm:presLayoutVars>
      </dgm:prSet>
      <dgm:spPr/>
    </dgm:pt>
    <dgm:pt modelId="{9353190B-8821-4EFF-ADF4-64D48DFAB3A9}" type="pres">
      <dgm:prSet presAssocID="{83606BA8-2931-4B34-89EA-76462E212090}" presName="arrow" presStyleLbl="bgShp" presStyleIdx="0" presStyleCnt="1" custScaleX="117647"/>
      <dgm:spPr/>
    </dgm:pt>
    <dgm:pt modelId="{1253BA17-2928-4524-975C-9ED3C5678CD9}" type="pres">
      <dgm:prSet presAssocID="{83606BA8-2931-4B34-89EA-76462E212090}" presName="linearProcess" presStyleCnt="0"/>
      <dgm:spPr/>
    </dgm:pt>
    <dgm:pt modelId="{057DE958-8266-4A7B-A81C-95C022793998}" type="pres">
      <dgm:prSet presAssocID="{4BA8C617-C7E0-41EF-A1B3-E5F5114E6A37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902B57-DCE6-4BB2-A8F4-8F17252C0EC4}" type="pres">
      <dgm:prSet presAssocID="{361F21D2-11BD-4494-8FF1-F3E616697DB4}" presName="sibTrans" presStyleCnt="0"/>
      <dgm:spPr/>
    </dgm:pt>
    <dgm:pt modelId="{C6E22685-F462-4D6C-8FF6-1A0C4BC39811}" type="pres">
      <dgm:prSet presAssocID="{88EE1000-7E90-4D1F-89AD-098FA269BE4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07AAE-75DF-4796-BD33-4FFE8E51E751}" type="pres">
      <dgm:prSet presAssocID="{A392423A-DCF5-4F9E-8CE2-6FB3FC41AA96}" presName="sibTrans" presStyleCnt="0"/>
      <dgm:spPr/>
    </dgm:pt>
    <dgm:pt modelId="{C93C41E7-82B0-4B66-9D9A-B782CD550B4C}" type="pres">
      <dgm:prSet presAssocID="{4E7F7F87-A40F-4647-B85C-23AC2340E6A2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16FFD-C5C4-444D-BA11-BACCCE6D7D77}" type="pres">
      <dgm:prSet presAssocID="{247400FD-CF3B-4613-AFF0-15E2862B45F7}" presName="sibTrans" presStyleCnt="0"/>
      <dgm:spPr/>
    </dgm:pt>
    <dgm:pt modelId="{BFEFFF73-FD21-4591-AAA4-5A806626CAC5}" type="pres">
      <dgm:prSet presAssocID="{747CA99F-1C5A-41D9-BD29-C70BADF44BCD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F8987-72FF-47A3-AC14-6F14AC7D63E3}" type="pres">
      <dgm:prSet presAssocID="{58B904E1-831A-4841-A675-0ADD0F2C0949}" presName="sibTrans" presStyleCnt="0"/>
      <dgm:spPr/>
    </dgm:pt>
    <dgm:pt modelId="{87BF2254-B6C7-4586-A20F-A3F30ECEE740}" type="pres">
      <dgm:prSet presAssocID="{231EE4F1-7581-421F-B5ED-A2999A40BB3A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BB07D-36D5-4FF9-9E63-C490C1007FB4}" type="pres">
      <dgm:prSet presAssocID="{BDF5B9E8-474C-481B-B3BE-C44529C36055}" presName="sibTrans" presStyleCnt="0"/>
      <dgm:spPr/>
    </dgm:pt>
    <dgm:pt modelId="{A43D316C-F9B7-4C32-A72A-44F16340B28F}" type="pres">
      <dgm:prSet presAssocID="{2CB0BA83-7D0F-453E-BA3A-12C41182456F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C3E00E-5330-4954-AF1F-AF824AC8005A}" type="presOf" srcId="{83606BA8-2931-4B34-89EA-76462E212090}" destId="{B56FE5B2-147A-445E-AAFE-7ECEDE67C7E9}" srcOrd="0" destOrd="0" presId="urn:microsoft.com/office/officeart/2005/8/layout/hProcess9"/>
    <dgm:cxn modelId="{C8DD608E-1E51-43B4-800D-05648D3FD335}" type="presOf" srcId="{4E7F7F87-A40F-4647-B85C-23AC2340E6A2}" destId="{C93C41E7-82B0-4B66-9D9A-B782CD550B4C}" srcOrd="0" destOrd="0" presId="urn:microsoft.com/office/officeart/2005/8/layout/hProcess9"/>
    <dgm:cxn modelId="{D3AEB779-CECC-4CE1-92ED-2ED163649476}" type="presOf" srcId="{747CA99F-1C5A-41D9-BD29-C70BADF44BCD}" destId="{BFEFFF73-FD21-4591-AAA4-5A806626CAC5}" srcOrd="0" destOrd="0" presId="urn:microsoft.com/office/officeart/2005/8/layout/hProcess9"/>
    <dgm:cxn modelId="{E84C5ECB-AA3F-47AE-9E85-D38BE5CF671B}" srcId="{83606BA8-2931-4B34-89EA-76462E212090}" destId="{4E7F7F87-A40F-4647-B85C-23AC2340E6A2}" srcOrd="2" destOrd="0" parTransId="{60EE017D-D337-49BF-A225-C1D9FB77C6AF}" sibTransId="{247400FD-CF3B-4613-AFF0-15E2862B45F7}"/>
    <dgm:cxn modelId="{42A13023-8D53-46CE-8839-F96D9B378ADF}" srcId="{83606BA8-2931-4B34-89EA-76462E212090}" destId="{4BA8C617-C7E0-41EF-A1B3-E5F5114E6A37}" srcOrd="0" destOrd="0" parTransId="{C876C6DA-BA1F-4040-AD6C-2B030A5F272F}" sibTransId="{361F21D2-11BD-4494-8FF1-F3E616697DB4}"/>
    <dgm:cxn modelId="{20B7DEC7-E278-42CE-B385-D8C64C27F644}" srcId="{83606BA8-2931-4B34-89EA-76462E212090}" destId="{88EE1000-7E90-4D1F-89AD-098FA269BE46}" srcOrd="1" destOrd="0" parTransId="{04CBBD5F-6D01-4023-8344-B14CE0A53A59}" sibTransId="{A392423A-DCF5-4F9E-8CE2-6FB3FC41AA96}"/>
    <dgm:cxn modelId="{0F2BA072-FEEA-4BAA-BB9C-B52BAD8D144B}" srcId="{83606BA8-2931-4B34-89EA-76462E212090}" destId="{2CB0BA83-7D0F-453E-BA3A-12C41182456F}" srcOrd="5" destOrd="0" parTransId="{86760C29-358A-4B07-9A67-5E8A2359E56E}" sibTransId="{F773F5DC-CEFF-4D8C-9150-2BF54199EA17}"/>
    <dgm:cxn modelId="{EA75C994-6D5C-4D3D-8FB5-2187FC8FF9DE}" srcId="{83606BA8-2931-4B34-89EA-76462E212090}" destId="{231EE4F1-7581-421F-B5ED-A2999A40BB3A}" srcOrd="4" destOrd="0" parTransId="{9FAEA93A-C55B-41D0-A950-6EA3140AA0C5}" sibTransId="{BDF5B9E8-474C-481B-B3BE-C44529C36055}"/>
    <dgm:cxn modelId="{58B87E99-7273-4F6E-8D91-66DD97ECFF72}" type="presOf" srcId="{88EE1000-7E90-4D1F-89AD-098FA269BE46}" destId="{C6E22685-F462-4D6C-8FF6-1A0C4BC39811}" srcOrd="0" destOrd="0" presId="urn:microsoft.com/office/officeart/2005/8/layout/hProcess9"/>
    <dgm:cxn modelId="{DBB46E76-C4DA-40EF-9DE0-76B6AD0B22B2}" type="presOf" srcId="{231EE4F1-7581-421F-B5ED-A2999A40BB3A}" destId="{87BF2254-B6C7-4586-A20F-A3F30ECEE740}" srcOrd="0" destOrd="0" presId="urn:microsoft.com/office/officeart/2005/8/layout/hProcess9"/>
    <dgm:cxn modelId="{7C6E3528-C79D-485B-857C-B1CD784D4FF4}" type="presOf" srcId="{2CB0BA83-7D0F-453E-BA3A-12C41182456F}" destId="{A43D316C-F9B7-4C32-A72A-44F16340B28F}" srcOrd="0" destOrd="0" presId="urn:microsoft.com/office/officeart/2005/8/layout/hProcess9"/>
    <dgm:cxn modelId="{820185AB-5593-4050-A27F-5907CEB2CC44}" srcId="{83606BA8-2931-4B34-89EA-76462E212090}" destId="{747CA99F-1C5A-41D9-BD29-C70BADF44BCD}" srcOrd="3" destOrd="0" parTransId="{E4CB041A-1637-40DC-9ABF-DC0A45A0092E}" sibTransId="{58B904E1-831A-4841-A675-0ADD0F2C0949}"/>
    <dgm:cxn modelId="{CEE81849-ADDC-4D32-861A-6D6228EB8DB7}" type="presOf" srcId="{4BA8C617-C7E0-41EF-A1B3-E5F5114E6A37}" destId="{057DE958-8266-4A7B-A81C-95C022793998}" srcOrd="0" destOrd="0" presId="urn:microsoft.com/office/officeart/2005/8/layout/hProcess9"/>
    <dgm:cxn modelId="{66336397-1B15-4CCE-AE17-B57176CD5C97}" type="presParOf" srcId="{B56FE5B2-147A-445E-AAFE-7ECEDE67C7E9}" destId="{9353190B-8821-4EFF-ADF4-64D48DFAB3A9}" srcOrd="0" destOrd="0" presId="urn:microsoft.com/office/officeart/2005/8/layout/hProcess9"/>
    <dgm:cxn modelId="{EDE4AE73-6931-473E-9244-388EA993C00E}" type="presParOf" srcId="{B56FE5B2-147A-445E-AAFE-7ECEDE67C7E9}" destId="{1253BA17-2928-4524-975C-9ED3C5678CD9}" srcOrd="1" destOrd="0" presId="urn:microsoft.com/office/officeart/2005/8/layout/hProcess9"/>
    <dgm:cxn modelId="{2394BBAC-F976-43CF-93F4-485704DDA210}" type="presParOf" srcId="{1253BA17-2928-4524-975C-9ED3C5678CD9}" destId="{057DE958-8266-4A7B-A81C-95C022793998}" srcOrd="0" destOrd="0" presId="urn:microsoft.com/office/officeart/2005/8/layout/hProcess9"/>
    <dgm:cxn modelId="{8B52DE49-8AC5-45AB-8730-67A3BB985FFE}" type="presParOf" srcId="{1253BA17-2928-4524-975C-9ED3C5678CD9}" destId="{B4902B57-DCE6-4BB2-A8F4-8F17252C0EC4}" srcOrd="1" destOrd="0" presId="urn:microsoft.com/office/officeart/2005/8/layout/hProcess9"/>
    <dgm:cxn modelId="{680404BE-E2BF-4F12-BBEE-4127AD13606C}" type="presParOf" srcId="{1253BA17-2928-4524-975C-9ED3C5678CD9}" destId="{C6E22685-F462-4D6C-8FF6-1A0C4BC39811}" srcOrd="2" destOrd="0" presId="urn:microsoft.com/office/officeart/2005/8/layout/hProcess9"/>
    <dgm:cxn modelId="{799F4E76-FDE6-481D-9632-693A3F1D44C2}" type="presParOf" srcId="{1253BA17-2928-4524-975C-9ED3C5678CD9}" destId="{25507AAE-75DF-4796-BD33-4FFE8E51E751}" srcOrd="3" destOrd="0" presId="urn:microsoft.com/office/officeart/2005/8/layout/hProcess9"/>
    <dgm:cxn modelId="{9CF9DF1C-91B9-4078-B98F-37E7B894A50B}" type="presParOf" srcId="{1253BA17-2928-4524-975C-9ED3C5678CD9}" destId="{C93C41E7-82B0-4B66-9D9A-B782CD550B4C}" srcOrd="4" destOrd="0" presId="urn:microsoft.com/office/officeart/2005/8/layout/hProcess9"/>
    <dgm:cxn modelId="{E7CF888D-0AE5-46B6-BA7E-7022B14E8990}" type="presParOf" srcId="{1253BA17-2928-4524-975C-9ED3C5678CD9}" destId="{C1016FFD-C5C4-444D-BA11-BACCCE6D7D77}" srcOrd="5" destOrd="0" presId="urn:microsoft.com/office/officeart/2005/8/layout/hProcess9"/>
    <dgm:cxn modelId="{B1D861BF-A161-4DAA-8FD9-C112FA51F1AE}" type="presParOf" srcId="{1253BA17-2928-4524-975C-9ED3C5678CD9}" destId="{BFEFFF73-FD21-4591-AAA4-5A806626CAC5}" srcOrd="6" destOrd="0" presId="urn:microsoft.com/office/officeart/2005/8/layout/hProcess9"/>
    <dgm:cxn modelId="{FD5C9E4B-05F9-4BA1-8CBE-B7A5B489AAE8}" type="presParOf" srcId="{1253BA17-2928-4524-975C-9ED3C5678CD9}" destId="{BB8F8987-72FF-47A3-AC14-6F14AC7D63E3}" srcOrd="7" destOrd="0" presId="urn:microsoft.com/office/officeart/2005/8/layout/hProcess9"/>
    <dgm:cxn modelId="{8B898416-7DE4-4F05-81DF-FDB59CEC2288}" type="presParOf" srcId="{1253BA17-2928-4524-975C-9ED3C5678CD9}" destId="{87BF2254-B6C7-4586-A20F-A3F30ECEE740}" srcOrd="8" destOrd="0" presId="urn:microsoft.com/office/officeart/2005/8/layout/hProcess9"/>
    <dgm:cxn modelId="{8155B008-A9BE-40E6-9F0C-5B3C868C4E49}" type="presParOf" srcId="{1253BA17-2928-4524-975C-9ED3C5678CD9}" destId="{5CABB07D-36D5-4FF9-9E63-C490C1007FB4}" srcOrd="9" destOrd="0" presId="urn:microsoft.com/office/officeart/2005/8/layout/hProcess9"/>
    <dgm:cxn modelId="{2A3B4934-5749-407C-9858-98A2F07DAE0D}" type="presParOf" srcId="{1253BA17-2928-4524-975C-9ED3C5678CD9}" destId="{A43D316C-F9B7-4C32-A72A-44F16340B28F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E77584-FB0B-4E3E-AF1C-E1547D78E3B0}" type="doc">
      <dgm:prSet loTypeId="urn:microsoft.com/office/officeart/2005/8/layout/hProcess1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05C354-4EA8-4BA5-A979-D87AE271D60A}">
      <dgm:prSet phldrT="[Text]" custT="1"/>
      <dgm:spPr/>
      <dgm:t>
        <a:bodyPr/>
        <a:lstStyle/>
        <a:p>
          <a:r>
            <a:rPr lang="en-US" sz="1600" dirty="0" smtClean="0"/>
            <a:t>Final Flight RFPs</a:t>
          </a:r>
          <a:endParaRPr lang="en-US" sz="1600" dirty="0"/>
        </a:p>
      </dgm:t>
    </dgm:pt>
    <dgm:pt modelId="{FEDEE317-E8B1-4C3F-8E0B-AC65FE55CADE}" type="parTrans" cxnId="{870247ED-5F3E-4867-B33E-CF6E458EB941}">
      <dgm:prSet/>
      <dgm:spPr/>
      <dgm:t>
        <a:bodyPr/>
        <a:lstStyle/>
        <a:p>
          <a:endParaRPr lang="en-US"/>
        </a:p>
      </dgm:t>
    </dgm:pt>
    <dgm:pt modelId="{350644E2-D1FD-4DD0-8B6C-AD4F9583C50D}" type="sibTrans" cxnId="{870247ED-5F3E-4867-B33E-CF6E458EB941}">
      <dgm:prSet/>
      <dgm:spPr/>
      <dgm:t>
        <a:bodyPr/>
        <a:lstStyle/>
        <a:p>
          <a:endParaRPr lang="en-US"/>
        </a:p>
      </dgm:t>
    </dgm:pt>
    <dgm:pt modelId="{D6A3EF5D-9CA3-40DE-96B1-8B876BD6D61C}">
      <dgm:prSet phldrT="[Text]" custT="1"/>
      <dgm:spPr/>
      <dgm:t>
        <a:bodyPr/>
        <a:lstStyle/>
        <a:p>
          <a:r>
            <a:rPr lang="en-US" sz="1600" dirty="0" smtClean="0"/>
            <a:t>RFP</a:t>
          </a:r>
          <a:endParaRPr lang="en-US" sz="1600" dirty="0"/>
        </a:p>
      </dgm:t>
    </dgm:pt>
    <dgm:pt modelId="{9B8E5667-F6FF-48C3-988D-119A8CB5D9E8}" type="parTrans" cxnId="{FBF2E630-C320-4461-A5A7-7D2A3F886490}">
      <dgm:prSet/>
      <dgm:spPr/>
      <dgm:t>
        <a:bodyPr/>
        <a:lstStyle/>
        <a:p>
          <a:endParaRPr lang="en-US"/>
        </a:p>
      </dgm:t>
    </dgm:pt>
    <dgm:pt modelId="{91D257D7-57B9-460C-B952-478682E35F5C}" type="sibTrans" cxnId="{FBF2E630-C320-4461-A5A7-7D2A3F886490}">
      <dgm:prSet/>
      <dgm:spPr/>
      <dgm:t>
        <a:bodyPr/>
        <a:lstStyle/>
        <a:p>
          <a:endParaRPr lang="en-US"/>
        </a:p>
      </dgm:t>
    </dgm:pt>
    <dgm:pt modelId="{99D37CEC-0A2F-4502-9691-633699F53D71}">
      <dgm:prSet phldrT="[Text]" custT="1"/>
      <dgm:spPr/>
      <dgm:t>
        <a:bodyPr/>
        <a:lstStyle/>
        <a:p>
          <a:r>
            <a:rPr lang="en-US" sz="1600" baseline="0" dirty="0" smtClean="0"/>
            <a:t>Assess Progress  Needs &amp;  Budget</a:t>
          </a:r>
          <a:endParaRPr lang="en-US" sz="1600" baseline="0" dirty="0"/>
        </a:p>
      </dgm:t>
    </dgm:pt>
    <dgm:pt modelId="{6BA7DBCE-D006-4475-B135-E7F9714016FD}" type="parTrans" cxnId="{F6C3B36D-C95E-40BA-99CF-AAE0EBD39BB2}">
      <dgm:prSet/>
      <dgm:spPr/>
      <dgm:t>
        <a:bodyPr/>
        <a:lstStyle/>
        <a:p>
          <a:endParaRPr lang="en-US"/>
        </a:p>
      </dgm:t>
    </dgm:pt>
    <dgm:pt modelId="{0B6A5999-2E50-46E3-9888-7727BB298295}" type="sibTrans" cxnId="{F6C3B36D-C95E-40BA-99CF-AAE0EBD39BB2}">
      <dgm:prSet/>
      <dgm:spPr/>
      <dgm:t>
        <a:bodyPr/>
        <a:lstStyle/>
        <a:p>
          <a:endParaRPr lang="en-US"/>
        </a:p>
      </dgm:t>
    </dgm:pt>
    <dgm:pt modelId="{7B415E20-D4C1-462D-AB35-2128E1E6403B}">
      <dgm:prSet phldrT="[Text]" custT="1"/>
      <dgm:spPr/>
      <dgm:t>
        <a:bodyPr/>
        <a:lstStyle/>
        <a:p>
          <a:r>
            <a:rPr lang="en-US" sz="1600" dirty="0" smtClean="0"/>
            <a:t>RFP</a:t>
          </a:r>
          <a:endParaRPr lang="en-US" sz="1600" dirty="0"/>
        </a:p>
      </dgm:t>
    </dgm:pt>
    <dgm:pt modelId="{7FE2076F-F135-4BAB-8D6B-162826A485D2}" type="sibTrans" cxnId="{E4CCAF4C-E43F-4E39-A9E1-427B560B0240}">
      <dgm:prSet/>
      <dgm:spPr/>
      <dgm:t>
        <a:bodyPr/>
        <a:lstStyle/>
        <a:p>
          <a:endParaRPr lang="en-US"/>
        </a:p>
      </dgm:t>
    </dgm:pt>
    <dgm:pt modelId="{4EB9B735-1611-4120-A5C1-3117DA312C56}" type="parTrans" cxnId="{E4CCAF4C-E43F-4E39-A9E1-427B560B0240}">
      <dgm:prSet/>
      <dgm:spPr/>
      <dgm:t>
        <a:bodyPr/>
        <a:lstStyle/>
        <a:p>
          <a:endParaRPr lang="en-US"/>
        </a:p>
      </dgm:t>
    </dgm:pt>
    <dgm:pt modelId="{8B2206DA-D20F-4BA6-AC58-44EEEE36F733}">
      <dgm:prSet phldrT="[Text]" custT="1"/>
      <dgm:spPr/>
      <dgm:t>
        <a:bodyPr/>
        <a:lstStyle/>
        <a:p>
          <a:r>
            <a:rPr lang="en-US" sz="1600" dirty="0" err="1" smtClean="0"/>
            <a:t>Workplan</a:t>
          </a:r>
          <a:r>
            <a:rPr lang="en-US" sz="1600" dirty="0" smtClean="0"/>
            <a:t> Approved</a:t>
          </a:r>
          <a:endParaRPr lang="en-US" sz="1600" dirty="0"/>
        </a:p>
      </dgm:t>
    </dgm:pt>
    <dgm:pt modelId="{AA24C796-FBA6-41D2-B428-D063A2D17BD3}" type="sibTrans" cxnId="{4B74E7CE-C4FC-482B-8CD5-4D88EDE9EA74}">
      <dgm:prSet/>
      <dgm:spPr/>
      <dgm:t>
        <a:bodyPr/>
        <a:lstStyle/>
        <a:p>
          <a:endParaRPr lang="en-US"/>
        </a:p>
      </dgm:t>
    </dgm:pt>
    <dgm:pt modelId="{C4C09CE7-B974-41A8-96CB-4544CAFAC5A9}" type="parTrans" cxnId="{4B74E7CE-C4FC-482B-8CD5-4D88EDE9EA74}">
      <dgm:prSet/>
      <dgm:spPr/>
      <dgm:t>
        <a:bodyPr/>
        <a:lstStyle/>
        <a:p>
          <a:endParaRPr lang="en-US"/>
        </a:p>
      </dgm:t>
    </dgm:pt>
    <dgm:pt modelId="{1336D724-9123-487A-A210-B1F285AF024B}">
      <dgm:prSet phldrT="[Text]" custT="1"/>
      <dgm:spPr/>
      <dgm:t>
        <a:bodyPr/>
        <a:lstStyle/>
        <a:p>
          <a:r>
            <a:rPr lang="en-US" sz="1600" dirty="0" smtClean="0"/>
            <a:t>Funding Commitment</a:t>
          </a:r>
          <a:endParaRPr lang="en-US" sz="1600" dirty="0"/>
        </a:p>
      </dgm:t>
    </dgm:pt>
    <dgm:pt modelId="{7DD3E2F0-3422-46CA-9B60-7A831341809D}" type="sibTrans" cxnId="{FBDF7CC2-05C5-46E5-9809-87A1558F777E}">
      <dgm:prSet/>
      <dgm:spPr/>
      <dgm:t>
        <a:bodyPr/>
        <a:lstStyle/>
        <a:p>
          <a:endParaRPr lang="en-US"/>
        </a:p>
      </dgm:t>
    </dgm:pt>
    <dgm:pt modelId="{DD658DE7-7AC7-4C94-A56E-E96018AB2BA4}" type="parTrans" cxnId="{FBDF7CC2-05C5-46E5-9809-87A1558F777E}">
      <dgm:prSet/>
      <dgm:spPr/>
      <dgm:t>
        <a:bodyPr/>
        <a:lstStyle/>
        <a:p>
          <a:endParaRPr lang="en-US"/>
        </a:p>
      </dgm:t>
    </dgm:pt>
    <dgm:pt modelId="{9F3F8F59-2B1A-4E1E-874D-24589A1EA86C}">
      <dgm:prSet phldrT="[Text]" custT="1"/>
      <dgm:spPr/>
      <dgm:t>
        <a:bodyPr/>
        <a:lstStyle/>
        <a:p>
          <a:r>
            <a:rPr lang="en-US" sz="1600" dirty="0" smtClean="0"/>
            <a:t>RFP</a:t>
          </a:r>
          <a:endParaRPr lang="en-US" sz="1600" dirty="0"/>
        </a:p>
      </dgm:t>
    </dgm:pt>
    <dgm:pt modelId="{5ACCBBCA-8688-4979-98D5-A038C2FDAE18}" type="parTrans" cxnId="{1E4EF8A0-B020-4FD1-8F8F-3925B3F214CC}">
      <dgm:prSet/>
      <dgm:spPr/>
      <dgm:t>
        <a:bodyPr/>
        <a:lstStyle/>
        <a:p>
          <a:endParaRPr lang="en-US"/>
        </a:p>
      </dgm:t>
    </dgm:pt>
    <dgm:pt modelId="{1BE96A3D-E121-4EEA-8314-6B4693244AA5}" type="sibTrans" cxnId="{1E4EF8A0-B020-4FD1-8F8F-3925B3F214CC}">
      <dgm:prSet/>
      <dgm:spPr/>
      <dgm:t>
        <a:bodyPr/>
        <a:lstStyle/>
        <a:p>
          <a:endParaRPr lang="en-US"/>
        </a:p>
      </dgm:t>
    </dgm:pt>
    <dgm:pt modelId="{48DD6674-B8EF-4FD4-917A-B8BFCF2F30CF}">
      <dgm:prSet phldrT="[Text]" custT="1"/>
      <dgm:spPr/>
      <dgm:t>
        <a:bodyPr/>
        <a:lstStyle/>
        <a:p>
          <a:r>
            <a:rPr lang="en-US" sz="1600" dirty="0" smtClean="0"/>
            <a:t>RFP</a:t>
          </a:r>
          <a:endParaRPr lang="en-US" sz="1600" dirty="0"/>
        </a:p>
      </dgm:t>
    </dgm:pt>
    <dgm:pt modelId="{CAE9B1FE-AA11-48A9-8E3B-6541A0DA0909}" type="parTrans" cxnId="{E401A4D3-C0E6-4B29-956B-F4C13524BD44}">
      <dgm:prSet/>
      <dgm:spPr/>
      <dgm:t>
        <a:bodyPr/>
        <a:lstStyle/>
        <a:p>
          <a:endParaRPr lang="en-US"/>
        </a:p>
      </dgm:t>
    </dgm:pt>
    <dgm:pt modelId="{66E9F151-7AD0-40E8-B1D3-B52B2873E8C1}" type="sibTrans" cxnId="{E401A4D3-C0E6-4B29-956B-F4C13524BD44}">
      <dgm:prSet/>
      <dgm:spPr/>
      <dgm:t>
        <a:bodyPr/>
        <a:lstStyle/>
        <a:p>
          <a:endParaRPr lang="en-US"/>
        </a:p>
      </dgm:t>
    </dgm:pt>
    <dgm:pt modelId="{D65FD713-EDE0-45B2-A0EC-8499F71E8AFB}" type="pres">
      <dgm:prSet presAssocID="{02E77584-FB0B-4E3E-AF1C-E1547D78E3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B5AAA7-EE93-485B-8CCE-D8EF872D6FB8}" type="pres">
      <dgm:prSet presAssocID="{02E77584-FB0B-4E3E-AF1C-E1547D78E3B0}" presName="arrow" presStyleLbl="bgShp" presStyleIdx="0" presStyleCnt="1" custScaleX="92233" custScaleY="93750"/>
      <dgm:spPr/>
    </dgm:pt>
    <dgm:pt modelId="{387F17A2-6C65-434C-B4C1-39CF08A8144E}" type="pres">
      <dgm:prSet presAssocID="{02E77584-FB0B-4E3E-AF1C-E1547D78E3B0}" presName="points" presStyleCnt="0"/>
      <dgm:spPr/>
    </dgm:pt>
    <dgm:pt modelId="{6EAE4A2F-20C1-433D-8231-DC8226FD106B}" type="pres">
      <dgm:prSet presAssocID="{8B2206DA-D20F-4BA6-AC58-44EEEE36F733}" presName="compositeA" presStyleCnt="0"/>
      <dgm:spPr/>
    </dgm:pt>
    <dgm:pt modelId="{C673930F-2A84-4602-B3BF-0AD557A4914C}" type="pres">
      <dgm:prSet presAssocID="{8B2206DA-D20F-4BA6-AC58-44EEEE36F733}" presName="textA" presStyleLbl="revTx" presStyleIdx="0" presStyleCnt="8" custScaleX="259529" custScaleY="43750" custLinFactNeighborX="-32377" custLinFactNeighborY="3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C304C-12E3-42A9-8893-FBE8E76764CE}" type="pres">
      <dgm:prSet presAssocID="{8B2206DA-D20F-4BA6-AC58-44EEEE36F733}" presName="circleA" presStyleLbl="node1" presStyleIdx="0" presStyleCnt="8" custLinFactNeighborX="-84682" custLinFactNeighborY="50000"/>
      <dgm:spPr/>
    </dgm:pt>
    <dgm:pt modelId="{962BE854-733F-447E-B746-4A2A739555A9}" type="pres">
      <dgm:prSet presAssocID="{8B2206DA-D20F-4BA6-AC58-44EEEE36F733}" presName="spaceA" presStyleCnt="0"/>
      <dgm:spPr/>
    </dgm:pt>
    <dgm:pt modelId="{5986EDD7-F51B-424E-9B1D-D081FA67ED33}" type="pres">
      <dgm:prSet presAssocID="{AA24C796-FBA6-41D2-B428-D063A2D17BD3}" presName="space" presStyleCnt="0"/>
      <dgm:spPr/>
    </dgm:pt>
    <dgm:pt modelId="{D37A7FF8-E56D-453E-B8A0-DAC5E82D7486}" type="pres">
      <dgm:prSet presAssocID="{1336D724-9123-487A-A210-B1F285AF024B}" presName="compositeB" presStyleCnt="0"/>
      <dgm:spPr/>
    </dgm:pt>
    <dgm:pt modelId="{E5B44AF4-EF11-4E23-AA6D-85AEA7650F6A}" type="pres">
      <dgm:prSet presAssocID="{1336D724-9123-487A-A210-B1F285AF024B}" presName="textB" presStyleLbl="revTx" presStyleIdx="1" presStyleCnt="8" custScaleX="332222" custScaleY="40624" custLinFactX="-100000" custLinFactNeighborX="-117293" custLinFactNeighborY="-41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410BB-8915-4EA5-A15A-CEE5BECCEE06}" type="pres">
      <dgm:prSet presAssocID="{1336D724-9123-487A-A210-B1F285AF024B}" presName="circleB" presStyleLbl="node1" presStyleIdx="1" presStyleCnt="8" custScaleX="93611" custLinFactX="-100000" custLinFactNeighborX="-110453" custLinFactNeighborY="-63624"/>
      <dgm:spPr/>
    </dgm:pt>
    <dgm:pt modelId="{CF21A99A-BFE6-40A7-A288-17CF16182F57}" type="pres">
      <dgm:prSet presAssocID="{1336D724-9123-487A-A210-B1F285AF024B}" presName="spaceB" presStyleCnt="0"/>
      <dgm:spPr/>
    </dgm:pt>
    <dgm:pt modelId="{41F5145D-34D6-40AA-AE66-83F617921C3D}" type="pres">
      <dgm:prSet presAssocID="{7DD3E2F0-3422-46CA-9B60-7A831341809D}" presName="space" presStyleCnt="0"/>
      <dgm:spPr/>
    </dgm:pt>
    <dgm:pt modelId="{ECECC19F-9F0B-472F-9EE0-16CE25A721CC}" type="pres">
      <dgm:prSet presAssocID="{48DD6674-B8EF-4FD4-917A-B8BFCF2F30CF}" presName="compositeA" presStyleCnt="0"/>
      <dgm:spPr/>
    </dgm:pt>
    <dgm:pt modelId="{04D3F683-E87E-418F-99BB-A2F4D114ADA8}" type="pres">
      <dgm:prSet presAssocID="{48DD6674-B8EF-4FD4-917A-B8BFCF2F30CF}" presName="textA" presStyleLbl="revTx" presStyleIdx="2" presStyleCnt="8" custScaleX="154521" custScaleY="28125" custLinFactX="-100000" custLinFactNeighborX="-179070" custLinFactNeighborY="50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8E647-4F28-4796-B502-7D2E61FE02E3}" type="pres">
      <dgm:prSet presAssocID="{48DD6674-B8EF-4FD4-917A-B8BFCF2F30CF}" presName="circleA" presStyleLbl="node1" presStyleIdx="2" presStyleCnt="8" custLinFactX="-100000" custLinFactNeighborX="-195712" custLinFactNeighborY="65625"/>
      <dgm:spPr/>
    </dgm:pt>
    <dgm:pt modelId="{D513087A-7D55-412F-8311-B76BAD377141}" type="pres">
      <dgm:prSet presAssocID="{48DD6674-B8EF-4FD4-917A-B8BFCF2F30CF}" presName="spaceA" presStyleCnt="0"/>
      <dgm:spPr/>
    </dgm:pt>
    <dgm:pt modelId="{11D35CE3-43C4-47D0-886F-56DE11838ED2}" type="pres">
      <dgm:prSet presAssocID="{66E9F151-7AD0-40E8-B1D3-B52B2873E8C1}" presName="space" presStyleCnt="0"/>
      <dgm:spPr/>
    </dgm:pt>
    <dgm:pt modelId="{8D09D7A6-8164-458F-9B99-0E4F96563F85}" type="pres">
      <dgm:prSet presAssocID="{7B415E20-D4C1-462D-AB35-2128E1E6403B}" presName="compositeB" presStyleCnt="0"/>
      <dgm:spPr/>
    </dgm:pt>
    <dgm:pt modelId="{8D4075DC-B401-4164-8231-9E974C1B190E}" type="pres">
      <dgm:prSet presAssocID="{7B415E20-D4C1-462D-AB35-2128E1E6403B}" presName="textB" presStyleLbl="revTx" presStyleIdx="3" presStyleCnt="8" custScaleX="170065" custScaleY="31249" custLinFactX="-100000" custLinFactY="-32813" custLinFactNeighborX="-19116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3755E-D476-49B8-88CA-D5B5EF0C3B1F}" type="pres">
      <dgm:prSet presAssocID="{7B415E20-D4C1-462D-AB35-2128E1E6403B}" presName="circleB" presStyleLbl="node1" presStyleIdx="3" presStyleCnt="8" custLinFactX="-110901" custLinFactNeighborX="-200000" custLinFactNeighborY="-75001"/>
      <dgm:spPr/>
    </dgm:pt>
    <dgm:pt modelId="{258CCE9A-2615-45FE-87E9-C068B0FFEF6B}" type="pres">
      <dgm:prSet presAssocID="{7B415E20-D4C1-462D-AB35-2128E1E6403B}" presName="spaceB" presStyleCnt="0"/>
      <dgm:spPr/>
    </dgm:pt>
    <dgm:pt modelId="{CC59971E-4BB2-4347-9AE2-102EE2A0E01A}" type="pres">
      <dgm:prSet presAssocID="{7FE2076F-F135-4BAB-8D6B-162826A485D2}" presName="space" presStyleCnt="0"/>
      <dgm:spPr/>
    </dgm:pt>
    <dgm:pt modelId="{7C6F5500-3772-422B-9921-FFBEE108D2DE}" type="pres">
      <dgm:prSet presAssocID="{9F3F8F59-2B1A-4E1E-874D-24589A1EA86C}" presName="compositeA" presStyleCnt="0"/>
      <dgm:spPr/>
    </dgm:pt>
    <dgm:pt modelId="{FAF85A3B-C6A3-47E5-9ED5-4B84E6BF04E4}" type="pres">
      <dgm:prSet presAssocID="{9F3F8F59-2B1A-4E1E-874D-24589A1EA86C}" presName="textA" presStyleLbl="revTx" presStyleIdx="4" presStyleCnt="8" custScaleX="184976" custScaleY="28125" custLinFactX="-124199" custLinFactNeighborX="-200000" custLinFactNeighborY="50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63CCD-4567-4835-97BA-32C95FABCEFC}" type="pres">
      <dgm:prSet presAssocID="{9F3F8F59-2B1A-4E1E-874D-24589A1EA86C}" presName="circleA" presStyleLbl="node1" presStyleIdx="4" presStyleCnt="8" custLinFactX="-148041" custLinFactNeighborX="-200000" custLinFactNeighborY="65786"/>
      <dgm:spPr/>
    </dgm:pt>
    <dgm:pt modelId="{A190897D-9717-41C8-BFC4-798C3181C918}" type="pres">
      <dgm:prSet presAssocID="{9F3F8F59-2B1A-4E1E-874D-24589A1EA86C}" presName="spaceA" presStyleCnt="0"/>
      <dgm:spPr/>
    </dgm:pt>
    <dgm:pt modelId="{9DCAD6F0-69DE-4444-9DEA-47103C296BF1}" type="pres">
      <dgm:prSet presAssocID="{1BE96A3D-E121-4EEA-8314-6B4693244AA5}" presName="space" presStyleCnt="0"/>
      <dgm:spPr/>
    </dgm:pt>
    <dgm:pt modelId="{6D501B3F-3127-47C6-B512-8E3052DF24A0}" type="pres">
      <dgm:prSet presAssocID="{D6A3EF5D-9CA3-40DE-96B1-8B876BD6D61C}" presName="compositeB" presStyleCnt="0"/>
      <dgm:spPr/>
    </dgm:pt>
    <dgm:pt modelId="{B6402D9B-3F91-46BA-94B3-48B4469EDD4D}" type="pres">
      <dgm:prSet presAssocID="{D6A3EF5D-9CA3-40DE-96B1-8B876BD6D61C}" presName="textB" presStyleLbl="revTx" presStyleIdx="5" presStyleCnt="8" custScaleX="150509" custScaleY="31251" custLinFactX="-146576" custLinFactY="-32812" custLinFactNeighborX="-2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F0F4F-930C-4901-A1FF-03915B1D14DD}" type="pres">
      <dgm:prSet presAssocID="{D6A3EF5D-9CA3-40DE-96B1-8B876BD6D61C}" presName="circleB" presStyleLbl="node1" presStyleIdx="5" presStyleCnt="8" custLinFactX="-159272" custLinFactNeighborX="-200000" custLinFactNeighborY="-74999"/>
      <dgm:spPr/>
    </dgm:pt>
    <dgm:pt modelId="{1CC3ECD1-0514-4F0E-AB7C-F3F96DFA2EC8}" type="pres">
      <dgm:prSet presAssocID="{D6A3EF5D-9CA3-40DE-96B1-8B876BD6D61C}" presName="spaceB" presStyleCnt="0"/>
      <dgm:spPr/>
    </dgm:pt>
    <dgm:pt modelId="{AA7CA1BE-D8CE-48C8-B1DE-22B2705774CA}" type="pres">
      <dgm:prSet presAssocID="{91D257D7-57B9-460C-B952-478682E35F5C}" presName="space" presStyleCnt="0"/>
      <dgm:spPr/>
    </dgm:pt>
    <dgm:pt modelId="{78C9FB9C-A191-4D3B-9E60-783BE9697827}" type="pres">
      <dgm:prSet presAssocID="{99D37CEC-0A2F-4502-9691-633699F53D71}" presName="compositeA" presStyleCnt="0"/>
      <dgm:spPr/>
    </dgm:pt>
    <dgm:pt modelId="{C38DC654-B12D-4C1E-B1BB-73D80FB79907}" type="pres">
      <dgm:prSet presAssocID="{99D37CEC-0A2F-4502-9691-633699F53D71}" presName="textA" presStyleLbl="revTx" presStyleIdx="6" presStyleCnt="8" custScaleX="243816" custScaleY="54688" custLinFactX="-100000" custLinFactNeighborX="-172471" custLinFactNeighborY="29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6895C-F319-4C3B-93F2-8BE7C6FCAD08}" type="pres">
      <dgm:prSet presAssocID="{99D37CEC-0A2F-4502-9691-633699F53D71}" presName="circleA" presStyleLbl="node1" presStyleIdx="6" presStyleCnt="8" custScaleX="96746" custLinFactX="-100000" custLinFactNeighborX="-164578" custLinFactNeighborY="40576"/>
      <dgm:spPr/>
    </dgm:pt>
    <dgm:pt modelId="{4E853ED2-76D2-49F1-BC25-3B2F3EB24552}" type="pres">
      <dgm:prSet presAssocID="{99D37CEC-0A2F-4502-9691-633699F53D71}" presName="spaceA" presStyleCnt="0"/>
      <dgm:spPr/>
    </dgm:pt>
    <dgm:pt modelId="{7D2484C4-1A0B-4F57-A6C4-B23EB94560D0}" type="pres">
      <dgm:prSet presAssocID="{0B6A5999-2E50-46E3-9888-7727BB298295}" presName="space" presStyleCnt="0"/>
      <dgm:spPr/>
    </dgm:pt>
    <dgm:pt modelId="{4BC0F568-9AD1-4A82-BD7A-FFAC0826375D}" type="pres">
      <dgm:prSet presAssocID="{CD05C354-4EA8-4BA5-A979-D87AE271D60A}" presName="compositeB" presStyleCnt="0"/>
      <dgm:spPr/>
    </dgm:pt>
    <dgm:pt modelId="{4FF06EA7-98C8-4302-BC2F-F451E2882075}" type="pres">
      <dgm:prSet presAssocID="{CD05C354-4EA8-4BA5-A979-D87AE271D60A}" presName="textB" presStyleLbl="revTx" presStyleIdx="7" presStyleCnt="8" custScaleX="224380" custScaleY="65625" custLinFactX="-100000" custLinFactY="-35156" custLinFactNeighborX="-11511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9276A-37A2-40F8-979C-BBE4198699DC}" type="pres">
      <dgm:prSet presAssocID="{CD05C354-4EA8-4BA5-A979-D87AE271D60A}" presName="circleB" presStyleLbl="node1" presStyleIdx="7" presStyleCnt="8" custLinFactX="-100000" custLinFactNeighborX="-117134" custLinFactNeighborY="-41560"/>
      <dgm:spPr/>
      <dgm:t>
        <a:bodyPr/>
        <a:lstStyle/>
        <a:p>
          <a:endParaRPr lang="en-US"/>
        </a:p>
      </dgm:t>
    </dgm:pt>
    <dgm:pt modelId="{44A24B7A-E6D2-4D42-851C-8C3A5F9FC9D3}" type="pres">
      <dgm:prSet presAssocID="{CD05C354-4EA8-4BA5-A979-D87AE271D60A}" presName="spaceB" presStyleCnt="0"/>
      <dgm:spPr/>
    </dgm:pt>
  </dgm:ptLst>
  <dgm:cxnLst>
    <dgm:cxn modelId="{52072D8F-40EA-4519-80D2-78D4104E4286}" type="presOf" srcId="{48DD6674-B8EF-4FD4-917A-B8BFCF2F30CF}" destId="{04D3F683-E87E-418F-99BB-A2F4D114ADA8}" srcOrd="0" destOrd="0" presId="urn:microsoft.com/office/officeart/2005/8/layout/hProcess11"/>
    <dgm:cxn modelId="{34F0734F-BA2E-4695-9EAC-A132D1DCCC58}" type="presOf" srcId="{D6A3EF5D-9CA3-40DE-96B1-8B876BD6D61C}" destId="{B6402D9B-3F91-46BA-94B3-48B4469EDD4D}" srcOrd="0" destOrd="0" presId="urn:microsoft.com/office/officeart/2005/8/layout/hProcess11"/>
    <dgm:cxn modelId="{5C306D4B-74B8-40DD-B401-0CC840793D0E}" type="presOf" srcId="{1336D724-9123-487A-A210-B1F285AF024B}" destId="{E5B44AF4-EF11-4E23-AA6D-85AEA7650F6A}" srcOrd="0" destOrd="0" presId="urn:microsoft.com/office/officeart/2005/8/layout/hProcess11"/>
    <dgm:cxn modelId="{E401A4D3-C0E6-4B29-956B-F4C13524BD44}" srcId="{02E77584-FB0B-4E3E-AF1C-E1547D78E3B0}" destId="{48DD6674-B8EF-4FD4-917A-B8BFCF2F30CF}" srcOrd="2" destOrd="0" parTransId="{CAE9B1FE-AA11-48A9-8E3B-6541A0DA0909}" sibTransId="{66E9F151-7AD0-40E8-B1D3-B52B2873E8C1}"/>
    <dgm:cxn modelId="{870247ED-5F3E-4867-B33E-CF6E458EB941}" srcId="{02E77584-FB0B-4E3E-AF1C-E1547D78E3B0}" destId="{CD05C354-4EA8-4BA5-A979-D87AE271D60A}" srcOrd="7" destOrd="0" parTransId="{FEDEE317-E8B1-4C3F-8E0B-AC65FE55CADE}" sibTransId="{350644E2-D1FD-4DD0-8B6C-AD4F9583C50D}"/>
    <dgm:cxn modelId="{FBF2E630-C320-4461-A5A7-7D2A3F886490}" srcId="{02E77584-FB0B-4E3E-AF1C-E1547D78E3B0}" destId="{D6A3EF5D-9CA3-40DE-96B1-8B876BD6D61C}" srcOrd="5" destOrd="0" parTransId="{9B8E5667-F6FF-48C3-988D-119A8CB5D9E8}" sibTransId="{91D257D7-57B9-460C-B952-478682E35F5C}"/>
    <dgm:cxn modelId="{AD340382-9A65-47D2-8EB7-C82028EA56D3}" type="presOf" srcId="{99D37CEC-0A2F-4502-9691-633699F53D71}" destId="{C38DC654-B12D-4C1E-B1BB-73D80FB79907}" srcOrd="0" destOrd="0" presId="urn:microsoft.com/office/officeart/2005/8/layout/hProcess11"/>
    <dgm:cxn modelId="{B387146E-3989-44D9-B39A-FCD7E0A3C74B}" type="presOf" srcId="{9F3F8F59-2B1A-4E1E-874D-24589A1EA86C}" destId="{FAF85A3B-C6A3-47E5-9ED5-4B84E6BF04E4}" srcOrd="0" destOrd="0" presId="urn:microsoft.com/office/officeart/2005/8/layout/hProcess11"/>
    <dgm:cxn modelId="{11C4A507-DEF5-4F47-8575-60DAF18776A6}" type="presOf" srcId="{02E77584-FB0B-4E3E-AF1C-E1547D78E3B0}" destId="{D65FD713-EDE0-45B2-A0EC-8499F71E8AFB}" srcOrd="0" destOrd="0" presId="urn:microsoft.com/office/officeart/2005/8/layout/hProcess11"/>
    <dgm:cxn modelId="{46AD7AA4-01EE-4F7F-806C-D23F106C8718}" type="presOf" srcId="{CD05C354-4EA8-4BA5-A979-D87AE271D60A}" destId="{4FF06EA7-98C8-4302-BC2F-F451E2882075}" srcOrd="0" destOrd="0" presId="urn:microsoft.com/office/officeart/2005/8/layout/hProcess11"/>
    <dgm:cxn modelId="{71DCBC16-709D-4C8F-8B18-0820AAD5A9FB}" type="presOf" srcId="{8B2206DA-D20F-4BA6-AC58-44EEEE36F733}" destId="{C673930F-2A84-4602-B3BF-0AD557A4914C}" srcOrd="0" destOrd="0" presId="urn:microsoft.com/office/officeart/2005/8/layout/hProcess11"/>
    <dgm:cxn modelId="{1E4EF8A0-B020-4FD1-8F8F-3925B3F214CC}" srcId="{02E77584-FB0B-4E3E-AF1C-E1547D78E3B0}" destId="{9F3F8F59-2B1A-4E1E-874D-24589A1EA86C}" srcOrd="4" destOrd="0" parTransId="{5ACCBBCA-8688-4979-98D5-A038C2FDAE18}" sibTransId="{1BE96A3D-E121-4EEA-8314-6B4693244AA5}"/>
    <dgm:cxn modelId="{FBDF7CC2-05C5-46E5-9809-87A1558F777E}" srcId="{02E77584-FB0B-4E3E-AF1C-E1547D78E3B0}" destId="{1336D724-9123-487A-A210-B1F285AF024B}" srcOrd="1" destOrd="0" parTransId="{DD658DE7-7AC7-4C94-A56E-E96018AB2BA4}" sibTransId="{7DD3E2F0-3422-46CA-9B60-7A831341809D}"/>
    <dgm:cxn modelId="{E4CCAF4C-E43F-4E39-A9E1-427B560B0240}" srcId="{02E77584-FB0B-4E3E-AF1C-E1547D78E3B0}" destId="{7B415E20-D4C1-462D-AB35-2128E1E6403B}" srcOrd="3" destOrd="0" parTransId="{4EB9B735-1611-4120-A5C1-3117DA312C56}" sibTransId="{7FE2076F-F135-4BAB-8D6B-162826A485D2}"/>
    <dgm:cxn modelId="{F6C3B36D-C95E-40BA-99CF-AAE0EBD39BB2}" srcId="{02E77584-FB0B-4E3E-AF1C-E1547D78E3B0}" destId="{99D37CEC-0A2F-4502-9691-633699F53D71}" srcOrd="6" destOrd="0" parTransId="{6BA7DBCE-D006-4475-B135-E7F9714016FD}" sibTransId="{0B6A5999-2E50-46E3-9888-7727BB298295}"/>
    <dgm:cxn modelId="{4B74E7CE-C4FC-482B-8CD5-4D88EDE9EA74}" srcId="{02E77584-FB0B-4E3E-AF1C-E1547D78E3B0}" destId="{8B2206DA-D20F-4BA6-AC58-44EEEE36F733}" srcOrd="0" destOrd="0" parTransId="{C4C09CE7-B974-41A8-96CB-4544CAFAC5A9}" sibTransId="{AA24C796-FBA6-41D2-B428-D063A2D17BD3}"/>
    <dgm:cxn modelId="{B56ADBEE-3B30-4ADD-8940-F94F6A7079A0}" type="presOf" srcId="{7B415E20-D4C1-462D-AB35-2128E1E6403B}" destId="{8D4075DC-B401-4164-8231-9E974C1B190E}" srcOrd="0" destOrd="0" presId="urn:microsoft.com/office/officeart/2005/8/layout/hProcess11"/>
    <dgm:cxn modelId="{70F61649-794D-43A6-AC73-E8C2EE3160A9}" type="presParOf" srcId="{D65FD713-EDE0-45B2-A0EC-8499F71E8AFB}" destId="{6AB5AAA7-EE93-485B-8CCE-D8EF872D6FB8}" srcOrd="0" destOrd="0" presId="urn:microsoft.com/office/officeart/2005/8/layout/hProcess11"/>
    <dgm:cxn modelId="{37A1B18B-4989-4D06-A657-A2F23BE94B5F}" type="presParOf" srcId="{D65FD713-EDE0-45B2-A0EC-8499F71E8AFB}" destId="{387F17A2-6C65-434C-B4C1-39CF08A8144E}" srcOrd="1" destOrd="0" presId="urn:microsoft.com/office/officeart/2005/8/layout/hProcess11"/>
    <dgm:cxn modelId="{EEF3C42A-456B-4BC4-BB47-9CCBD83EF812}" type="presParOf" srcId="{387F17A2-6C65-434C-B4C1-39CF08A8144E}" destId="{6EAE4A2F-20C1-433D-8231-DC8226FD106B}" srcOrd="0" destOrd="0" presId="urn:microsoft.com/office/officeart/2005/8/layout/hProcess11"/>
    <dgm:cxn modelId="{77100E19-3648-48C4-A86C-FB0CEBA2E907}" type="presParOf" srcId="{6EAE4A2F-20C1-433D-8231-DC8226FD106B}" destId="{C673930F-2A84-4602-B3BF-0AD557A4914C}" srcOrd="0" destOrd="0" presId="urn:microsoft.com/office/officeart/2005/8/layout/hProcess11"/>
    <dgm:cxn modelId="{2C781BBD-B0E3-467A-A54F-98C1B1692E09}" type="presParOf" srcId="{6EAE4A2F-20C1-433D-8231-DC8226FD106B}" destId="{470C304C-12E3-42A9-8893-FBE8E76764CE}" srcOrd="1" destOrd="0" presId="urn:microsoft.com/office/officeart/2005/8/layout/hProcess11"/>
    <dgm:cxn modelId="{F395D295-DCCE-45CD-8133-740BDE59FCC0}" type="presParOf" srcId="{6EAE4A2F-20C1-433D-8231-DC8226FD106B}" destId="{962BE854-733F-447E-B746-4A2A739555A9}" srcOrd="2" destOrd="0" presId="urn:microsoft.com/office/officeart/2005/8/layout/hProcess11"/>
    <dgm:cxn modelId="{2C3F3B83-C023-4F2C-82D6-BC655EB758C6}" type="presParOf" srcId="{387F17A2-6C65-434C-B4C1-39CF08A8144E}" destId="{5986EDD7-F51B-424E-9B1D-D081FA67ED33}" srcOrd="1" destOrd="0" presId="urn:microsoft.com/office/officeart/2005/8/layout/hProcess11"/>
    <dgm:cxn modelId="{1539E8B2-E83F-47EB-A468-CF8D685AEC12}" type="presParOf" srcId="{387F17A2-6C65-434C-B4C1-39CF08A8144E}" destId="{D37A7FF8-E56D-453E-B8A0-DAC5E82D7486}" srcOrd="2" destOrd="0" presId="urn:microsoft.com/office/officeart/2005/8/layout/hProcess11"/>
    <dgm:cxn modelId="{58D3F2F9-E78E-4032-97EF-7EF326B31F8D}" type="presParOf" srcId="{D37A7FF8-E56D-453E-B8A0-DAC5E82D7486}" destId="{E5B44AF4-EF11-4E23-AA6D-85AEA7650F6A}" srcOrd="0" destOrd="0" presId="urn:microsoft.com/office/officeart/2005/8/layout/hProcess11"/>
    <dgm:cxn modelId="{C5A28A2F-5809-45D4-B492-F35D6F7F6A81}" type="presParOf" srcId="{D37A7FF8-E56D-453E-B8A0-DAC5E82D7486}" destId="{8F2410BB-8915-4EA5-A15A-CEE5BECCEE06}" srcOrd="1" destOrd="0" presId="urn:microsoft.com/office/officeart/2005/8/layout/hProcess11"/>
    <dgm:cxn modelId="{97652BEA-14E4-4359-B4BC-174383FF58A1}" type="presParOf" srcId="{D37A7FF8-E56D-453E-B8A0-DAC5E82D7486}" destId="{CF21A99A-BFE6-40A7-A288-17CF16182F57}" srcOrd="2" destOrd="0" presId="urn:microsoft.com/office/officeart/2005/8/layout/hProcess11"/>
    <dgm:cxn modelId="{7AD39992-0403-44D9-BA13-8BE041AE0E7B}" type="presParOf" srcId="{387F17A2-6C65-434C-B4C1-39CF08A8144E}" destId="{41F5145D-34D6-40AA-AE66-83F617921C3D}" srcOrd="3" destOrd="0" presId="urn:microsoft.com/office/officeart/2005/8/layout/hProcess11"/>
    <dgm:cxn modelId="{3A64C2C4-7BC0-4180-B6E0-73D86983D6A0}" type="presParOf" srcId="{387F17A2-6C65-434C-B4C1-39CF08A8144E}" destId="{ECECC19F-9F0B-472F-9EE0-16CE25A721CC}" srcOrd="4" destOrd="0" presId="urn:microsoft.com/office/officeart/2005/8/layout/hProcess11"/>
    <dgm:cxn modelId="{37B6168D-F814-437E-9173-C110F3CA70BD}" type="presParOf" srcId="{ECECC19F-9F0B-472F-9EE0-16CE25A721CC}" destId="{04D3F683-E87E-418F-99BB-A2F4D114ADA8}" srcOrd="0" destOrd="0" presId="urn:microsoft.com/office/officeart/2005/8/layout/hProcess11"/>
    <dgm:cxn modelId="{ECF44CD3-A40A-49CF-9C54-6B0229A6CB58}" type="presParOf" srcId="{ECECC19F-9F0B-472F-9EE0-16CE25A721CC}" destId="{D1E8E647-4F28-4796-B502-7D2E61FE02E3}" srcOrd="1" destOrd="0" presId="urn:microsoft.com/office/officeart/2005/8/layout/hProcess11"/>
    <dgm:cxn modelId="{642C6869-6D8B-4D40-A490-F8F823A3CA67}" type="presParOf" srcId="{ECECC19F-9F0B-472F-9EE0-16CE25A721CC}" destId="{D513087A-7D55-412F-8311-B76BAD377141}" srcOrd="2" destOrd="0" presId="urn:microsoft.com/office/officeart/2005/8/layout/hProcess11"/>
    <dgm:cxn modelId="{B59B4B99-D78E-4873-996C-CFB04D4A6542}" type="presParOf" srcId="{387F17A2-6C65-434C-B4C1-39CF08A8144E}" destId="{11D35CE3-43C4-47D0-886F-56DE11838ED2}" srcOrd="5" destOrd="0" presId="urn:microsoft.com/office/officeart/2005/8/layout/hProcess11"/>
    <dgm:cxn modelId="{A09A359F-7F89-451B-928F-42F84596DC47}" type="presParOf" srcId="{387F17A2-6C65-434C-B4C1-39CF08A8144E}" destId="{8D09D7A6-8164-458F-9B99-0E4F96563F85}" srcOrd="6" destOrd="0" presId="urn:microsoft.com/office/officeart/2005/8/layout/hProcess11"/>
    <dgm:cxn modelId="{C9B0325D-86FE-41FF-BFB3-E09C3CBF26D9}" type="presParOf" srcId="{8D09D7A6-8164-458F-9B99-0E4F96563F85}" destId="{8D4075DC-B401-4164-8231-9E974C1B190E}" srcOrd="0" destOrd="0" presId="urn:microsoft.com/office/officeart/2005/8/layout/hProcess11"/>
    <dgm:cxn modelId="{F83864F4-2D8D-4F73-9E57-7D7EBFC3120F}" type="presParOf" srcId="{8D09D7A6-8164-458F-9B99-0E4F96563F85}" destId="{1D73755E-D476-49B8-88CA-D5B5EF0C3B1F}" srcOrd="1" destOrd="0" presId="urn:microsoft.com/office/officeart/2005/8/layout/hProcess11"/>
    <dgm:cxn modelId="{CD09757E-F74F-4DD9-928A-8CF615C7B3CB}" type="presParOf" srcId="{8D09D7A6-8164-458F-9B99-0E4F96563F85}" destId="{258CCE9A-2615-45FE-87E9-C068B0FFEF6B}" srcOrd="2" destOrd="0" presId="urn:microsoft.com/office/officeart/2005/8/layout/hProcess11"/>
    <dgm:cxn modelId="{800C7F9C-8668-4441-9509-968496CA19B7}" type="presParOf" srcId="{387F17A2-6C65-434C-B4C1-39CF08A8144E}" destId="{CC59971E-4BB2-4347-9AE2-102EE2A0E01A}" srcOrd="7" destOrd="0" presId="urn:microsoft.com/office/officeart/2005/8/layout/hProcess11"/>
    <dgm:cxn modelId="{54ADAD9C-747B-440B-8DAA-F34792F5A4B9}" type="presParOf" srcId="{387F17A2-6C65-434C-B4C1-39CF08A8144E}" destId="{7C6F5500-3772-422B-9921-FFBEE108D2DE}" srcOrd="8" destOrd="0" presId="urn:microsoft.com/office/officeart/2005/8/layout/hProcess11"/>
    <dgm:cxn modelId="{4DA1433A-F3A7-4FBF-9CF8-A115E374FD2F}" type="presParOf" srcId="{7C6F5500-3772-422B-9921-FFBEE108D2DE}" destId="{FAF85A3B-C6A3-47E5-9ED5-4B84E6BF04E4}" srcOrd="0" destOrd="0" presId="urn:microsoft.com/office/officeart/2005/8/layout/hProcess11"/>
    <dgm:cxn modelId="{1EBCDE79-9605-46D0-AF68-FD357BB7F62A}" type="presParOf" srcId="{7C6F5500-3772-422B-9921-FFBEE108D2DE}" destId="{DB763CCD-4567-4835-97BA-32C95FABCEFC}" srcOrd="1" destOrd="0" presId="urn:microsoft.com/office/officeart/2005/8/layout/hProcess11"/>
    <dgm:cxn modelId="{8AE56A5B-B21A-4248-87C8-16B624F455AC}" type="presParOf" srcId="{7C6F5500-3772-422B-9921-FFBEE108D2DE}" destId="{A190897D-9717-41C8-BFC4-798C3181C918}" srcOrd="2" destOrd="0" presId="urn:microsoft.com/office/officeart/2005/8/layout/hProcess11"/>
    <dgm:cxn modelId="{D9A6F487-2C26-4EE0-B6B5-BD2C268A4FCA}" type="presParOf" srcId="{387F17A2-6C65-434C-B4C1-39CF08A8144E}" destId="{9DCAD6F0-69DE-4444-9DEA-47103C296BF1}" srcOrd="9" destOrd="0" presId="urn:microsoft.com/office/officeart/2005/8/layout/hProcess11"/>
    <dgm:cxn modelId="{784AE026-E456-46A5-92F4-6F249D502B91}" type="presParOf" srcId="{387F17A2-6C65-434C-B4C1-39CF08A8144E}" destId="{6D501B3F-3127-47C6-B512-8E3052DF24A0}" srcOrd="10" destOrd="0" presId="urn:microsoft.com/office/officeart/2005/8/layout/hProcess11"/>
    <dgm:cxn modelId="{5BECDA2C-0B13-418E-9DC9-8767EAB1BA37}" type="presParOf" srcId="{6D501B3F-3127-47C6-B512-8E3052DF24A0}" destId="{B6402D9B-3F91-46BA-94B3-48B4469EDD4D}" srcOrd="0" destOrd="0" presId="urn:microsoft.com/office/officeart/2005/8/layout/hProcess11"/>
    <dgm:cxn modelId="{210680B6-E695-4A09-8789-64AFF13E2475}" type="presParOf" srcId="{6D501B3F-3127-47C6-B512-8E3052DF24A0}" destId="{824F0F4F-930C-4901-A1FF-03915B1D14DD}" srcOrd="1" destOrd="0" presId="urn:microsoft.com/office/officeart/2005/8/layout/hProcess11"/>
    <dgm:cxn modelId="{BABDD1DD-E240-411A-9185-4714AB345EA4}" type="presParOf" srcId="{6D501B3F-3127-47C6-B512-8E3052DF24A0}" destId="{1CC3ECD1-0514-4F0E-AB7C-F3F96DFA2EC8}" srcOrd="2" destOrd="0" presId="urn:microsoft.com/office/officeart/2005/8/layout/hProcess11"/>
    <dgm:cxn modelId="{638DBF93-4E5C-4E91-9738-2E285145DDD8}" type="presParOf" srcId="{387F17A2-6C65-434C-B4C1-39CF08A8144E}" destId="{AA7CA1BE-D8CE-48C8-B1DE-22B2705774CA}" srcOrd="11" destOrd="0" presId="urn:microsoft.com/office/officeart/2005/8/layout/hProcess11"/>
    <dgm:cxn modelId="{0A96A19F-8135-4E10-8046-65225AB3E355}" type="presParOf" srcId="{387F17A2-6C65-434C-B4C1-39CF08A8144E}" destId="{78C9FB9C-A191-4D3B-9E60-783BE9697827}" srcOrd="12" destOrd="0" presId="urn:microsoft.com/office/officeart/2005/8/layout/hProcess11"/>
    <dgm:cxn modelId="{8CF16551-8DD2-4FFD-B318-FCC034450FB6}" type="presParOf" srcId="{78C9FB9C-A191-4D3B-9E60-783BE9697827}" destId="{C38DC654-B12D-4C1E-B1BB-73D80FB79907}" srcOrd="0" destOrd="0" presId="urn:microsoft.com/office/officeart/2005/8/layout/hProcess11"/>
    <dgm:cxn modelId="{BCC44A8D-B72F-457E-857B-57C16914F6AC}" type="presParOf" srcId="{78C9FB9C-A191-4D3B-9E60-783BE9697827}" destId="{6E36895C-F319-4C3B-93F2-8BE7C6FCAD08}" srcOrd="1" destOrd="0" presId="urn:microsoft.com/office/officeart/2005/8/layout/hProcess11"/>
    <dgm:cxn modelId="{4D678436-4B0A-4DA6-95F7-6DB806D56659}" type="presParOf" srcId="{78C9FB9C-A191-4D3B-9E60-783BE9697827}" destId="{4E853ED2-76D2-49F1-BC25-3B2F3EB24552}" srcOrd="2" destOrd="0" presId="urn:microsoft.com/office/officeart/2005/8/layout/hProcess11"/>
    <dgm:cxn modelId="{4D26EB2E-3885-4C17-8F63-88C28F049356}" type="presParOf" srcId="{387F17A2-6C65-434C-B4C1-39CF08A8144E}" destId="{7D2484C4-1A0B-4F57-A6C4-B23EB94560D0}" srcOrd="13" destOrd="0" presId="urn:microsoft.com/office/officeart/2005/8/layout/hProcess11"/>
    <dgm:cxn modelId="{7E520016-51F0-4CF5-8885-01B69084554E}" type="presParOf" srcId="{387F17A2-6C65-434C-B4C1-39CF08A8144E}" destId="{4BC0F568-9AD1-4A82-BD7A-FFAC0826375D}" srcOrd="14" destOrd="0" presId="urn:microsoft.com/office/officeart/2005/8/layout/hProcess11"/>
    <dgm:cxn modelId="{F7BF8C0D-B74E-45CD-BFB3-3F1E0A68CEB9}" type="presParOf" srcId="{4BC0F568-9AD1-4A82-BD7A-FFAC0826375D}" destId="{4FF06EA7-98C8-4302-BC2F-F451E2882075}" srcOrd="0" destOrd="0" presId="urn:microsoft.com/office/officeart/2005/8/layout/hProcess11"/>
    <dgm:cxn modelId="{42CDA6B7-6A7D-45C1-8D2C-F72E56ACBBEF}" type="presParOf" srcId="{4BC0F568-9AD1-4A82-BD7A-FFAC0826375D}" destId="{14E9276A-37A2-40F8-979C-BBE4198699DC}" srcOrd="1" destOrd="0" presId="urn:microsoft.com/office/officeart/2005/8/layout/hProcess11"/>
    <dgm:cxn modelId="{FCECF782-DF90-4BC5-BF4A-6218A91124F0}" type="presParOf" srcId="{4BC0F568-9AD1-4A82-BD7A-FFAC0826375D}" destId="{44A24B7A-E6D2-4D42-851C-8C3A5F9FC9D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D430F-83A4-4142-A659-48F03A72ED50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021A2-9EF8-4D67-B0AC-2B7FDF63F6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021A2-9EF8-4D67-B0AC-2B7FDF63F6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8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prioritization and selection criteria: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aseline="0" dirty="0" smtClean="0"/>
              <a:t>Stakeholder ratings of importance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</a:t>
            </a:r>
            <a:r>
              <a:rPr lang="en-US" dirty="0" smtClean="0"/>
              <a:t>Urgency</a:t>
            </a:r>
            <a:r>
              <a:rPr lang="en-US" baseline="0" dirty="0" smtClean="0"/>
              <a:t> (sunset dates, time since reviewed, code/standard change)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Quality and availability of underlying data (delay while waiting for new study data) 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Historic frequency of use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 In-year triage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021A2-9EF8-4D67-B0AC-2B7FDF63F6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5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021A2-9EF8-4D67-B0AC-2B7FDF63F6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5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3B0F8-6E29-495C-B427-01D105A3E381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057D-72E6-4AA4-9077-5B5FC6461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Scaling the RTF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Regional Context: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048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Region seeks to apply quality independent review of savings &amp; cost as broadly as possible</a:t>
            </a:r>
          </a:p>
          <a:p>
            <a:r>
              <a:rPr lang="en-US" sz="2400" dirty="0" smtClean="0"/>
              <a:t>Utility evaluators do most of the work</a:t>
            </a:r>
          </a:p>
          <a:p>
            <a:r>
              <a:rPr lang="en-US" sz="2400" dirty="0" smtClean="0"/>
              <a:t>RTF primarily reviews others’ work</a:t>
            </a:r>
          </a:p>
          <a:p>
            <a:r>
              <a:rPr lang="en-US" sz="2400" dirty="0" smtClean="0"/>
              <a:t>Others’ work harvested for RTF-Approved UES &amp; Methods</a:t>
            </a:r>
          </a:p>
          <a:p>
            <a:r>
              <a:rPr lang="en-US" sz="2400" u="sng" dirty="0" smtClean="0"/>
              <a:t>Amount</a:t>
            </a:r>
            <a:r>
              <a:rPr lang="en-US" sz="2400" dirty="0" smtClean="0"/>
              <a:t> of work is independent of portion delegated to RTF</a:t>
            </a:r>
          </a:p>
          <a:p>
            <a:r>
              <a:rPr lang="en-US" sz="2400" dirty="0" smtClean="0"/>
              <a:t>Benefits of work delegated to RTF :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4343400"/>
          <a:ext cx="80010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381000"/>
            <a:ext cx="785940" cy="68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as Fraction of Region Evaluation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48768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EM&amp;V budgets inclusions vary.  Examples below: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Avista includes impact and process evaluation, not regulatory cost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Bonneville includes impact &amp; process evaluation, not planning or research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Energy Trust includes planning, impact and process evaluation, not NEEA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 Tacoma includes planning, research, impact &amp; process evaluation, plus NEEA</a:t>
            </a:r>
          </a:p>
          <a:p>
            <a:pPr>
              <a:buFont typeface="Arial"/>
              <a:buChar char="•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8077200" cy="387195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029200"/>
            <a:ext cx="1585913" cy="137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RTF Builds </a:t>
            </a:r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105400" y="5486400"/>
            <a:ext cx="14478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Requests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05400" y="3733800"/>
            <a:ext cx="14478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Proposer Initiated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05400" y="1295400"/>
            <a:ext cx="1447800" cy="228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RTF-Identified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848600" y="3733800"/>
            <a:ext cx="838200" cy="266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vert="vert270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Schedule by Advanced Agenda Request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762000" y="990601"/>
            <a:ext cx="4267200" cy="2819400"/>
          </a:xfrm>
          <a:prstGeom prst="rightArrow">
            <a:avLst>
              <a:gd name="adj1" fmla="val 77992"/>
              <a:gd name="adj2" fmla="val 25051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numCol="1" spcCol="0" rtlCol="0" anchor="ctr" upright="1"/>
          <a:lstStyle/>
          <a:p>
            <a:r>
              <a:rPr lang="en-US" b="1" dirty="0" smtClean="0">
                <a:solidFill>
                  <a:schemeClr val="bg1"/>
                </a:solidFill>
              </a:rPr>
              <a:t> Measures w/ Obvious Regional Scope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Large Program Savings (CFL)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High Unit Count (Appliances)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Deployed widely across funders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Most NEEA Initiatives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Large New (Ductless HP, HPWH)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Long-Standing (Res </a:t>
            </a:r>
            <a:r>
              <a:rPr lang="en-US" sz="1600" dirty="0" err="1" smtClean="0">
                <a:solidFill>
                  <a:schemeClr val="bg1"/>
                </a:solidFill>
              </a:rPr>
              <a:t>Wx</a:t>
            </a:r>
            <a:r>
              <a:rPr lang="en-US" sz="1600" dirty="0" smtClean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762000" y="3429000"/>
            <a:ext cx="4191000" cy="2209800"/>
          </a:xfrm>
          <a:prstGeom prst="rightArrow">
            <a:avLst>
              <a:gd name="adj1" fmla="val 77992"/>
              <a:gd name="adj2" fmla="val 25051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numCol="1" spcCol="0" rtlCol="0" anchor="ctr" upright="1"/>
          <a:lstStyle/>
          <a:p>
            <a:r>
              <a:rPr lang="en-US" b="1" dirty="0" smtClean="0">
                <a:solidFill>
                  <a:schemeClr val="bg1"/>
                </a:solidFill>
              </a:rPr>
              <a:t>Measures for Specific Needs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Individual utility driven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Vendor-driven (Grocery, DEI)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Proposers develop data/analysis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Some aid-based where proposers lack resources to develop data/analysis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781800" y="1295400"/>
            <a:ext cx="838200" cy="228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vert="vert270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Known Quantity &amp; Urgency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81800" y="3733800"/>
            <a:ext cx="838200" cy="2667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vert="vert270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?? Quantity  &amp; Timing:  Hard to Predict Volume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762000" y="5410200"/>
            <a:ext cx="4191000" cy="1219200"/>
          </a:xfrm>
          <a:prstGeom prst="rightArrow">
            <a:avLst>
              <a:gd name="adj1" fmla="val 77992"/>
              <a:gd name="adj2" fmla="val 25051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numCol="1" spcCol="0" rtlCol="0" anchor="ctr" upright="1"/>
          <a:lstStyle/>
          <a:p>
            <a:r>
              <a:rPr lang="en-US" b="1" dirty="0" smtClean="0">
                <a:solidFill>
                  <a:schemeClr val="bg1"/>
                </a:solidFill>
              </a:rPr>
              <a:t>Other Technical Needs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Council Plan Development 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Analytics  (Marginal Line Losses, Direct Gas)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848600" y="1295400"/>
            <a:ext cx="838200" cy="228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vert="vert270" wrap="square" lIns="18288" tIns="0" rIns="0" bIns="0" rtlCol="0" anchor="ctr" upright="1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Predictable Volume &amp; Schedulable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633972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Categories &amp; Scalability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400800" y="1295400"/>
            <a:ext cx="2362200" cy="2438400"/>
          </a:xfrm>
          <a:prstGeom prst="wedgeRoundRectCallout">
            <a:avLst>
              <a:gd name="adj1" fmla="val -80783"/>
              <a:gd name="adj2" fmla="val 4004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r>
              <a:rPr lang="en-US" dirty="0" smtClean="0">
                <a:solidFill>
                  <a:schemeClr val="bg1"/>
                </a:solidFill>
              </a:rPr>
              <a:t>Scale by selection, pacing &amp; prioritizing reviews. 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Limited by staff throughput &amp; Forum’s ability to digest in 10-12 meetings per year.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553200" y="5562600"/>
            <a:ext cx="2209800" cy="533400"/>
          </a:xfrm>
          <a:prstGeom prst="wedgeRoundRectCallout">
            <a:avLst>
              <a:gd name="adj1" fmla="val -87931"/>
              <a:gd name="adj2" fmla="val -101649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r>
              <a:rPr lang="en-US" dirty="0" smtClean="0">
                <a:solidFill>
                  <a:schemeClr val="bg1"/>
                </a:solidFill>
              </a:rPr>
              <a:t>Relatively fixed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705600" y="4038600"/>
            <a:ext cx="2209800" cy="990600"/>
          </a:xfrm>
          <a:prstGeom prst="wedgeRoundRectCallout">
            <a:avLst>
              <a:gd name="adj1" fmla="val -93991"/>
              <a:gd name="adj2" fmla="val -1747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r>
              <a:rPr lang="en-US" dirty="0" smtClean="0">
                <a:solidFill>
                  <a:schemeClr val="bg1"/>
                </a:solidFill>
              </a:rPr>
              <a:t>Scale by selection &amp; scope of RTF purview.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RTF Executes Work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397000"/>
          <a:ext cx="80772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In-Year Adjustments to </a:t>
            </a:r>
            <a:r>
              <a:rPr lang="en-US" sz="3600" dirty="0" err="1" smtClean="0"/>
              <a:t>Workplan</a:t>
            </a:r>
            <a:r>
              <a:rPr lang="en-US" sz="3600" dirty="0" smtClean="0"/>
              <a:t> &amp; Budget</a:t>
            </a:r>
            <a:endParaRPr lang="en-US" sz="36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828800"/>
          <a:ext cx="7848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572000" y="1905000"/>
            <a:ext cx="1219200" cy="2743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219200"/>
            <a:ext cx="8614600" cy="538831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2531</TotalTime>
  <Words>412</Words>
  <Application>Microsoft Office PowerPoint</Application>
  <PresentationFormat>On-screen Show (4:3)</PresentationFormat>
  <Paragraphs>83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6th Plan</vt:lpstr>
      <vt:lpstr>Scaling the RTF Budget</vt:lpstr>
      <vt:lpstr>Regional Context:</vt:lpstr>
      <vt:lpstr>RTF as Fraction of Region Evaluation</vt:lpstr>
      <vt:lpstr>How RTF Builds Workplan</vt:lpstr>
      <vt:lpstr>Budget Categories &amp; Scalability</vt:lpstr>
      <vt:lpstr>How RTF Executes Work</vt:lpstr>
      <vt:lpstr>In-Year Adjustments to Workplan &amp; Budget</vt:lpstr>
      <vt:lpstr>PowerPoint Presentation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Garrett Herndon</cp:lastModifiedBy>
  <cp:revision>87</cp:revision>
  <dcterms:created xsi:type="dcterms:W3CDTF">2011-09-26T14:38:35Z</dcterms:created>
  <dcterms:modified xsi:type="dcterms:W3CDTF">2016-03-10T21:50:44Z</dcterms:modified>
</cp:coreProperties>
</file>